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740" r:id="rId2"/>
  </p:sldMasterIdLst>
  <p:notesMasterIdLst>
    <p:notesMasterId r:id="rId15"/>
  </p:notesMasterIdLst>
  <p:handoutMasterIdLst>
    <p:handoutMasterId r:id="rId16"/>
  </p:handoutMasterIdLst>
  <p:sldIdLst>
    <p:sldId id="282" r:id="rId3"/>
    <p:sldId id="284" r:id="rId4"/>
    <p:sldId id="287" r:id="rId5"/>
    <p:sldId id="281" r:id="rId6"/>
    <p:sldId id="288" r:id="rId7"/>
    <p:sldId id="290" r:id="rId8"/>
    <p:sldId id="291" r:id="rId9"/>
    <p:sldId id="292" r:id="rId10"/>
    <p:sldId id="295" r:id="rId11"/>
    <p:sldId id="293" r:id="rId12"/>
    <p:sldId id="294" r:id="rId13"/>
    <p:sldId id="29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946"/>
    <a:srgbClr val="74C4D5"/>
    <a:srgbClr val="02457C"/>
    <a:srgbClr val="FF6101"/>
    <a:srgbClr val="FF7940"/>
    <a:srgbClr val="F88CAE"/>
    <a:srgbClr val="E41C67"/>
    <a:srgbClr val="F99E19"/>
    <a:srgbClr val="4DA2CC"/>
    <a:srgbClr val="D5E1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B712C6-E32E-4535-BAF3-4598E105B2AD}" v="7" dt="2023-08-02T21:40:38.326"/>
    <p1510:client id="{F9E2FC4E-F311-1584-1819-2F25AC246E03}" v="2" dt="2023-08-02T20:32:36.5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1" autoAdjust="0"/>
    <p:restoredTop sz="94626"/>
  </p:normalViewPr>
  <p:slideViewPr>
    <p:cSldViewPr snapToGrid="0" showGuides="1">
      <p:cViewPr>
        <p:scale>
          <a:sx n="65" d="100"/>
          <a:sy n="65" d="100"/>
        </p:scale>
        <p:origin x="53" y="4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71" d="100"/>
          <a:sy n="71" d="100"/>
        </p:scale>
        <p:origin x="265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210f1b2e5b69f200c4c5bec7c261eeefbd09bd020db1f89ec150b60e1ff46eba::" providerId="AD" clId="Web-{F9E2FC4E-F311-1584-1819-2F25AC246E03}"/>
    <pc:docChg chg="modSld">
      <pc:chgData name="Guest User" userId="S::urn:spo:anon#210f1b2e5b69f200c4c5bec7c261eeefbd09bd020db1f89ec150b60e1ff46eba::" providerId="AD" clId="Web-{F9E2FC4E-F311-1584-1819-2F25AC246E03}" dt="2023-08-02T20:32:33.846" v="0" actId="20577"/>
      <pc:docMkLst>
        <pc:docMk/>
      </pc:docMkLst>
      <pc:sldChg chg="modSp">
        <pc:chgData name="Guest User" userId="S::urn:spo:anon#210f1b2e5b69f200c4c5bec7c261eeefbd09bd020db1f89ec150b60e1ff46eba::" providerId="AD" clId="Web-{F9E2FC4E-F311-1584-1819-2F25AC246E03}" dt="2023-08-02T20:32:33.846" v="0" actId="20577"/>
        <pc:sldMkLst>
          <pc:docMk/>
          <pc:sldMk cId="2239367961" sldId="288"/>
        </pc:sldMkLst>
        <pc:spChg chg="mod">
          <ac:chgData name="Guest User" userId="S::urn:spo:anon#210f1b2e5b69f200c4c5bec7c261eeefbd09bd020db1f89ec150b60e1ff46eba::" providerId="AD" clId="Web-{F9E2FC4E-F311-1584-1819-2F25AC246E03}" dt="2023-08-02T20:32:33.846" v="0" actId="20577"/>
          <ac:spMkLst>
            <pc:docMk/>
            <pc:sldMk cId="2239367961" sldId="288"/>
            <ac:spMk id="3" creationId="{DEFAEA80-55A8-6575-B759-2A99ABC44D1D}"/>
          </ac:spMkLst>
        </pc:spChg>
      </pc:sldChg>
    </pc:docChg>
  </pc:docChgLst>
  <pc:docChgLst>
    <pc:chgData name="Brianna Nesbitt" userId="77a6f0f2-c8b3-4c6a-878c-af2cc2d737c8" providerId="ADAL" clId="{A1B712C6-E32E-4535-BAF3-4598E105B2AD}"/>
    <pc:docChg chg="undo redo custSel addSld delSld modSld sldOrd">
      <pc:chgData name="Brianna Nesbitt" userId="77a6f0f2-c8b3-4c6a-878c-af2cc2d737c8" providerId="ADAL" clId="{A1B712C6-E32E-4535-BAF3-4598E105B2AD}" dt="2023-08-02T21:53:42.359" v="1791" actId="15"/>
      <pc:docMkLst>
        <pc:docMk/>
      </pc:docMkLst>
      <pc:sldChg chg="del">
        <pc:chgData name="Brianna Nesbitt" userId="77a6f0f2-c8b3-4c6a-878c-af2cc2d737c8" providerId="ADAL" clId="{A1B712C6-E32E-4535-BAF3-4598E105B2AD}" dt="2023-07-31T17:05:13.663" v="0" actId="47"/>
        <pc:sldMkLst>
          <pc:docMk/>
          <pc:sldMk cId="1085372469" sldId="274"/>
        </pc:sldMkLst>
      </pc:sldChg>
      <pc:sldChg chg="addSp delSp modSp del mod ord modClrScheme chgLayout">
        <pc:chgData name="Brianna Nesbitt" userId="77a6f0f2-c8b3-4c6a-878c-af2cc2d737c8" providerId="ADAL" clId="{A1B712C6-E32E-4535-BAF3-4598E105B2AD}" dt="2023-07-31T19:19:33.008" v="1189" actId="47"/>
        <pc:sldMkLst>
          <pc:docMk/>
          <pc:sldMk cId="60127669" sldId="275"/>
        </pc:sldMkLst>
        <pc:spChg chg="add del mod">
          <ac:chgData name="Brianna Nesbitt" userId="77a6f0f2-c8b3-4c6a-878c-af2cc2d737c8" providerId="ADAL" clId="{A1B712C6-E32E-4535-BAF3-4598E105B2AD}" dt="2023-07-31T17:37:19.980" v="51" actId="478"/>
          <ac:spMkLst>
            <pc:docMk/>
            <pc:sldMk cId="60127669" sldId="275"/>
            <ac:spMk id="3" creationId="{C737CEE1-0F1A-7DD1-F6C0-CD2C064B468D}"/>
          </ac:spMkLst>
        </pc:spChg>
        <pc:spChg chg="mod ord">
          <ac:chgData name="Brianna Nesbitt" userId="77a6f0f2-c8b3-4c6a-878c-af2cc2d737c8" providerId="ADAL" clId="{A1B712C6-E32E-4535-BAF3-4598E105B2AD}" dt="2023-07-31T18:06:02.594" v="327" actId="700"/>
          <ac:spMkLst>
            <pc:docMk/>
            <pc:sldMk cId="60127669" sldId="275"/>
            <ac:spMk id="4" creationId="{226A7DF0-33DC-DFA8-9547-123C21786AF0}"/>
          </ac:spMkLst>
        </pc:spChg>
        <pc:spChg chg="del mod">
          <ac:chgData name="Brianna Nesbitt" userId="77a6f0f2-c8b3-4c6a-878c-af2cc2d737c8" providerId="ADAL" clId="{A1B712C6-E32E-4535-BAF3-4598E105B2AD}" dt="2023-07-31T17:37:07.026" v="50" actId="478"/>
          <ac:spMkLst>
            <pc:docMk/>
            <pc:sldMk cId="60127669" sldId="275"/>
            <ac:spMk id="5" creationId="{A52FC2E0-34B8-57B1-784A-C7FB74BA4925}"/>
          </ac:spMkLst>
        </pc:spChg>
        <pc:spChg chg="del mod ord">
          <ac:chgData name="Brianna Nesbitt" userId="77a6f0f2-c8b3-4c6a-878c-af2cc2d737c8" providerId="ADAL" clId="{A1B712C6-E32E-4535-BAF3-4598E105B2AD}" dt="2023-07-31T18:06:02.594" v="327" actId="700"/>
          <ac:spMkLst>
            <pc:docMk/>
            <pc:sldMk cId="60127669" sldId="275"/>
            <ac:spMk id="6" creationId="{F8640D6D-5237-E436-6B0C-F59B0592CC44}"/>
          </ac:spMkLst>
        </pc:spChg>
        <pc:spChg chg="add mod ord">
          <ac:chgData name="Brianna Nesbitt" userId="77a6f0f2-c8b3-4c6a-878c-af2cc2d737c8" providerId="ADAL" clId="{A1B712C6-E32E-4535-BAF3-4598E105B2AD}" dt="2023-07-31T18:06:02.594" v="327" actId="700"/>
          <ac:spMkLst>
            <pc:docMk/>
            <pc:sldMk cId="60127669" sldId="275"/>
            <ac:spMk id="7" creationId="{70FB7C1F-1FA4-03BD-5BF7-A9AB93E38FD2}"/>
          </ac:spMkLst>
        </pc:spChg>
        <pc:spChg chg="add mod ord">
          <ac:chgData name="Brianna Nesbitt" userId="77a6f0f2-c8b3-4c6a-878c-af2cc2d737c8" providerId="ADAL" clId="{A1B712C6-E32E-4535-BAF3-4598E105B2AD}" dt="2023-07-31T18:06:02.594" v="327" actId="700"/>
          <ac:spMkLst>
            <pc:docMk/>
            <pc:sldMk cId="60127669" sldId="275"/>
            <ac:spMk id="8" creationId="{2466C00D-6995-F5F5-2D8C-49F1E281D6AF}"/>
          </ac:spMkLst>
        </pc:spChg>
      </pc:sldChg>
      <pc:sldChg chg="modSp del mod">
        <pc:chgData name="Brianna Nesbitt" userId="77a6f0f2-c8b3-4c6a-878c-af2cc2d737c8" providerId="ADAL" clId="{A1B712C6-E32E-4535-BAF3-4598E105B2AD}" dt="2023-07-31T19:08:43.783" v="973" actId="47"/>
        <pc:sldMkLst>
          <pc:docMk/>
          <pc:sldMk cId="2709647325" sldId="277"/>
        </pc:sldMkLst>
        <pc:spChg chg="mod">
          <ac:chgData name="Brianna Nesbitt" userId="77a6f0f2-c8b3-4c6a-878c-af2cc2d737c8" providerId="ADAL" clId="{A1B712C6-E32E-4535-BAF3-4598E105B2AD}" dt="2023-07-31T17:40:30.447" v="152" actId="20577"/>
          <ac:spMkLst>
            <pc:docMk/>
            <pc:sldMk cId="2709647325" sldId="277"/>
            <ac:spMk id="3" creationId="{4DD6BB45-27E0-1A58-73E4-B325D6CA2F7B}"/>
          </ac:spMkLst>
        </pc:spChg>
      </pc:sldChg>
      <pc:sldChg chg="del">
        <pc:chgData name="Brianna Nesbitt" userId="77a6f0f2-c8b3-4c6a-878c-af2cc2d737c8" providerId="ADAL" clId="{A1B712C6-E32E-4535-BAF3-4598E105B2AD}" dt="2023-07-31T19:19:36.016" v="1191" actId="47"/>
        <pc:sldMkLst>
          <pc:docMk/>
          <pc:sldMk cId="516840815" sldId="278"/>
        </pc:sldMkLst>
      </pc:sldChg>
      <pc:sldChg chg="addSp delSp modSp mod modNotesTx">
        <pc:chgData name="Brianna Nesbitt" userId="77a6f0f2-c8b3-4c6a-878c-af2cc2d737c8" providerId="ADAL" clId="{A1B712C6-E32E-4535-BAF3-4598E105B2AD}" dt="2023-08-02T21:38:26.723" v="1520"/>
        <pc:sldMkLst>
          <pc:docMk/>
          <pc:sldMk cId="2064628559" sldId="281"/>
        </pc:sldMkLst>
        <pc:spChg chg="mod">
          <ac:chgData name="Brianna Nesbitt" userId="77a6f0f2-c8b3-4c6a-878c-af2cc2d737c8" providerId="ADAL" clId="{A1B712C6-E32E-4535-BAF3-4598E105B2AD}" dt="2023-07-31T18:07:26.736" v="341" actId="1076"/>
          <ac:spMkLst>
            <pc:docMk/>
            <pc:sldMk cId="2064628559" sldId="281"/>
            <ac:spMk id="2" creationId="{0C88B7BB-C8EB-886F-A64E-4A714E3E18C3}"/>
          </ac:spMkLst>
        </pc:spChg>
        <pc:spChg chg="del">
          <ac:chgData name="Brianna Nesbitt" userId="77a6f0f2-c8b3-4c6a-878c-af2cc2d737c8" providerId="ADAL" clId="{A1B712C6-E32E-4535-BAF3-4598E105B2AD}" dt="2023-07-31T17:41:26.095" v="156" actId="478"/>
          <ac:spMkLst>
            <pc:docMk/>
            <pc:sldMk cId="2064628559" sldId="281"/>
            <ac:spMk id="4" creationId="{89CB1C9C-E420-F173-B3AC-74D177C9939A}"/>
          </ac:spMkLst>
        </pc:spChg>
        <pc:spChg chg="add mod">
          <ac:chgData name="Brianna Nesbitt" userId="77a6f0f2-c8b3-4c6a-878c-af2cc2d737c8" providerId="ADAL" clId="{A1B712C6-E32E-4535-BAF3-4598E105B2AD}" dt="2023-07-31T18:07:31.879" v="342" actId="1076"/>
          <ac:spMkLst>
            <pc:docMk/>
            <pc:sldMk cId="2064628559" sldId="281"/>
            <ac:spMk id="5" creationId="{87787953-4C60-A802-66FC-197724FA7D36}"/>
          </ac:spMkLst>
        </pc:spChg>
        <pc:spChg chg="add mod">
          <ac:chgData name="Brianna Nesbitt" userId="77a6f0f2-c8b3-4c6a-878c-af2cc2d737c8" providerId="ADAL" clId="{A1B712C6-E32E-4535-BAF3-4598E105B2AD}" dt="2023-07-31T18:07:35.996" v="343" actId="1076"/>
          <ac:spMkLst>
            <pc:docMk/>
            <pc:sldMk cId="2064628559" sldId="281"/>
            <ac:spMk id="6" creationId="{E2BB9E88-83A1-FC29-295D-187C00FC95F4}"/>
          </ac:spMkLst>
        </pc:spChg>
        <pc:spChg chg="add del mod">
          <ac:chgData name="Brianna Nesbitt" userId="77a6f0f2-c8b3-4c6a-878c-af2cc2d737c8" providerId="ADAL" clId="{A1B712C6-E32E-4535-BAF3-4598E105B2AD}" dt="2023-07-31T18:28:49.589" v="673" actId="1076"/>
          <ac:spMkLst>
            <pc:docMk/>
            <pc:sldMk cId="2064628559" sldId="281"/>
            <ac:spMk id="7" creationId="{C2A49E9D-6595-882C-4522-4D5D656702E4}"/>
          </ac:spMkLst>
        </pc:spChg>
        <pc:spChg chg="add mod">
          <ac:chgData name="Brianna Nesbitt" userId="77a6f0f2-c8b3-4c6a-878c-af2cc2d737c8" providerId="ADAL" clId="{A1B712C6-E32E-4535-BAF3-4598E105B2AD}" dt="2023-07-31T18:07:43.391" v="344" actId="1076"/>
          <ac:spMkLst>
            <pc:docMk/>
            <pc:sldMk cId="2064628559" sldId="281"/>
            <ac:spMk id="9" creationId="{A74267BF-19E3-1B4B-A1D4-53A442AA0E4E}"/>
          </ac:spMkLst>
        </pc:spChg>
        <pc:spChg chg="add mod">
          <ac:chgData name="Brianna Nesbitt" userId="77a6f0f2-c8b3-4c6a-878c-af2cc2d737c8" providerId="ADAL" clId="{A1B712C6-E32E-4535-BAF3-4598E105B2AD}" dt="2023-07-31T18:28:54.226" v="674" actId="1076"/>
          <ac:spMkLst>
            <pc:docMk/>
            <pc:sldMk cId="2064628559" sldId="281"/>
            <ac:spMk id="11" creationId="{EAF96B7B-BC3C-C607-1F63-C7ED9C1691C2}"/>
          </ac:spMkLst>
        </pc:spChg>
        <pc:spChg chg="add del mod">
          <ac:chgData name="Brianna Nesbitt" userId="77a6f0f2-c8b3-4c6a-878c-af2cc2d737c8" providerId="ADAL" clId="{A1B712C6-E32E-4535-BAF3-4598E105B2AD}" dt="2023-07-31T17:57:30.154" v="244" actId="22"/>
          <ac:spMkLst>
            <pc:docMk/>
            <pc:sldMk cId="2064628559" sldId="281"/>
            <ac:spMk id="13" creationId="{07EE3BC6-FCFB-E3DA-5A76-3B719A529BF9}"/>
          </ac:spMkLst>
        </pc:spChg>
      </pc:sldChg>
      <pc:sldChg chg="modSp mod">
        <pc:chgData name="Brianna Nesbitt" userId="77a6f0f2-c8b3-4c6a-878c-af2cc2d737c8" providerId="ADAL" clId="{A1B712C6-E32E-4535-BAF3-4598E105B2AD}" dt="2023-07-31T19:20:11.802" v="1193" actId="14100"/>
        <pc:sldMkLst>
          <pc:docMk/>
          <pc:sldMk cId="1247607783" sldId="282"/>
        </pc:sldMkLst>
        <pc:spChg chg="mod">
          <ac:chgData name="Brianna Nesbitt" userId="77a6f0f2-c8b3-4c6a-878c-af2cc2d737c8" providerId="ADAL" clId="{A1B712C6-E32E-4535-BAF3-4598E105B2AD}" dt="2023-07-31T19:06:09.881" v="938" actId="33524"/>
          <ac:spMkLst>
            <pc:docMk/>
            <pc:sldMk cId="1247607783" sldId="282"/>
            <ac:spMk id="10" creationId="{D72973E4-41CC-A25C-F6A2-A9EFC6A2DCC6}"/>
          </ac:spMkLst>
        </pc:spChg>
        <pc:picChg chg="mod">
          <ac:chgData name="Brianna Nesbitt" userId="77a6f0f2-c8b3-4c6a-878c-af2cc2d737c8" providerId="ADAL" clId="{A1B712C6-E32E-4535-BAF3-4598E105B2AD}" dt="2023-07-31T19:20:11.802" v="1193" actId="14100"/>
          <ac:picMkLst>
            <pc:docMk/>
            <pc:sldMk cId="1247607783" sldId="282"/>
            <ac:picMk id="5" creationId="{5DDA31D8-F9C7-3364-80A0-1EC5D4E93597}"/>
          </ac:picMkLst>
        </pc:picChg>
      </pc:sldChg>
      <pc:sldChg chg="addSp delSp modSp mod ord">
        <pc:chgData name="Brianna Nesbitt" userId="77a6f0f2-c8b3-4c6a-878c-af2cc2d737c8" providerId="ADAL" clId="{A1B712C6-E32E-4535-BAF3-4598E105B2AD}" dt="2023-07-31T18:07:10.045" v="339" actId="122"/>
        <pc:sldMkLst>
          <pc:docMk/>
          <pc:sldMk cId="1439852397" sldId="284"/>
        </pc:sldMkLst>
        <pc:spChg chg="mod">
          <ac:chgData name="Brianna Nesbitt" userId="77a6f0f2-c8b3-4c6a-878c-af2cc2d737c8" providerId="ADAL" clId="{A1B712C6-E32E-4535-BAF3-4598E105B2AD}" dt="2023-07-31T18:07:10.045" v="339" actId="122"/>
          <ac:spMkLst>
            <pc:docMk/>
            <pc:sldMk cId="1439852397" sldId="284"/>
            <ac:spMk id="2" creationId="{E9126BFB-444A-4594-9AB4-63366AF41372}"/>
          </ac:spMkLst>
        </pc:spChg>
        <pc:spChg chg="del">
          <ac:chgData name="Brianna Nesbitt" userId="77a6f0f2-c8b3-4c6a-878c-af2cc2d737c8" providerId="ADAL" clId="{A1B712C6-E32E-4535-BAF3-4598E105B2AD}" dt="2023-07-31T17:36:12.942" v="45" actId="478"/>
          <ac:spMkLst>
            <pc:docMk/>
            <pc:sldMk cId="1439852397" sldId="284"/>
            <ac:spMk id="3" creationId="{76A7C9A4-DBCD-0BC0-4586-32190CE0C41F}"/>
          </ac:spMkLst>
        </pc:spChg>
        <pc:spChg chg="add del mod">
          <ac:chgData name="Brianna Nesbitt" userId="77a6f0f2-c8b3-4c6a-878c-af2cc2d737c8" providerId="ADAL" clId="{A1B712C6-E32E-4535-BAF3-4598E105B2AD}" dt="2023-07-31T17:36:28.723" v="46" actId="478"/>
          <ac:spMkLst>
            <pc:docMk/>
            <pc:sldMk cId="1439852397" sldId="284"/>
            <ac:spMk id="6" creationId="{25672BF5-397B-2F8A-90FC-7D66D151494B}"/>
          </ac:spMkLst>
        </pc:spChg>
      </pc:sldChg>
      <pc:sldChg chg="addSp delSp modSp del mod">
        <pc:chgData name="Brianna Nesbitt" userId="77a6f0f2-c8b3-4c6a-878c-af2cc2d737c8" providerId="ADAL" clId="{A1B712C6-E32E-4535-BAF3-4598E105B2AD}" dt="2023-07-31T19:19:32.194" v="1188" actId="47"/>
        <pc:sldMkLst>
          <pc:docMk/>
          <pc:sldMk cId="1262964710" sldId="285"/>
        </pc:sldMkLst>
        <pc:spChg chg="mod">
          <ac:chgData name="Brianna Nesbitt" userId="77a6f0f2-c8b3-4c6a-878c-af2cc2d737c8" providerId="ADAL" clId="{A1B712C6-E32E-4535-BAF3-4598E105B2AD}" dt="2023-07-31T19:16:13.851" v="1100"/>
          <ac:spMkLst>
            <pc:docMk/>
            <pc:sldMk cId="1262964710" sldId="285"/>
            <ac:spMk id="6" creationId="{A4921312-2BA8-0665-914C-B82AE7B0CAAD}"/>
          </ac:spMkLst>
        </pc:spChg>
        <pc:spChg chg="mod">
          <ac:chgData name="Brianna Nesbitt" userId="77a6f0f2-c8b3-4c6a-878c-af2cc2d737c8" providerId="ADAL" clId="{A1B712C6-E32E-4535-BAF3-4598E105B2AD}" dt="2023-07-31T19:16:13.851" v="1100"/>
          <ac:spMkLst>
            <pc:docMk/>
            <pc:sldMk cId="1262964710" sldId="285"/>
            <ac:spMk id="7" creationId="{1E18462B-C473-EF51-EAD8-2B6E3269545F}"/>
          </ac:spMkLst>
        </pc:spChg>
        <pc:grpChg chg="add del mod">
          <ac:chgData name="Brianna Nesbitt" userId="77a6f0f2-c8b3-4c6a-878c-af2cc2d737c8" providerId="ADAL" clId="{A1B712C6-E32E-4535-BAF3-4598E105B2AD}" dt="2023-07-31T19:17:05.129" v="1107" actId="478"/>
          <ac:grpSpMkLst>
            <pc:docMk/>
            <pc:sldMk cId="1262964710" sldId="285"/>
            <ac:grpSpMk id="5" creationId="{21D7B0FD-2C72-60F4-4465-41069F78DED3}"/>
          </ac:grpSpMkLst>
        </pc:grpChg>
        <pc:picChg chg="mod">
          <ac:chgData name="Brianna Nesbitt" userId="77a6f0f2-c8b3-4c6a-878c-af2cc2d737c8" providerId="ADAL" clId="{A1B712C6-E32E-4535-BAF3-4598E105B2AD}" dt="2023-07-31T19:16:13.851" v="1100"/>
          <ac:picMkLst>
            <pc:docMk/>
            <pc:sldMk cId="1262964710" sldId="285"/>
            <ac:picMk id="8" creationId="{FF1F8290-15B8-7841-977F-84489CD3A568}"/>
          </ac:picMkLst>
        </pc:picChg>
        <pc:picChg chg="mod">
          <ac:chgData name="Brianna Nesbitt" userId="77a6f0f2-c8b3-4c6a-878c-af2cc2d737c8" providerId="ADAL" clId="{A1B712C6-E32E-4535-BAF3-4598E105B2AD}" dt="2023-07-31T19:16:13.851" v="1100"/>
          <ac:picMkLst>
            <pc:docMk/>
            <pc:sldMk cId="1262964710" sldId="285"/>
            <ac:picMk id="9" creationId="{AA1D1FF9-E01B-EA0B-7B4B-056DFE1AC916}"/>
          </ac:picMkLst>
        </pc:picChg>
      </pc:sldChg>
      <pc:sldChg chg="add del ord">
        <pc:chgData name="Brianna Nesbitt" userId="77a6f0f2-c8b3-4c6a-878c-af2cc2d737c8" providerId="ADAL" clId="{A1B712C6-E32E-4535-BAF3-4598E105B2AD}" dt="2023-07-31T19:19:35.363" v="1190" actId="47"/>
        <pc:sldMkLst>
          <pc:docMk/>
          <pc:sldMk cId="2688215962" sldId="286"/>
        </pc:sldMkLst>
      </pc:sldChg>
      <pc:sldChg chg="delSp modSp add mod ord">
        <pc:chgData name="Brianna Nesbitt" userId="77a6f0f2-c8b3-4c6a-878c-af2cc2d737c8" providerId="ADAL" clId="{A1B712C6-E32E-4535-BAF3-4598E105B2AD}" dt="2023-07-31T18:00:36.988" v="312" actId="27636"/>
        <pc:sldMkLst>
          <pc:docMk/>
          <pc:sldMk cId="3493278643" sldId="287"/>
        </pc:sldMkLst>
        <pc:spChg chg="del">
          <ac:chgData name="Brianna Nesbitt" userId="77a6f0f2-c8b3-4c6a-878c-af2cc2d737c8" providerId="ADAL" clId="{A1B712C6-E32E-4535-BAF3-4598E105B2AD}" dt="2023-07-31T18:00:33.478" v="310" actId="478"/>
          <ac:spMkLst>
            <pc:docMk/>
            <pc:sldMk cId="3493278643" sldId="287"/>
            <ac:spMk id="2" creationId="{9DDE614D-7566-FB77-ABD1-5706D40FECEB}"/>
          </ac:spMkLst>
        </pc:spChg>
        <pc:spChg chg="mod">
          <ac:chgData name="Brianna Nesbitt" userId="77a6f0f2-c8b3-4c6a-878c-af2cc2d737c8" providerId="ADAL" clId="{A1B712C6-E32E-4535-BAF3-4598E105B2AD}" dt="2023-07-31T18:00:36.988" v="312" actId="27636"/>
          <ac:spMkLst>
            <pc:docMk/>
            <pc:sldMk cId="3493278643" sldId="287"/>
            <ac:spMk id="3" creationId="{4DD6BB45-27E0-1A58-73E4-B325D6CA2F7B}"/>
          </ac:spMkLst>
        </pc:spChg>
      </pc:sldChg>
      <pc:sldChg chg="new del">
        <pc:chgData name="Brianna Nesbitt" userId="77a6f0f2-c8b3-4c6a-878c-af2cc2d737c8" providerId="ADAL" clId="{A1B712C6-E32E-4535-BAF3-4598E105B2AD}" dt="2023-07-31T18:08:13.855" v="346" actId="680"/>
        <pc:sldMkLst>
          <pc:docMk/>
          <pc:sldMk cId="1284522805" sldId="288"/>
        </pc:sldMkLst>
      </pc:sldChg>
      <pc:sldChg chg="modSp new add del mod">
        <pc:chgData name="Brianna Nesbitt" userId="77a6f0f2-c8b3-4c6a-878c-af2cc2d737c8" providerId="ADAL" clId="{A1B712C6-E32E-4535-BAF3-4598E105B2AD}" dt="2023-07-31T18:26:57.463" v="567" actId="27636"/>
        <pc:sldMkLst>
          <pc:docMk/>
          <pc:sldMk cId="2239367961" sldId="288"/>
        </pc:sldMkLst>
        <pc:spChg chg="mod">
          <ac:chgData name="Brianna Nesbitt" userId="77a6f0f2-c8b3-4c6a-878c-af2cc2d737c8" providerId="ADAL" clId="{A1B712C6-E32E-4535-BAF3-4598E105B2AD}" dt="2023-07-31T18:08:46.783" v="384" actId="20577"/>
          <ac:spMkLst>
            <pc:docMk/>
            <pc:sldMk cId="2239367961" sldId="288"/>
            <ac:spMk id="2" creationId="{C91BCC73-F5DC-832C-1678-F70BC4253D6A}"/>
          </ac:spMkLst>
        </pc:spChg>
        <pc:spChg chg="mod">
          <ac:chgData name="Brianna Nesbitt" userId="77a6f0f2-c8b3-4c6a-878c-af2cc2d737c8" providerId="ADAL" clId="{A1B712C6-E32E-4535-BAF3-4598E105B2AD}" dt="2023-07-31T18:26:57.463" v="567" actId="27636"/>
          <ac:spMkLst>
            <pc:docMk/>
            <pc:sldMk cId="2239367961" sldId="288"/>
            <ac:spMk id="3" creationId="{DEFAEA80-55A8-6575-B759-2A99ABC44D1D}"/>
          </ac:spMkLst>
        </pc:spChg>
      </pc:sldChg>
      <pc:sldChg chg="modSp add del mod">
        <pc:chgData name="Brianna Nesbitt" userId="77a6f0f2-c8b3-4c6a-878c-af2cc2d737c8" providerId="ADAL" clId="{A1B712C6-E32E-4535-BAF3-4598E105B2AD}" dt="2023-08-02T21:37:53.559" v="1479" actId="2696"/>
        <pc:sldMkLst>
          <pc:docMk/>
          <pc:sldMk cId="2379869096" sldId="289"/>
        </pc:sldMkLst>
        <pc:spChg chg="mod">
          <ac:chgData name="Brianna Nesbitt" userId="77a6f0f2-c8b3-4c6a-878c-af2cc2d737c8" providerId="ADAL" clId="{A1B712C6-E32E-4535-BAF3-4598E105B2AD}" dt="2023-07-31T18:28:24.241" v="672" actId="20577"/>
          <ac:spMkLst>
            <pc:docMk/>
            <pc:sldMk cId="2379869096" sldId="289"/>
            <ac:spMk id="2" creationId="{C91BCC73-F5DC-832C-1678-F70BC4253D6A}"/>
          </ac:spMkLst>
        </pc:spChg>
        <pc:spChg chg="mod">
          <ac:chgData name="Brianna Nesbitt" userId="77a6f0f2-c8b3-4c6a-878c-af2cc2d737c8" providerId="ADAL" clId="{A1B712C6-E32E-4535-BAF3-4598E105B2AD}" dt="2023-07-31T18:28:16.599" v="651" actId="5793"/>
          <ac:spMkLst>
            <pc:docMk/>
            <pc:sldMk cId="2379869096" sldId="289"/>
            <ac:spMk id="3" creationId="{DEFAEA80-55A8-6575-B759-2A99ABC44D1D}"/>
          </ac:spMkLst>
        </pc:spChg>
      </pc:sldChg>
      <pc:sldChg chg="modSp add mod">
        <pc:chgData name="Brianna Nesbitt" userId="77a6f0f2-c8b3-4c6a-878c-af2cc2d737c8" providerId="ADAL" clId="{A1B712C6-E32E-4535-BAF3-4598E105B2AD}" dt="2023-07-31T19:04:32.250" v="883" actId="20577"/>
        <pc:sldMkLst>
          <pc:docMk/>
          <pc:sldMk cId="4288935348" sldId="290"/>
        </pc:sldMkLst>
        <pc:spChg chg="mod">
          <ac:chgData name="Brianna Nesbitt" userId="77a6f0f2-c8b3-4c6a-878c-af2cc2d737c8" providerId="ADAL" clId="{A1B712C6-E32E-4535-BAF3-4598E105B2AD}" dt="2023-07-31T18:29:14.834" v="703" actId="20577"/>
          <ac:spMkLst>
            <pc:docMk/>
            <pc:sldMk cId="4288935348" sldId="290"/>
            <ac:spMk id="2" creationId="{C91BCC73-F5DC-832C-1678-F70BC4253D6A}"/>
          </ac:spMkLst>
        </pc:spChg>
        <pc:spChg chg="mod">
          <ac:chgData name="Brianna Nesbitt" userId="77a6f0f2-c8b3-4c6a-878c-af2cc2d737c8" providerId="ADAL" clId="{A1B712C6-E32E-4535-BAF3-4598E105B2AD}" dt="2023-07-31T19:04:32.250" v="883" actId="20577"/>
          <ac:spMkLst>
            <pc:docMk/>
            <pc:sldMk cId="4288935348" sldId="290"/>
            <ac:spMk id="3" creationId="{DEFAEA80-55A8-6575-B759-2A99ABC44D1D}"/>
          </ac:spMkLst>
        </pc:spChg>
      </pc:sldChg>
      <pc:sldChg chg="delSp modSp new mod">
        <pc:chgData name="Brianna Nesbitt" userId="77a6f0f2-c8b3-4c6a-878c-af2cc2d737c8" providerId="ADAL" clId="{A1B712C6-E32E-4535-BAF3-4598E105B2AD}" dt="2023-07-31T19:07:58.102" v="972" actId="207"/>
        <pc:sldMkLst>
          <pc:docMk/>
          <pc:sldMk cId="1657710842" sldId="291"/>
        </pc:sldMkLst>
        <pc:spChg chg="mod">
          <ac:chgData name="Brianna Nesbitt" userId="77a6f0f2-c8b3-4c6a-878c-af2cc2d737c8" providerId="ADAL" clId="{A1B712C6-E32E-4535-BAF3-4598E105B2AD}" dt="2023-07-31T19:07:58.102" v="972" actId="207"/>
          <ac:spMkLst>
            <pc:docMk/>
            <pc:sldMk cId="1657710842" sldId="291"/>
            <ac:spMk id="2" creationId="{69B5E773-F45D-BD22-3A38-D55A7F6F9E51}"/>
          </ac:spMkLst>
        </pc:spChg>
        <pc:spChg chg="del">
          <ac:chgData name="Brianna Nesbitt" userId="77a6f0f2-c8b3-4c6a-878c-af2cc2d737c8" providerId="ADAL" clId="{A1B712C6-E32E-4535-BAF3-4598E105B2AD}" dt="2023-07-31T19:05:05.644" v="887" actId="478"/>
          <ac:spMkLst>
            <pc:docMk/>
            <pc:sldMk cId="1657710842" sldId="291"/>
            <ac:spMk id="4" creationId="{441EECE1-AB0B-F9AB-620F-6BC92EAE08AB}"/>
          </ac:spMkLst>
        </pc:spChg>
      </pc:sldChg>
      <pc:sldChg chg="new del">
        <pc:chgData name="Brianna Nesbitt" userId="77a6f0f2-c8b3-4c6a-878c-af2cc2d737c8" providerId="ADAL" clId="{A1B712C6-E32E-4535-BAF3-4598E105B2AD}" dt="2023-07-31T19:08:52.668" v="975" actId="680"/>
        <pc:sldMkLst>
          <pc:docMk/>
          <pc:sldMk cId="491811311" sldId="292"/>
        </pc:sldMkLst>
      </pc:sldChg>
      <pc:sldChg chg="modSp new mod modNotesTx">
        <pc:chgData name="Brianna Nesbitt" userId="77a6f0f2-c8b3-4c6a-878c-af2cc2d737c8" providerId="ADAL" clId="{A1B712C6-E32E-4535-BAF3-4598E105B2AD}" dt="2023-08-02T21:39:52.198" v="1590" actId="20577"/>
        <pc:sldMkLst>
          <pc:docMk/>
          <pc:sldMk cId="3600732300" sldId="292"/>
        </pc:sldMkLst>
        <pc:spChg chg="mod">
          <ac:chgData name="Brianna Nesbitt" userId="77a6f0f2-c8b3-4c6a-878c-af2cc2d737c8" providerId="ADAL" clId="{A1B712C6-E32E-4535-BAF3-4598E105B2AD}" dt="2023-07-31T19:09:17.715" v="997" actId="20577"/>
          <ac:spMkLst>
            <pc:docMk/>
            <pc:sldMk cId="3600732300" sldId="292"/>
            <ac:spMk id="2" creationId="{1BBE7CF4-6AF9-30D0-D58C-6EE8AF0002E2}"/>
          </ac:spMkLst>
        </pc:spChg>
        <pc:spChg chg="mod">
          <ac:chgData name="Brianna Nesbitt" userId="77a6f0f2-c8b3-4c6a-878c-af2cc2d737c8" providerId="ADAL" clId="{A1B712C6-E32E-4535-BAF3-4598E105B2AD}" dt="2023-07-31T19:15:56.892" v="1099" actId="255"/>
          <ac:spMkLst>
            <pc:docMk/>
            <pc:sldMk cId="3600732300" sldId="292"/>
            <ac:spMk id="3" creationId="{345BA90C-2C33-EC56-14EB-C2DA69ED2475}"/>
          </ac:spMkLst>
        </pc:spChg>
      </pc:sldChg>
      <pc:sldChg chg="addSp delSp modSp add mod ord">
        <pc:chgData name="Brianna Nesbitt" userId="77a6f0f2-c8b3-4c6a-878c-af2cc2d737c8" providerId="ADAL" clId="{A1B712C6-E32E-4535-BAF3-4598E105B2AD}" dt="2023-07-31T19:19:16.339" v="1184" actId="1076"/>
        <pc:sldMkLst>
          <pc:docMk/>
          <pc:sldMk cId="1767546704" sldId="293"/>
        </pc:sldMkLst>
        <pc:spChg chg="mod">
          <ac:chgData name="Brianna Nesbitt" userId="77a6f0f2-c8b3-4c6a-878c-af2cc2d737c8" providerId="ADAL" clId="{A1B712C6-E32E-4535-BAF3-4598E105B2AD}" dt="2023-07-31T19:19:16.339" v="1184" actId="1076"/>
          <ac:spMkLst>
            <pc:docMk/>
            <pc:sldMk cId="1767546704" sldId="293"/>
            <ac:spMk id="2" creationId="{E9126BFB-444A-4594-9AB4-63366AF41372}"/>
          </ac:spMkLst>
        </pc:spChg>
        <pc:spChg chg="mod">
          <ac:chgData name="Brianna Nesbitt" userId="77a6f0f2-c8b3-4c6a-878c-af2cc2d737c8" providerId="ADAL" clId="{A1B712C6-E32E-4535-BAF3-4598E105B2AD}" dt="2023-07-31T19:17:14.023" v="1108"/>
          <ac:spMkLst>
            <pc:docMk/>
            <pc:sldMk cId="1767546704" sldId="293"/>
            <ac:spMk id="5" creationId="{C963FF0A-5CE4-AC4C-893A-D49DCEBEA4B1}"/>
          </ac:spMkLst>
        </pc:spChg>
        <pc:spChg chg="mod">
          <ac:chgData name="Brianna Nesbitt" userId="77a6f0f2-c8b3-4c6a-878c-af2cc2d737c8" providerId="ADAL" clId="{A1B712C6-E32E-4535-BAF3-4598E105B2AD}" dt="2023-07-31T19:17:14.023" v="1108"/>
          <ac:spMkLst>
            <pc:docMk/>
            <pc:sldMk cId="1767546704" sldId="293"/>
            <ac:spMk id="6" creationId="{A908EA00-B52D-DD58-7AAD-15A05205808C}"/>
          </ac:spMkLst>
        </pc:spChg>
        <pc:grpChg chg="add del mod">
          <ac:chgData name="Brianna Nesbitt" userId="77a6f0f2-c8b3-4c6a-878c-af2cc2d737c8" providerId="ADAL" clId="{A1B712C6-E32E-4535-BAF3-4598E105B2AD}" dt="2023-07-31T19:18:30.074" v="1112" actId="478"/>
          <ac:grpSpMkLst>
            <pc:docMk/>
            <pc:sldMk cId="1767546704" sldId="293"/>
            <ac:grpSpMk id="3" creationId="{78AFE162-BB72-A79D-E4AD-C8A39101245A}"/>
          </ac:grpSpMkLst>
        </pc:grpChg>
        <pc:picChg chg="mod">
          <ac:chgData name="Brianna Nesbitt" userId="77a6f0f2-c8b3-4c6a-878c-af2cc2d737c8" providerId="ADAL" clId="{A1B712C6-E32E-4535-BAF3-4598E105B2AD}" dt="2023-07-31T19:17:14.023" v="1108"/>
          <ac:picMkLst>
            <pc:docMk/>
            <pc:sldMk cId="1767546704" sldId="293"/>
            <ac:picMk id="7" creationId="{E4EE8C66-1F68-9EFB-699C-C01E419FE146}"/>
          </ac:picMkLst>
        </pc:picChg>
        <pc:picChg chg="mod">
          <ac:chgData name="Brianna Nesbitt" userId="77a6f0f2-c8b3-4c6a-878c-af2cc2d737c8" providerId="ADAL" clId="{A1B712C6-E32E-4535-BAF3-4598E105B2AD}" dt="2023-07-31T19:17:14.023" v="1108"/>
          <ac:picMkLst>
            <pc:docMk/>
            <pc:sldMk cId="1767546704" sldId="293"/>
            <ac:picMk id="8" creationId="{DDFFFEE3-86F9-FD37-1C69-B36DA4F42C44}"/>
          </ac:picMkLst>
        </pc:picChg>
        <pc:picChg chg="add mod">
          <ac:chgData name="Brianna Nesbitt" userId="77a6f0f2-c8b3-4c6a-878c-af2cc2d737c8" providerId="ADAL" clId="{A1B712C6-E32E-4535-BAF3-4598E105B2AD}" dt="2023-07-31T19:19:11.776" v="1183" actId="1076"/>
          <ac:picMkLst>
            <pc:docMk/>
            <pc:sldMk cId="1767546704" sldId="293"/>
            <ac:picMk id="9" creationId="{F93A84C5-C13A-1613-137B-037E97E864D2}"/>
          </ac:picMkLst>
        </pc:picChg>
      </pc:sldChg>
      <pc:sldChg chg="add del ord">
        <pc:chgData name="Brianna Nesbitt" userId="77a6f0f2-c8b3-4c6a-878c-af2cc2d737c8" providerId="ADAL" clId="{A1B712C6-E32E-4535-BAF3-4598E105B2AD}" dt="2023-07-31T19:20:37.296" v="1194" actId="47"/>
        <pc:sldMkLst>
          <pc:docMk/>
          <pc:sldMk cId="60186269" sldId="294"/>
        </pc:sldMkLst>
      </pc:sldChg>
      <pc:sldChg chg="modSp new mod">
        <pc:chgData name="Brianna Nesbitt" userId="77a6f0f2-c8b3-4c6a-878c-af2cc2d737c8" providerId="ADAL" clId="{A1B712C6-E32E-4535-BAF3-4598E105B2AD}" dt="2023-07-31T19:21:24.562" v="1333" actId="20577"/>
        <pc:sldMkLst>
          <pc:docMk/>
          <pc:sldMk cId="2268915138" sldId="294"/>
        </pc:sldMkLst>
        <pc:spChg chg="mod">
          <ac:chgData name="Brianna Nesbitt" userId="77a6f0f2-c8b3-4c6a-878c-af2cc2d737c8" providerId="ADAL" clId="{A1B712C6-E32E-4535-BAF3-4598E105B2AD}" dt="2023-07-31T19:20:44.570" v="1205" actId="20577"/>
          <ac:spMkLst>
            <pc:docMk/>
            <pc:sldMk cId="2268915138" sldId="294"/>
            <ac:spMk id="3" creationId="{5F406317-51FA-90F0-2A43-00C2E6858F16}"/>
          </ac:spMkLst>
        </pc:spChg>
        <pc:spChg chg="mod">
          <ac:chgData name="Brianna Nesbitt" userId="77a6f0f2-c8b3-4c6a-878c-af2cc2d737c8" providerId="ADAL" clId="{A1B712C6-E32E-4535-BAF3-4598E105B2AD}" dt="2023-07-31T19:21:24.562" v="1333" actId="20577"/>
          <ac:spMkLst>
            <pc:docMk/>
            <pc:sldMk cId="2268915138" sldId="294"/>
            <ac:spMk id="4" creationId="{7BAE69FD-B96E-1970-197A-E6BE86FB3045}"/>
          </ac:spMkLst>
        </pc:spChg>
      </pc:sldChg>
      <pc:sldChg chg="modSp add mod">
        <pc:chgData name="Brianna Nesbitt" userId="77a6f0f2-c8b3-4c6a-878c-af2cc2d737c8" providerId="ADAL" clId="{A1B712C6-E32E-4535-BAF3-4598E105B2AD}" dt="2023-08-02T21:53:42.359" v="1791" actId="15"/>
        <pc:sldMkLst>
          <pc:docMk/>
          <pc:sldMk cId="3308862908" sldId="295"/>
        </pc:sldMkLst>
        <pc:spChg chg="mod">
          <ac:chgData name="Brianna Nesbitt" userId="77a6f0f2-c8b3-4c6a-878c-af2cc2d737c8" providerId="ADAL" clId="{A1B712C6-E32E-4535-BAF3-4598E105B2AD}" dt="2023-07-31T19:23:59.029" v="1424" actId="20577"/>
          <ac:spMkLst>
            <pc:docMk/>
            <pc:sldMk cId="3308862908" sldId="295"/>
            <ac:spMk id="2" creationId="{1BBE7CF4-6AF9-30D0-D58C-6EE8AF0002E2}"/>
          </ac:spMkLst>
        </pc:spChg>
        <pc:spChg chg="mod">
          <ac:chgData name="Brianna Nesbitt" userId="77a6f0f2-c8b3-4c6a-878c-af2cc2d737c8" providerId="ADAL" clId="{A1B712C6-E32E-4535-BAF3-4598E105B2AD}" dt="2023-08-02T21:53:42.359" v="1791" actId="15"/>
          <ac:spMkLst>
            <pc:docMk/>
            <pc:sldMk cId="3308862908" sldId="295"/>
            <ac:spMk id="3" creationId="{345BA90C-2C33-EC56-14EB-C2DA69ED2475}"/>
          </ac:spMkLst>
        </pc:spChg>
      </pc:sldChg>
      <pc:sldChg chg="modSp new mod">
        <pc:chgData name="Brianna Nesbitt" userId="77a6f0f2-c8b3-4c6a-878c-af2cc2d737c8" providerId="ADAL" clId="{A1B712C6-E32E-4535-BAF3-4598E105B2AD}" dt="2023-08-02T21:52:55.140" v="1782" actId="20577"/>
        <pc:sldMkLst>
          <pc:docMk/>
          <pc:sldMk cId="3495154997" sldId="296"/>
        </pc:sldMkLst>
        <pc:spChg chg="mod">
          <ac:chgData name="Brianna Nesbitt" userId="77a6f0f2-c8b3-4c6a-878c-af2cc2d737c8" providerId="ADAL" clId="{A1B712C6-E32E-4535-BAF3-4598E105B2AD}" dt="2023-08-02T21:40:09.482" v="1609" actId="20577"/>
          <ac:spMkLst>
            <pc:docMk/>
            <pc:sldMk cId="3495154997" sldId="296"/>
            <ac:spMk id="2" creationId="{9859194A-1BB6-61AE-F0EB-78F6AC22D0EF}"/>
          </ac:spMkLst>
        </pc:spChg>
        <pc:spChg chg="mod">
          <ac:chgData name="Brianna Nesbitt" userId="77a6f0f2-c8b3-4c6a-878c-af2cc2d737c8" providerId="ADAL" clId="{A1B712C6-E32E-4535-BAF3-4598E105B2AD}" dt="2023-08-02T21:52:55.140" v="1782" actId="20577"/>
          <ac:spMkLst>
            <pc:docMk/>
            <pc:sldMk cId="3495154997" sldId="296"/>
            <ac:spMk id="3" creationId="{20DC2B49-2C99-4429-60E2-9F730ECF7DC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E6BFE-3CFF-4C6C-9E53-184BBC69E5E5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5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5C1D3-7D3C-7345-81B7-83ECE6346BB3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338505-BB72-D04B-9DD4-A82E2BFC5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00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Feel free to answer these questions: </a:t>
            </a:r>
          </a:p>
          <a:p>
            <a:r>
              <a:rPr lang="en-US" dirty="0"/>
              <a:t>How I found out about the profession…</a:t>
            </a:r>
          </a:p>
          <a:p>
            <a:r>
              <a:rPr lang="en-US" dirty="0"/>
              <a:t>Why I became an actuary…</a:t>
            </a:r>
          </a:p>
          <a:p>
            <a:r>
              <a:rPr lang="en-US" dirty="0"/>
              <a:t>What I like best about being an actuary…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38505-BB72-D04B-9DD4-A82E2BFC59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98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these links are available on the last slide of this deck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38505-BB72-D04B-9DD4-A82E2BFC591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306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838200" y="1610469"/>
            <a:ext cx="6477000" cy="4213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6023E4C-3072-BF46-91CC-3C8AD5C9DD3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15200" y="1610468"/>
            <a:ext cx="4038600" cy="421322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Google Shape;13;p7">
            <a:extLst>
              <a:ext uri="{FF2B5EF4-FFF2-40B4-BE49-F238E27FC236}">
                <a16:creationId xmlns:a16="http://schemas.microsoft.com/office/drawing/2014/main" id="{8BC4D830-F3C8-5544-B18C-FAD31DC19713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5853565" y="6565157"/>
            <a:ext cx="484870" cy="149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39701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9301" y="4259919"/>
            <a:ext cx="4966762" cy="141130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5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Slide 1 title here</a:t>
            </a:r>
          </a:p>
        </p:txBody>
      </p:sp>
      <p:sp>
        <p:nvSpPr>
          <p:cNvPr id="12" name="Google Shape;13;p7">
            <a:extLst>
              <a:ext uri="{FF2B5EF4-FFF2-40B4-BE49-F238E27FC236}">
                <a16:creationId xmlns:a16="http://schemas.microsoft.com/office/drawing/2014/main" id="{F98A19BC-2F47-FA4F-98EF-487808AD81A5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0735053" y="6565157"/>
            <a:ext cx="484870" cy="149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1300" b="0" i="0" u="none" strike="noStrike" cap="none">
                <a:solidFill>
                  <a:srgbClr val="02457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C6E42476-2FAE-880E-8F0F-B85B44D1C41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49300" y="5873516"/>
            <a:ext cx="2854448" cy="36183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Subtitles</a:t>
            </a:r>
          </a:p>
        </p:txBody>
      </p:sp>
    </p:spTree>
    <p:extLst>
      <p:ext uri="{BB962C8B-B14F-4D97-AF65-F5344CB8AC3E}">
        <p14:creationId xmlns:p14="http://schemas.microsoft.com/office/powerpoint/2010/main" val="1499489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838200" y="1610469"/>
            <a:ext cx="10515600" cy="4213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Google Shape;13;p7">
            <a:extLst>
              <a:ext uri="{FF2B5EF4-FFF2-40B4-BE49-F238E27FC236}">
                <a16:creationId xmlns:a16="http://schemas.microsoft.com/office/drawing/2014/main" id="{8625D403-7659-C14E-9CF7-CB77C314248A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5853565" y="6565157"/>
            <a:ext cx="484870" cy="149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3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46A3B9-6C0A-FD73-37E3-FA8CC2089A02}"/>
              </a:ext>
            </a:extLst>
          </p:cNvPr>
          <p:cNvSpPr/>
          <p:nvPr userDrawn="1"/>
        </p:nvSpPr>
        <p:spPr>
          <a:xfrm>
            <a:off x="0" y="6246054"/>
            <a:ext cx="12192000" cy="611945"/>
          </a:xfrm>
          <a:prstGeom prst="rect">
            <a:avLst/>
          </a:prstGeom>
          <a:solidFill>
            <a:srgbClr val="E41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B67A0D0-098C-07F7-767F-B91087631D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70632" y="6380043"/>
            <a:ext cx="1175071" cy="37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978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838200" y="1610469"/>
            <a:ext cx="10515600" cy="42132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Google Shape;13;p7">
            <a:extLst>
              <a:ext uri="{FF2B5EF4-FFF2-40B4-BE49-F238E27FC236}">
                <a16:creationId xmlns:a16="http://schemas.microsoft.com/office/drawing/2014/main" id="{8625D403-7659-C14E-9CF7-CB77C314248A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5853565" y="6565157"/>
            <a:ext cx="484870" cy="149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3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46A3B9-6C0A-FD73-37E3-FA8CC2089A02}"/>
              </a:ext>
            </a:extLst>
          </p:cNvPr>
          <p:cNvSpPr/>
          <p:nvPr userDrawn="1"/>
        </p:nvSpPr>
        <p:spPr>
          <a:xfrm>
            <a:off x="0" y="6246054"/>
            <a:ext cx="12192000" cy="611945"/>
          </a:xfrm>
          <a:prstGeom prst="rect">
            <a:avLst/>
          </a:prstGeom>
          <a:solidFill>
            <a:srgbClr val="012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597315-5EDA-3E48-33BB-1FA8E2FEFD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70632" y="6380043"/>
            <a:ext cx="1175071" cy="37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955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Pictur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FFC7A67-D3AC-48AA-8E27-A8E36FDC43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6013" y="2067951"/>
            <a:ext cx="7704406" cy="16705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spcBef>
                <a:spcPts val="600"/>
              </a:spcBef>
              <a:buNone/>
              <a:defRPr sz="4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Line 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E8B0EE-D3FD-5004-78A8-2CE16F813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23982" y="7639660"/>
            <a:ext cx="2743200" cy="3651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2457935F-78D0-B24A-95DB-3B1F66085B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85D3105-33A2-FC6D-42B9-7991C61AA6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0419" y="0"/>
            <a:ext cx="4071582" cy="814705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8BF4B06-6CC2-7BD8-1DC5-D5355E6D0E8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91235" y="5189448"/>
            <a:ext cx="3398377" cy="524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Teacher or Presenters Name </a:t>
            </a:r>
            <a:br>
              <a:rPr lang="en-US" dirty="0"/>
            </a:br>
            <a:r>
              <a:rPr lang="en-US" dirty="0"/>
              <a:t>and last Name</a:t>
            </a:r>
          </a:p>
        </p:txBody>
      </p:sp>
    </p:spTree>
    <p:extLst>
      <p:ext uri="{BB962C8B-B14F-4D97-AF65-F5344CB8AC3E}">
        <p14:creationId xmlns:p14="http://schemas.microsoft.com/office/powerpoint/2010/main" val="286016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838200" y="1610469"/>
            <a:ext cx="10515600" cy="4213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Google Shape;13;p7">
            <a:extLst>
              <a:ext uri="{FF2B5EF4-FFF2-40B4-BE49-F238E27FC236}">
                <a16:creationId xmlns:a16="http://schemas.microsoft.com/office/drawing/2014/main" id="{8625D403-7659-C14E-9CF7-CB77C314248A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5853565" y="6565157"/>
            <a:ext cx="484870" cy="149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248571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_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4E98C9A-AC69-FD0B-9B82-1D3CF2AB8542}"/>
              </a:ext>
            </a:extLst>
          </p:cNvPr>
          <p:cNvGrpSpPr/>
          <p:nvPr userDrawn="1"/>
        </p:nvGrpSpPr>
        <p:grpSpPr>
          <a:xfrm>
            <a:off x="-323557" y="-1"/>
            <a:ext cx="12515557" cy="6858000"/>
            <a:chOff x="0" y="-1"/>
            <a:chExt cx="12192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B3F3E75-0041-8AC3-D0A3-BDDB23A54F5C}"/>
                </a:ext>
              </a:extLst>
            </p:cNvPr>
            <p:cNvSpPr/>
            <p:nvPr/>
          </p:nvSpPr>
          <p:spPr>
            <a:xfrm>
              <a:off x="12151" y="-1"/>
              <a:ext cx="12179849" cy="6858000"/>
            </a:xfrm>
            <a:prstGeom prst="rect">
              <a:avLst/>
            </a:prstGeom>
            <a:solidFill>
              <a:srgbClr val="FF79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E299B344-EADB-84D3-BBD6-162AB2DAC282}"/>
                </a:ext>
              </a:extLst>
            </p:cNvPr>
            <p:cNvSpPr/>
            <p:nvPr/>
          </p:nvSpPr>
          <p:spPr>
            <a:xfrm rot="5400000">
              <a:off x="0" y="0"/>
              <a:ext cx="6235348" cy="6235348"/>
            </a:xfrm>
            <a:prstGeom prst="rtTriangle">
              <a:avLst/>
            </a:prstGeom>
            <a:solidFill>
              <a:srgbClr val="F88C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37EFCD82-D5CC-0255-3B84-DD6CC1F59A40}"/>
                </a:ext>
              </a:extLst>
            </p:cNvPr>
            <p:cNvSpPr/>
            <p:nvPr/>
          </p:nvSpPr>
          <p:spPr>
            <a:xfrm rot="10800000">
              <a:off x="9290257" y="0"/>
              <a:ext cx="2889592" cy="2889592"/>
            </a:xfrm>
            <a:prstGeom prst="rtTriangle">
              <a:avLst/>
            </a:prstGeom>
            <a:solidFill>
              <a:srgbClr val="FF6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9300" y="3894856"/>
            <a:ext cx="6640817" cy="141130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5000">
                <a:solidFill>
                  <a:srgbClr val="002060"/>
                </a:solidFill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C6E42476-2FAE-880E-8F0F-B85B44D1C41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49299" y="5508452"/>
            <a:ext cx="9468423" cy="87547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C34AD7-18C0-3A95-D894-EC39D53B67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9490" y="595528"/>
            <a:ext cx="2773870" cy="867511"/>
          </a:xfrm>
          <a:prstGeom prst="rect">
            <a:avLst/>
          </a:prstGeom>
        </p:spPr>
      </p:pic>
      <p:sp>
        <p:nvSpPr>
          <p:cNvPr id="11" name="Google Shape;13;p7">
            <a:extLst>
              <a:ext uri="{FF2B5EF4-FFF2-40B4-BE49-F238E27FC236}">
                <a16:creationId xmlns:a16="http://schemas.microsoft.com/office/drawing/2014/main" id="{C6E38A27-C2FB-445C-B6A5-29BE7041573B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57830" y="6160454"/>
            <a:ext cx="484870" cy="149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1300" b="0" i="0" u="none" strike="noStrike" cap="none">
                <a:solidFill>
                  <a:srgbClr val="02457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F94F23-D0BA-7CC4-BC89-99F047BBB190}"/>
              </a:ext>
            </a:extLst>
          </p:cNvPr>
          <p:cNvSpPr txBox="1"/>
          <p:nvPr userDrawn="1"/>
        </p:nvSpPr>
        <p:spPr>
          <a:xfrm>
            <a:off x="9566031" y="-50643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840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1_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D91C1B-71A8-851B-BE54-39F044A6C030}"/>
              </a:ext>
            </a:extLst>
          </p:cNvPr>
          <p:cNvSpPr/>
          <p:nvPr userDrawn="1"/>
        </p:nvSpPr>
        <p:spPr>
          <a:xfrm>
            <a:off x="0" y="1984202"/>
            <a:ext cx="8018584" cy="48737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C34AD7-18C0-3A95-D894-EC39D53B67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9490" y="595528"/>
            <a:ext cx="2773870" cy="867511"/>
          </a:xfrm>
          <a:prstGeom prst="rect">
            <a:avLst/>
          </a:prstGeom>
        </p:spPr>
      </p:pic>
      <p:sp>
        <p:nvSpPr>
          <p:cNvPr id="11" name="Google Shape;13;p7">
            <a:extLst>
              <a:ext uri="{FF2B5EF4-FFF2-40B4-BE49-F238E27FC236}">
                <a16:creationId xmlns:a16="http://schemas.microsoft.com/office/drawing/2014/main" id="{C6E38A27-C2FB-445C-B6A5-29BE7041573B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57830" y="6160454"/>
            <a:ext cx="484870" cy="149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1300" b="0" i="0" u="none" strike="noStrike" cap="none">
                <a:solidFill>
                  <a:srgbClr val="02457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F94F23-D0BA-7CC4-BC89-99F047BBB190}"/>
              </a:ext>
            </a:extLst>
          </p:cNvPr>
          <p:cNvSpPr txBox="1"/>
          <p:nvPr userDrawn="1"/>
        </p:nvSpPr>
        <p:spPr>
          <a:xfrm>
            <a:off x="9566031" y="-50643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E0F50C-36EB-E180-3F0D-4E83DFA4A1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6887" b="15757"/>
          <a:stretch/>
        </p:blipFill>
        <p:spPr>
          <a:xfrm>
            <a:off x="8018585" y="0"/>
            <a:ext cx="4192570" cy="6857999"/>
          </a:xfrm>
          <a:prstGeom prst="rect">
            <a:avLst/>
          </a:prstGeom>
        </p:spPr>
      </p:pic>
      <p:sp>
        <p:nvSpPr>
          <p:cNvPr id="4" name="Right Triangle 3">
            <a:extLst>
              <a:ext uri="{FF2B5EF4-FFF2-40B4-BE49-F238E27FC236}">
                <a16:creationId xmlns:a16="http://schemas.microsoft.com/office/drawing/2014/main" id="{E2D0514C-7754-FCF2-82C1-EEE4BFF0FFE5}"/>
              </a:ext>
            </a:extLst>
          </p:cNvPr>
          <p:cNvSpPr/>
          <p:nvPr userDrawn="1"/>
        </p:nvSpPr>
        <p:spPr>
          <a:xfrm>
            <a:off x="10084941" y="1984203"/>
            <a:ext cx="2126213" cy="4873795"/>
          </a:xfrm>
          <a:prstGeom prst="rtTriangle">
            <a:avLst/>
          </a:prstGeom>
          <a:solidFill>
            <a:srgbClr val="FF6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BEB89B4-0D46-372B-5F3D-C773C3341EB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9300" y="3072696"/>
            <a:ext cx="1282004" cy="6051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7B98FA0-7A20-4044-8A1E-721383016DD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42000"/>
          </a:blip>
          <a:stretch>
            <a:fillRect/>
          </a:stretch>
        </p:blipFill>
        <p:spPr>
          <a:xfrm>
            <a:off x="8257736" y="0"/>
            <a:ext cx="3883420" cy="41520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F3678E9-73E3-9BED-0D51-7A784055BC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b="18702"/>
          <a:stretch/>
        </p:blipFill>
        <p:spPr>
          <a:xfrm>
            <a:off x="8187737" y="2882940"/>
            <a:ext cx="2743430" cy="5299499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60432111-BB4A-7E25-B831-4EB87A8D07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300" y="3894856"/>
            <a:ext cx="6640817" cy="141130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5000">
                <a:solidFill>
                  <a:srgbClr val="002060"/>
                </a:solidFill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25" name="Content Placeholder 6">
            <a:extLst>
              <a:ext uri="{FF2B5EF4-FFF2-40B4-BE49-F238E27FC236}">
                <a16:creationId xmlns:a16="http://schemas.microsoft.com/office/drawing/2014/main" id="{85F7DAD7-1D9C-D182-483F-F3C826F4CC3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49300" y="5508452"/>
            <a:ext cx="6640818" cy="87547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>
                <a:solidFill>
                  <a:srgbClr val="74C4D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Subtitles</a:t>
            </a:r>
          </a:p>
        </p:txBody>
      </p:sp>
    </p:spTree>
    <p:extLst>
      <p:ext uri="{BB962C8B-B14F-4D97-AF65-F5344CB8AC3E}">
        <p14:creationId xmlns:p14="http://schemas.microsoft.com/office/powerpoint/2010/main" val="10180449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1_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4E98C9A-AC69-FD0B-9B82-1D3CF2AB8542}"/>
              </a:ext>
            </a:extLst>
          </p:cNvPr>
          <p:cNvGrpSpPr/>
          <p:nvPr userDrawn="1"/>
        </p:nvGrpSpPr>
        <p:grpSpPr>
          <a:xfrm>
            <a:off x="-323557" y="-1"/>
            <a:ext cx="12515557" cy="6858000"/>
            <a:chOff x="0" y="-1"/>
            <a:chExt cx="12192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B3F3E75-0041-8AC3-D0A3-BDDB23A54F5C}"/>
                </a:ext>
              </a:extLst>
            </p:cNvPr>
            <p:cNvSpPr/>
            <p:nvPr/>
          </p:nvSpPr>
          <p:spPr>
            <a:xfrm>
              <a:off x="12151" y="-1"/>
              <a:ext cx="12179849" cy="685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E299B344-EADB-84D3-BBD6-162AB2DAC282}"/>
                </a:ext>
              </a:extLst>
            </p:cNvPr>
            <p:cNvSpPr/>
            <p:nvPr/>
          </p:nvSpPr>
          <p:spPr>
            <a:xfrm rot="5400000">
              <a:off x="0" y="0"/>
              <a:ext cx="6235348" cy="6235348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37EFCD82-D5CC-0255-3B84-DD6CC1F59A40}"/>
                </a:ext>
              </a:extLst>
            </p:cNvPr>
            <p:cNvSpPr/>
            <p:nvPr/>
          </p:nvSpPr>
          <p:spPr>
            <a:xfrm rot="10800000">
              <a:off x="9290257" y="0"/>
              <a:ext cx="2889592" cy="2889592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Google Shape;13;p7">
            <a:extLst>
              <a:ext uri="{FF2B5EF4-FFF2-40B4-BE49-F238E27FC236}">
                <a16:creationId xmlns:a16="http://schemas.microsoft.com/office/drawing/2014/main" id="{F98A19BC-2F47-FA4F-98EF-487808AD81A5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57830" y="6160454"/>
            <a:ext cx="484870" cy="149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1300" b="0" i="0" u="none" strike="noStrike" cap="none">
                <a:solidFill>
                  <a:srgbClr val="02457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CC46A6-4DD7-9ADD-4E7C-DDDEF46709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9490" y="595528"/>
            <a:ext cx="2773870" cy="86751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18CDA6E3-5018-A88C-6527-2012885401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300" y="3894856"/>
            <a:ext cx="6640817" cy="141130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5000">
                <a:solidFill>
                  <a:srgbClr val="002060"/>
                </a:solidFill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C3CEDE24-BD25-A4B1-FDDC-757E3F62F7D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49299" y="5508452"/>
            <a:ext cx="9468423" cy="87547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Subtitles</a:t>
            </a:r>
          </a:p>
        </p:txBody>
      </p:sp>
    </p:spTree>
    <p:extLst>
      <p:ext uri="{BB962C8B-B14F-4D97-AF65-F5344CB8AC3E}">
        <p14:creationId xmlns:p14="http://schemas.microsoft.com/office/powerpoint/2010/main" val="278098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838200" y="1610469"/>
            <a:ext cx="10515600" cy="4213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Google Shape;13;p7">
            <a:extLst>
              <a:ext uri="{FF2B5EF4-FFF2-40B4-BE49-F238E27FC236}">
                <a16:creationId xmlns:a16="http://schemas.microsoft.com/office/drawing/2014/main" id="{8625D403-7659-C14E-9CF7-CB77C314248A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5853565" y="6565157"/>
            <a:ext cx="484870" cy="149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3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46A3B9-6C0A-FD73-37E3-FA8CC2089A02}"/>
              </a:ext>
            </a:extLst>
          </p:cNvPr>
          <p:cNvSpPr/>
          <p:nvPr userDrawn="1"/>
        </p:nvSpPr>
        <p:spPr>
          <a:xfrm>
            <a:off x="0" y="6246054"/>
            <a:ext cx="12192000" cy="611945"/>
          </a:xfrm>
          <a:prstGeom prst="rect">
            <a:avLst/>
          </a:prstGeom>
          <a:solidFill>
            <a:srgbClr val="FF6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101"/>
              </a:solidFill>
              <a:highlight>
                <a:srgbClr val="FF6101"/>
              </a:highligh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4D9117-45AE-6C16-64C0-17CA86CDFD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7041" y="6316783"/>
            <a:ext cx="1273125" cy="39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476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0"/>
          <a:lstStyle>
            <a:lvl1pPr>
              <a:defRPr>
                <a:solidFill>
                  <a:srgbClr val="FF610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838200" y="1610469"/>
            <a:ext cx="10515600" cy="4213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Google Shape;13;p7">
            <a:extLst>
              <a:ext uri="{FF2B5EF4-FFF2-40B4-BE49-F238E27FC236}">
                <a16:creationId xmlns:a16="http://schemas.microsoft.com/office/drawing/2014/main" id="{8625D403-7659-C14E-9CF7-CB77C314248A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5853565" y="6565157"/>
            <a:ext cx="484870" cy="149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96472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9300" y="3823190"/>
            <a:ext cx="6640817" cy="141130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5000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Google Shape;13;p7">
            <a:extLst>
              <a:ext uri="{FF2B5EF4-FFF2-40B4-BE49-F238E27FC236}">
                <a16:creationId xmlns:a16="http://schemas.microsoft.com/office/drawing/2014/main" id="{F98A19BC-2F47-FA4F-98EF-487808AD81A5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0735053" y="6565157"/>
            <a:ext cx="484870" cy="149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1300" b="0" i="0" u="none" strike="noStrike" cap="none">
                <a:solidFill>
                  <a:srgbClr val="02457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C6E42476-2FAE-880E-8F0F-B85B44D1C41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49300" y="5436787"/>
            <a:ext cx="2854448" cy="36183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dirty="0"/>
              <a:t>Subtitles</a:t>
            </a:r>
          </a:p>
        </p:txBody>
      </p:sp>
    </p:spTree>
    <p:extLst>
      <p:ext uri="{BB962C8B-B14F-4D97-AF65-F5344CB8AC3E}">
        <p14:creationId xmlns:p14="http://schemas.microsoft.com/office/powerpoint/2010/main" val="2151259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1B5E8B-DDCD-A419-5325-866F944A27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542" y="0"/>
            <a:ext cx="12200542" cy="8120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9301" y="4259919"/>
            <a:ext cx="4966762" cy="141130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5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Slide 1 title here</a:t>
            </a:r>
          </a:p>
        </p:txBody>
      </p:sp>
      <p:sp>
        <p:nvSpPr>
          <p:cNvPr id="12" name="Google Shape;13;p7">
            <a:extLst>
              <a:ext uri="{FF2B5EF4-FFF2-40B4-BE49-F238E27FC236}">
                <a16:creationId xmlns:a16="http://schemas.microsoft.com/office/drawing/2014/main" id="{F98A19BC-2F47-FA4F-98EF-487808AD81A5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0735053" y="6565157"/>
            <a:ext cx="484870" cy="149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1300" b="0" i="0" u="none" strike="noStrike" cap="none">
                <a:solidFill>
                  <a:srgbClr val="02457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C6E42476-2FAE-880E-8F0F-B85B44D1C41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49300" y="5873516"/>
            <a:ext cx="2854448" cy="36183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7A33F3-BC97-8D28-6EE1-2E08DE0AC1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9490" y="595528"/>
            <a:ext cx="2773870" cy="86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675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6078EB5-2EBB-A305-2117-9F075015CA63}"/>
              </a:ext>
            </a:extLst>
          </p:cNvPr>
          <p:cNvSpPr/>
          <p:nvPr userDrawn="1"/>
        </p:nvSpPr>
        <p:spPr>
          <a:xfrm>
            <a:off x="0" y="6246054"/>
            <a:ext cx="12192000" cy="611945"/>
          </a:xfrm>
          <a:prstGeom prst="rect">
            <a:avLst/>
          </a:prstGeom>
          <a:solidFill>
            <a:srgbClr val="024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838200" y="333483"/>
            <a:ext cx="10515600" cy="1276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10470"/>
            <a:ext cx="10515600" cy="40422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Google Shape;13;p7">
            <a:extLst>
              <a:ext uri="{FF2B5EF4-FFF2-40B4-BE49-F238E27FC236}">
                <a16:creationId xmlns:a16="http://schemas.microsoft.com/office/drawing/2014/main" id="{7582465E-6BB4-9D4A-898F-172C5554D8D8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5853565" y="6565157"/>
            <a:ext cx="484870" cy="149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3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90005F-F73C-AEAC-84A9-573F5E71A63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607041" y="6316783"/>
            <a:ext cx="1273125" cy="39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023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3" r:id="rId2"/>
    <p:sldLayoutId id="2147483723" r:id="rId3"/>
    <p:sldLayoutId id="2147483746" r:id="rId4"/>
    <p:sldLayoutId id="2147483745" r:id="rId5"/>
    <p:sldLayoutId id="2147483742" r:id="rId6"/>
    <p:sldLayoutId id="2147483738" r:id="rId7"/>
    <p:sldLayoutId id="2147483735" r:id="rId8"/>
    <p:sldLayoutId id="2147483736" r:id="rId9"/>
    <p:sldLayoutId id="2147483737" r:id="rId10"/>
    <p:sldLayoutId id="214748374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rgbClr val="02457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267079E-E3FB-0ED9-28D2-6AC8998DE57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" y="0"/>
            <a:ext cx="12211155" cy="814077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E128B3-3884-77E2-4EBB-20691AB6D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70" y="2676100"/>
            <a:ext cx="6933145" cy="1505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 Click to edit Master title style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03F88B-4A67-6E55-7086-A732DDDAA1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1235" y="5189448"/>
            <a:ext cx="3398377" cy="524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Presenters Name </a:t>
            </a:r>
            <a:br>
              <a:rPr lang="en-US" dirty="0"/>
            </a:br>
            <a:r>
              <a:rPr lang="en-US" dirty="0"/>
              <a:t>and last Name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8F5B1-16F2-66B2-2F6B-80EBE1902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2355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</a:defRPr>
            </a:lvl1pPr>
          </a:lstStyle>
          <a:p>
            <a:fld id="{2457935F-78D0-B24A-95DB-3B1F66085B9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79FD1E-D10D-ABE6-3122-5C8897E662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91235" y="456301"/>
            <a:ext cx="2211021" cy="69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1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a.org/programs/affiliate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9">
            <a:extLst>
              <a:ext uri="{FF2B5EF4-FFF2-40B4-BE49-F238E27FC236}">
                <a16:creationId xmlns:a16="http://schemas.microsoft.com/office/drawing/2014/main" id="{D72973E4-41CC-A25C-F6A2-A9EFC6A2DC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6013" y="2242127"/>
            <a:ext cx="7704406" cy="1670538"/>
          </a:xfrm>
        </p:spPr>
        <p:txBody>
          <a:bodyPr>
            <a:noAutofit/>
          </a:bodyPr>
          <a:lstStyle/>
          <a:p>
            <a:r>
              <a:rPr lang="en-US" sz="4800" dirty="0"/>
              <a:t>So, You Want to Be an Actuary?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C94CE1-D5E8-38ED-250B-B3CD1BC8EC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4373"/>
          <a:stretch/>
        </p:blipFill>
        <p:spPr>
          <a:xfrm>
            <a:off x="8120419" y="4307752"/>
            <a:ext cx="2156345" cy="3874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B69092-47B1-1A52-EB64-7D5F64D895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76" r="2616"/>
          <a:stretch/>
        </p:blipFill>
        <p:spPr>
          <a:xfrm>
            <a:off x="8120418" y="2063996"/>
            <a:ext cx="2033515" cy="20073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5679FE0-1FE6-1E46-4C33-5038C30A08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19000"/>
          </a:blip>
          <a:srcRect l="3402" r="51846"/>
          <a:stretch/>
        </p:blipFill>
        <p:spPr>
          <a:xfrm>
            <a:off x="0" y="4071297"/>
            <a:ext cx="4071583" cy="40604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87B34D0-D968-1DAC-32AA-8C6C531AD0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0513" y="4111322"/>
            <a:ext cx="1485900" cy="2336800"/>
          </a:xfrm>
          <a:prstGeom prst="rect">
            <a:avLst/>
          </a:prstGeom>
        </p:spPr>
      </p:pic>
      <p:sp>
        <p:nvSpPr>
          <p:cNvPr id="2" name="Picture Placeholder 19">
            <a:extLst>
              <a:ext uri="{FF2B5EF4-FFF2-40B4-BE49-F238E27FC236}">
                <a16:creationId xmlns:a16="http://schemas.microsoft.com/office/drawing/2014/main" id="{9F50BF3A-0646-B99F-71B2-333B6F80322F}"/>
              </a:ext>
            </a:extLst>
          </p:cNvPr>
          <p:cNvSpPr txBox="1">
            <a:spLocks/>
          </p:cNvSpPr>
          <p:nvPr/>
        </p:nvSpPr>
        <p:spPr>
          <a:xfrm>
            <a:off x="8295565" y="152400"/>
            <a:ext cx="4048835" cy="8147050"/>
          </a:xfrm>
          <a:prstGeom prst="rect">
            <a:avLst/>
          </a:prstGeom>
        </p:spPr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DA31D8-F9C7-3364-80A0-1EC5D4E9359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45000"/>
          </a:blip>
          <a:srcRect l="328" t="1165" r="54735" b="42065"/>
          <a:stretch/>
        </p:blipFill>
        <p:spPr>
          <a:xfrm>
            <a:off x="4071582" y="4111322"/>
            <a:ext cx="4042013" cy="40712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6A2471-8C46-F430-F63B-1EB8190BDE6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45000"/>
          </a:blip>
          <a:srcRect l="328" t="1165" r="70206" b="62545"/>
          <a:stretch/>
        </p:blipFill>
        <p:spPr>
          <a:xfrm>
            <a:off x="8120418" y="-26337"/>
            <a:ext cx="2038068" cy="2001268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96A6E6BF-571B-9164-7FD8-82D17F45C5E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53527" y="5282261"/>
            <a:ext cx="3398377" cy="5241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lvl="0"/>
            <a:r>
              <a:rPr lang="en-US" dirty="0"/>
              <a:t>Teacher or Presenters Name </a:t>
            </a:r>
            <a:br>
              <a:rPr lang="en-US" dirty="0"/>
            </a:br>
            <a:r>
              <a:rPr lang="en-US" dirty="0"/>
              <a:t>and last Name</a:t>
            </a:r>
          </a:p>
        </p:txBody>
      </p:sp>
    </p:spTree>
    <p:extLst>
      <p:ext uri="{BB962C8B-B14F-4D97-AF65-F5344CB8AC3E}">
        <p14:creationId xmlns:p14="http://schemas.microsoft.com/office/powerpoint/2010/main" val="1247607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26BFB-444A-4594-9AB4-63366AF41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19" y="2433199"/>
            <a:ext cx="7076915" cy="2272954"/>
          </a:xfrm>
        </p:spPr>
        <p:txBody>
          <a:bodyPr/>
          <a:lstStyle/>
          <a:p>
            <a:pPr algn="ctr"/>
            <a:r>
              <a:rPr lang="en-US" sz="5400" b="0" i="0" u="none" strike="noStrike" dirty="0">
                <a:solidFill>
                  <a:srgbClr val="012946"/>
                </a:solidFill>
                <a:effectLst/>
              </a:rPr>
              <a:t>Scan here to find out more about the SOA’s affiliate membership!</a:t>
            </a:r>
            <a:endParaRPr lang="en-US" sz="5400" dirty="0">
              <a:solidFill>
                <a:srgbClr val="012946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A01CC-DF61-090C-FE07-74730E948574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9" name="object 6">
            <a:extLst>
              <a:ext uri="{FF2B5EF4-FFF2-40B4-BE49-F238E27FC236}">
                <a16:creationId xmlns:a16="http://schemas.microsoft.com/office/drawing/2014/main" id="{F93A84C5-C13A-1613-137B-037E97E864D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78589" y="2030056"/>
            <a:ext cx="3079241" cy="307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546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F45CDC-18F8-B427-D678-D325702AA283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406317-51FA-90F0-2A43-00C2E6858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AE69FD-B96E-1970-197A-E6BE86FB304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49300" y="5508452"/>
            <a:ext cx="6640818" cy="1185425"/>
          </a:xfrm>
        </p:spPr>
        <p:txBody>
          <a:bodyPr/>
          <a:lstStyle/>
          <a:p>
            <a:r>
              <a:rPr lang="en-US" dirty="0"/>
              <a:t>Thank you so much!</a:t>
            </a:r>
          </a:p>
          <a:p>
            <a:r>
              <a:rPr lang="en-US" dirty="0"/>
              <a:t>For more information, please contact Brianna Nesbitt, SOA Student Engagement Specialist, at bnesbitt@soa.org</a:t>
            </a:r>
          </a:p>
        </p:txBody>
      </p:sp>
    </p:spTree>
    <p:extLst>
      <p:ext uri="{BB962C8B-B14F-4D97-AF65-F5344CB8AC3E}">
        <p14:creationId xmlns:p14="http://schemas.microsoft.com/office/powerpoint/2010/main" val="2268915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9194A-1BB6-61AE-F0EB-78F6AC22D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 to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C2B49-2C99-4429-60E2-9F730ECF7DC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Affiliate membership: </a:t>
            </a:r>
            <a:r>
              <a:rPr lang="en-US" dirty="0">
                <a:hlinkClick r:id="rId2"/>
              </a:rPr>
              <a:t>soa.org/programs/affiliate/</a:t>
            </a:r>
            <a:endParaRPr lang="en-US" dirty="0"/>
          </a:p>
          <a:p>
            <a:r>
              <a:rPr lang="en-US" dirty="0"/>
              <a:t>Actuarial college programs: soa.org/institutions </a:t>
            </a:r>
          </a:p>
          <a:p>
            <a:r>
              <a:rPr lang="en-US" dirty="0"/>
              <a:t>“What is an actuary” page: soa.org/future-actuaries/what-is-an-actuary</a:t>
            </a:r>
          </a:p>
          <a:p>
            <a:r>
              <a:rPr lang="en-US" dirty="0"/>
              <a:t>Scholarships and reimbursements: www.soa.org/future-actuaries/scholarships-and-reimbursements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FFE20E-F3A8-894E-6E52-6F09B0B2C017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12</a:t>
            </a:fld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495154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26BFB-444A-4594-9AB4-63366AF41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7542" y="2292523"/>
            <a:ext cx="7076915" cy="2272954"/>
          </a:xfrm>
        </p:spPr>
        <p:txBody>
          <a:bodyPr/>
          <a:lstStyle/>
          <a:p>
            <a:pPr algn="ctr"/>
            <a:r>
              <a:rPr lang="en-US" sz="7200" b="0" i="0" u="none" strike="noStrike" dirty="0">
                <a:solidFill>
                  <a:srgbClr val="012946"/>
                </a:solidFill>
                <a:effectLst/>
              </a:rPr>
              <a:t>What is an actuary?</a:t>
            </a:r>
            <a:endParaRPr lang="en-US" sz="7200" dirty="0">
              <a:solidFill>
                <a:srgbClr val="012946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A01CC-DF61-090C-FE07-74730E948574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852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6BB45-27E0-1A58-73E4-B325D6CA2F7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562709"/>
            <a:ext cx="10515600" cy="5260986"/>
          </a:xfrm>
        </p:spPr>
        <p:txBody>
          <a:bodyPr>
            <a:normAutofit/>
          </a:bodyPr>
          <a:lstStyle/>
          <a:p>
            <a:r>
              <a:rPr lang="en-US" b="0" i="0" dirty="0">
                <a:effectLst/>
              </a:rPr>
              <a:t>Actuaries are highly sought-after professionals who develop and communicate solutions for complex financial issues.</a:t>
            </a:r>
          </a:p>
          <a:p>
            <a:r>
              <a:rPr lang="en-US" dirty="0"/>
              <a:t>Actuaries use a combination of strong analytical skills, business knowledge, and understanding of human behavior to manage today's complex risks facing our society. </a:t>
            </a:r>
          </a:p>
          <a:p>
            <a:r>
              <a:rPr lang="en-US" dirty="0"/>
              <a:t>What is risk?</a:t>
            </a:r>
          </a:p>
          <a:p>
            <a:pPr lvl="1"/>
            <a:r>
              <a:rPr lang="en-US" dirty="0"/>
              <a:t>Risk is the chance that an undesirable event will occur, but risk is also opportunity. That's where we come in.</a:t>
            </a:r>
          </a:p>
          <a:p>
            <a:r>
              <a:rPr lang="en-US" dirty="0"/>
              <a:t>Actuaries are experts in:</a:t>
            </a:r>
          </a:p>
          <a:p>
            <a:pPr lvl="1"/>
            <a:r>
              <a:rPr lang="en-US" dirty="0">
                <a:ea typeface="Source Sans Pro" panose="020B0503030403020204" pitchFamily="34" charset="0"/>
              </a:rPr>
              <a:t>Evaluating the likelihood of future events—using numbers, not crystal balls.</a:t>
            </a:r>
          </a:p>
          <a:p>
            <a:pPr lvl="1"/>
            <a:r>
              <a:rPr lang="en-US" dirty="0">
                <a:ea typeface="Source Sans Pro" panose="020B0503030403020204" pitchFamily="34" charset="0"/>
              </a:rPr>
              <a:t>Designing creative ways to reduce the likelihood of undesirable events.</a:t>
            </a:r>
          </a:p>
          <a:p>
            <a:pPr lvl="1"/>
            <a:r>
              <a:rPr lang="en-US" dirty="0">
                <a:ea typeface="Source Sans Pro" panose="020B0503030403020204" pitchFamily="34" charset="0"/>
              </a:rPr>
              <a:t>Decreasing the impact of undesirable events that do occur.</a:t>
            </a:r>
          </a:p>
          <a:p>
            <a:pPr lvl="1"/>
            <a:endParaRPr lang="en-US" b="0" i="0" dirty="0">
              <a:effectLst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727EEC-C3CD-4C92-3215-ABDEE65811E6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</a:t>
            </a:fld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493278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8B7BB-C8EB-886F-A64E-4A714E3E1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5591" y="2723346"/>
            <a:ext cx="6640817" cy="1411308"/>
          </a:xfrm>
        </p:spPr>
        <p:txBody>
          <a:bodyPr/>
          <a:lstStyle/>
          <a:p>
            <a:pPr algn="ctr"/>
            <a:r>
              <a:rPr lang="en-US" sz="6000" dirty="0"/>
              <a:t>Life as an actuary…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2FFA73-D791-BAE4-0840-F62EBDCA22F8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Oval Callout 2">
            <a:extLst>
              <a:ext uri="{FF2B5EF4-FFF2-40B4-BE49-F238E27FC236}">
                <a16:creationId xmlns:a16="http://schemas.microsoft.com/office/drawing/2014/main" id="{87787953-4C60-A802-66FC-197724FA7D36}"/>
              </a:ext>
            </a:extLst>
          </p:cNvPr>
          <p:cNvSpPr/>
          <p:nvPr/>
        </p:nvSpPr>
        <p:spPr>
          <a:xfrm>
            <a:off x="8374128" y="330848"/>
            <a:ext cx="2912657" cy="1884137"/>
          </a:xfrm>
          <a:prstGeom prst="wedgeEllipseCallout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+mj-lt"/>
                <a:ea typeface="Source Sans Pro" panose="020B0503030403020204" pitchFamily="34" charset="0"/>
              </a:rPr>
              <a:t>WHERE DO ACTUARIES </a:t>
            </a:r>
            <a:r>
              <a:rPr lang="en-US" sz="2400" b="1" dirty="0">
                <a:latin typeface="+mj-lt"/>
                <a:ea typeface="Source Sans Pro" panose="020B0503030403020204" pitchFamily="34" charset="0"/>
              </a:rPr>
              <a:t>WORK?</a:t>
            </a:r>
          </a:p>
        </p:txBody>
      </p:sp>
      <p:sp>
        <p:nvSpPr>
          <p:cNvPr id="6" name="Oval Callout 14">
            <a:extLst>
              <a:ext uri="{FF2B5EF4-FFF2-40B4-BE49-F238E27FC236}">
                <a16:creationId xmlns:a16="http://schemas.microsoft.com/office/drawing/2014/main" id="{E2BB9E88-83A1-FC29-295D-187C00FC95F4}"/>
              </a:ext>
            </a:extLst>
          </p:cNvPr>
          <p:cNvSpPr/>
          <p:nvPr/>
        </p:nvSpPr>
        <p:spPr>
          <a:xfrm rot="10541250">
            <a:off x="8458372" y="4065665"/>
            <a:ext cx="2979370" cy="2352798"/>
          </a:xfrm>
          <a:prstGeom prst="wedgeEllipseCallout">
            <a:avLst>
              <a:gd name="adj1" fmla="val 40454"/>
              <a:gd name="adj2" fmla="val 61757"/>
            </a:avLst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7" name="Oval Callout 15">
            <a:extLst>
              <a:ext uri="{FF2B5EF4-FFF2-40B4-BE49-F238E27FC236}">
                <a16:creationId xmlns:a16="http://schemas.microsoft.com/office/drawing/2014/main" id="{C2A49E9D-6595-882C-4522-4D5D656702E4}"/>
              </a:ext>
            </a:extLst>
          </p:cNvPr>
          <p:cNvSpPr/>
          <p:nvPr/>
        </p:nvSpPr>
        <p:spPr>
          <a:xfrm rot="21174532">
            <a:off x="240867" y="4069127"/>
            <a:ext cx="2961016" cy="2198055"/>
          </a:xfrm>
          <a:prstGeom prst="wedgeEllipseCallout">
            <a:avLst>
              <a:gd name="adj1" fmla="val 75847"/>
              <a:gd name="adj2" fmla="val -44494"/>
            </a:avLst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4267BF-19E3-1B4B-A1D4-53A442AA0E4E}"/>
              </a:ext>
            </a:extLst>
          </p:cNvPr>
          <p:cNvSpPr txBox="1"/>
          <p:nvPr/>
        </p:nvSpPr>
        <p:spPr>
          <a:xfrm>
            <a:off x="8945328" y="4618204"/>
            <a:ext cx="24501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+mj-lt"/>
                <a:ea typeface="Source Sans Pro" panose="020B0503030403020204" pitchFamily="34" charset="0"/>
              </a:rPr>
              <a:t>WHAT’S GREAT ABOUT THE </a:t>
            </a:r>
            <a:r>
              <a:rPr lang="en-US" altLang="en-US" sz="2400" b="1" dirty="0">
                <a:solidFill>
                  <a:schemeClr val="bg1"/>
                </a:solidFill>
                <a:latin typeface="+mj-lt"/>
                <a:ea typeface="Source Sans Pro" panose="020B0503030403020204" pitchFamily="34" charset="0"/>
              </a:rPr>
              <a:t>PROFESSION?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F96B7B-BC3C-C607-1F63-C7ED9C1691C2}"/>
              </a:ext>
            </a:extLst>
          </p:cNvPr>
          <p:cNvSpPr txBox="1"/>
          <p:nvPr/>
        </p:nvSpPr>
        <p:spPr>
          <a:xfrm>
            <a:off x="796476" y="4567989"/>
            <a:ext cx="28252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Source Sans Pro" panose="020B0503030403020204" pitchFamily="34" charset="0"/>
              </a:rPr>
              <a:t>WHY DID YOU BECOME AN </a:t>
            </a:r>
            <a:r>
              <a:rPr lang="en-US" sz="24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Source Sans Pro" panose="020B0503030403020204" pitchFamily="34" charset="0"/>
              </a:rPr>
              <a:t>ACTUARY?</a:t>
            </a:r>
          </a:p>
        </p:txBody>
      </p:sp>
    </p:spTree>
    <p:extLst>
      <p:ext uri="{BB962C8B-B14F-4D97-AF65-F5344CB8AC3E}">
        <p14:creationId xmlns:p14="http://schemas.microsoft.com/office/powerpoint/2010/main" val="2064628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BCC73-F5DC-832C-1678-F70BC4253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great about the profession?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AEA80-55A8-6575-B759-2A99ABC44D1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dirty="0"/>
              <a:t>Top-ranked job</a:t>
            </a:r>
          </a:p>
          <a:p>
            <a:pPr lvl="1"/>
            <a:r>
              <a:rPr lang="en-US" dirty="0"/>
              <a:t>No matter the source, actuary is consistently rated as one of the best jobs. US News and World Report, the Jobs Rated Almanac, CNN Money, and others all agree.</a:t>
            </a:r>
          </a:p>
          <a:p>
            <a:r>
              <a:rPr lang="en-US" dirty="0"/>
              <a:t>Great salary</a:t>
            </a:r>
          </a:p>
          <a:p>
            <a:pPr lvl="1"/>
            <a:r>
              <a:rPr lang="en-US" dirty="0"/>
              <a:t>Actuaries are well compensated. Experienced fellows have the potential to earn from $150,000 to $250,000 (USD) annually, and many actuaries earn more than that. </a:t>
            </a:r>
          </a:p>
          <a:p>
            <a:pPr lvl="1"/>
            <a:r>
              <a:rPr lang="en-US" dirty="0"/>
              <a:t>Actuaries earn while they learn. An entry level actuary with 1-2 exams passed will bring in a starting salary of $55-$70,000 (USD) depending on region. </a:t>
            </a:r>
          </a:p>
          <a:p>
            <a:r>
              <a:rPr lang="en-US" dirty="0"/>
              <a:t>Job security</a:t>
            </a:r>
          </a:p>
          <a:p>
            <a:pPr lvl="1"/>
            <a:r>
              <a:rPr lang="en-US" dirty="0"/>
              <a:t>Actuaries enjoy certainty in uncertain times. The profession is projected to </a:t>
            </a:r>
            <a:r>
              <a:rPr lang="en-US"/>
              <a:t>grow 24</a:t>
            </a:r>
            <a:r>
              <a:rPr lang="en-US" dirty="0"/>
              <a:t>% by 2030.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9886E-7FE7-FAE4-04E3-80613865857C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5</a:t>
            </a:fld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239367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BCC73-F5DC-832C-1678-F70BC4253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actuaries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AEA80-55A8-6575-B759-2A99ABC44D1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Actuaries work wherever risk exists!</a:t>
            </a:r>
          </a:p>
          <a:p>
            <a:r>
              <a:rPr lang="en-US" dirty="0"/>
              <a:t>Industries include:</a:t>
            </a:r>
          </a:p>
          <a:p>
            <a:pPr lvl="1"/>
            <a:r>
              <a:rPr lang="en-US" dirty="0"/>
              <a:t>Insurance</a:t>
            </a:r>
          </a:p>
          <a:p>
            <a:pPr lvl="1"/>
            <a:r>
              <a:rPr lang="en-US" dirty="0"/>
              <a:t>Consulting</a:t>
            </a:r>
          </a:p>
          <a:p>
            <a:pPr lvl="1"/>
            <a:r>
              <a:rPr lang="en-US" dirty="0"/>
              <a:t>State and federal governments</a:t>
            </a:r>
          </a:p>
          <a:p>
            <a:pPr lvl="1"/>
            <a:r>
              <a:rPr lang="en-US" dirty="0"/>
              <a:t>Rating bureaus </a:t>
            </a:r>
          </a:p>
          <a:p>
            <a:pPr lvl="1"/>
            <a:r>
              <a:rPr lang="en-US" dirty="0"/>
              <a:t>Colleges and universities </a:t>
            </a:r>
          </a:p>
          <a:p>
            <a:pPr lvl="1"/>
            <a:r>
              <a:rPr lang="en-US" dirty="0"/>
              <a:t>Banks and investment firms </a:t>
            </a:r>
          </a:p>
          <a:p>
            <a:pPr lvl="1"/>
            <a:r>
              <a:rPr lang="en-US" dirty="0"/>
              <a:t>Public accounting firms </a:t>
            </a:r>
          </a:p>
          <a:p>
            <a:pPr lvl="1"/>
            <a:r>
              <a:rPr lang="en-US" dirty="0"/>
              <a:t>…and more!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9886E-7FE7-FAE4-04E3-80613865857C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6</a:t>
            </a:fld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4288935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5E773-F45D-BD22-3A38-D55A7F6F9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1786" y="2723345"/>
            <a:ext cx="7899443" cy="2094839"/>
          </a:xfrm>
          <a:noFill/>
        </p:spPr>
        <p:txBody>
          <a:bodyPr/>
          <a:lstStyle/>
          <a:p>
            <a:pPr algn="ctr"/>
            <a:r>
              <a:rPr lang="en-US" sz="7200" dirty="0"/>
              <a:t>How do I become an actuary?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6E0F28-F147-E165-F7DC-98635F4A3A56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710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E7CF4-6AF9-30D0-D58C-6EE8AF000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get started?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BA90C-2C33-EC56-14EB-C2DA69ED247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If you want to be an actuary, start preparing now!</a:t>
            </a:r>
          </a:p>
          <a:p>
            <a:pPr lvl="1"/>
            <a:r>
              <a:rPr lang="en-US" sz="2800" dirty="0"/>
              <a:t>Take math classes every year, including Advanced Placement (AP) courses.</a:t>
            </a:r>
          </a:p>
          <a:p>
            <a:pPr lvl="1"/>
            <a:r>
              <a:rPr lang="en-US" sz="2800" dirty="0"/>
              <a:t>Enroll in computer science courses to develop your computer skills.</a:t>
            </a:r>
          </a:p>
          <a:p>
            <a:pPr lvl="1"/>
            <a:r>
              <a:rPr lang="en-US" sz="2800" dirty="0"/>
              <a:t>Explore colleges and universities that offer actuarial science curriculum at soa.org/institutions  </a:t>
            </a:r>
          </a:p>
          <a:p>
            <a:pPr lvl="1"/>
            <a:r>
              <a:rPr lang="en-US" sz="2800" dirty="0"/>
              <a:t>Look into scholarship opportunities.</a:t>
            </a:r>
          </a:p>
          <a:p>
            <a:pPr lvl="1"/>
            <a:r>
              <a:rPr lang="en-US" sz="2800" dirty="0"/>
              <a:t>Join the SOA’s free Affiliate Membership!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4CD4C0-7A7C-B43E-52CB-B38B19A361C2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8</a:t>
            </a:fld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600732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E7CF4-6AF9-30D0-D58C-6EE8AF000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Earning an actuarial credential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BA90C-2C33-EC56-14EB-C2DA69ED247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266093"/>
            <a:ext cx="10515600" cy="4557602"/>
          </a:xfrm>
        </p:spPr>
        <p:txBody>
          <a:bodyPr>
            <a:noAutofit/>
          </a:bodyPr>
          <a:lstStyle/>
          <a:p>
            <a:r>
              <a:rPr lang="en-US" sz="2400" dirty="0"/>
              <a:t>By progressing through training and an examination process, actuaries earn professional </a:t>
            </a:r>
            <a:r>
              <a:rPr lang="en-US" sz="2400"/>
              <a:t>credentials.</a:t>
            </a:r>
          </a:p>
          <a:p>
            <a:pPr lvl="1"/>
            <a:r>
              <a:rPr lang="en-US" sz="2000"/>
              <a:t>In </a:t>
            </a:r>
            <a:r>
              <a:rPr lang="en-US" sz="2000" dirty="0"/>
              <a:t>some ways, the journey is similar to that of accountants, attorneys, and physicians—with an emphasis on how mathematical analysis can support strategic business decisions.</a:t>
            </a:r>
          </a:p>
          <a:p>
            <a:r>
              <a:rPr lang="en-US" sz="2400" dirty="0"/>
              <a:t>Exams for the first credential, the Associate of the SOA (ASA), typically take 5-8 years to complete. Exams are often taken while candidates are in school or working full time.</a:t>
            </a:r>
          </a:p>
          <a:p>
            <a:r>
              <a:rPr lang="en-US" sz="2400" dirty="0"/>
              <a:t>Many actuarial employers offer paid study time, cover their employees’ exam fees, and offer raises and promotions for passed exams.</a:t>
            </a:r>
          </a:p>
          <a:p>
            <a:r>
              <a:rPr lang="en-US" sz="2400" dirty="0"/>
              <a:t>After passing the first two exams (often taken during college), candidates are qualified for many entry-level actuarial roles!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4CD4C0-7A7C-B43E-52CB-B38B19A361C2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9</a:t>
            </a:fld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308862908"/>
      </p:ext>
    </p:extLst>
  </p:cSld>
  <p:clrMapOvr>
    <a:masterClrMapping/>
  </p:clrMapOvr>
</p:sld>
</file>

<file path=ppt/theme/theme1.xml><?xml version="1.0" encoding="utf-8"?>
<a:theme xmlns:a="http://schemas.openxmlformats.org/drawingml/2006/main" name="SOA_presentation_template">
  <a:themeElements>
    <a:clrScheme name="SOA Brand Colors">
      <a:dk1>
        <a:srgbClr val="000000"/>
      </a:dk1>
      <a:lt1>
        <a:sysClr val="window" lastClr="FFFFFF"/>
      </a:lt1>
      <a:dk2>
        <a:srgbClr val="024D7C"/>
      </a:dk2>
      <a:lt2>
        <a:srgbClr val="BEBBBA"/>
      </a:lt2>
      <a:accent1>
        <a:srgbClr val="024D7C"/>
      </a:accent1>
      <a:accent2>
        <a:srgbClr val="77C4D5"/>
      </a:accent2>
      <a:accent3>
        <a:srgbClr val="D23138"/>
      </a:accent3>
      <a:accent4>
        <a:srgbClr val="FDCE07"/>
      </a:accent4>
      <a:accent5>
        <a:srgbClr val="BABF33"/>
      </a:accent5>
      <a:accent6>
        <a:srgbClr val="E27F26"/>
      </a:accent6>
      <a:hlink>
        <a:srgbClr val="D23138"/>
      </a:hlink>
      <a:folHlink>
        <a:srgbClr val="77C4D5"/>
      </a:folHlink>
    </a:clrScheme>
    <a:fontScheme name="SOA Brand Fonts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1CE2634-2236-41DD-ACE6-6E3F6FB7AE03}" vid="{8AC4B5C4-EDDD-41FE-9A6D-C59EE6EE5905}"/>
    </a:ext>
  </a:extLst>
</a:theme>
</file>

<file path=ppt/theme/theme2.xml><?xml version="1.0" encoding="utf-8"?>
<a:theme xmlns:a="http://schemas.openxmlformats.org/drawingml/2006/main" name="Cover Page -long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1CE2634-2236-41DD-ACE6-6E3F6FB7AE03}" vid="{92D393FA-E758-48E0-A628-93DC0AC9037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565DCB74-24F0-0643-BBFA-81E2F3B44071}">
  <we:reference id="wa200000729" version="3.19.222.0" store="en-US" storeType="OMEX"/>
  <we:alternateReferences>
    <we:reference id="WA200000729" version="3.19.222.0" store="WA200000729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Influencer Kit ppt template</Template>
  <TotalTime>159</TotalTime>
  <Words>669</Words>
  <Application>Microsoft Office PowerPoint</Application>
  <PresentationFormat>Widescreen</PresentationFormat>
  <Paragraphs>78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Source Sans Pro</vt:lpstr>
      <vt:lpstr>SOA_presentation_template</vt:lpstr>
      <vt:lpstr>Cover Page -long title</vt:lpstr>
      <vt:lpstr>PowerPoint Presentation</vt:lpstr>
      <vt:lpstr>What is an actuary?</vt:lpstr>
      <vt:lpstr>PowerPoint Presentation</vt:lpstr>
      <vt:lpstr>Life as an actuary…</vt:lpstr>
      <vt:lpstr>What’s great about the profession?</vt:lpstr>
      <vt:lpstr>Where do actuaries work?</vt:lpstr>
      <vt:lpstr>How do I become an actuary?</vt:lpstr>
      <vt:lpstr>How do I get started?</vt:lpstr>
      <vt:lpstr>Earning an actuarial credential</vt:lpstr>
      <vt:lpstr>Scan here to find out more about the SOA’s affiliate membership!</vt:lpstr>
      <vt:lpstr>Questions?</vt:lpstr>
      <vt:lpstr>Links to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Brianna Nesbitt</dc:creator>
  <cp:lastModifiedBy>Brianna Nesbitt</cp:lastModifiedBy>
  <cp:revision>1</cp:revision>
  <cp:lastPrinted>2015-07-27T19:55:15Z</cp:lastPrinted>
  <dcterms:created xsi:type="dcterms:W3CDTF">2023-07-31T17:04:50Z</dcterms:created>
  <dcterms:modified xsi:type="dcterms:W3CDTF">2023-08-02T21:53:43Z</dcterms:modified>
</cp:coreProperties>
</file>