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ppt" ContentType="application/vnd.ms-powerpoint"/>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5.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6.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9.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0.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1.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drawings/drawing2.xml" ContentType="application/vnd.openxmlformats-officedocument.drawingml.chartshape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3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2.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3.xml" ContentType="application/vnd.openxmlformats-officedocument.drawingml.chartshapes+xml"/>
  <Override PartName="/ppt/notesSlides/notesSlide3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5.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21.xml" ContentType="application/vnd.openxmlformats-officedocument.drawingml.chart+xml"/>
  <Override PartName="/ppt/theme/themeOverride1.xml" ContentType="application/vnd.openxmlformats-officedocument.themeOverride+xml"/>
  <Override PartName="/ppt/drawings/drawing4.xml" ContentType="application/vnd.openxmlformats-officedocument.drawingml.chartshapes+xml"/>
  <Override PartName="/ppt/notesSlides/notesSlide38.xml" ContentType="application/vnd.openxmlformats-officedocument.presentationml.notesSlide+xml"/>
  <Override PartName="/ppt/charts/chart22.xml" ContentType="application/vnd.openxmlformats-officedocument.drawingml.chart+xml"/>
  <Override PartName="/ppt/theme/themeOverride2.xml" ContentType="application/vnd.openxmlformats-officedocument.themeOverride+xml"/>
  <Override PartName="/ppt/drawings/drawing5.xml" ContentType="application/vnd.openxmlformats-officedocument.drawingml.chartshapes+xml"/>
  <Override PartName="/ppt/notesSlides/notesSlide39.xml" ContentType="application/vnd.openxmlformats-officedocument.presentationml.notesSlide+xml"/>
  <Override PartName="/ppt/charts/chart23.xml" ContentType="application/vnd.openxmlformats-officedocument.drawingml.chart+xml"/>
  <Override PartName="/ppt/theme/themeOverride3.xml" ContentType="application/vnd.openxmlformats-officedocument.themeOverride+xml"/>
  <Override PartName="/ppt/drawings/drawing6.xml" ContentType="application/vnd.openxmlformats-officedocument.drawingml.chartshapes+xml"/>
  <Override PartName="/ppt/notesSlides/notesSlide40.xml" ContentType="application/vnd.openxmlformats-officedocument.presentationml.notesSlide+xml"/>
  <Override PartName="/ppt/charts/chart24.xml" ContentType="application/vnd.openxmlformats-officedocument.drawingml.chart+xml"/>
  <Override PartName="/ppt/theme/themeOverride4.xml" ContentType="application/vnd.openxmlformats-officedocument.themeOverride+xml"/>
  <Override PartName="/ppt/drawings/drawing7.xml" ContentType="application/vnd.openxmlformats-officedocument.drawingml.chartshapes+xml"/>
  <Override PartName="/ppt/notesSlides/notesSlide41.xml" ContentType="application/vnd.openxmlformats-officedocument.presentationml.notesSlide+xml"/>
  <Override PartName="/ppt/charts/chart25.xml" ContentType="application/vnd.openxmlformats-officedocument.drawingml.chart+xml"/>
  <Override PartName="/ppt/theme/themeOverride5.xml" ContentType="application/vnd.openxmlformats-officedocument.themeOverride+xml"/>
  <Override PartName="/ppt/drawings/drawing8.xml" ContentType="application/vnd.openxmlformats-officedocument.drawingml.chartshape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26.xml" ContentType="application/vnd.openxmlformats-officedocument.drawingml.chart+xml"/>
  <Override PartName="/ppt/theme/themeOverride6.xml" ContentType="application/vnd.openxmlformats-officedocument.themeOverride+xml"/>
  <Override PartName="/ppt/drawings/drawing9.xml" ContentType="application/vnd.openxmlformats-officedocument.drawingml.chartshapes+xml"/>
  <Override PartName="/ppt/notesSlides/notesSlide46.xml" ContentType="application/vnd.openxmlformats-officedocument.presentationml.notesSlide+xml"/>
  <Override PartName="/ppt/charts/chart27.xml" ContentType="application/vnd.openxmlformats-officedocument.drawingml.chart+xml"/>
  <Override PartName="/ppt/theme/themeOverride7.xml" ContentType="application/vnd.openxmlformats-officedocument.themeOverride+xml"/>
  <Override PartName="/ppt/drawings/drawing10.xml" ContentType="application/vnd.openxmlformats-officedocument.drawingml.chartshapes+xml"/>
  <Override PartName="/ppt/notesSlides/notesSlide47.xml" ContentType="application/vnd.openxmlformats-officedocument.presentationml.notesSlide+xml"/>
  <Override PartName="/ppt/charts/chart28.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48.xml" ContentType="application/vnd.openxmlformats-officedocument.presentationml.notesSlide+xml"/>
  <Override PartName="/ppt/charts/chart29.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49.xml" ContentType="application/vnd.openxmlformats-officedocument.presentationml.notesSlide+xml"/>
  <Override PartName="/ppt/charts/chart30.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50.xml" ContentType="application/vnd.openxmlformats-officedocument.presentationml.notesSlide+xml"/>
  <Override PartName="/ppt/charts/chart31.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51.xml" ContentType="application/vnd.openxmlformats-officedocument.presentationml.notesSlide+xml"/>
  <Override PartName="/ppt/charts/chart32.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52.xml" ContentType="application/vnd.openxmlformats-officedocument.presentationml.notesSlide+xml"/>
  <Override PartName="/ppt/charts/chart33.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34.xml" ContentType="application/vnd.openxmlformats-officedocument.drawingml.chart+xml"/>
  <Override PartName="/ppt/charts/style27.xml" ContentType="application/vnd.ms-office.chartstyle+xml"/>
  <Override PartName="/ppt/charts/colors27.xml" ContentType="application/vnd.ms-office.chartcolorstyle+xml"/>
  <Override PartName="/ppt/drawings/drawing11.xml" ContentType="application/vnd.openxmlformats-officedocument.drawingml.chartshapes+xml"/>
  <Override PartName="/ppt/notesSlides/notesSlide57.xml" ContentType="application/vnd.openxmlformats-officedocument.presentationml.notesSlide+xml"/>
  <Override PartName="/ppt/charts/chart35.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58.xml" ContentType="application/vnd.openxmlformats-officedocument.presentationml.notesSlide+xml"/>
  <Override PartName="/ppt/charts/chart36.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59.xml" ContentType="application/vnd.openxmlformats-officedocument.presentationml.notesSlide+xml"/>
  <Override PartName="/ppt/charts/chart37.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60.xml" ContentType="application/vnd.openxmlformats-officedocument.presentationml.notesSlide+xml"/>
  <Override PartName="/ppt/charts/chart38.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61.xml" ContentType="application/vnd.openxmlformats-officedocument.presentationml.notesSlide+xml"/>
  <Override PartName="/ppt/charts/chart39.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62.xml" ContentType="application/vnd.openxmlformats-officedocument.presentationml.notesSlide+xml"/>
  <Override PartName="/ppt/charts/chart40.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63.xml" ContentType="application/vnd.openxmlformats-officedocument.presentationml.notesSlide+xml"/>
  <Override PartName="/ppt/charts/chart41.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64.xml" ContentType="application/vnd.openxmlformats-officedocument.presentationml.notesSlide+xml"/>
  <Override PartName="/ppt/charts/chart42.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65.xml" ContentType="application/vnd.openxmlformats-officedocument.presentationml.notesSlide+xml"/>
  <Override PartName="/ppt/charts/chart43.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66.xml" ContentType="application/vnd.openxmlformats-officedocument.presentationml.notesSlide+xml"/>
  <Override PartName="/ppt/charts/chart44.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67.xml" ContentType="application/vnd.openxmlformats-officedocument.presentationml.notesSlide+xml"/>
  <Override PartName="/ppt/charts/chart45.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68.xml" ContentType="application/vnd.openxmlformats-officedocument.presentationml.notesSlide+xml"/>
  <Override PartName="/ppt/charts/chart46.xml" ContentType="application/vnd.openxmlformats-officedocument.drawingml.chart+xml"/>
  <Override PartName="/ppt/charts/style39.xml" ContentType="application/vnd.ms-office.chartstyle+xml"/>
  <Override PartName="/ppt/charts/colors39.xml" ContentType="application/vnd.ms-office.chartcolorstyle+xml"/>
  <Override PartName="/ppt/notesSlides/notesSlide69.xml" ContentType="application/vnd.openxmlformats-officedocument.presentationml.notesSlide+xml"/>
  <Override PartName="/ppt/charts/chart47.xml" ContentType="application/vnd.openxmlformats-officedocument.drawingml.chart+xml"/>
  <Override PartName="/ppt/charts/style40.xml" ContentType="application/vnd.ms-office.chartstyle+xml"/>
  <Override PartName="/ppt/charts/colors40.xml" ContentType="application/vnd.ms-office.chartcolorstyle+xml"/>
  <Override PartName="/ppt/drawings/drawing12.xml" ContentType="application/vnd.openxmlformats-officedocument.drawingml.chartshapes+xml"/>
  <Override PartName="/ppt/notesSlides/notesSlide70.xml" ContentType="application/vnd.openxmlformats-officedocument.presentationml.notesSlide+xml"/>
  <Override PartName="/ppt/charts/chart48.xml" ContentType="application/vnd.openxmlformats-officedocument.drawingml.chart+xml"/>
  <Override PartName="/ppt/charts/style41.xml" ContentType="application/vnd.ms-office.chartstyle+xml"/>
  <Override PartName="/ppt/charts/colors41.xml" ContentType="application/vnd.ms-office.chartcolorstyle+xml"/>
  <Override PartName="/ppt/notesSlides/notesSlide71.xml" ContentType="application/vnd.openxmlformats-officedocument.presentationml.notesSlide+xml"/>
  <Override PartName="/ppt/charts/chart49.xml" ContentType="application/vnd.openxmlformats-officedocument.drawingml.chart+xml"/>
  <Override PartName="/ppt/charts/style42.xml" ContentType="application/vnd.ms-office.chartstyle+xml"/>
  <Override PartName="/ppt/charts/colors42.xml" ContentType="application/vnd.ms-office.chartcolorstyle+xml"/>
  <Override PartName="/ppt/drawings/drawing13.xml" ContentType="application/vnd.openxmlformats-officedocument.drawingml.chartshapes+xml"/>
  <Override PartName="/ppt/notesSlides/notesSlide72.xml" ContentType="application/vnd.openxmlformats-officedocument.presentationml.notesSlide+xml"/>
  <Override PartName="/ppt/charts/chart50.xml" ContentType="application/vnd.openxmlformats-officedocument.drawingml.chart+xml"/>
  <Override PartName="/ppt/charts/style43.xml" ContentType="application/vnd.ms-office.chartstyle+xml"/>
  <Override PartName="/ppt/charts/colors43.xml" ContentType="application/vnd.ms-office.chartcolorstyle+xml"/>
  <Override PartName="/ppt/notesSlides/notesSlide73.xml" ContentType="application/vnd.openxmlformats-officedocument.presentationml.notesSlide+xml"/>
  <Override PartName="/ppt/charts/chart51.xml" ContentType="application/vnd.openxmlformats-officedocument.drawingml.chart+xml"/>
  <Override PartName="/ppt/charts/style44.xml" ContentType="application/vnd.ms-office.chartstyle+xml"/>
  <Override PartName="/ppt/charts/colors44.xml" ContentType="application/vnd.ms-office.chartcolorstyle+xml"/>
  <Override PartName="/ppt/notesSlides/notesSlide74.xml" ContentType="application/vnd.openxmlformats-officedocument.presentationml.notesSlide+xml"/>
  <Override PartName="/ppt/charts/chart52.xml" ContentType="application/vnd.openxmlformats-officedocument.drawingml.chart+xml"/>
  <Override PartName="/ppt/charts/style45.xml" ContentType="application/vnd.ms-office.chartstyle+xml"/>
  <Override PartName="/ppt/charts/colors45.xml" ContentType="application/vnd.ms-office.chartcolorstyle+xml"/>
  <Override PartName="/ppt/notesSlides/notesSlide75.xml" ContentType="application/vnd.openxmlformats-officedocument.presentationml.notesSlide+xml"/>
  <Override PartName="/ppt/charts/chart53.xml" ContentType="application/vnd.openxmlformats-officedocument.drawingml.chart+xml"/>
  <Override PartName="/ppt/charts/style46.xml" ContentType="application/vnd.ms-office.chartstyle+xml"/>
  <Override PartName="/ppt/charts/colors46.xml" ContentType="application/vnd.ms-office.chartcolorstyle+xml"/>
  <Override PartName="/ppt/notesSlides/notesSlide76.xml" ContentType="application/vnd.openxmlformats-officedocument.presentationml.notesSlide+xml"/>
  <Override PartName="/ppt/charts/chart54.xml" ContentType="application/vnd.openxmlformats-officedocument.drawingml.chart+xml"/>
  <Override PartName="/ppt/charts/style47.xml" ContentType="application/vnd.ms-office.chartstyle+xml"/>
  <Override PartName="/ppt/charts/colors47.xml" ContentType="application/vnd.ms-office.chartcolorstyle+xml"/>
  <Override PartName="/ppt/notesSlides/notesSlide77.xml" ContentType="application/vnd.openxmlformats-officedocument.presentationml.notesSlide+xml"/>
  <Override PartName="/ppt/charts/chart55.xml" ContentType="application/vnd.openxmlformats-officedocument.drawingml.chart+xml"/>
  <Override PartName="/ppt/charts/style48.xml" ContentType="application/vnd.ms-office.chartstyle+xml"/>
  <Override PartName="/ppt/charts/colors48.xml" ContentType="application/vnd.ms-office.chartcolorstyle+xml"/>
  <Override PartName="/ppt/notesSlides/notesSlide78.xml" ContentType="application/vnd.openxmlformats-officedocument.presentationml.notesSlide+xml"/>
  <Override PartName="/ppt/charts/chart56.xml" ContentType="application/vnd.openxmlformats-officedocument.drawingml.chart+xml"/>
  <Override PartName="/ppt/charts/style49.xml" ContentType="application/vnd.ms-office.chartstyle+xml"/>
  <Override PartName="/ppt/charts/colors49.xml" ContentType="application/vnd.ms-office.chartcolorstyle+xml"/>
  <Override PartName="/ppt/notesSlides/notesSlide79.xml" ContentType="application/vnd.openxmlformats-officedocument.presentationml.notesSlide+xml"/>
  <Override PartName="/ppt/charts/chart57.xml" ContentType="application/vnd.openxmlformats-officedocument.drawingml.chart+xml"/>
  <Override PartName="/ppt/charts/style50.xml" ContentType="application/vnd.ms-office.chartstyle+xml"/>
  <Override PartName="/ppt/charts/colors50.xml" ContentType="application/vnd.ms-office.chartcolorstyle+xml"/>
  <Override PartName="/ppt/notesSlides/notesSlide80.xml" ContentType="application/vnd.openxmlformats-officedocument.presentationml.notesSlide+xml"/>
  <Override PartName="/ppt/charts/chart58.xml" ContentType="application/vnd.openxmlformats-officedocument.drawingml.chart+xml"/>
  <Override PartName="/ppt/charts/style51.xml" ContentType="application/vnd.ms-office.chartstyle+xml"/>
  <Override PartName="/ppt/charts/colors51.xml" ContentType="application/vnd.ms-office.chartcolorstyle+xml"/>
  <Override PartName="/ppt/notesSlides/notesSlide81.xml" ContentType="application/vnd.openxmlformats-officedocument.presentationml.notesSlide+xml"/>
  <Override PartName="/ppt/charts/chart59.xml" ContentType="application/vnd.openxmlformats-officedocument.drawingml.chart+xml"/>
  <Override PartName="/ppt/charts/style52.xml" ContentType="application/vnd.ms-office.chartstyle+xml"/>
  <Override PartName="/ppt/charts/colors52.xml" ContentType="application/vnd.ms-office.chartcolorstyle+xml"/>
  <Override PartName="/ppt/notesSlides/notesSlide82.xml" ContentType="application/vnd.openxmlformats-officedocument.presentationml.notesSlide+xml"/>
  <Override PartName="/ppt/charts/chart60.xml" ContentType="application/vnd.openxmlformats-officedocument.drawingml.chart+xml"/>
  <Override PartName="/ppt/charts/style53.xml" ContentType="application/vnd.ms-office.chartstyle+xml"/>
  <Override PartName="/ppt/charts/colors53.xml" ContentType="application/vnd.ms-office.chartcolorstyle+xml"/>
  <Override PartName="/ppt/notesSlides/notesSlide83.xml" ContentType="application/vnd.openxmlformats-officedocument.presentationml.notesSlide+xml"/>
  <Override PartName="/ppt/charts/chart61.xml" ContentType="application/vnd.openxmlformats-officedocument.drawingml.chart+xml"/>
  <Override PartName="/ppt/charts/style54.xml" ContentType="application/vnd.ms-office.chartstyle+xml"/>
  <Override PartName="/ppt/charts/colors54.xml" ContentType="application/vnd.ms-office.chartcolorstyle+xml"/>
  <Override PartName="/ppt/notesSlides/notesSlide84.xml" ContentType="application/vnd.openxmlformats-officedocument.presentationml.notesSlide+xml"/>
  <Override PartName="/ppt/charts/chart62.xml" ContentType="application/vnd.openxmlformats-officedocument.drawingml.chart+xml"/>
  <Override PartName="/ppt/charts/style55.xml" ContentType="application/vnd.ms-office.chartstyle+xml"/>
  <Override PartName="/ppt/charts/colors55.xml" ContentType="application/vnd.ms-office.chartcolorstyle+xml"/>
  <Override PartName="/ppt/drawings/drawing14.xml" ContentType="application/vnd.openxmlformats-officedocument.drawingml.chartshapes+xml"/>
  <Override PartName="/ppt/notesSlides/notesSlide85.xml" ContentType="application/vnd.openxmlformats-officedocument.presentationml.notesSlide+xml"/>
  <Override PartName="/ppt/charts/chart63.xml" ContentType="application/vnd.openxmlformats-officedocument.drawingml.chart+xml"/>
  <Override PartName="/ppt/charts/style56.xml" ContentType="application/vnd.ms-office.chartstyle+xml"/>
  <Override PartName="/ppt/charts/colors56.xml" ContentType="application/vnd.ms-office.chartcolorstyle+xml"/>
  <Override PartName="/ppt/notesSlides/notesSlide86.xml" ContentType="application/vnd.openxmlformats-officedocument.presentationml.notesSlide+xml"/>
  <Override PartName="/ppt/charts/chart64.xml" ContentType="application/vnd.openxmlformats-officedocument.drawingml.chart+xml"/>
  <Override PartName="/ppt/charts/style57.xml" ContentType="application/vnd.ms-office.chartstyle+xml"/>
  <Override PartName="/ppt/charts/colors57.xml" ContentType="application/vnd.ms-office.chartcolorstyl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charts/chart65.xml" ContentType="application/vnd.openxmlformats-officedocument.drawingml.chart+xml"/>
  <Override PartName="/ppt/charts/style58.xml" ContentType="application/vnd.ms-office.chartstyle+xml"/>
  <Override PartName="/ppt/charts/colors58.xml" ContentType="application/vnd.ms-office.chartcolorstyle+xml"/>
  <Override PartName="/ppt/notesSlides/notesSlide96.xml" ContentType="application/vnd.openxmlformats-officedocument.presentationml.notesSlide+xml"/>
  <Override PartName="/ppt/charts/chart66.xml" ContentType="application/vnd.openxmlformats-officedocument.drawingml.chart+xml"/>
  <Override PartName="/ppt/charts/style59.xml" ContentType="application/vnd.ms-office.chartstyle+xml"/>
  <Override PartName="/ppt/charts/colors59.xml" ContentType="application/vnd.ms-office.chartcolorstyle+xml"/>
  <Override PartName="/ppt/notesSlides/notesSlide97.xml" ContentType="application/vnd.openxmlformats-officedocument.presentationml.notesSlide+xml"/>
  <Override PartName="/ppt/charts/chart67.xml" ContentType="application/vnd.openxmlformats-officedocument.drawingml.chart+xml"/>
  <Override PartName="/ppt/charts/style60.xml" ContentType="application/vnd.ms-office.chartstyle+xml"/>
  <Override PartName="/ppt/charts/colors60.xml" ContentType="application/vnd.ms-office.chartcolorstyl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charts/chart68.xml" ContentType="application/vnd.openxmlformats-officedocument.drawingml.chart+xml"/>
  <Override PartName="/ppt/charts/style61.xml" ContentType="application/vnd.ms-office.chartstyle+xml"/>
  <Override PartName="/ppt/charts/colors61.xml" ContentType="application/vnd.ms-office.chartcolorstyle+xml"/>
  <Override PartName="/ppt/drawings/drawing15.xml" ContentType="application/vnd.openxmlformats-officedocument.drawingml.chartshapes+xml"/>
  <Override PartName="/ppt/notesSlides/notesSlide100.xml" ContentType="application/vnd.openxmlformats-officedocument.presentationml.notesSlide+xml"/>
  <Override PartName="/ppt/charts/chart69.xml" ContentType="application/vnd.openxmlformats-officedocument.drawingml.chart+xml"/>
  <Override PartName="/ppt/charts/style62.xml" ContentType="application/vnd.ms-office.chartstyle+xml"/>
  <Override PartName="/ppt/charts/colors62.xml" ContentType="application/vnd.ms-office.chartcolorstyle+xml"/>
  <Override PartName="/ppt/drawings/drawing16.xml" ContentType="application/vnd.openxmlformats-officedocument.drawingml.chartshapes+xml"/>
  <Override PartName="/ppt/notesSlides/notesSlide101.xml" ContentType="application/vnd.openxmlformats-officedocument.presentationml.notesSlide+xml"/>
  <Override PartName="/ppt/charts/chart70.xml" ContentType="application/vnd.openxmlformats-officedocument.drawingml.chart+xml"/>
  <Override PartName="/ppt/charts/style63.xml" ContentType="application/vnd.ms-office.chartstyle+xml"/>
  <Override PartName="/ppt/charts/colors63.xml" ContentType="application/vnd.ms-office.chartcolorstyle+xml"/>
  <Override PartName="/ppt/drawings/drawing17.xml" ContentType="application/vnd.openxmlformats-officedocument.drawingml.chartshapes+xml"/>
  <Override PartName="/ppt/notesSlides/notesSlide102.xml" ContentType="application/vnd.openxmlformats-officedocument.presentationml.notesSlide+xml"/>
  <Override PartName="/ppt/charts/chart71.xml" ContentType="application/vnd.openxmlformats-officedocument.drawingml.chart+xml"/>
  <Override PartName="/ppt/charts/style64.xml" ContentType="application/vnd.ms-office.chartstyle+xml"/>
  <Override PartName="/ppt/charts/colors64.xml" ContentType="application/vnd.ms-office.chartcolorstyle+xml"/>
  <Override PartName="/ppt/notesSlides/notesSlide103.xml" ContentType="application/vnd.openxmlformats-officedocument.presentationml.notesSlide+xml"/>
  <Override PartName="/ppt/charts/chart72.xml" ContentType="application/vnd.openxmlformats-officedocument.drawingml.chart+xml"/>
  <Override PartName="/ppt/charts/style65.xml" ContentType="application/vnd.ms-office.chartstyle+xml"/>
  <Override PartName="/ppt/charts/colors65.xml" ContentType="application/vnd.ms-office.chartcolorstyl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charts/chart73.xml" ContentType="application/vnd.openxmlformats-officedocument.drawingml.chart+xml"/>
  <Override PartName="/ppt/charts/style66.xml" ContentType="application/vnd.ms-office.chartstyle+xml"/>
  <Override PartName="/ppt/charts/colors66.xml" ContentType="application/vnd.ms-office.chartcolorstyle+xml"/>
  <Override PartName="/ppt/notesSlides/notesSlide106.xml" ContentType="application/vnd.openxmlformats-officedocument.presentationml.notesSlide+xml"/>
  <Override PartName="/ppt/charts/chart74.xml" ContentType="application/vnd.openxmlformats-officedocument.drawingml.chart+xml"/>
  <Override PartName="/ppt/charts/style67.xml" ContentType="application/vnd.ms-office.chartstyle+xml"/>
  <Override PartName="/ppt/charts/colors67.xml" ContentType="application/vnd.ms-office.chartcolorstyle+xml"/>
  <Override PartName="/ppt/notesSlides/notesSlide107.xml" ContentType="application/vnd.openxmlformats-officedocument.presentationml.notesSlide+xml"/>
  <Override PartName="/ppt/charts/chart75.xml" ContentType="application/vnd.openxmlformats-officedocument.drawingml.chart+xml"/>
  <Override PartName="/ppt/charts/style68.xml" ContentType="application/vnd.ms-office.chartstyle+xml"/>
  <Override PartName="/ppt/charts/colors68.xml" ContentType="application/vnd.ms-office.chartcolorstyle+xml"/>
  <Override PartName="/ppt/notesSlides/notesSlide108.xml" ContentType="application/vnd.openxmlformats-officedocument.presentationml.notesSlide+xml"/>
  <Override PartName="/ppt/charts/chart76.xml" ContentType="application/vnd.openxmlformats-officedocument.drawingml.chart+xml"/>
  <Override PartName="/ppt/charts/style69.xml" ContentType="application/vnd.ms-office.chartstyle+xml"/>
  <Override PartName="/ppt/charts/colors69.xml" ContentType="application/vnd.ms-office.chartcolorstyle+xml"/>
  <Override PartName="/ppt/notesSlides/notesSlide109.xml" ContentType="application/vnd.openxmlformats-officedocument.presentationml.notesSlide+xml"/>
  <Override PartName="/ppt/charts/chart77.xml" ContentType="application/vnd.openxmlformats-officedocument.drawingml.chart+xml"/>
  <Override PartName="/ppt/charts/style70.xml" ContentType="application/vnd.ms-office.chartstyle+xml"/>
  <Override PartName="/ppt/charts/colors70.xml" ContentType="application/vnd.ms-office.chartcolorstyle+xml"/>
  <Override PartName="/ppt/notesSlides/notesSlide110.xml" ContentType="application/vnd.openxmlformats-officedocument.presentationml.notesSlide+xml"/>
  <Override PartName="/ppt/charts/chart78.xml" ContentType="application/vnd.openxmlformats-officedocument.drawingml.chart+xml"/>
  <Override PartName="/ppt/charts/style71.xml" ContentType="application/vnd.ms-office.chartstyle+xml"/>
  <Override PartName="/ppt/charts/colors71.xml" ContentType="application/vnd.ms-office.chartcolorstyl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charts/chart79.xml" ContentType="application/vnd.openxmlformats-officedocument.drawingml.chart+xml"/>
  <Override PartName="/ppt/charts/style72.xml" ContentType="application/vnd.ms-office.chartstyle+xml"/>
  <Override PartName="/ppt/charts/colors72.xml" ContentType="application/vnd.ms-office.chartcolorstyle+xml"/>
  <Override PartName="/ppt/notesSlides/notesSlide113.xml" ContentType="application/vnd.openxmlformats-officedocument.presentationml.notesSlide+xml"/>
  <Override PartName="/ppt/charts/chart80.xml" ContentType="application/vnd.openxmlformats-officedocument.drawingml.chart+xml"/>
  <Override PartName="/ppt/charts/style73.xml" ContentType="application/vnd.ms-office.chartstyle+xml"/>
  <Override PartName="/ppt/charts/colors73.xml" ContentType="application/vnd.ms-office.chartcolorstyle+xml"/>
  <Override PartName="/ppt/drawings/drawing18.xml" ContentType="application/vnd.openxmlformats-officedocument.drawingml.chartshapes+xml"/>
  <Override PartName="/ppt/notesSlides/notesSlide114.xml" ContentType="application/vnd.openxmlformats-officedocument.presentationml.notesSlide+xml"/>
  <Override PartName="/ppt/charts/chart81.xml" ContentType="application/vnd.openxmlformats-officedocument.drawingml.chart+xml"/>
  <Override PartName="/ppt/charts/style74.xml" ContentType="application/vnd.ms-office.chartstyle+xml"/>
  <Override PartName="/ppt/charts/colors74.xml" ContentType="application/vnd.ms-office.chartcolorstyle+xml"/>
  <Override PartName="/ppt/drawings/drawing19.xml" ContentType="application/vnd.openxmlformats-officedocument.drawingml.chartshapes+xml"/>
  <Override PartName="/ppt/notesSlides/notesSlide115.xml" ContentType="application/vnd.openxmlformats-officedocument.presentationml.notesSlide+xml"/>
  <Override PartName="/ppt/charts/chart82.xml" ContentType="application/vnd.openxmlformats-officedocument.drawingml.chart+xml"/>
  <Override PartName="/ppt/charts/style75.xml" ContentType="application/vnd.ms-office.chartstyle+xml"/>
  <Override PartName="/ppt/charts/colors75.xml" ContentType="application/vnd.ms-office.chartcolorstyle+xml"/>
  <Override PartName="/ppt/notesSlides/notesSlide116.xml" ContentType="application/vnd.openxmlformats-officedocument.presentationml.notesSlide+xml"/>
  <Override PartName="/ppt/charts/chart83.xml" ContentType="application/vnd.openxmlformats-officedocument.drawingml.chart+xml"/>
  <Override PartName="/ppt/charts/style76.xml" ContentType="application/vnd.ms-office.chartstyle+xml"/>
  <Override PartName="/ppt/charts/colors76.xml" ContentType="application/vnd.ms-office.chartcolorstyle+xml"/>
  <Override PartName="/ppt/notesSlides/notesSlide117.xml" ContentType="application/vnd.openxmlformats-officedocument.presentationml.notesSlide+xml"/>
  <Override PartName="/ppt/charts/chart84.xml" ContentType="application/vnd.openxmlformats-officedocument.drawingml.chart+xml"/>
  <Override PartName="/ppt/charts/style77.xml" ContentType="application/vnd.ms-office.chartstyle+xml"/>
  <Override PartName="/ppt/charts/colors77.xml" ContentType="application/vnd.ms-office.chartcolorstyle+xml"/>
  <Override PartName="/ppt/notesSlides/notesSlide118.xml" ContentType="application/vnd.openxmlformats-officedocument.presentationml.notesSlide+xml"/>
  <Override PartName="/ppt/charts/chart85.xml" ContentType="application/vnd.openxmlformats-officedocument.drawingml.chart+xml"/>
  <Override PartName="/ppt/charts/style78.xml" ContentType="application/vnd.ms-office.chartstyle+xml"/>
  <Override PartName="/ppt/charts/colors78.xml" ContentType="application/vnd.ms-office.chartcolorstyle+xml"/>
  <Override PartName="/ppt/notesSlides/notesSlide119.xml" ContentType="application/vnd.openxmlformats-officedocument.presentationml.notesSlide+xml"/>
  <Override PartName="/ppt/charts/chart86.xml" ContentType="application/vnd.openxmlformats-officedocument.drawingml.chart+xml"/>
  <Override PartName="/ppt/charts/style79.xml" ContentType="application/vnd.ms-office.chartstyle+xml"/>
  <Override PartName="/ppt/charts/colors79.xml" ContentType="application/vnd.ms-office.chartcolorstyle+xml"/>
  <Override PartName="/ppt/notesSlides/notesSlide120.xml" ContentType="application/vnd.openxmlformats-officedocument.presentationml.notesSlide+xml"/>
  <Override PartName="/ppt/charts/chart87.xml" ContentType="application/vnd.openxmlformats-officedocument.drawingml.chart+xml"/>
  <Override PartName="/ppt/charts/style80.xml" ContentType="application/vnd.ms-office.chartstyle+xml"/>
  <Override PartName="/ppt/charts/colors80.xml" ContentType="application/vnd.ms-office.chartcolorstyle+xml"/>
  <Override PartName="/ppt/notesSlides/notesSlide121.xml" ContentType="application/vnd.openxmlformats-officedocument.presentationml.notesSlide+xml"/>
  <Override PartName="/ppt/charts/chart88.xml" ContentType="application/vnd.openxmlformats-officedocument.drawingml.chart+xml"/>
  <Override PartName="/ppt/charts/style81.xml" ContentType="application/vnd.ms-office.chartstyle+xml"/>
  <Override PartName="/ppt/charts/colors81.xml" ContentType="application/vnd.ms-office.chartcolorstyle+xml"/>
  <Override PartName="/ppt/notesSlides/notesSlide122.xml" ContentType="application/vnd.openxmlformats-officedocument.presentationml.notesSlide+xml"/>
  <Override PartName="/ppt/charts/chart89.xml" ContentType="application/vnd.openxmlformats-officedocument.drawingml.chart+xml"/>
  <Override PartName="/ppt/charts/style82.xml" ContentType="application/vnd.ms-office.chartstyle+xml"/>
  <Override PartName="/ppt/charts/colors82.xml" ContentType="application/vnd.ms-office.chartcolorstyle+xml"/>
  <Override PartName="/ppt/notesSlides/notesSlide123.xml" ContentType="application/vnd.openxmlformats-officedocument.presentationml.notesSlide+xml"/>
  <Override PartName="/ppt/charts/chart90.xml" ContentType="application/vnd.openxmlformats-officedocument.drawingml.chart+xml"/>
  <Override PartName="/ppt/charts/style83.xml" ContentType="application/vnd.ms-office.chartstyle+xml"/>
  <Override PartName="/ppt/charts/colors83.xml" ContentType="application/vnd.ms-office.chartcolorstyle+xml"/>
  <Override PartName="/ppt/notesSlides/notesSlide124.xml" ContentType="application/vnd.openxmlformats-officedocument.presentationml.notesSlide+xml"/>
  <Override PartName="/ppt/charts/chart91.xml" ContentType="application/vnd.openxmlformats-officedocument.drawingml.chart+xml"/>
  <Override PartName="/ppt/charts/style84.xml" ContentType="application/vnd.ms-office.chartstyle+xml"/>
  <Override PartName="/ppt/charts/colors84.xml" ContentType="application/vnd.ms-office.chartcolorstyle+xml"/>
  <Override PartName="/ppt/notesSlides/notesSlide125.xml" ContentType="application/vnd.openxmlformats-officedocument.presentationml.notesSlide+xml"/>
  <Override PartName="/ppt/charts/chart92.xml" ContentType="application/vnd.openxmlformats-officedocument.drawingml.chart+xml"/>
  <Override PartName="/ppt/charts/style85.xml" ContentType="application/vnd.ms-office.chartstyle+xml"/>
  <Override PartName="/ppt/charts/colors85.xml" ContentType="application/vnd.ms-office.chartcolorstyle+xml"/>
  <Override PartName="/ppt/notesSlides/notesSlide126.xml" ContentType="application/vnd.openxmlformats-officedocument.presentationml.notesSlide+xml"/>
  <Override PartName="/ppt/charts/chart93.xml" ContentType="application/vnd.openxmlformats-officedocument.drawingml.chart+xml"/>
  <Override PartName="/ppt/charts/style86.xml" ContentType="application/vnd.ms-office.chartstyle+xml"/>
  <Override PartName="/ppt/charts/colors86.xml" ContentType="application/vnd.ms-office.chartcolorstyle+xml"/>
  <Override PartName="/ppt/notesSlides/notesSlide127.xml" ContentType="application/vnd.openxmlformats-officedocument.presentationml.notesSlide+xml"/>
  <Override PartName="/ppt/charts/chart94.xml" ContentType="application/vnd.openxmlformats-officedocument.drawingml.chart+xml"/>
  <Override PartName="/ppt/charts/style87.xml" ContentType="application/vnd.ms-office.chartstyle+xml"/>
  <Override PartName="/ppt/charts/colors87.xml" ContentType="application/vnd.ms-office.chartcolorstyl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665" r:id="rId2"/>
    <p:sldMasterId id="2147483703" r:id="rId3"/>
    <p:sldMasterId id="2147483711" r:id="rId4"/>
    <p:sldMasterId id="2147483723" r:id="rId5"/>
  </p:sldMasterIdLst>
  <p:notesMasterIdLst>
    <p:notesMasterId r:id="rId144"/>
  </p:notesMasterIdLst>
  <p:handoutMasterIdLst>
    <p:handoutMasterId r:id="rId145"/>
  </p:handoutMasterIdLst>
  <p:sldIdLst>
    <p:sldId id="618" r:id="rId6"/>
    <p:sldId id="589" r:id="rId7"/>
    <p:sldId id="1066" r:id="rId8"/>
    <p:sldId id="570" r:id="rId9"/>
    <p:sldId id="636" r:id="rId10"/>
    <p:sldId id="648" r:id="rId11"/>
    <p:sldId id="649" r:id="rId12"/>
    <p:sldId id="658" r:id="rId13"/>
    <p:sldId id="659" r:id="rId14"/>
    <p:sldId id="660" r:id="rId15"/>
    <p:sldId id="661" r:id="rId16"/>
    <p:sldId id="662" r:id="rId17"/>
    <p:sldId id="663" r:id="rId18"/>
    <p:sldId id="664" r:id="rId19"/>
    <p:sldId id="665" r:id="rId20"/>
    <p:sldId id="666" r:id="rId21"/>
    <p:sldId id="680" r:id="rId22"/>
    <p:sldId id="799" r:id="rId23"/>
    <p:sldId id="792" r:id="rId24"/>
    <p:sldId id="1162" r:id="rId25"/>
    <p:sldId id="1163" r:id="rId26"/>
    <p:sldId id="681" r:id="rId27"/>
    <p:sldId id="941" r:id="rId28"/>
    <p:sldId id="957" r:id="rId29"/>
    <p:sldId id="1152" r:id="rId30"/>
    <p:sldId id="1158" r:id="rId31"/>
    <p:sldId id="1153" r:id="rId32"/>
    <p:sldId id="1154" r:id="rId33"/>
    <p:sldId id="1082" r:id="rId34"/>
    <p:sldId id="967" r:id="rId35"/>
    <p:sldId id="1084" r:id="rId36"/>
    <p:sldId id="960" r:id="rId37"/>
    <p:sldId id="1085" r:id="rId38"/>
    <p:sldId id="1087" r:id="rId39"/>
    <p:sldId id="1053" r:id="rId40"/>
    <p:sldId id="974" r:id="rId41"/>
    <p:sldId id="991" r:id="rId42"/>
    <p:sldId id="1062" r:id="rId43"/>
    <p:sldId id="990" r:id="rId44"/>
    <p:sldId id="989" r:id="rId45"/>
    <p:sldId id="988" r:id="rId46"/>
    <p:sldId id="933" r:id="rId47"/>
    <p:sldId id="1054" r:id="rId48"/>
    <p:sldId id="1029" r:id="rId49"/>
    <p:sldId id="986" r:id="rId50"/>
    <p:sldId id="985" r:id="rId51"/>
    <p:sldId id="1164" r:id="rId52"/>
    <p:sldId id="1065" r:id="rId53"/>
    <p:sldId id="1124" r:id="rId54"/>
    <p:sldId id="1125" r:id="rId55"/>
    <p:sldId id="1155" r:id="rId56"/>
    <p:sldId id="1156" r:id="rId57"/>
    <p:sldId id="1148" r:id="rId58"/>
    <p:sldId id="887" r:id="rId59"/>
    <p:sldId id="928" r:id="rId60"/>
    <p:sldId id="929" r:id="rId61"/>
    <p:sldId id="930" r:id="rId62"/>
    <p:sldId id="931" r:id="rId63"/>
    <p:sldId id="672" r:id="rId64"/>
    <p:sldId id="722" r:id="rId65"/>
    <p:sldId id="723" r:id="rId66"/>
    <p:sldId id="724" r:id="rId67"/>
    <p:sldId id="725" r:id="rId68"/>
    <p:sldId id="726" r:id="rId69"/>
    <p:sldId id="727" r:id="rId70"/>
    <p:sldId id="728" r:id="rId71"/>
    <p:sldId id="729" r:id="rId72"/>
    <p:sldId id="730" r:id="rId73"/>
    <p:sldId id="731" r:id="rId74"/>
    <p:sldId id="732" r:id="rId75"/>
    <p:sldId id="733" r:id="rId76"/>
    <p:sldId id="734" r:id="rId77"/>
    <p:sldId id="735" r:id="rId78"/>
    <p:sldId id="1165" r:id="rId79"/>
    <p:sldId id="708" r:id="rId80"/>
    <p:sldId id="709" r:id="rId81"/>
    <p:sldId id="710" r:id="rId82"/>
    <p:sldId id="711" r:id="rId83"/>
    <p:sldId id="712" r:id="rId84"/>
    <p:sldId id="713" r:id="rId85"/>
    <p:sldId id="714" r:id="rId86"/>
    <p:sldId id="715" r:id="rId87"/>
    <p:sldId id="716" r:id="rId88"/>
    <p:sldId id="717" r:id="rId89"/>
    <p:sldId id="718" r:id="rId90"/>
    <p:sldId id="719" r:id="rId91"/>
    <p:sldId id="720" r:id="rId92"/>
    <p:sldId id="736" r:id="rId93"/>
    <p:sldId id="1166" r:id="rId94"/>
    <p:sldId id="738" r:id="rId95"/>
    <p:sldId id="868" r:id="rId96"/>
    <p:sldId id="869" r:id="rId97"/>
    <p:sldId id="870" r:id="rId98"/>
    <p:sldId id="912" r:id="rId99"/>
    <p:sldId id="1028" r:id="rId100"/>
    <p:sldId id="1027" r:id="rId101"/>
    <p:sldId id="1032" r:id="rId102"/>
    <p:sldId id="1120" r:id="rId103"/>
    <p:sldId id="1119" r:id="rId104"/>
    <p:sldId id="955" r:id="rId105"/>
    <p:sldId id="1149" r:id="rId106"/>
    <p:sldId id="1150" r:id="rId107"/>
    <p:sldId id="1151" r:id="rId108"/>
    <p:sldId id="1128" r:id="rId109"/>
    <p:sldId id="1067" r:id="rId110"/>
    <p:sldId id="1068" r:id="rId111"/>
    <p:sldId id="1070" r:id="rId112"/>
    <p:sldId id="1069" r:id="rId113"/>
    <p:sldId id="1095" r:id="rId114"/>
    <p:sldId id="1094" r:id="rId115"/>
    <p:sldId id="1129" r:id="rId116"/>
    <p:sldId id="1130" r:id="rId117"/>
    <p:sldId id="1131" r:id="rId118"/>
    <p:sldId id="1146" r:id="rId119"/>
    <p:sldId id="1147" r:id="rId120"/>
    <p:sldId id="1132" r:id="rId121"/>
    <p:sldId id="1133" r:id="rId122"/>
    <p:sldId id="1134" r:id="rId123"/>
    <p:sldId id="1135" r:id="rId124"/>
    <p:sldId id="1136" r:id="rId125"/>
    <p:sldId id="1137" r:id="rId126"/>
    <p:sldId id="1138" r:id="rId127"/>
    <p:sldId id="1139" r:id="rId128"/>
    <p:sldId id="1140" r:id="rId129"/>
    <p:sldId id="1141" r:id="rId130"/>
    <p:sldId id="1142" r:id="rId131"/>
    <p:sldId id="1143" r:id="rId132"/>
    <p:sldId id="1144" r:id="rId133"/>
    <p:sldId id="1145" r:id="rId134"/>
    <p:sldId id="1110" r:id="rId135"/>
    <p:sldId id="1111" r:id="rId136"/>
    <p:sldId id="1112" r:id="rId137"/>
    <p:sldId id="1113" r:id="rId138"/>
    <p:sldId id="1109" r:id="rId139"/>
    <p:sldId id="1045" r:id="rId140"/>
    <p:sldId id="1063" r:id="rId141"/>
    <p:sldId id="1064" r:id="rId142"/>
    <p:sldId id="1117" r:id="rId143"/>
  </p:sldIdLst>
  <p:sldSz cx="9144000" cy="6858000" type="screen4x3"/>
  <p:notesSz cx="7010400" cy="9296400"/>
  <p:defaultTextStyle>
    <a:defPPr>
      <a:defRPr lang="en-US"/>
    </a:defPPr>
    <a:lvl1pPr algn="l" rtl="0" eaLnBrk="0" fontAlgn="base" hangingPunct="0">
      <a:spcBef>
        <a:spcPct val="0"/>
      </a:spcBef>
      <a:spcAft>
        <a:spcPct val="0"/>
      </a:spcAft>
      <a:defRPr sz="5000" kern="1200">
        <a:solidFill>
          <a:schemeClr val="tx1"/>
        </a:solidFill>
        <a:latin typeface="Arial" charset="0"/>
        <a:ea typeface="+mn-ea"/>
        <a:cs typeface="+mn-cs"/>
      </a:defRPr>
    </a:lvl1pPr>
    <a:lvl2pPr marL="457200" algn="l" rtl="0" eaLnBrk="0" fontAlgn="base" hangingPunct="0">
      <a:spcBef>
        <a:spcPct val="0"/>
      </a:spcBef>
      <a:spcAft>
        <a:spcPct val="0"/>
      </a:spcAft>
      <a:defRPr sz="5000" kern="1200">
        <a:solidFill>
          <a:schemeClr val="tx1"/>
        </a:solidFill>
        <a:latin typeface="Arial" charset="0"/>
        <a:ea typeface="+mn-ea"/>
        <a:cs typeface="+mn-cs"/>
      </a:defRPr>
    </a:lvl2pPr>
    <a:lvl3pPr marL="914400" algn="l" rtl="0" eaLnBrk="0" fontAlgn="base" hangingPunct="0">
      <a:spcBef>
        <a:spcPct val="0"/>
      </a:spcBef>
      <a:spcAft>
        <a:spcPct val="0"/>
      </a:spcAft>
      <a:defRPr sz="5000" kern="1200">
        <a:solidFill>
          <a:schemeClr val="tx1"/>
        </a:solidFill>
        <a:latin typeface="Arial" charset="0"/>
        <a:ea typeface="+mn-ea"/>
        <a:cs typeface="+mn-cs"/>
      </a:defRPr>
    </a:lvl3pPr>
    <a:lvl4pPr marL="1371600" algn="l" rtl="0" eaLnBrk="0" fontAlgn="base" hangingPunct="0">
      <a:spcBef>
        <a:spcPct val="0"/>
      </a:spcBef>
      <a:spcAft>
        <a:spcPct val="0"/>
      </a:spcAft>
      <a:defRPr sz="5000" kern="1200">
        <a:solidFill>
          <a:schemeClr val="tx1"/>
        </a:solidFill>
        <a:latin typeface="Arial" charset="0"/>
        <a:ea typeface="+mn-ea"/>
        <a:cs typeface="+mn-cs"/>
      </a:defRPr>
    </a:lvl4pPr>
    <a:lvl5pPr marL="1828800" algn="l" rtl="0" eaLnBrk="0" fontAlgn="base" hangingPunct="0">
      <a:spcBef>
        <a:spcPct val="0"/>
      </a:spcBef>
      <a:spcAft>
        <a:spcPct val="0"/>
      </a:spcAft>
      <a:defRPr sz="5000" kern="1200">
        <a:solidFill>
          <a:schemeClr val="tx1"/>
        </a:solidFill>
        <a:latin typeface="Arial" charset="0"/>
        <a:ea typeface="+mn-ea"/>
        <a:cs typeface="+mn-cs"/>
      </a:defRPr>
    </a:lvl5pPr>
    <a:lvl6pPr marL="2286000" algn="l" defTabSz="914400" rtl="0" eaLnBrk="1" latinLnBrk="0" hangingPunct="1">
      <a:defRPr sz="5000" kern="1200">
        <a:solidFill>
          <a:schemeClr val="tx1"/>
        </a:solidFill>
        <a:latin typeface="Arial" charset="0"/>
        <a:ea typeface="+mn-ea"/>
        <a:cs typeface="+mn-cs"/>
      </a:defRPr>
    </a:lvl6pPr>
    <a:lvl7pPr marL="2743200" algn="l" defTabSz="914400" rtl="0" eaLnBrk="1" latinLnBrk="0" hangingPunct="1">
      <a:defRPr sz="5000" kern="1200">
        <a:solidFill>
          <a:schemeClr val="tx1"/>
        </a:solidFill>
        <a:latin typeface="Arial" charset="0"/>
        <a:ea typeface="+mn-ea"/>
        <a:cs typeface="+mn-cs"/>
      </a:defRPr>
    </a:lvl7pPr>
    <a:lvl8pPr marL="3200400" algn="l" defTabSz="914400" rtl="0" eaLnBrk="1" latinLnBrk="0" hangingPunct="1">
      <a:defRPr sz="5000" kern="1200">
        <a:solidFill>
          <a:schemeClr val="tx1"/>
        </a:solidFill>
        <a:latin typeface="Arial" charset="0"/>
        <a:ea typeface="+mn-ea"/>
        <a:cs typeface="+mn-cs"/>
      </a:defRPr>
    </a:lvl8pPr>
    <a:lvl9pPr marL="3657600" algn="l" defTabSz="914400" rtl="0" eaLnBrk="1" latinLnBrk="0" hangingPunct="1">
      <a:defRPr sz="5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1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tyndorf" initials="d" lastIdx="2" clrIdx="0"/>
  <p:cmAuthor id="1" name="Geddes, Timothy" initials="TG" lastIdx="1" clrIdx="1"/>
  <p:cmAuthor id="2" name="Andrew Peterson" initials="AJP" lastIdx="3"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66FF"/>
    <a:srgbClr val="66FFFF"/>
    <a:srgbClr val="B2B2B2"/>
    <a:srgbClr val="ADCAFF"/>
    <a:srgbClr val="0000FF"/>
    <a:srgbClr val="000099"/>
    <a:srgbClr val="660033"/>
    <a:srgbClr val="BC14A4"/>
    <a:srgbClr val="FFC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28" autoAdjust="0"/>
    <p:restoredTop sz="80790" autoAdjust="0"/>
  </p:normalViewPr>
  <p:slideViewPr>
    <p:cSldViewPr>
      <p:cViewPr varScale="1">
        <p:scale>
          <a:sx n="79" d="100"/>
          <a:sy n="79" d="100"/>
        </p:scale>
        <p:origin x="984" y="84"/>
      </p:cViewPr>
      <p:guideLst>
        <p:guide orient="horz" pos="2160"/>
        <p:guide pos="2880"/>
      </p:guideLst>
    </p:cSldViewPr>
  </p:slideViewPr>
  <p:outlineViewPr>
    <p:cViewPr>
      <p:scale>
        <a:sx n="33" d="100"/>
        <a:sy n="33" d="100"/>
      </p:scale>
      <p:origin x="0" y="-5610"/>
    </p:cViewPr>
  </p:outlineViewPr>
  <p:notesTextViewPr>
    <p:cViewPr>
      <p:scale>
        <a:sx n="125" d="100"/>
        <a:sy n="125" d="100"/>
      </p:scale>
      <p:origin x="0" y="0"/>
    </p:cViewPr>
  </p:notesTextViewPr>
  <p:sorterViewPr>
    <p:cViewPr varScale="1">
      <p:scale>
        <a:sx n="1" d="1"/>
        <a:sy n="1" d="1"/>
      </p:scale>
      <p:origin x="0" y="0"/>
    </p:cViewPr>
  </p:sorterViewPr>
  <p:notesViewPr>
    <p:cSldViewPr>
      <p:cViewPr>
        <p:scale>
          <a:sx n="100" d="100"/>
          <a:sy n="100" d="100"/>
        </p:scale>
        <p:origin x="-2064" y="456"/>
      </p:cViewPr>
      <p:guideLst>
        <p:guide orient="horz" pos="2928"/>
        <p:guide pos="221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notesMaster" Target="notesMasters/notesMaster1.xml"/><Relationship Id="rId149"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slide" Target="slides/slide119.xml"/><Relationship Id="rId129" Type="http://schemas.openxmlformats.org/officeDocument/2006/relationships/slide" Target="slides/slide124.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32" Type="http://schemas.openxmlformats.org/officeDocument/2006/relationships/slide" Target="slides/slide127.xml"/><Relationship Id="rId140" Type="http://schemas.openxmlformats.org/officeDocument/2006/relationships/slide" Target="slides/slide135.xml"/><Relationship Id="rId14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slide" Target="slides/slide138.xml"/><Relationship Id="rId14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commentAuthors" Target="commentAuthor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chartUserShapes" Target="../drawings/drawing2.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package" Target="../embeddings/Microsoft_Excel_Worksheet21.xlsx"/><Relationship Id="rId1" Type="http://schemas.openxmlformats.org/officeDocument/2006/relationships/themeOverride" Target="../theme/themeOverride1.xml"/></Relationships>
</file>

<file path=ppt/charts/_rels/chart22.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package" Target="../embeddings/Microsoft_Excel_Worksheet22.xlsx"/><Relationship Id="rId1" Type="http://schemas.openxmlformats.org/officeDocument/2006/relationships/themeOverride" Target="../theme/themeOverride2.xml"/></Relationships>
</file>

<file path=ppt/charts/_rels/chart23.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package" Target="../embeddings/Microsoft_Excel_Worksheet23.xlsx"/><Relationship Id="rId1" Type="http://schemas.openxmlformats.org/officeDocument/2006/relationships/themeOverride" Target="../theme/themeOverride3.xml"/></Relationships>
</file>

<file path=ppt/charts/_rels/chart24.xml.rels><?xml version="1.0" encoding="UTF-8" standalone="yes"?>
<Relationships xmlns="http://schemas.openxmlformats.org/package/2006/relationships"><Relationship Id="rId3" Type="http://schemas.openxmlformats.org/officeDocument/2006/relationships/chartUserShapes" Target="../drawings/drawing7.xml"/><Relationship Id="rId2" Type="http://schemas.openxmlformats.org/officeDocument/2006/relationships/package" Target="../embeddings/Microsoft_Excel_Worksheet24.xlsx"/><Relationship Id="rId1" Type="http://schemas.openxmlformats.org/officeDocument/2006/relationships/themeOverride" Target="../theme/themeOverride4.xml"/></Relationships>
</file>

<file path=ppt/charts/_rels/chart25.xml.rels><?xml version="1.0" encoding="UTF-8" standalone="yes"?>
<Relationships xmlns="http://schemas.openxmlformats.org/package/2006/relationships"><Relationship Id="rId3" Type="http://schemas.openxmlformats.org/officeDocument/2006/relationships/chartUserShapes" Target="../drawings/drawing8.xml"/><Relationship Id="rId2" Type="http://schemas.openxmlformats.org/officeDocument/2006/relationships/package" Target="../embeddings/Microsoft_Excel_Worksheet25.xlsx"/><Relationship Id="rId1" Type="http://schemas.openxmlformats.org/officeDocument/2006/relationships/themeOverride" Target="../theme/themeOverride5.xml"/></Relationships>
</file>

<file path=ppt/charts/_rels/chart26.xml.rels><?xml version="1.0" encoding="UTF-8" standalone="yes"?>
<Relationships xmlns="http://schemas.openxmlformats.org/package/2006/relationships"><Relationship Id="rId3" Type="http://schemas.openxmlformats.org/officeDocument/2006/relationships/chartUserShapes" Target="../drawings/drawing9.xml"/><Relationship Id="rId2" Type="http://schemas.openxmlformats.org/officeDocument/2006/relationships/package" Target="../embeddings/Microsoft_Excel_Worksheet26.xlsx"/><Relationship Id="rId1" Type="http://schemas.openxmlformats.org/officeDocument/2006/relationships/themeOverride" Target="../theme/themeOverride6.xml"/></Relationships>
</file>

<file path=ppt/charts/_rels/chart27.xml.rels><?xml version="1.0" encoding="UTF-8" standalone="yes"?>
<Relationships xmlns="http://schemas.openxmlformats.org/package/2006/relationships"><Relationship Id="rId3" Type="http://schemas.openxmlformats.org/officeDocument/2006/relationships/chartUserShapes" Target="../drawings/drawing10.xml"/><Relationship Id="rId2" Type="http://schemas.openxmlformats.org/officeDocument/2006/relationships/package" Target="../embeddings/Microsoft_Excel_Worksheet27.xlsx"/><Relationship Id="rId1" Type="http://schemas.openxmlformats.org/officeDocument/2006/relationships/themeOverride" Target="../theme/themeOverride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1.xml"/><Relationship Id="rId1" Type="http://schemas.microsoft.com/office/2011/relationships/chartStyle" Target="style21.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2.xml"/><Relationship Id="rId1" Type="http://schemas.microsoft.com/office/2011/relationships/chartStyle" Target="style2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23.xml"/><Relationship Id="rId1" Type="http://schemas.microsoft.com/office/2011/relationships/chartStyle" Target="style23.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24.xml"/><Relationship Id="rId1" Type="http://schemas.microsoft.com/office/2011/relationships/chartStyle" Target="style24.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25.xml"/><Relationship Id="rId1" Type="http://schemas.microsoft.com/office/2011/relationships/chartStyle" Target="style25.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26.xml"/><Relationship Id="rId1" Type="http://schemas.microsoft.com/office/2011/relationships/chartStyle" Target="style26.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chartUserShapes" Target="../drawings/drawing11.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28.xml"/><Relationship Id="rId1" Type="http://schemas.microsoft.com/office/2011/relationships/chartStyle" Target="style28.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29.xml"/><Relationship Id="rId1" Type="http://schemas.microsoft.com/office/2011/relationships/chartStyle" Target="style29.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0.xml"/><Relationship Id="rId1" Type="http://schemas.microsoft.com/office/2011/relationships/chartStyle" Target="style30.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1.xml"/><Relationship Id="rId1" Type="http://schemas.microsoft.com/office/2011/relationships/chartStyle" Target="style31.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32.xml"/><Relationship Id="rId1" Type="http://schemas.microsoft.com/office/2011/relationships/chartStyle" Target="style3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33.xml"/><Relationship Id="rId1" Type="http://schemas.microsoft.com/office/2011/relationships/chartStyle" Target="style33.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34.xml"/><Relationship Id="rId1" Type="http://schemas.microsoft.com/office/2011/relationships/chartStyle" Target="style34.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35.xml"/><Relationship Id="rId1" Type="http://schemas.microsoft.com/office/2011/relationships/chartStyle" Target="style35.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36.xml"/><Relationship Id="rId1" Type="http://schemas.microsoft.com/office/2011/relationships/chartStyle" Target="style36.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37.xml"/><Relationship Id="rId1" Type="http://schemas.microsoft.com/office/2011/relationships/chartStyle" Target="style37.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38.xml"/><Relationship Id="rId1" Type="http://schemas.microsoft.com/office/2011/relationships/chartStyle" Target="style38.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39.xml"/><Relationship Id="rId1" Type="http://schemas.microsoft.com/office/2011/relationships/chartStyle" Target="style39.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0.xml"/><Relationship Id="rId1" Type="http://schemas.microsoft.com/office/2011/relationships/chartStyle" Target="style40.xml"/><Relationship Id="rId4" Type="http://schemas.openxmlformats.org/officeDocument/2006/relationships/chartUserShapes" Target="../drawings/drawing12.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1.xml"/><Relationship Id="rId1" Type="http://schemas.microsoft.com/office/2011/relationships/chartStyle" Target="style41.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42.xml"/><Relationship Id="rId1" Type="http://schemas.microsoft.com/office/2011/relationships/chartStyle" Target="style42.xml"/><Relationship Id="rId4" Type="http://schemas.openxmlformats.org/officeDocument/2006/relationships/chartUserShapes" Target="../drawings/drawing1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43.xml"/><Relationship Id="rId1" Type="http://schemas.microsoft.com/office/2011/relationships/chartStyle" Target="style43.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44.xml"/><Relationship Id="rId1" Type="http://schemas.microsoft.com/office/2011/relationships/chartStyle" Target="style44.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45.xml"/><Relationship Id="rId1" Type="http://schemas.microsoft.com/office/2011/relationships/chartStyle" Target="style45.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46.xml"/><Relationship Id="rId1" Type="http://schemas.microsoft.com/office/2011/relationships/chartStyle" Target="style46.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47.xml"/><Relationship Id="rId1" Type="http://schemas.microsoft.com/office/2011/relationships/chartStyle" Target="style47.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48.xml"/><Relationship Id="rId1" Type="http://schemas.microsoft.com/office/2011/relationships/chartStyle" Target="style48.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49.xml"/><Relationship Id="rId1" Type="http://schemas.microsoft.com/office/2011/relationships/chartStyle" Target="style49.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0.xml"/><Relationship Id="rId1" Type="http://schemas.microsoft.com/office/2011/relationships/chartStyle" Target="style50.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1.xml"/><Relationship Id="rId1" Type="http://schemas.microsoft.com/office/2011/relationships/chartStyle" Target="style51.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52.xml"/><Relationship Id="rId1" Type="http://schemas.microsoft.com/office/2011/relationships/chartStyle" Target="style52.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53.xml"/><Relationship Id="rId1" Type="http://schemas.microsoft.com/office/2011/relationships/chartStyle" Target="style53.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54.xml"/><Relationship Id="rId1" Type="http://schemas.microsoft.com/office/2011/relationships/chartStyle" Target="style54.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55.xml"/><Relationship Id="rId1" Type="http://schemas.microsoft.com/office/2011/relationships/chartStyle" Target="style55.xml"/><Relationship Id="rId4" Type="http://schemas.openxmlformats.org/officeDocument/2006/relationships/chartUserShapes" Target="../drawings/drawing14.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56.xml"/><Relationship Id="rId1" Type="http://schemas.microsoft.com/office/2011/relationships/chartStyle" Target="style56.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57.xml"/><Relationship Id="rId1" Type="http://schemas.microsoft.com/office/2011/relationships/chartStyle" Target="style57.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58.xml"/><Relationship Id="rId1" Type="http://schemas.microsoft.com/office/2011/relationships/chartStyle" Target="style58.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59.xml"/><Relationship Id="rId1" Type="http://schemas.microsoft.com/office/2011/relationships/chartStyle" Target="style59.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60.xml"/><Relationship Id="rId1" Type="http://schemas.microsoft.com/office/2011/relationships/chartStyle" Target="style60.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61.xml"/><Relationship Id="rId1" Type="http://schemas.microsoft.com/office/2011/relationships/chartStyle" Target="style61.xml"/><Relationship Id="rId4" Type="http://schemas.openxmlformats.org/officeDocument/2006/relationships/chartUserShapes" Target="../drawings/drawing15.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62.xml"/><Relationship Id="rId1" Type="http://schemas.microsoft.com/office/2011/relationships/chartStyle" Target="style62.xml"/><Relationship Id="rId4" Type="http://schemas.openxmlformats.org/officeDocument/2006/relationships/chartUserShapes" Target="../drawings/drawing1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63.xml"/><Relationship Id="rId1" Type="http://schemas.microsoft.com/office/2011/relationships/chartStyle" Target="style63.xml"/><Relationship Id="rId4" Type="http://schemas.openxmlformats.org/officeDocument/2006/relationships/chartUserShapes" Target="../drawings/drawing17.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64.xml"/><Relationship Id="rId1" Type="http://schemas.microsoft.com/office/2011/relationships/chartStyle" Target="style64.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65.xml"/><Relationship Id="rId1" Type="http://schemas.microsoft.com/office/2011/relationships/chartStyle" Target="style65.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66.xml"/><Relationship Id="rId1" Type="http://schemas.microsoft.com/office/2011/relationships/chartStyle" Target="style66.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67.xml"/><Relationship Id="rId1" Type="http://schemas.microsoft.com/office/2011/relationships/chartStyle" Target="style67.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68.xml"/><Relationship Id="rId1" Type="http://schemas.microsoft.com/office/2011/relationships/chartStyle" Target="style68.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69.xml"/><Relationship Id="rId1" Type="http://schemas.microsoft.com/office/2011/relationships/chartStyle" Target="style69.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70.xml"/><Relationship Id="rId1" Type="http://schemas.microsoft.com/office/2011/relationships/chartStyle" Target="style70.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71.xml"/><Relationship Id="rId1" Type="http://schemas.microsoft.com/office/2011/relationships/chartStyle" Target="style71.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72.xml"/><Relationship Id="rId1" Type="http://schemas.microsoft.com/office/2011/relationships/chartStyle" Target="style72.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73.xml"/><Relationship Id="rId1" Type="http://schemas.microsoft.com/office/2011/relationships/chartStyle" Target="style73.xml"/><Relationship Id="rId4" Type="http://schemas.openxmlformats.org/officeDocument/2006/relationships/chartUserShapes" Target="../drawings/drawing18.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74.xml"/><Relationship Id="rId1" Type="http://schemas.microsoft.com/office/2011/relationships/chartStyle" Target="style74.xml"/><Relationship Id="rId4" Type="http://schemas.openxmlformats.org/officeDocument/2006/relationships/chartUserShapes" Target="../drawings/drawing19.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75.xml"/><Relationship Id="rId1" Type="http://schemas.microsoft.com/office/2011/relationships/chartStyle" Target="style75.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76.xml"/><Relationship Id="rId1" Type="http://schemas.microsoft.com/office/2011/relationships/chartStyle" Target="style76.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77.xml"/><Relationship Id="rId1" Type="http://schemas.microsoft.com/office/2011/relationships/chartStyle" Target="style77.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78.xml"/><Relationship Id="rId1" Type="http://schemas.microsoft.com/office/2011/relationships/chartStyle" Target="style78.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79.xml"/><Relationship Id="rId1" Type="http://schemas.microsoft.com/office/2011/relationships/chartStyle" Target="style79.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80.xml"/><Relationship Id="rId1" Type="http://schemas.microsoft.com/office/2011/relationships/chartStyle" Target="style80.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81.xml"/><Relationship Id="rId1" Type="http://schemas.microsoft.com/office/2011/relationships/chartStyle" Target="style81.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82.xml"/><Relationship Id="rId1" Type="http://schemas.microsoft.com/office/2011/relationships/chartStyle" Target="style82.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91.xlsx"/><Relationship Id="rId2" Type="http://schemas.microsoft.com/office/2011/relationships/chartColorStyle" Target="colors83.xml"/><Relationship Id="rId1" Type="http://schemas.microsoft.com/office/2011/relationships/chartStyle" Target="style83.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2.xlsx"/><Relationship Id="rId2" Type="http://schemas.microsoft.com/office/2011/relationships/chartColorStyle" Target="colors84.xml"/><Relationship Id="rId1" Type="http://schemas.microsoft.com/office/2011/relationships/chartStyle" Target="style84.xml"/></Relationships>
</file>

<file path=ppt/charts/_rels/chart92.xml.rels><?xml version="1.0" encoding="UTF-8" standalone="yes"?>
<Relationships xmlns="http://schemas.openxmlformats.org/package/2006/relationships"><Relationship Id="rId3" Type="http://schemas.openxmlformats.org/officeDocument/2006/relationships/package" Target="../embeddings/Microsoft_Excel_Worksheet93.xlsx"/><Relationship Id="rId2" Type="http://schemas.microsoft.com/office/2011/relationships/chartColorStyle" Target="colors85.xml"/><Relationship Id="rId1" Type="http://schemas.microsoft.com/office/2011/relationships/chartStyle" Target="style85.xml"/></Relationships>
</file>

<file path=ppt/charts/_rels/chart93.xml.rels><?xml version="1.0" encoding="UTF-8" standalone="yes"?>
<Relationships xmlns="http://schemas.openxmlformats.org/package/2006/relationships"><Relationship Id="rId3" Type="http://schemas.openxmlformats.org/officeDocument/2006/relationships/package" Target="../embeddings/Microsoft_Excel_Worksheet94.xlsx"/><Relationship Id="rId2" Type="http://schemas.microsoft.com/office/2011/relationships/chartColorStyle" Target="colors86.xml"/><Relationship Id="rId1" Type="http://schemas.microsoft.com/office/2011/relationships/chartStyle" Target="style86.xml"/></Relationships>
</file>

<file path=ppt/charts/_rels/chart94.xml.rels><?xml version="1.0" encoding="UTF-8" standalone="yes"?>
<Relationships xmlns="http://schemas.openxmlformats.org/package/2006/relationships"><Relationship Id="rId3" Type="http://schemas.openxmlformats.org/officeDocument/2006/relationships/package" Target="../embeddings/Microsoft_Excel_Worksheet95.xlsx"/><Relationship Id="rId2" Type="http://schemas.microsoft.com/office/2011/relationships/chartColorStyle" Target="colors87.xml"/><Relationship Id="rId1" Type="http://schemas.microsoft.com/office/2011/relationships/chartStyle" Target="style87.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81955380577427"/>
          <c:y val="2.7430167597765363E-2"/>
          <c:w val="0.84829833770778651"/>
          <c:h val="0.79926164606519157"/>
        </c:manualLayout>
      </c:layout>
      <c:areaChart>
        <c:grouping val="standard"/>
        <c:varyColors val="0"/>
        <c:ser>
          <c:idx val="0"/>
          <c:order val="0"/>
          <c:tx>
            <c:strRef>
              <c:f>PlainAreaGraph!$B$1</c:f>
              <c:strCache>
                <c:ptCount val="1"/>
                <c:pt idx="0">
                  <c:v>Number of Deaths</c:v>
                </c:pt>
              </c:strCache>
            </c:strRef>
          </c:tx>
          <c:spPr>
            <a:solidFill>
              <a:schemeClr val="accent1"/>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PlainAreaGraph!$B$2:$B$121</c:f>
              <c:numCache>
                <c:formatCode>General</c:formatCode>
                <c:ptCount val="120"/>
                <c:pt idx="0">
                  <c:v>14596</c:v>
                </c:pt>
                <c:pt idx="1">
                  <c:v>3257</c:v>
                </c:pt>
                <c:pt idx="2">
                  <c:v>1608</c:v>
                </c:pt>
                <c:pt idx="3">
                  <c:v>1090</c:v>
                </c:pt>
                <c:pt idx="4">
                  <c:v>858</c:v>
                </c:pt>
                <c:pt idx="5">
                  <c:v>624</c:v>
                </c:pt>
                <c:pt idx="6">
                  <c:v>444</c:v>
                </c:pt>
                <c:pt idx="7">
                  <c:v>316</c:v>
                </c:pt>
                <c:pt idx="8">
                  <c:v>235</c:v>
                </c:pt>
                <c:pt idx="9">
                  <c:v>197</c:v>
                </c:pt>
                <c:pt idx="10">
                  <c:v>191</c:v>
                </c:pt>
                <c:pt idx="11">
                  <c:v>204</c:v>
                </c:pt>
                <c:pt idx="12">
                  <c:v>224</c:v>
                </c:pt>
                <c:pt idx="13">
                  <c:v>240</c:v>
                </c:pt>
                <c:pt idx="14">
                  <c:v>255</c:v>
                </c:pt>
                <c:pt idx="15">
                  <c:v>278</c:v>
                </c:pt>
                <c:pt idx="16">
                  <c:v>313</c:v>
                </c:pt>
                <c:pt idx="17">
                  <c:v>351</c:v>
                </c:pt>
                <c:pt idx="18">
                  <c:v>391</c:v>
                </c:pt>
                <c:pt idx="19">
                  <c:v>431</c:v>
                </c:pt>
                <c:pt idx="20">
                  <c:v>474</c:v>
                </c:pt>
                <c:pt idx="21">
                  <c:v>516</c:v>
                </c:pt>
                <c:pt idx="22">
                  <c:v>543</c:v>
                </c:pt>
                <c:pt idx="23">
                  <c:v>551</c:v>
                </c:pt>
                <c:pt idx="24">
                  <c:v>546</c:v>
                </c:pt>
                <c:pt idx="25">
                  <c:v>536</c:v>
                </c:pt>
                <c:pt idx="26">
                  <c:v>530</c:v>
                </c:pt>
                <c:pt idx="27">
                  <c:v>530</c:v>
                </c:pt>
                <c:pt idx="28">
                  <c:v>540</c:v>
                </c:pt>
                <c:pt idx="29">
                  <c:v>557</c:v>
                </c:pt>
                <c:pt idx="30">
                  <c:v>575</c:v>
                </c:pt>
                <c:pt idx="31">
                  <c:v>590</c:v>
                </c:pt>
                <c:pt idx="32">
                  <c:v>602</c:v>
                </c:pt>
                <c:pt idx="33">
                  <c:v>613</c:v>
                </c:pt>
                <c:pt idx="34">
                  <c:v>621</c:v>
                </c:pt>
                <c:pt idx="35">
                  <c:v>630</c:v>
                </c:pt>
                <c:pt idx="36">
                  <c:v>639</c:v>
                </c:pt>
                <c:pt idx="37">
                  <c:v>648</c:v>
                </c:pt>
                <c:pt idx="38">
                  <c:v>655</c:v>
                </c:pt>
                <c:pt idx="39">
                  <c:v>662</c:v>
                </c:pt>
                <c:pt idx="40">
                  <c:v>670</c:v>
                </c:pt>
                <c:pt idx="41">
                  <c:v>679</c:v>
                </c:pt>
                <c:pt idx="42">
                  <c:v>691</c:v>
                </c:pt>
                <c:pt idx="43">
                  <c:v>707</c:v>
                </c:pt>
                <c:pt idx="44">
                  <c:v>725</c:v>
                </c:pt>
                <c:pt idx="45">
                  <c:v>746</c:v>
                </c:pt>
                <c:pt idx="46">
                  <c:v>769</c:v>
                </c:pt>
                <c:pt idx="47">
                  <c:v>793</c:v>
                </c:pt>
                <c:pt idx="48">
                  <c:v>818</c:v>
                </c:pt>
                <c:pt idx="49">
                  <c:v>844</c:v>
                </c:pt>
                <c:pt idx="50">
                  <c:v>872</c:v>
                </c:pt>
                <c:pt idx="51">
                  <c:v>904</c:v>
                </c:pt>
                <c:pt idx="52">
                  <c:v>941</c:v>
                </c:pt>
                <c:pt idx="53">
                  <c:v>983</c:v>
                </c:pt>
                <c:pt idx="54">
                  <c:v>1030</c:v>
                </c:pt>
                <c:pt idx="55">
                  <c:v>1081</c:v>
                </c:pt>
                <c:pt idx="56">
                  <c:v>1132</c:v>
                </c:pt>
                <c:pt idx="57">
                  <c:v>1179</c:v>
                </c:pt>
                <c:pt idx="58">
                  <c:v>1220</c:v>
                </c:pt>
                <c:pt idx="59">
                  <c:v>1258</c:v>
                </c:pt>
                <c:pt idx="60">
                  <c:v>1298</c:v>
                </c:pt>
                <c:pt idx="61">
                  <c:v>1343</c:v>
                </c:pt>
                <c:pt idx="62">
                  <c:v>1391</c:v>
                </c:pt>
                <c:pt idx="63">
                  <c:v>1443</c:v>
                </c:pt>
                <c:pt idx="64">
                  <c:v>1498</c:v>
                </c:pt>
                <c:pt idx="65">
                  <c:v>1552</c:v>
                </c:pt>
                <c:pt idx="66">
                  <c:v>1605</c:v>
                </c:pt>
                <c:pt idx="67">
                  <c:v>1658</c:v>
                </c:pt>
                <c:pt idx="68">
                  <c:v>1707</c:v>
                </c:pt>
                <c:pt idx="69">
                  <c:v>1753</c:v>
                </c:pt>
                <c:pt idx="70">
                  <c:v>1796</c:v>
                </c:pt>
                <c:pt idx="71">
                  <c:v>1830</c:v>
                </c:pt>
                <c:pt idx="72">
                  <c:v>1844</c:v>
                </c:pt>
                <c:pt idx="73">
                  <c:v>1837</c:v>
                </c:pt>
                <c:pt idx="74">
                  <c:v>1816</c:v>
                </c:pt>
                <c:pt idx="75">
                  <c:v>1782</c:v>
                </c:pt>
                <c:pt idx="76">
                  <c:v>1745</c:v>
                </c:pt>
                <c:pt idx="77">
                  <c:v>1710</c:v>
                </c:pt>
                <c:pt idx="78">
                  <c:v>1674</c:v>
                </c:pt>
                <c:pt idx="79">
                  <c:v>1627</c:v>
                </c:pt>
                <c:pt idx="80">
                  <c:v>1559</c:v>
                </c:pt>
                <c:pt idx="81">
                  <c:v>1465</c:v>
                </c:pt>
                <c:pt idx="82">
                  <c:v>1348</c:v>
                </c:pt>
                <c:pt idx="83">
                  <c:v>1214</c:v>
                </c:pt>
                <c:pt idx="84">
                  <c:v>1072</c:v>
                </c:pt>
                <c:pt idx="85">
                  <c:v>932</c:v>
                </c:pt>
                <c:pt idx="86">
                  <c:v>797</c:v>
                </c:pt>
                <c:pt idx="87">
                  <c:v>671</c:v>
                </c:pt>
                <c:pt idx="88">
                  <c:v>555</c:v>
                </c:pt>
                <c:pt idx="89">
                  <c:v>450</c:v>
                </c:pt>
                <c:pt idx="90">
                  <c:v>357</c:v>
                </c:pt>
                <c:pt idx="91">
                  <c:v>276</c:v>
                </c:pt>
                <c:pt idx="92">
                  <c:v>209</c:v>
                </c:pt>
                <c:pt idx="93">
                  <c:v>153</c:v>
                </c:pt>
                <c:pt idx="94">
                  <c:v>110</c:v>
                </c:pt>
                <c:pt idx="95">
                  <c:v>77</c:v>
                </c:pt>
                <c:pt idx="96">
                  <c:v>52</c:v>
                </c:pt>
                <c:pt idx="97">
                  <c:v>35</c:v>
                </c:pt>
                <c:pt idx="98">
                  <c:v>22</c:v>
                </c:pt>
                <c:pt idx="99">
                  <c:v>14</c:v>
                </c:pt>
                <c:pt idx="100">
                  <c:v>8</c:v>
                </c:pt>
                <c:pt idx="101">
                  <c:v>5</c:v>
                </c:pt>
                <c:pt idx="102">
                  <c:v>3</c:v>
                </c:pt>
                <c:pt idx="103">
                  <c:v>1</c:v>
                </c:pt>
                <c:pt idx="104">
                  <c:v>1</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ser>
          <c:idx val="1"/>
          <c:order val="1"/>
          <c:tx>
            <c:strRef>
              <c:f>PlainAreaGraph!$C$1</c:f>
              <c:strCache>
                <c:ptCount val="1"/>
                <c:pt idx="0">
                  <c:v>Life Exp</c:v>
                </c:pt>
              </c:strCache>
            </c:strRef>
          </c:tx>
          <c:spPr>
            <a:solidFill>
              <a:schemeClr val="accent2"/>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PlainAreaGraph!$C$2:$C$121</c:f>
              <c:numCache>
                <c:formatCode>General</c:formatCode>
                <c:ptCount val="1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793.5</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1705</c:v>
                </c:pt>
                <c:pt idx="69">
                  <c:v>0</c:v>
                </c:pt>
                <c:pt idx="70">
                  <c:v>0</c:v>
                </c:pt>
                <c:pt idx="71">
                  <c:v>0</c:v>
                </c:pt>
                <c:pt idx="72">
                  <c:v>0</c:v>
                </c:pt>
                <c:pt idx="73">
                  <c:v>0</c:v>
                </c:pt>
                <c:pt idx="74">
                  <c:v>0</c:v>
                </c:pt>
                <c:pt idx="75">
                  <c:v>0</c:v>
                </c:pt>
                <c:pt idx="76">
                  <c:v>0</c:v>
                </c:pt>
                <c:pt idx="77">
                  <c:v>1779.5</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dLbls>
          <c:showLegendKey val="0"/>
          <c:showVal val="0"/>
          <c:showCatName val="0"/>
          <c:showSerName val="0"/>
          <c:showPercent val="0"/>
          <c:showBubbleSize val="0"/>
        </c:dLbls>
        <c:axId val="239139320"/>
        <c:axId val="239139712"/>
      </c:areaChart>
      <c:catAx>
        <c:axId val="239139320"/>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r>
                  <a:rPr lang="en-US" sz="2000" baseline="0" dirty="0" smtClean="0">
                    <a:solidFill>
                      <a:schemeClr val="tx1"/>
                    </a:solidFill>
                    <a:latin typeface="Arial" panose="020B0604020202020204" pitchFamily="34" charset="0"/>
                  </a:rPr>
                  <a:t>Age</a:t>
                </a:r>
                <a:endParaRPr lang="en-US" sz="2000" baseline="0" dirty="0">
                  <a:solidFill>
                    <a:schemeClr val="tx1"/>
                  </a:solidFill>
                  <a:latin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crossAx val="239139712"/>
        <c:crosses val="autoZero"/>
        <c:auto val="1"/>
        <c:lblAlgn val="ctr"/>
        <c:lblOffset val="100"/>
        <c:tickLblSkip val="5"/>
        <c:noMultiLvlLbl val="0"/>
      </c:catAx>
      <c:valAx>
        <c:axId val="239139712"/>
        <c:scaling>
          <c:orientation val="minMax"/>
          <c:max val="4000"/>
        </c:scaling>
        <c:delete val="0"/>
        <c:axPos val="l"/>
        <c:majorGridlines>
          <c:spPr>
            <a:ln w="9525" cap="flat" cmpd="sng" algn="ctr">
              <a:solidFill>
                <a:schemeClr val="bg1">
                  <a:lumMod val="6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r>
                  <a:rPr lang="en-US" sz="1400" baseline="0" dirty="0" smtClean="0">
                    <a:solidFill>
                      <a:schemeClr val="tx1"/>
                    </a:solidFill>
                    <a:latin typeface="Arial" panose="020B0604020202020204" pitchFamily="34" charset="0"/>
                  </a:rPr>
                  <a:t>Number of Deaths per 100,000 Deaths</a:t>
                </a:r>
                <a:endParaRPr lang="en-US" sz="1400" baseline="0" dirty="0">
                  <a:solidFill>
                    <a:schemeClr val="tx1"/>
                  </a:solidFill>
                  <a:latin typeface="Arial" panose="020B0604020202020204" pitchFamily="34" charset="0"/>
                </a:endParaRPr>
              </a:p>
            </c:rich>
          </c:tx>
          <c:layout>
            <c:manualLayout>
              <c:xMode val="edge"/>
              <c:yMode val="edge"/>
              <c:x val="4.8611111111111121E-3"/>
              <c:y val="0.1209998680332556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mn-cs"/>
              </a:defRPr>
            </a:pPr>
            <a:endParaRPr lang="en-US"/>
          </a:p>
        </c:txPr>
        <c:crossAx val="239139320"/>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81955380577427"/>
          <c:y val="2.7430167597765363E-2"/>
          <c:w val="0.84829833770778651"/>
          <c:h val="0.79926164606519157"/>
        </c:manualLayout>
      </c:layout>
      <c:areaChart>
        <c:grouping val="standard"/>
        <c:varyColors val="0"/>
        <c:ser>
          <c:idx val="0"/>
          <c:order val="0"/>
          <c:tx>
            <c:strRef>
              <c:f>PlainAreaGraph!$B$1</c:f>
              <c:strCache>
                <c:ptCount val="1"/>
                <c:pt idx="0">
                  <c:v>Number of Deaths</c:v>
                </c:pt>
              </c:strCache>
            </c:strRef>
          </c:tx>
          <c:spPr>
            <a:solidFill>
              <a:schemeClr val="accent1"/>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PlainAreaGraph!$B$2:$B$121</c:f>
              <c:numCache>
                <c:formatCode>General</c:formatCode>
                <c:ptCount val="120"/>
                <c:pt idx="0">
                  <c:v>921.5</c:v>
                </c:pt>
                <c:pt idx="1">
                  <c:v>70.5</c:v>
                </c:pt>
                <c:pt idx="2">
                  <c:v>45</c:v>
                </c:pt>
                <c:pt idx="3">
                  <c:v>34.5</c:v>
                </c:pt>
                <c:pt idx="4">
                  <c:v>29</c:v>
                </c:pt>
                <c:pt idx="5">
                  <c:v>25.5</c:v>
                </c:pt>
                <c:pt idx="6">
                  <c:v>24</c:v>
                </c:pt>
                <c:pt idx="7">
                  <c:v>22</c:v>
                </c:pt>
                <c:pt idx="8">
                  <c:v>20</c:v>
                </c:pt>
                <c:pt idx="9">
                  <c:v>17.5</c:v>
                </c:pt>
                <c:pt idx="10">
                  <c:v>15.5</c:v>
                </c:pt>
                <c:pt idx="11">
                  <c:v>15.5</c:v>
                </c:pt>
                <c:pt idx="12">
                  <c:v>21</c:v>
                </c:pt>
                <c:pt idx="13">
                  <c:v>31.5</c:v>
                </c:pt>
                <c:pt idx="14">
                  <c:v>45.5</c:v>
                </c:pt>
                <c:pt idx="15">
                  <c:v>62</c:v>
                </c:pt>
                <c:pt idx="16">
                  <c:v>77.5</c:v>
                </c:pt>
                <c:pt idx="17">
                  <c:v>89</c:v>
                </c:pt>
                <c:pt idx="18">
                  <c:v>96</c:v>
                </c:pt>
                <c:pt idx="19">
                  <c:v>99</c:v>
                </c:pt>
                <c:pt idx="20">
                  <c:v>101</c:v>
                </c:pt>
                <c:pt idx="21">
                  <c:v>104</c:v>
                </c:pt>
                <c:pt idx="22">
                  <c:v>106.5</c:v>
                </c:pt>
                <c:pt idx="23">
                  <c:v>109</c:v>
                </c:pt>
                <c:pt idx="24">
                  <c:v>111.5</c:v>
                </c:pt>
                <c:pt idx="25">
                  <c:v>114</c:v>
                </c:pt>
                <c:pt idx="26">
                  <c:v>116.5</c:v>
                </c:pt>
                <c:pt idx="27">
                  <c:v>119.5</c:v>
                </c:pt>
                <c:pt idx="28">
                  <c:v>124</c:v>
                </c:pt>
                <c:pt idx="29">
                  <c:v>129</c:v>
                </c:pt>
                <c:pt idx="30">
                  <c:v>134.5</c:v>
                </c:pt>
                <c:pt idx="31">
                  <c:v>141</c:v>
                </c:pt>
                <c:pt idx="32">
                  <c:v>147</c:v>
                </c:pt>
                <c:pt idx="33">
                  <c:v>154</c:v>
                </c:pt>
                <c:pt idx="34">
                  <c:v>162</c:v>
                </c:pt>
                <c:pt idx="35">
                  <c:v>170.5</c:v>
                </c:pt>
                <c:pt idx="36">
                  <c:v>180</c:v>
                </c:pt>
                <c:pt idx="37">
                  <c:v>188.5</c:v>
                </c:pt>
                <c:pt idx="38">
                  <c:v>196</c:v>
                </c:pt>
                <c:pt idx="39">
                  <c:v>203.5</c:v>
                </c:pt>
                <c:pt idx="40">
                  <c:v>212</c:v>
                </c:pt>
                <c:pt idx="41">
                  <c:v>222.5</c:v>
                </c:pt>
                <c:pt idx="42">
                  <c:v>236</c:v>
                </c:pt>
                <c:pt idx="43">
                  <c:v>252.5</c:v>
                </c:pt>
                <c:pt idx="44">
                  <c:v>273</c:v>
                </c:pt>
                <c:pt idx="45">
                  <c:v>297</c:v>
                </c:pt>
                <c:pt idx="46">
                  <c:v>322.5</c:v>
                </c:pt>
                <c:pt idx="47">
                  <c:v>350</c:v>
                </c:pt>
                <c:pt idx="48">
                  <c:v>380.5</c:v>
                </c:pt>
                <c:pt idx="49">
                  <c:v>413.5</c:v>
                </c:pt>
                <c:pt idx="50">
                  <c:v>450</c:v>
                </c:pt>
                <c:pt idx="51">
                  <c:v>490</c:v>
                </c:pt>
                <c:pt idx="52">
                  <c:v>534</c:v>
                </c:pt>
                <c:pt idx="53">
                  <c:v>582</c:v>
                </c:pt>
                <c:pt idx="54">
                  <c:v>634</c:v>
                </c:pt>
                <c:pt idx="55">
                  <c:v>689</c:v>
                </c:pt>
                <c:pt idx="56">
                  <c:v>749.5</c:v>
                </c:pt>
                <c:pt idx="57">
                  <c:v>814.5</c:v>
                </c:pt>
                <c:pt idx="58">
                  <c:v>885.5</c:v>
                </c:pt>
                <c:pt idx="59">
                  <c:v>960.5</c:v>
                </c:pt>
                <c:pt idx="60">
                  <c:v>1042</c:v>
                </c:pt>
                <c:pt idx="61">
                  <c:v>1127.5</c:v>
                </c:pt>
                <c:pt idx="62">
                  <c:v>1210.5</c:v>
                </c:pt>
                <c:pt idx="63">
                  <c:v>1291</c:v>
                </c:pt>
                <c:pt idx="64">
                  <c:v>1370.5</c:v>
                </c:pt>
                <c:pt idx="65">
                  <c:v>1455.5</c:v>
                </c:pt>
                <c:pt idx="66">
                  <c:v>1547.5</c:v>
                </c:pt>
                <c:pt idx="67">
                  <c:v>1643.5</c:v>
                </c:pt>
                <c:pt idx="68">
                  <c:v>1744</c:v>
                </c:pt>
                <c:pt idx="69">
                  <c:v>1849</c:v>
                </c:pt>
                <c:pt idx="70">
                  <c:v>1959.5</c:v>
                </c:pt>
                <c:pt idx="71">
                  <c:v>2074</c:v>
                </c:pt>
                <c:pt idx="72">
                  <c:v>2189</c:v>
                </c:pt>
                <c:pt idx="73">
                  <c:v>2302.5</c:v>
                </c:pt>
                <c:pt idx="74">
                  <c:v>2414</c:v>
                </c:pt>
                <c:pt idx="75">
                  <c:v>2527.5</c:v>
                </c:pt>
                <c:pt idx="76">
                  <c:v>2639.5</c:v>
                </c:pt>
                <c:pt idx="77">
                  <c:v>2743.5</c:v>
                </c:pt>
                <c:pt idx="78">
                  <c:v>2836</c:v>
                </c:pt>
                <c:pt idx="79">
                  <c:v>2917</c:v>
                </c:pt>
                <c:pt idx="80">
                  <c:v>2989.5</c:v>
                </c:pt>
                <c:pt idx="81">
                  <c:v>3051</c:v>
                </c:pt>
                <c:pt idx="82">
                  <c:v>3093</c:v>
                </c:pt>
                <c:pt idx="83">
                  <c:v>3112</c:v>
                </c:pt>
                <c:pt idx="84">
                  <c:v>3108</c:v>
                </c:pt>
                <c:pt idx="85">
                  <c:v>3080.5</c:v>
                </c:pt>
                <c:pt idx="86">
                  <c:v>3029</c:v>
                </c:pt>
                <c:pt idx="87">
                  <c:v>2950.5</c:v>
                </c:pt>
                <c:pt idx="88">
                  <c:v>2843.5</c:v>
                </c:pt>
                <c:pt idx="89">
                  <c:v>2706.5</c:v>
                </c:pt>
                <c:pt idx="90">
                  <c:v>2540.5</c:v>
                </c:pt>
                <c:pt idx="91">
                  <c:v>2347.5</c:v>
                </c:pt>
                <c:pt idx="92">
                  <c:v>2132</c:v>
                </c:pt>
                <c:pt idx="93">
                  <c:v>1900</c:v>
                </c:pt>
                <c:pt idx="94">
                  <c:v>1658.5</c:v>
                </c:pt>
                <c:pt idx="95">
                  <c:v>1412.5</c:v>
                </c:pt>
                <c:pt idx="96">
                  <c:v>1172.5</c:v>
                </c:pt>
                <c:pt idx="97">
                  <c:v>948</c:v>
                </c:pt>
                <c:pt idx="98">
                  <c:v>746</c:v>
                </c:pt>
                <c:pt idx="99">
                  <c:v>571.5</c:v>
                </c:pt>
                <c:pt idx="100">
                  <c:v>428.5</c:v>
                </c:pt>
                <c:pt idx="101">
                  <c:v>314</c:v>
                </c:pt>
                <c:pt idx="102">
                  <c:v>224.5</c:v>
                </c:pt>
                <c:pt idx="103">
                  <c:v>156.5</c:v>
                </c:pt>
                <c:pt idx="104">
                  <c:v>105.5</c:v>
                </c:pt>
                <c:pt idx="105">
                  <c:v>69</c:v>
                </c:pt>
                <c:pt idx="106">
                  <c:v>43.5</c:v>
                </c:pt>
                <c:pt idx="107">
                  <c:v>26</c:v>
                </c:pt>
                <c:pt idx="108">
                  <c:v>15.5</c:v>
                </c:pt>
                <c:pt idx="109">
                  <c:v>8.5</c:v>
                </c:pt>
                <c:pt idx="110">
                  <c:v>4.5</c:v>
                </c:pt>
                <c:pt idx="111">
                  <c:v>2</c:v>
                </c:pt>
                <c:pt idx="112">
                  <c:v>1</c:v>
                </c:pt>
                <c:pt idx="113">
                  <c:v>0.5</c:v>
                </c:pt>
                <c:pt idx="114">
                  <c:v>0</c:v>
                </c:pt>
                <c:pt idx="115">
                  <c:v>0</c:v>
                </c:pt>
                <c:pt idx="116">
                  <c:v>0</c:v>
                </c:pt>
                <c:pt idx="117">
                  <c:v>0</c:v>
                </c:pt>
                <c:pt idx="118">
                  <c:v>0</c:v>
                </c:pt>
                <c:pt idx="119">
                  <c:v>0</c:v>
                </c:pt>
              </c:numCache>
            </c:numRef>
          </c:val>
        </c:ser>
        <c:ser>
          <c:idx val="1"/>
          <c:order val="1"/>
          <c:tx>
            <c:strRef>
              <c:f>PlainAreaGraph!$C$1</c:f>
              <c:strCache>
                <c:ptCount val="1"/>
                <c:pt idx="0">
                  <c:v>Life Exp</c:v>
                </c:pt>
              </c:strCache>
            </c:strRef>
          </c:tx>
          <c:spPr>
            <a:solidFill>
              <a:schemeClr val="accent2"/>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PlainAreaGraph!$C$2:$C$121</c:f>
              <c:numCache>
                <c:formatCode>General</c:formatCode>
                <c:ptCount val="1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2527.5</c:v>
                </c:pt>
                <c:pt idx="76">
                  <c:v>0</c:v>
                </c:pt>
                <c:pt idx="77">
                  <c:v>0</c:v>
                </c:pt>
                <c:pt idx="78">
                  <c:v>2836</c:v>
                </c:pt>
                <c:pt idx="79">
                  <c:v>0</c:v>
                </c:pt>
                <c:pt idx="80">
                  <c:v>0</c:v>
                </c:pt>
                <c:pt idx="81">
                  <c:v>0</c:v>
                </c:pt>
                <c:pt idx="82">
                  <c:v>3093</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dLbls>
          <c:showLegendKey val="0"/>
          <c:showVal val="0"/>
          <c:showCatName val="0"/>
          <c:showSerName val="0"/>
          <c:showPercent val="0"/>
          <c:showBubbleSize val="0"/>
        </c:dLbls>
        <c:axId val="243570480"/>
        <c:axId val="243570872"/>
      </c:areaChart>
      <c:catAx>
        <c:axId val="243570480"/>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r>
                  <a:rPr lang="en-US" sz="2000" baseline="0" dirty="0" smtClean="0">
                    <a:solidFill>
                      <a:schemeClr val="tx1"/>
                    </a:solidFill>
                    <a:latin typeface="Arial" panose="020B0604020202020204" pitchFamily="34" charset="0"/>
                  </a:rPr>
                  <a:t>Age</a:t>
                </a:r>
                <a:endParaRPr lang="en-US" sz="2000" baseline="0" dirty="0">
                  <a:solidFill>
                    <a:schemeClr val="tx1"/>
                  </a:solidFill>
                  <a:latin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crossAx val="243570872"/>
        <c:crosses val="autoZero"/>
        <c:auto val="1"/>
        <c:lblAlgn val="ctr"/>
        <c:lblOffset val="100"/>
        <c:tickLblSkip val="5"/>
        <c:noMultiLvlLbl val="0"/>
      </c:catAx>
      <c:valAx>
        <c:axId val="243570872"/>
        <c:scaling>
          <c:orientation val="minMax"/>
          <c:max val="4000"/>
        </c:scaling>
        <c:delete val="0"/>
        <c:axPos val="l"/>
        <c:majorGridlines>
          <c:spPr>
            <a:ln w="9525" cap="flat" cmpd="sng" algn="ctr">
              <a:solidFill>
                <a:schemeClr val="bg1">
                  <a:lumMod val="6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r>
                  <a:rPr lang="en-US" sz="1400" baseline="0" dirty="0" smtClean="0">
                    <a:solidFill>
                      <a:schemeClr val="tx1"/>
                    </a:solidFill>
                    <a:latin typeface="Arial" panose="020B0604020202020204" pitchFamily="34" charset="0"/>
                  </a:rPr>
                  <a:t>Number of Deaths per 100,000 Deaths</a:t>
                </a:r>
                <a:endParaRPr lang="en-US" sz="1400" baseline="0" dirty="0">
                  <a:solidFill>
                    <a:schemeClr val="tx1"/>
                  </a:solidFill>
                  <a:latin typeface="Arial" panose="020B0604020202020204" pitchFamily="34" charset="0"/>
                </a:endParaRPr>
              </a:p>
            </c:rich>
          </c:tx>
          <c:layout>
            <c:manualLayout>
              <c:xMode val="edge"/>
              <c:yMode val="edge"/>
              <c:x val="4.8611111111111121E-3"/>
              <c:y val="0.1209998680332556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mn-cs"/>
              </a:defRPr>
            </a:pPr>
            <a:endParaRPr lang="en-US"/>
          </a:p>
        </c:txPr>
        <c:crossAx val="243570480"/>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81955380577427"/>
          <c:y val="2.7430167597765363E-2"/>
          <c:w val="0.84829833770778651"/>
          <c:h val="0.79926164606519157"/>
        </c:manualLayout>
      </c:layout>
      <c:areaChart>
        <c:grouping val="standard"/>
        <c:varyColors val="0"/>
        <c:ser>
          <c:idx val="0"/>
          <c:order val="0"/>
          <c:tx>
            <c:strRef>
              <c:f>PlainAreaGraph!$B$1</c:f>
              <c:strCache>
                <c:ptCount val="1"/>
                <c:pt idx="0">
                  <c:v>Number of Deaths</c:v>
                </c:pt>
              </c:strCache>
            </c:strRef>
          </c:tx>
          <c:spPr>
            <a:solidFill>
              <a:schemeClr val="accent1"/>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PlainAreaGraph!$B$2:$B$121</c:f>
              <c:numCache>
                <c:formatCode>General</c:formatCode>
                <c:ptCount val="120"/>
                <c:pt idx="0">
                  <c:v>691</c:v>
                </c:pt>
                <c:pt idx="1">
                  <c:v>49</c:v>
                </c:pt>
                <c:pt idx="2">
                  <c:v>33.5</c:v>
                </c:pt>
                <c:pt idx="3">
                  <c:v>24</c:v>
                </c:pt>
                <c:pt idx="4">
                  <c:v>20.5</c:v>
                </c:pt>
                <c:pt idx="5">
                  <c:v>18</c:v>
                </c:pt>
                <c:pt idx="6">
                  <c:v>17</c:v>
                </c:pt>
                <c:pt idx="7">
                  <c:v>16</c:v>
                </c:pt>
                <c:pt idx="8">
                  <c:v>14.5</c:v>
                </c:pt>
                <c:pt idx="9">
                  <c:v>13</c:v>
                </c:pt>
                <c:pt idx="10">
                  <c:v>12</c:v>
                </c:pt>
                <c:pt idx="11">
                  <c:v>12.5</c:v>
                </c:pt>
                <c:pt idx="12">
                  <c:v>16.5</c:v>
                </c:pt>
                <c:pt idx="13">
                  <c:v>24</c:v>
                </c:pt>
                <c:pt idx="14">
                  <c:v>35</c:v>
                </c:pt>
                <c:pt idx="15">
                  <c:v>46.5</c:v>
                </c:pt>
                <c:pt idx="16">
                  <c:v>58</c:v>
                </c:pt>
                <c:pt idx="17">
                  <c:v>68</c:v>
                </c:pt>
                <c:pt idx="18">
                  <c:v>74.5</c:v>
                </c:pt>
                <c:pt idx="19">
                  <c:v>80</c:v>
                </c:pt>
                <c:pt idx="20">
                  <c:v>85</c:v>
                </c:pt>
                <c:pt idx="21">
                  <c:v>89.5</c:v>
                </c:pt>
                <c:pt idx="22">
                  <c:v>92.5</c:v>
                </c:pt>
                <c:pt idx="23">
                  <c:v>93</c:v>
                </c:pt>
                <c:pt idx="24">
                  <c:v>91.5</c:v>
                </c:pt>
                <c:pt idx="25">
                  <c:v>89.5</c:v>
                </c:pt>
                <c:pt idx="26">
                  <c:v>88</c:v>
                </c:pt>
                <c:pt idx="27">
                  <c:v>87.5</c:v>
                </c:pt>
                <c:pt idx="28">
                  <c:v>89</c:v>
                </c:pt>
                <c:pt idx="29">
                  <c:v>92.5</c:v>
                </c:pt>
                <c:pt idx="30">
                  <c:v>96.5</c:v>
                </c:pt>
                <c:pt idx="31">
                  <c:v>100.5</c:v>
                </c:pt>
                <c:pt idx="32">
                  <c:v>106</c:v>
                </c:pt>
                <c:pt idx="33">
                  <c:v>113.5</c:v>
                </c:pt>
                <c:pt idx="34">
                  <c:v>122</c:v>
                </c:pt>
                <c:pt idx="35">
                  <c:v>131</c:v>
                </c:pt>
                <c:pt idx="36">
                  <c:v>141.5</c:v>
                </c:pt>
                <c:pt idx="37">
                  <c:v>153</c:v>
                </c:pt>
                <c:pt idx="38">
                  <c:v>166</c:v>
                </c:pt>
                <c:pt idx="39">
                  <c:v>179.5</c:v>
                </c:pt>
                <c:pt idx="40">
                  <c:v>194.5</c:v>
                </c:pt>
                <c:pt idx="41">
                  <c:v>210.5</c:v>
                </c:pt>
                <c:pt idx="42">
                  <c:v>227.5</c:v>
                </c:pt>
                <c:pt idx="43">
                  <c:v>246</c:v>
                </c:pt>
                <c:pt idx="44">
                  <c:v>265.5</c:v>
                </c:pt>
                <c:pt idx="45">
                  <c:v>287</c:v>
                </c:pt>
                <c:pt idx="46">
                  <c:v>310</c:v>
                </c:pt>
                <c:pt idx="47">
                  <c:v>333.5</c:v>
                </c:pt>
                <c:pt idx="48">
                  <c:v>355</c:v>
                </c:pt>
                <c:pt idx="49">
                  <c:v>377</c:v>
                </c:pt>
                <c:pt idx="50">
                  <c:v>401</c:v>
                </c:pt>
                <c:pt idx="51">
                  <c:v>429</c:v>
                </c:pt>
                <c:pt idx="52">
                  <c:v>462.5</c:v>
                </c:pt>
                <c:pt idx="53">
                  <c:v>501</c:v>
                </c:pt>
                <c:pt idx="54">
                  <c:v>546.5</c:v>
                </c:pt>
                <c:pt idx="55">
                  <c:v>596.5</c:v>
                </c:pt>
                <c:pt idx="56">
                  <c:v>650.5</c:v>
                </c:pt>
                <c:pt idx="57">
                  <c:v>707.5</c:v>
                </c:pt>
                <c:pt idx="58">
                  <c:v>767</c:v>
                </c:pt>
                <c:pt idx="59">
                  <c:v>830</c:v>
                </c:pt>
                <c:pt idx="60">
                  <c:v>899</c:v>
                </c:pt>
                <c:pt idx="61">
                  <c:v>974.5</c:v>
                </c:pt>
                <c:pt idx="62">
                  <c:v>1054</c:v>
                </c:pt>
                <c:pt idx="63">
                  <c:v>1138.5</c:v>
                </c:pt>
                <c:pt idx="64">
                  <c:v>1228</c:v>
                </c:pt>
                <c:pt idx="65">
                  <c:v>1324</c:v>
                </c:pt>
                <c:pt idx="66">
                  <c:v>1427.5</c:v>
                </c:pt>
                <c:pt idx="67">
                  <c:v>1534.5</c:v>
                </c:pt>
                <c:pt idx="68">
                  <c:v>1643.5</c:v>
                </c:pt>
                <c:pt idx="69">
                  <c:v>1756.5</c:v>
                </c:pt>
                <c:pt idx="70">
                  <c:v>1879</c:v>
                </c:pt>
                <c:pt idx="71">
                  <c:v>2007.5</c:v>
                </c:pt>
                <c:pt idx="72">
                  <c:v>2131</c:v>
                </c:pt>
                <c:pt idx="73">
                  <c:v>2247.5</c:v>
                </c:pt>
                <c:pt idx="74">
                  <c:v>2361</c:v>
                </c:pt>
                <c:pt idx="75">
                  <c:v>2483</c:v>
                </c:pt>
                <c:pt idx="76">
                  <c:v>2614</c:v>
                </c:pt>
                <c:pt idx="77">
                  <c:v>2742.5</c:v>
                </c:pt>
                <c:pt idx="78">
                  <c:v>2866.5</c:v>
                </c:pt>
                <c:pt idx="79">
                  <c:v>2986</c:v>
                </c:pt>
                <c:pt idx="80">
                  <c:v>3101</c:v>
                </c:pt>
                <c:pt idx="81">
                  <c:v>3209</c:v>
                </c:pt>
                <c:pt idx="82">
                  <c:v>3302</c:v>
                </c:pt>
                <c:pt idx="83">
                  <c:v>3374</c:v>
                </c:pt>
                <c:pt idx="84">
                  <c:v>3418</c:v>
                </c:pt>
                <c:pt idx="85">
                  <c:v>3429</c:v>
                </c:pt>
                <c:pt idx="86">
                  <c:v>3402</c:v>
                </c:pt>
                <c:pt idx="87">
                  <c:v>3333.5</c:v>
                </c:pt>
                <c:pt idx="88">
                  <c:v>3220.5</c:v>
                </c:pt>
                <c:pt idx="89">
                  <c:v>3063</c:v>
                </c:pt>
                <c:pt idx="90">
                  <c:v>2863</c:v>
                </c:pt>
                <c:pt idx="91">
                  <c:v>2625.5</c:v>
                </c:pt>
                <c:pt idx="92">
                  <c:v>2358.5</c:v>
                </c:pt>
                <c:pt idx="93">
                  <c:v>2071.5</c:v>
                </c:pt>
                <c:pt idx="94">
                  <c:v>1775</c:v>
                </c:pt>
                <c:pt idx="95">
                  <c:v>1477</c:v>
                </c:pt>
                <c:pt idx="96">
                  <c:v>1192</c:v>
                </c:pt>
                <c:pt idx="97">
                  <c:v>932.5</c:v>
                </c:pt>
                <c:pt idx="98">
                  <c:v>707</c:v>
                </c:pt>
                <c:pt idx="99">
                  <c:v>519</c:v>
                </c:pt>
                <c:pt idx="100">
                  <c:v>372</c:v>
                </c:pt>
                <c:pt idx="101">
                  <c:v>260</c:v>
                </c:pt>
                <c:pt idx="102">
                  <c:v>176</c:v>
                </c:pt>
                <c:pt idx="103">
                  <c:v>116</c:v>
                </c:pt>
                <c:pt idx="104">
                  <c:v>73.5</c:v>
                </c:pt>
                <c:pt idx="105">
                  <c:v>45</c:v>
                </c:pt>
                <c:pt idx="106">
                  <c:v>26.5</c:v>
                </c:pt>
                <c:pt idx="107">
                  <c:v>14.5</c:v>
                </c:pt>
                <c:pt idx="108">
                  <c:v>7.5</c:v>
                </c:pt>
                <c:pt idx="109">
                  <c:v>4</c:v>
                </c:pt>
                <c:pt idx="110">
                  <c:v>1.5</c:v>
                </c:pt>
                <c:pt idx="111">
                  <c:v>0.5</c:v>
                </c:pt>
                <c:pt idx="112">
                  <c:v>0.5</c:v>
                </c:pt>
                <c:pt idx="113">
                  <c:v>0</c:v>
                </c:pt>
                <c:pt idx="114">
                  <c:v>0</c:v>
                </c:pt>
                <c:pt idx="115">
                  <c:v>0</c:v>
                </c:pt>
                <c:pt idx="116">
                  <c:v>0</c:v>
                </c:pt>
                <c:pt idx="117">
                  <c:v>0</c:v>
                </c:pt>
                <c:pt idx="118">
                  <c:v>0</c:v>
                </c:pt>
                <c:pt idx="119">
                  <c:v>0</c:v>
                </c:pt>
              </c:numCache>
            </c:numRef>
          </c:val>
        </c:ser>
        <c:ser>
          <c:idx val="1"/>
          <c:order val="1"/>
          <c:tx>
            <c:strRef>
              <c:f>PlainAreaGraph!$C$1</c:f>
              <c:strCache>
                <c:ptCount val="1"/>
                <c:pt idx="0">
                  <c:v>Life Exp</c:v>
                </c:pt>
              </c:strCache>
            </c:strRef>
          </c:tx>
          <c:spPr>
            <a:solidFill>
              <a:schemeClr val="accent2"/>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PlainAreaGraph!$C$2:$C$121</c:f>
              <c:numCache>
                <c:formatCode>General</c:formatCode>
                <c:ptCount val="1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2742.5</c:v>
                </c:pt>
                <c:pt idx="78">
                  <c:v>0</c:v>
                </c:pt>
                <c:pt idx="79">
                  <c:v>2986</c:v>
                </c:pt>
                <c:pt idx="80">
                  <c:v>0</c:v>
                </c:pt>
                <c:pt idx="81">
                  <c:v>0</c:v>
                </c:pt>
                <c:pt idx="82">
                  <c:v>3302</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dLbls>
          <c:showLegendKey val="0"/>
          <c:showVal val="0"/>
          <c:showCatName val="0"/>
          <c:showSerName val="0"/>
          <c:showPercent val="0"/>
          <c:showBubbleSize val="0"/>
        </c:dLbls>
        <c:axId val="243571656"/>
        <c:axId val="243572048"/>
      </c:areaChart>
      <c:catAx>
        <c:axId val="243571656"/>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r>
                  <a:rPr lang="en-US" sz="2000" baseline="0" dirty="0" smtClean="0">
                    <a:solidFill>
                      <a:schemeClr val="tx1"/>
                    </a:solidFill>
                    <a:latin typeface="Arial" panose="020B0604020202020204" pitchFamily="34" charset="0"/>
                  </a:rPr>
                  <a:t>Age</a:t>
                </a:r>
                <a:endParaRPr lang="en-US" sz="2000" baseline="0" dirty="0">
                  <a:solidFill>
                    <a:schemeClr val="tx1"/>
                  </a:solidFill>
                  <a:latin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2000" b="1" i="0" u="none" strike="noStrike" kern="1200" baseline="0">
                <a:solidFill>
                  <a:schemeClr val="tx1"/>
                </a:solidFill>
                <a:latin typeface="Arial" panose="020B0604020202020204" pitchFamily="34" charset="0"/>
                <a:ea typeface="+mn-ea"/>
                <a:cs typeface="+mn-cs"/>
              </a:defRPr>
            </a:pPr>
            <a:endParaRPr lang="en-US"/>
          </a:p>
        </c:txPr>
        <c:crossAx val="243572048"/>
        <c:crosses val="autoZero"/>
        <c:auto val="1"/>
        <c:lblAlgn val="ctr"/>
        <c:lblOffset val="100"/>
        <c:tickLblSkip val="5"/>
        <c:noMultiLvlLbl val="0"/>
      </c:catAx>
      <c:valAx>
        <c:axId val="243572048"/>
        <c:scaling>
          <c:orientation val="minMax"/>
          <c:max val="4000"/>
        </c:scaling>
        <c:delete val="0"/>
        <c:axPos val="l"/>
        <c:majorGridlines>
          <c:spPr>
            <a:ln w="9525" cap="flat" cmpd="sng" algn="ctr">
              <a:solidFill>
                <a:schemeClr val="bg1">
                  <a:lumMod val="6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r>
                  <a:rPr lang="en-US" sz="1400" baseline="0" dirty="0" smtClean="0">
                    <a:solidFill>
                      <a:schemeClr val="tx1"/>
                    </a:solidFill>
                    <a:latin typeface="Arial" panose="020B0604020202020204" pitchFamily="34" charset="0"/>
                  </a:rPr>
                  <a:t>Number of Deaths per 100,000 Deaths</a:t>
                </a:r>
                <a:endParaRPr lang="en-US" sz="1400" baseline="0" dirty="0">
                  <a:solidFill>
                    <a:schemeClr val="tx1"/>
                  </a:solidFill>
                  <a:latin typeface="Arial" panose="020B0604020202020204" pitchFamily="34" charset="0"/>
                </a:endParaRPr>
              </a:p>
            </c:rich>
          </c:tx>
          <c:layout>
            <c:manualLayout>
              <c:xMode val="edge"/>
              <c:yMode val="edge"/>
              <c:x val="4.8611111111111121E-3"/>
              <c:y val="0.1209998680332556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mn-cs"/>
              </a:defRPr>
            </a:pPr>
            <a:endParaRPr lang="en-US"/>
          </a:p>
        </c:txPr>
        <c:crossAx val="243571656"/>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81955380577427"/>
          <c:y val="2.7430167597765363E-2"/>
          <c:w val="0.84829833770778651"/>
          <c:h val="0.79926164606519157"/>
        </c:manualLayout>
      </c:layout>
      <c:areaChart>
        <c:grouping val="standard"/>
        <c:varyColors val="0"/>
        <c:ser>
          <c:idx val="0"/>
          <c:order val="0"/>
          <c:tx>
            <c:strRef>
              <c:f>PlainAreaGraph!$B$1</c:f>
              <c:strCache>
                <c:ptCount val="1"/>
                <c:pt idx="0">
                  <c:v>Number of Deaths</c:v>
                </c:pt>
              </c:strCache>
            </c:strRef>
          </c:tx>
          <c:spPr>
            <a:solidFill>
              <a:schemeClr val="accent1"/>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PlainAreaGraph!$B$2:$B$121</c:f>
              <c:numCache>
                <c:formatCode>General</c:formatCode>
                <c:ptCount val="120"/>
                <c:pt idx="0">
                  <c:v>541</c:v>
                </c:pt>
                <c:pt idx="1">
                  <c:v>37.5</c:v>
                </c:pt>
                <c:pt idx="2">
                  <c:v>25</c:v>
                </c:pt>
                <c:pt idx="3">
                  <c:v>20</c:v>
                </c:pt>
                <c:pt idx="4">
                  <c:v>15.5</c:v>
                </c:pt>
                <c:pt idx="5">
                  <c:v>14</c:v>
                </c:pt>
                <c:pt idx="6">
                  <c:v>13.5</c:v>
                </c:pt>
                <c:pt idx="7">
                  <c:v>13</c:v>
                </c:pt>
                <c:pt idx="8">
                  <c:v>11.5</c:v>
                </c:pt>
                <c:pt idx="9">
                  <c:v>10</c:v>
                </c:pt>
                <c:pt idx="10">
                  <c:v>9.5</c:v>
                </c:pt>
                <c:pt idx="11">
                  <c:v>10</c:v>
                </c:pt>
                <c:pt idx="12">
                  <c:v>13.5</c:v>
                </c:pt>
                <c:pt idx="13">
                  <c:v>20.5</c:v>
                </c:pt>
                <c:pt idx="14">
                  <c:v>30.5</c:v>
                </c:pt>
                <c:pt idx="15">
                  <c:v>42</c:v>
                </c:pt>
                <c:pt idx="16">
                  <c:v>51.5</c:v>
                </c:pt>
                <c:pt idx="17">
                  <c:v>61</c:v>
                </c:pt>
                <c:pt idx="18">
                  <c:v>67</c:v>
                </c:pt>
                <c:pt idx="19">
                  <c:v>71.5</c:v>
                </c:pt>
                <c:pt idx="20">
                  <c:v>76</c:v>
                </c:pt>
                <c:pt idx="21">
                  <c:v>80.5</c:v>
                </c:pt>
                <c:pt idx="22">
                  <c:v>82.5</c:v>
                </c:pt>
                <c:pt idx="23">
                  <c:v>82.5</c:v>
                </c:pt>
                <c:pt idx="24">
                  <c:v>80.5</c:v>
                </c:pt>
                <c:pt idx="25">
                  <c:v>77.5</c:v>
                </c:pt>
                <c:pt idx="26">
                  <c:v>76.5</c:v>
                </c:pt>
                <c:pt idx="27">
                  <c:v>76</c:v>
                </c:pt>
                <c:pt idx="28">
                  <c:v>78</c:v>
                </c:pt>
                <c:pt idx="29">
                  <c:v>81.5</c:v>
                </c:pt>
                <c:pt idx="30">
                  <c:v>86</c:v>
                </c:pt>
                <c:pt idx="31">
                  <c:v>91</c:v>
                </c:pt>
                <c:pt idx="32">
                  <c:v>97</c:v>
                </c:pt>
                <c:pt idx="33">
                  <c:v>105</c:v>
                </c:pt>
                <c:pt idx="34">
                  <c:v>114</c:v>
                </c:pt>
                <c:pt idx="35">
                  <c:v>124</c:v>
                </c:pt>
                <c:pt idx="36">
                  <c:v>135</c:v>
                </c:pt>
                <c:pt idx="37">
                  <c:v>147</c:v>
                </c:pt>
                <c:pt idx="38">
                  <c:v>159.5</c:v>
                </c:pt>
                <c:pt idx="39">
                  <c:v>173.5</c:v>
                </c:pt>
                <c:pt idx="40">
                  <c:v>188</c:v>
                </c:pt>
                <c:pt idx="41">
                  <c:v>203.5</c:v>
                </c:pt>
                <c:pt idx="42">
                  <c:v>219.5</c:v>
                </c:pt>
                <c:pt idx="43">
                  <c:v>235</c:v>
                </c:pt>
                <c:pt idx="44">
                  <c:v>251</c:v>
                </c:pt>
                <c:pt idx="45">
                  <c:v>269</c:v>
                </c:pt>
                <c:pt idx="46">
                  <c:v>288.5</c:v>
                </c:pt>
                <c:pt idx="47">
                  <c:v>306.5</c:v>
                </c:pt>
                <c:pt idx="48">
                  <c:v>322.5</c:v>
                </c:pt>
                <c:pt idx="49">
                  <c:v>338.5</c:v>
                </c:pt>
                <c:pt idx="50">
                  <c:v>356</c:v>
                </c:pt>
                <c:pt idx="51">
                  <c:v>378</c:v>
                </c:pt>
                <c:pt idx="52">
                  <c:v>405</c:v>
                </c:pt>
                <c:pt idx="53">
                  <c:v>438.5</c:v>
                </c:pt>
                <c:pt idx="54">
                  <c:v>478</c:v>
                </c:pt>
                <c:pt idx="55">
                  <c:v>522.5</c:v>
                </c:pt>
                <c:pt idx="56">
                  <c:v>571</c:v>
                </c:pt>
                <c:pt idx="57">
                  <c:v>623.5</c:v>
                </c:pt>
                <c:pt idx="58">
                  <c:v>680</c:v>
                </c:pt>
                <c:pt idx="59">
                  <c:v>740</c:v>
                </c:pt>
                <c:pt idx="60">
                  <c:v>806</c:v>
                </c:pt>
                <c:pt idx="61">
                  <c:v>879.5</c:v>
                </c:pt>
                <c:pt idx="62">
                  <c:v>958.5</c:v>
                </c:pt>
                <c:pt idx="63">
                  <c:v>1044</c:v>
                </c:pt>
                <c:pt idx="64">
                  <c:v>1136</c:v>
                </c:pt>
                <c:pt idx="65">
                  <c:v>1235.5</c:v>
                </c:pt>
                <c:pt idx="66">
                  <c:v>1341.5</c:v>
                </c:pt>
                <c:pt idx="67">
                  <c:v>1449</c:v>
                </c:pt>
                <c:pt idx="68">
                  <c:v>1557</c:v>
                </c:pt>
                <c:pt idx="69">
                  <c:v>1667.5</c:v>
                </c:pt>
                <c:pt idx="70">
                  <c:v>1790</c:v>
                </c:pt>
                <c:pt idx="71">
                  <c:v>1919.5</c:v>
                </c:pt>
                <c:pt idx="72">
                  <c:v>2044</c:v>
                </c:pt>
                <c:pt idx="73">
                  <c:v>2161</c:v>
                </c:pt>
                <c:pt idx="74">
                  <c:v>2275.5</c:v>
                </c:pt>
                <c:pt idx="75">
                  <c:v>2402</c:v>
                </c:pt>
                <c:pt idx="76">
                  <c:v>2542.5</c:v>
                </c:pt>
                <c:pt idx="77">
                  <c:v>2686.5</c:v>
                </c:pt>
                <c:pt idx="78">
                  <c:v>2830.5</c:v>
                </c:pt>
                <c:pt idx="79">
                  <c:v>2975.5</c:v>
                </c:pt>
                <c:pt idx="80">
                  <c:v>3121.5</c:v>
                </c:pt>
                <c:pt idx="81">
                  <c:v>3263.5</c:v>
                </c:pt>
                <c:pt idx="82">
                  <c:v>3390.5</c:v>
                </c:pt>
                <c:pt idx="83">
                  <c:v>3494</c:v>
                </c:pt>
                <c:pt idx="84">
                  <c:v>3568.5</c:v>
                </c:pt>
                <c:pt idx="85">
                  <c:v>3609</c:v>
                </c:pt>
                <c:pt idx="86">
                  <c:v>3610.5</c:v>
                </c:pt>
                <c:pt idx="87">
                  <c:v>3566</c:v>
                </c:pt>
                <c:pt idx="88">
                  <c:v>3471</c:v>
                </c:pt>
                <c:pt idx="89">
                  <c:v>3322.5</c:v>
                </c:pt>
                <c:pt idx="90">
                  <c:v>3122</c:v>
                </c:pt>
                <c:pt idx="91">
                  <c:v>2872.5</c:v>
                </c:pt>
                <c:pt idx="92">
                  <c:v>2583</c:v>
                </c:pt>
                <c:pt idx="93">
                  <c:v>2265.5</c:v>
                </c:pt>
                <c:pt idx="94">
                  <c:v>1934</c:v>
                </c:pt>
                <c:pt idx="95">
                  <c:v>1598</c:v>
                </c:pt>
                <c:pt idx="96">
                  <c:v>1277</c:v>
                </c:pt>
                <c:pt idx="97">
                  <c:v>986</c:v>
                </c:pt>
                <c:pt idx="98">
                  <c:v>736.5</c:v>
                </c:pt>
                <c:pt idx="99">
                  <c:v>531.5</c:v>
                </c:pt>
                <c:pt idx="100">
                  <c:v>374</c:v>
                </c:pt>
                <c:pt idx="101">
                  <c:v>256.5</c:v>
                </c:pt>
                <c:pt idx="102">
                  <c:v>170</c:v>
                </c:pt>
                <c:pt idx="103">
                  <c:v>109.5</c:v>
                </c:pt>
                <c:pt idx="104">
                  <c:v>68</c:v>
                </c:pt>
                <c:pt idx="105">
                  <c:v>40.5</c:v>
                </c:pt>
                <c:pt idx="106">
                  <c:v>23</c:v>
                </c:pt>
                <c:pt idx="107">
                  <c:v>12.5</c:v>
                </c:pt>
                <c:pt idx="108">
                  <c:v>6.5</c:v>
                </c:pt>
                <c:pt idx="109">
                  <c:v>3</c:v>
                </c:pt>
                <c:pt idx="110">
                  <c:v>1</c:v>
                </c:pt>
                <c:pt idx="111">
                  <c:v>0.5</c:v>
                </c:pt>
                <c:pt idx="112">
                  <c:v>0</c:v>
                </c:pt>
                <c:pt idx="113">
                  <c:v>0</c:v>
                </c:pt>
                <c:pt idx="114">
                  <c:v>0</c:v>
                </c:pt>
                <c:pt idx="115">
                  <c:v>0</c:v>
                </c:pt>
                <c:pt idx="116">
                  <c:v>0</c:v>
                </c:pt>
                <c:pt idx="117">
                  <c:v>0</c:v>
                </c:pt>
                <c:pt idx="118">
                  <c:v>0</c:v>
                </c:pt>
                <c:pt idx="119">
                  <c:v>0</c:v>
                </c:pt>
              </c:numCache>
            </c:numRef>
          </c:val>
        </c:ser>
        <c:ser>
          <c:idx val="1"/>
          <c:order val="1"/>
          <c:tx>
            <c:strRef>
              <c:f>PlainAreaGraph!$C$1</c:f>
              <c:strCache>
                <c:ptCount val="1"/>
                <c:pt idx="0">
                  <c:v>Life Exp</c:v>
                </c:pt>
              </c:strCache>
            </c:strRef>
          </c:tx>
          <c:spPr>
            <a:solidFill>
              <a:schemeClr val="accent2"/>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PlainAreaGraph!$C$2:$C$121</c:f>
              <c:numCache>
                <c:formatCode>General</c:formatCode>
                <c:ptCount val="1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2542.5</c:v>
                </c:pt>
                <c:pt idx="77">
                  <c:v>0</c:v>
                </c:pt>
                <c:pt idx="78">
                  <c:v>2830.5</c:v>
                </c:pt>
                <c:pt idx="79">
                  <c:v>0</c:v>
                </c:pt>
                <c:pt idx="80">
                  <c:v>0</c:v>
                </c:pt>
                <c:pt idx="81">
                  <c:v>0</c:v>
                </c:pt>
                <c:pt idx="82">
                  <c:v>0</c:v>
                </c:pt>
                <c:pt idx="83">
                  <c:v>3494</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dLbls>
          <c:showLegendKey val="0"/>
          <c:showVal val="0"/>
          <c:showCatName val="0"/>
          <c:showSerName val="0"/>
          <c:showPercent val="0"/>
          <c:showBubbleSize val="0"/>
        </c:dLbls>
        <c:axId val="242688424"/>
        <c:axId val="239917568"/>
      </c:areaChart>
      <c:catAx>
        <c:axId val="242688424"/>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r>
                  <a:rPr lang="en-US" sz="2000" baseline="0" dirty="0" smtClean="0">
                    <a:solidFill>
                      <a:schemeClr val="tx1"/>
                    </a:solidFill>
                    <a:latin typeface="Arial" panose="020B0604020202020204" pitchFamily="34" charset="0"/>
                  </a:rPr>
                  <a:t>Age</a:t>
                </a:r>
                <a:endParaRPr lang="en-US" sz="2000" baseline="0" dirty="0">
                  <a:solidFill>
                    <a:schemeClr val="tx1"/>
                  </a:solidFill>
                  <a:latin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crossAx val="239917568"/>
        <c:crosses val="autoZero"/>
        <c:auto val="1"/>
        <c:lblAlgn val="ctr"/>
        <c:lblOffset val="100"/>
        <c:tickLblSkip val="5"/>
        <c:noMultiLvlLbl val="0"/>
      </c:catAx>
      <c:valAx>
        <c:axId val="239917568"/>
        <c:scaling>
          <c:orientation val="minMax"/>
          <c:max val="4000"/>
        </c:scaling>
        <c:delete val="0"/>
        <c:axPos val="l"/>
        <c:majorGridlines>
          <c:spPr>
            <a:ln w="9525" cap="flat" cmpd="sng" algn="ctr">
              <a:solidFill>
                <a:schemeClr val="bg1">
                  <a:lumMod val="6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r>
                  <a:rPr lang="en-US" sz="1400" baseline="0" dirty="0" smtClean="0">
                    <a:solidFill>
                      <a:schemeClr val="tx1"/>
                    </a:solidFill>
                    <a:latin typeface="Arial" panose="020B0604020202020204" pitchFamily="34" charset="0"/>
                  </a:rPr>
                  <a:t>Number of Deaths per 100,000 Deaths</a:t>
                </a:r>
                <a:endParaRPr lang="en-US" sz="1400" baseline="0" dirty="0">
                  <a:solidFill>
                    <a:schemeClr val="tx1"/>
                  </a:solidFill>
                  <a:latin typeface="Arial" panose="020B0604020202020204" pitchFamily="34" charset="0"/>
                </a:endParaRPr>
              </a:p>
            </c:rich>
          </c:tx>
          <c:layout>
            <c:manualLayout>
              <c:xMode val="edge"/>
              <c:yMode val="edge"/>
              <c:x val="4.8611111111111121E-3"/>
              <c:y val="0.1209998680332556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mn-cs"/>
              </a:defRPr>
            </a:pPr>
            <a:endParaRPr lang="en-US"/>
          </a:p>
        </c:txPr>
        <c:crossAx val="242688424"/>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81955380577427"/>
          <c:y val="2.7430167597765363E-2"/>
          <c:w val="0.84829833770778651"/>
          <c:h val="0.79926164606519157"/>
        </c:manualLayout>
      </c:layout>
      <c:areaChart>
        <c:grouping val="standard"/>
        <c:varyColors val="0"/>
        <c:ser>
          <c:idx val="0"/>
          <c:order val="0"/>
          <c:tx>
            <c:strRef>
              <c:f>Graph!$B$1</c:f>
              <c:strCache>
                <c:ptCount val="1"/>
                <c:pt idx="0">
                  <c:v>1900</c:v>
                </c:pt>
              </c:strCache>
            </c:strRef>
          </c:tx>
          <c:spPr>
            <a:solidFill>
              <a:schemeClr val="accent1"/>
            </a:solidFill>
            <a:ln>
              <a:noFill/>
            </a:ln>
            <a:effectLst/>
          </c:spPr>
          <c:cat>
            <c:numRef>
              <c:f>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Graph!$B$2:$B$121</c:f>
              <c:numCache>
                <c:formatCode>0</c:formatCode>
                <c:ptCount val="120"/>
                <c:pt idx="0">
                  <c:v>13282.5</c:v>
                </c:pt>
                <c:pt idx="1">
                  <c:v>3220.5</c:v>
                </c:pt>
                <c:pt idx="2">
                  <c:v>1560</c:v>
                </c:pt>
                <c:pt idx="3">
                  <c:v>1083.5</c:v>
                </c:pt>
                <c:pt idx="4">
                  <c:v>853</c:v>
                </c:pt>
                <c:pt idx="5">
                  <c:v>622</c:v>
                </c:pt>
                <c:pt idx="6">
                  <c:v>444</c:v>
                </c:pt>
                <c:pt idx="7">
                  <c:v>318</c:v>
                </c:pt>
                <c:pt idx="8">
                  <c:v>240</c:v>
                </c:pt>
                <c:pt idx="9">
                  <c:v>204</c:v>
                </c:pt>
                <c:pt idx="10">
                  <c:v>200.5</c:v>
                </c:pt>
                <c:pt idx="11">
                  <c:v>216</c:v>
                </c:pt>
                <c:pt idx="12">
                  <c:v>236</c:v>
                </c:pt>
                <c:pt idx="13">
                  <c:v>251</c:v>
                </c:pt>
                <c:pt idx="14">
                  <c:v>263.5</c:v>
                </c:pt>
                <c:pt idx="15">
                  <c:v>284</c:v>
                </c:pt>
                <c:pt idx="16">
                  <c:v>317</c:v>
                </c:pt>
                <c:pt idx="17">
                  <c:v>353</c:v>
                </c:pt>
                <c:pt idx="18">
                  <c:v>391.5</c:v>
                </c:pt>
                <c:pt idx="19">
                  <c:v>430.5</c:v>
                </c:pt>
                <c:pt idx="20">
                  <c:v>472.5</c:v>
                </c:pt>
                <c:pt idx="21">
                  <c:v>513</c:v>
                </c:pt>
                <c:pt idx="22">
                  <c:v>540.5</c:v>
                </c:pt>
                <c:pt idx="23">
                  <c:v>552</c:v>
                </c:pt>
                <c:pt idx="24">
                  <c:v>551.5</c:v>
                </c:pt>
                <c:pt idx="25">
                  <c:v>547</c:v>
                </c:pt>
                <c:pt idx="26">
                  <c:v>545</c:v>
                </c:pt>
                <c:pt idx="27">
                  <c:v>546.5</c:v>
                </c:pt>
                <c:pt idx="28">
                  <c:v>555.5</c:v>
                </c:pt>
                <c:pt idx="29">
                  <c:v>568.5</c:v>
                </c:pt>
                <c:pt idx="30">
                  <c:v>582</c:v>
                </c:pt>
                <c:pt idx="31">
                  <c:v>593</c:v>
                </c:pt>
                <c:pt idx="32">
                  <c:v>602</c:v>
                </c:pt>
                <c:pt idx="33">
                  <c:v>609.5</c:v>
                </c:pt>
                <c:pt idx="34">
                  <c:v>615</c:v>
                </c:pt>
                <c:pt idx="35">
                  <c:v>621</c:v>
                </c:pt>
                <c:pt idx="36">
                  <c:v>627.5</c:v>
                </c:pt>
                <c:pt idx="37">
                  <c:v>634</c:v>
                </c:pt>
                <c:pt idx="38">
                  <c:v>639.5</c:v>
                </c:pt>
                <c:pt idx="39">
                  <c:v>645.5</c:v>
                </c:pt>
                <c:pt idx="40">
                  <c:v>652.5</c:v>
                </c:pt>
                <c:pt idx="41">
                  <c:v>661</c:v>
                </c:pt>
                <c:pt idx="42">
                  <c:v>672</c:v>
                </c:pt>
                <c:pt idx="43">
                  <c:v>686</c:v>
                </c:pt>
                <c:pt idx="44">
                  <c:v>702.5</c:v>
                </c:pt>
                <c:pt idx="45">
                  <c:v>721</c:v>
                </c:pt>
                <c:pt idx="46">
                  <c:v>742.5</c:v>
                </c:pt>
                <c:pt idx="47">
                  <c:v>766.5</c:v>
                </c:pt>
                <c:pt idx="48">
                  <c:v>793.5</c:v>
                </c:pt>
                <c:pt idx="49">
                  <c:v>823</c:v>
                </c:pt>
                <c:pt idx="50">
                  <c:v>855</c:v>
                </c:pt>
                <c:pt idx="51">
                  <c:v>890</c:v>
                </c:pt>
                <c:pt idx="52">
                  <c:v>927.5</c:v>
                </c:pt>
                <c:pt idx="53">
                  <c:v>967.5</c:v>
                </c:pt>
                <c:pt idx="54">
                  <c:v>1010</c:v>
                </c:pt>
                <c:pt idx="55">
                  <c:v>1056</c:v>
                </c:pt>
                <c:pt idx="56">
                  <c:v>1103.5</c:v>
                </c:pt>
                <c:pt idx="57">
                  <c:v>1149</c:v>
                </c:pt>
                <c:pt idx="58">
                  <c:v>1191.5</c:v>
                </c:pt>
                <c:pt idx="59">
                  <c:v>1233</c:v>
                </c:pt>
                <c:pt idx="60">
                  <c:v>1277</c:v>
                </c:pt>
                <c:pt idx="61">
                  <c:v>1326</c:v>
                </c:pt>
                <c:pt idx="62">
                  <c:v>1376</c:v>
                </c:pt>
                <c:pt idx="63">
                  <c:v>1427.5</c:v>
                </c:pt>
                <c:pt idx="64">
                  <c:v>1480.5</c:v>
                </c:pt>
                <c:pt idx="65">
                  <c:v>1533</c:v>
                </c:pt>
                <c:pt idx="66">
                  <c:v>1587</c:v>
                </c:pt>
                <c:pt idx="67">
                  <c:v>1645</c:v>
                </c:pt>
                <c:pt idx="68">
                  <c:v>1705</c:v>
                </c:pt>
                <c:pt idx="69">
                  <c:v>1764</c:v>
                </c:pt>
                <c:pt idx="70">
                  <c:v>1822</c:v>
                </c:pt>
                <c:pt idx="71">
                  <c:v>1869</c:v>
                </c:pt>
                <c:pt idx="72">
                  <c:v>1892</c:v>
                </c:pt>
                <c:pt idx="73">
                  <c:v>1889.5</c:v>
                </c:pt>
                <c:pt idx="74">
                  <c:v>1871</c:v>
                </c:pt>
                <c:pt idx="75">
                  <c:v>1838.5</c:v>
                </c:pt>
                <c:pt idx="76">
                  <c:v>1805.5</c:v>
                </c:pt>
                <c:pt idx="77">
                  <c:v>1779.5</c:v>
                </c:pt>
                <c:pt idx="78">
                  <c:v>1758</c:v>
                </c:pt>
                <c:pt idx="79">
                  <c:v>1726</c:v>
                </c:pt>
                <c:pt idx="80">
                  <c:v>1673</c:v>
                </c:pt>
                <c:pt idx="81">
                  <c:v>1587.5</c:v>
                </c:pt>
                <c:pt idx="82">
                  <c:v>1468.5</c:v>
                </c:pt>
                <c:pt idx="83">
                  <c:v>1324</c:v>
                </c:pt>
                <c:pt idx="84">
                  <c:v>1170.5</c:v>
                </c:pt>
                <c:pt idx="85">
                  <c:v>1021.5</c:v>
                </c:pt>
                <c:pt idx="86">
                  <c:v>882.5</c:v>
                </c:pt>
                <c:pt idx="87">
                  <c:v>754.5</c:v>
                </c:pt>
                <c:pt idx="88">
                  <c:v>637.5</c:v>
                </c:pt>
                <c:pt idx="89">
                  <c:v>529</c:v>
                </c:pt>
                <c:pt idx="90">
                  <c:v>429.5</c:v>
                </c:pt>
                <c:pt idx="91">
                  <c:v>340</c:v>
                </c:pt>
                <c:pt idx="92">
                  <c:v>262</c:v>
                </c:pt>
                <c:pt idx="93">
                  <c:v>195</c:v>
                </c:pt>
                <c:pt idx="94">
                  <c:v>140</c:v>
                </c:pt>
                <c:pt idx="95">
                  <c:v>98</c:v>
                </c:pt>
                <c:pt idx="96">
                  <c:v>66.5</c:v>
                </c:pt>
                <c:pt idx="97">
                  <c:v>44.5</c:v>
                </c:pt>
                <c:pt idx="98">
                  <c:v>28</c:v>
                </c:pt>
                <c:pt idx="99">
                  <c:v>17.5</c:v>
                </c:pt>
                <c:pt idx="100">
                  <c:v>10.5</c:v>
                </c:pt>
                <c:pt idx="101">
                  <c:v>6</c:v>
                </c:pt>
                <c:pt idx="102">
                  <c:v>3.5</c:v>
                </c:pt>
                <c:pt idx="103">
                  <c:v>1.5</c:v>
                </c:pt>
                <c:pt idx="104">
                  <c:v>1</c:v>
                </c:pt>
                <c:pt idx="105">
                  <c:v>0.5</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ser>
          <c:idx val="5"/>
          <c:order val="5"/>
          <c:tx>
            <c:strRef>
              <c:f>Graph!$G$1</c:f>
              <c:strCache>
                <c:ptCount val="1"/>
                <c:pt idx="0">
                  <c:v>1950</c:v>
                </c:pt>
              </c:strCache>
            </c:strRef>
          </c:tx>
          <c:spPr>
            <a:solidFill>
              <a:schemeClr val="tx1">
                <a:alpha val="35000"/>
              </a:schemeClr>
            </a:solidFill>
            <a:ln w="6350">
              <a:noFill/>
            </a:ln>
            <a:effectLst/>
          </c:spPr>
          <c:cat>
            <c:numRef>
              <c:f>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Graph!$G$2:$G$121</c:f>
              <c:numCache>
                <c:formatCode>0</c:formatCode>
                <c:ptCount val="120"/>
                <c:pt idx="0">
                  <c:v>2915</c:v>
                </c:pt>
                <c:pt idx="1">
                  <c:v>218</c:v>
                </c:pt>
                <c:pt idx="2">
                  <c:v>125</c:v>
                </c:pt>
                <c:pt idx="3">
                  <c:v>103.5</c:v>
                </c:pt>
                <c:pt idx="4">
                  <c:v>77.5</c:v>
                </c:pt>
                <c:pt idx="5">
                  <c:v>69</c:v>
                </c:pt>
                <c:pt idx="6">
                  <c:v>62.5</c:v>
                </c:pt>
                <c:pt idx="7">
                  <c:v>57.5</c:v>
                </c:pt>
                <c:pt idx="8">
                  <c:v>53.5</c:v>
                </c:pt>
                <c:pt idx="9">
                  <c:v>50</c:v>
                </c:pt>
                <c:pt idx="10">
                  <c:v>48</c:v>
                </c:pt>
                <c:pt idx="11">
                  <c:v>48</c:v>
                </c:pt>
                <c:pt idx="12">
                  <c:v>52</c:v>
                </c:pt>
                <c:pt idx="13">
                  <c:v>60</c:v>
                </c:pt>
                <c:pt idx="14">
                  <c:v>71</c:v>
                </c:pt>
                <c:pt idx="15">
                  <c:v>83.5</c:v>
                </c:pt>
                <c:pt idx="16">
                  <c:v>95.5</c:v>
                </c:pt>
                <c:pt idx="17">
                  <c:v>106.5</c:v>
                </c:pt>
                <c:pt idx="18">
                  <c:v>115.5</c:v>
                </c:pt>
                <c:pt idx="19">
                  <c:v>122.5</c:v>
                </c:pt>
                <c:pt idx="20">
                  <c:v>129.5</c:v>
                </c:pt>
                <c:pt idx="21">
                  <c:v>137</c:v>
                </c:pt>
                <c:pt idx="22">
                  <c:v>142.5</c:v>
                </c:pt>
                <c:pt idx="23">
                  <c:v>145</c:v>
                </c:pt>
                <c:pt idx="24">
                  <c:v>145.5</c:v>
                </c:pt>
                <c:pt idx="25">
                  <c:v>146</c:v>
                </c:pt>
                <c:pt idx="26">
                  <c:v>147</c:v>
                </c:pt>
                <c:pt idx="27">
                  <c:v>149.5</c:v>
                </c:pt>
                <c:pt idx="28">
                  <c:v>154</c:v>
                </c:pt>
                <c:pt idx="29">
                  <c:v>160</c:v>
                </c:pt>
                <c:pt idx="30">
                  <c:v>167</c:v>
                </c:pt>
                <c:pt idx="31">
                  <c:v>175.5</c:v>
                </c:pt>
                <c:pt idx="32">
                  <c:v>185</c:v>
                </c:pt>
                <c:pt idx="33">
                  <c:v>196</c:v>
                </c:pt>
                <c:pt idx="34">
                  <c:v>209</c:v>
                </c:pt>
                <c:pt idx="35">
                  <c:v>223.5</c:v>
                </c:pt>
                <c:pt idx="36">
                  <c:v>240.5</c:v>
                </c:pt>
                <c:pt idx="37">
                  <c:v>260</c:v>
                </c:pt>
                <c:pt idx="38">
                  <c:v>282</c:v>
                </c:pt>
                <c:pt idx="39">
                  <c:v>307</c:v>
                </c:pt>
                <c:pt idx="40">
                  <c:v>335.5</c:v>
                </c:pt>
                <c:pt idx="41">
                  <c:v>365.5</c:v>
                </c:pt>
                <c:pt idx="42">
                  <c:v>398.5</c:v>
                </c:pt>
                <c:pt idx="43">
                  <c:v>432.5</c:v>
                </c:pt>
                <c:pt idx="44">
                  <c:v>468.5</c:v>
                </c:pt>
                <c:pt idx="45">
                  <c:v>508</c:v>
                </c:pt>
                <c:pt idx="46">
                  <c:v>550.5</c:v>
                </c:pt>
                <c:pt idx="47">
                  <c:v>596</c:v>
                </c:pt>
                <c:pt idx="48">
                  <c:v>645.5</c:v>
                </c:pt>
                <c:pt idx="49">
                  <c:v>697.5</c:v>
                </c:pt>
                <c:pt idx="50">
                  <c:v>753.5</c:v>
                </c:pt>
                <c:pt idx="51">
                  <c:v>813.5</c:v>
                </c:pt>
                <c:pt idx="52">
                  <c:v>874.5</c:v>
                </c:pt>
                <c:pt idx="53">
                  <c:v>937</c:v>
                </c:pt>
                <c:pt idx="54">
                  <c:v>1001.5</c:v>
                </c:pt>
                <c:pt idx="55">
                  <c:v>1068.5</c:v>
                </c:pt>
                <c:pt idx="56">
                  <c:v>1139</c:v>
                </c:pt>
                <c:pt idx="57">
                  <c:v>1215.5</c:v>
                </c:pt>
                <c:pt idx="58">
                  <c:v>1297.5</c:v>
                </c:pt>
                <c:pt idx="59">
                  <c:v>1383.5</c:v>
                </c:pt>
                <c:pt idx="60">
                  <c:v>1478</c:v>
                </c:pt>
                <c:pt idx="61">
                  <c:v>1572.5</c:v>
                </c:pt>
                <c:pt idx="62">
                  <c:v>1658.5</c:v>
                </c:pt>
                <c:pt idx="63">
                  <c:v>1732</c:v>
                </c:pt>
                <c:pt idx="64">
                  <c:v>1798.5</c:v>
                </c:pt>
                <c:pt idx="65">
                  <c:v>1868</c:v>
                </c:pt>
                <c:pt idx="66">
                  <c:v>1949</c:v>
                </c:pt>
                <c:pt idx="67">
                  <c:v>2043</c:v>
                </c:pt>
                <c:pt idx="68">
                  <c:v>2153.5</c:v>
                </c:pt>
                <c:pt idx="69">
                  <c:v>2273</c:v>
                </c:pt>
                <c:pt idx="70">
                  <c:v>2393.5</c:v>
                </c:pt>
                <c:pt idx="71">
                  <c:v>2508</c:v>
                </c:pt>
                <c:pt idx="72">
                  <c:v>2615.5</c:v>
                </c:pt>
                <c:pt idx="73">
                  <c:v>2712</c:v>
                </c:pt>
                <c:pt idx="74">
                  <c:v>2795.5</c:v>
                </c:pt>
                <c:pt idx="75">
                  <c:v>2870.5</c:v>
                </c:pt>
                <c:pt idx="76">
                  <c:v>2927</c:v>
                </c:pt>
                <c:pt idx="77">
                  <c:v>2954.5</c:v>
                </c:pt>
                <c:pt idx="78">
                  <c:v>2950.5</c:v>
                </c:pt>
                <c:pt idx="79">
                  <c:v>2920</c:v>
                </c:pt>
                <c:pt idx="80">
                  <c:v>2869.5</c:v>
                </c:pt>
                <c:pt idx="81">
                  <c:v>2803</c:v>
                </c:pt>
                <c:pt idx="82">
                  <c:v>2721.5</c:v>
                </c:pt>
                <c:pt idx="83">
                  <c:v>2623</c:v>
                </c:pt>
                <c:pt idx="84">
                  <c:v>2504</c:v>
                </c:pt>
                <c:pt idx="85">
                  <c:v>2359.5</c:v>
                </c:pt>
                <c:pt idx="86">
                  <c:v>2190.5</c:v>
                </c:pt>
                <c:pt idx="87">
                  <c:v>2001.5</c:v>
                </c:pt>
                <c:pt idx="88">
                  <c:v>1798</c:v>
                </c:pt>
                <c:pt idx="89">
                  <c:v>1587</c:v>
                </c:pt>
                <c:pt idx="90">
                  <c:v>1376</c:v>
                </c:pt>
                <c:pt idx="91">
                  <c:v>1170</c:v>
                </c:pt>
                <c:pt idx="92">
                  <c:v>976</c:v>
                </c:pt>
                <c:pt idx="93">
                  <c:v>796</c:v>
                </c:pt>
                <c:pt idx="94">
                  <c:v>634.5</c:v>
                </c:pt>
                <c:pt idx="95">
                  <c:v>493</c:v>
                </c:pt>
                <c:pt idx="96">
                  <c:v>373</c:v>
                </c:pt>
                <c:pt idx="97">
                  <c:v>273.5</c:v>
                </c:pt>
                <c:pt idx="98">
                  <c:v>195</c:v>
                </c:pt>
                <c:pt idx="99">
                  <c:v>135</c:v>
                </c:pt>
                <c:pt idx="100">
                  <c:v>89.5</c:v>
                </c:pt>
                <c:pt idx="101">
                  <c:v>58</c:v>
                </c:pt>
                <c:pt idx="102">
                  <c:v>36</c:v>
                </c:pt>
                <c:pt idx="103">
                  <c:v>22</c:v>
                </c:pt>
                <c:pt idx="104">
                  <c:v>12.5</c:v>
                </c:pt>
                <c:pt idx="105">
                  <c:v>7</c:v>
                </c:pt>
                <c:pt idx="106">
                  <c:v>3.5</c:v>
                </c:pt>
                <c:pt idx="107">
                  <c:v>2</c:v>
                </c:pt>
                <c:pt idx="108">
                  <c:v>1</c:v>
                </c:pt>
                <c:pt idx="109">
                  <c:v>0.5</c:v>
                </c:pt>
                <c:pt idx="110">
                  <c:v>0</c:v>
                </c:pt>
                <c:pt idx="111">
                  <c:v>0</c:v>
                </c:pt>
                <c:pt idx="112">
                  <c:v>0</c:v>
                </c:pt>
                <c:pt idx="113">
                  <c:v>0</c:v>
                </c:pt>
                <c:pt idx="114">
                  <c:v>0</c:v>
                </c:pt>
                <c:pt idx="115">
                  <c:v>0</c:v>
                </c:pt>
                <c:pt idx="116">
                  <c:v>0</c:v>
                </c:pt>
                <c:pt idx="117">
                  <c:v>0</c:v>
                </c:pt>
                <c:pt idx="118">
                  <c:v>0</c:v>
                </c:pt>
                <c:pt idx="119">
                  <c:v>0</c:v>
                </c:pt>
              </c:numCache>
            </c:numRef>
          </c:val>
        </c:ser>
        <c:ser>
          <c:idx val="10"/>
          <c:order val="10"/>
          <c:tx>
            <c:strRef>
              <c:f>Graph!$L$1</c:f>
              <c:strCache>
                <c:ptCount val="1"/>
                <c:pt idx="0">
                  <c:v>2000</c:v>
                </c:pt>
              </c:strCache>
            </c:strRef>
          </c:tx>
          <c:spPr>
            <a:solidFill>
              <a:schemeClr val="tx1">
                <a:alpha val="55000"/>
              </a:schemeClr>
            </a:solidFill>
            <a:ln w="19050">
              <a:solidFill>
                <a:schemeClr val="tx1"/>
              </a:solidFill>
            </a:ln>
            <a:effectLst/>
          </c:spPr>
          <c:cat>
            <c:numRef>
              <c:f>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Graph!$L$2:$L$121</c:f>
              <c:numCache>
                <c:formatCode>0</c:formatCode>
                <c:ptCount val="120"/>
                <c:pt idx="0">
                  <c:v>691</c:v>
                </c:pt>
                <c:pt idx="1">
                  <c:v>49</c:v>
                </c:pt>
                <c:pt idx="2">
                  <c:v>33.5</c:v>
                </c:pt>
                <c:pt idx="3">
                  <c:v>24</c:v>
                </c:pt>
                <c:pt idx="4">
                  <c:v>20.5</c:v>
                </c:pt>
                <c:pt idx="5">
                  <c:v>18</c:v>
                </c:pt>
                <c:pt idx="6">
                  <c:v>17</c:v>
                </c:pt>
                <c:pt idx="7">
                  <c:v>16</c:v>
                </c:pt>
                <c:pt idx="8">
                  <c:v>14.5</c:v>
                </c:pt>
                <c:pt idx="9">
                  <c:v>13</c:v>
                </c:pt>
                <c:pt idx="10">
                  <c:v>12</c:v>
                </c:pt>
                <c:pt idx="11">
                  <c:v>12.5</c:v>
                </c:pt>
                <c:pt idx="12">
                  <c:v>16.5</c:v>
                </c:pt>
                <c:pt idx="13">
                  <c:v>24</c:v>
                </c:pt>
                <c:pt idx="14">
                  <c:v>35</c:v>
                </c:pt>
                <c:pt idx="15">
                  <c:v>46.5</c:v>
                </c:pt>
                <c:pt idx="16">
                  <c:v>58</c:v>
                </c:pt>
                <c:pt idx="17">
                  <c:v>68</c:v>
                </c:pt>
                <c:pt idx="18">
                  <c:v>74.5</c:v>
                </c:pt>
                <c:pt idx="19">
                  <c:v>80</c:v>
                </c:pt>
                <c:pt idx="20">
                  <c:v>85</c:v>
                </c:pt>
                <c:pt idx="21">
                  <c:v>89.5</c:v>
                </c:pt>
                <c:pt idx="22">
                  <c:v>92.5</c:v>
                </c:pt>
                <c:pt idx="23">
                  <c:v>93</c:v>
                </c:pt>
                <c:pt idx="24">
                  <c:v>91.5</c:v>
                </c:pt>
                <c:pt idx="25">
                  <c:v>89.5</c:v>
                </c:pt>
                <c:pt idx="26">
                  <c:v>88</c:v>
                </c:pt>
                <c:pt idx="27">
                  <c:v>87.5</c:v>
                </c:pt>
                <c:pt idx="28">
                  <c:v>89</c:v>
                </c:pt>
                <c:pt idx="29">
                  <c:v>92.5</c:v>
                </c:pt>
                <c:pt idx="30">
                  <c:v>96.5</c:v>
                </c:pt>
                <c:pt idx="31">
                  <c:v>100.5</c:v>
                </c:pt>
                <c:pt idx="32">
                  <c:v>106</c:v>
                </c:pt>
                <c:pt idx="33">
                  <c:v>113.5</c:v>
                </c:pt>
                <c:pt idx="34">
                  <c:v>122</c:v>
                </c:pt>
                <c:pt idx="35">
                  <c:v>131</c:v>
                </c:pt>
                <c:pt idx="36">
                  <c:v>141.5</c:v>
                </c:pt>
                <c:pt idx="37">
                  <c:v>153</c:v>
                </c:pt>
                <c:pt idx="38">
                  <c:v>166</c:v>
                </c:pt>
                <c:pt idx="39">
                  <c:v>179.5</c:v>
                </c:pt>
                <c:pt idx="40">
                  <c:v>194.5</c:v>
                </c:pt>
                <c:pt idx="41">
                  <c:v>210.5</c:v>
                </c:pt>
                <c:pt idx="42">
                  <c:v>227.5</c:v>
                </c:pt>
                <c:pt idx="43">
                  <c:v>246</c:v>
                </c:pt>
                <c:pt idx="44">
                  <c:v>265.5</c:v>
                </c:pt>
                <c:pt idx="45">
                  <c:v>287</c:v>
                </c:pt>
                <c:pt idx="46">
                  <c:v>310</c:v>
                </c:pt>
                <c:pt idx="47">
                  <c:v>333.5</c:v>
                </c:pt>
                <c:pt idx="48">
                  <c:v>355</c:v>
                </c:pt>
                <c:pt idx="49">
                  <c:v>377</c:v>
                </c:pt>
                <c:pt idx="50">
                  <c:v>401</c:v>
                </c:pt>
                <c:pt idx="51">
                  <c:v>429</c:v>
                </c:pt>
                <c:pt idx="52">
                  <c:v>462.5</c:v>
                </c:pt>
                <c:pt idx="53">
                  <c:v>501</c:v>
                </c:pt>
                <c:pt idx="54">
                  <c:v>546.5</c:v>
                </c:pt>
                <c:pt idx="55">
                  <c:v>596.5</c:v>
                </c:pt>
                <c:pt idx="56">
                  <c:v>650.5</c:v>
                </c:pt>
                <c:pt idx="57">
                  <c:v>707.5</c:v>
                </c:pt>
                <c:pt idx="58">
                  <c:v>767</c:v>
                </c:pt>
                <c:pt idx="59">
                  <c:v>830</c:v>
                </c:pt>
                <c:pt idx="60">
                  <c:v>899</c:v>
                </c:pt>
                <c:pt idx="61">
                  <c:v>974.5</c:v>
                </c:pt>
                <c:pt idx="62">
                  <c:v>1054</c:v>
                </c:pt>
                <c:pt idx="63">
                  <c:v>1138.5</c:v>
                </c:pt>
                <c:pt idx="64">
                  <c:v>1228</c:v>
                </c:pt>
                <c:pt idx="65">
                  <c:v>1324</c:v>
                </c:pt>
                <c:pt idx="66">
                  <c:v>1427.5</c:v>
                </c:pt>
                <c:pt idx="67">
                  <c:v>1534.5</c:v>
                </c:pt>
                <c:pt idx="68">
                  <c:v>1643.5</c:v>
                </c:pt>
                <c:pt idx="69">
                  <c:v>1756.5</c:v>
                </c:pt>
                <c:pt idx="70">
                  <c:v>1879</c:v>
                </c:pt>
                <c:pt idx="71">
                  <c:v>2007.5</c:v>
                </c:pt>
                <c:pt idx="72">
                  <c:v>2131</c:v>
                </c:pt>
                <c:pt idx="73">
                  <c:v>2247.5</c:v>
                </c:pt>
                <c:pt idx="74">
                  <c:v>2361</c:v>
                </c:pt>
                <c:pt idx="75">
                  <c:v>2483</c:v>
                </c:pt>
                <c:pt idx="76">
                  <c:v>2614</c:v>
                </c:pt>
                <c:pt idx="77">
                  <c:v>2742.5</c:v>
                </c:pt>
                <c:pt idx="78">
                  <c:v>2866.5</c:v>
                </c:pt>
                <c:pt idx="79">
                  <c:v>2986</c:v>
                </c:pt>
                <c:pt idx="80">
                  <c:v>3101</c:v>
                </c:pt>
                <c:pt idx="81">
                  <c:v>3209</c:v>
                </c:pt>
                <c:pt idx="82">
                  <c:v>3302</c:v>
                </c:pt>
                <c:pt idx="83">
                  <c:v>3374</c:v>
                </c:pt>
                <c:pt idx="84">
                  <c:v>3418</c:v>
                </c:pt>
                <c:pt idx="85">
                  <c:v>3429</c:v>
                </c:pt>
                <c:pt idx="86">
                  <c:v>3402</c:v>
                </c:pt>
                <c:pt idx="87">
                  <c:v>3333.5</c:v>
                </c:pt>
                <c:pt idx="88">
                  <c:v>3220.5</c:v>
                </c:pt>
                <c:pt idx="89">
                  <c:v>3063</c:v>
                </c:pt>
                <c:pt idx="90">
                  <c:v>2863</c:v>
                </c:pt>
                <c:pt idx="91">
                  <c:v>2625.5</c:v>
                </c:pt>
                <c:pt idx="92">
                  <c:v>2358.5</c:v>
                </c:pt>
                <c:pt idx="93">
                  <c:v>2071.5</c:v>
                </c:pt>
                <c:pt idx="94">
                  <c:v>1775</c:v>
                </c:pt>
                <c:pt idx="95">
                  <c:v>1477</c:v>
                </c:pt>
                <c:pt idx="96">
                  <c:v>1192</c:v>
                </c:pt>
                <c:pt idx="97">
                  <c:v>932.5</c:v>
                </c:pt>
                <c:pt idx="98">
                  <c:v>707</c:v>
                </c:pt>
                <c:pt idx="99">
                  <c:v>519</c:v>
                </c:pt>
                <c:pt idx="100">
                  <c:v>372</c:v>
                </c:pt>
                <c:pt idx="101">
                  <c:v>260</c:v>
                </c:pt>
                <c:pt idx="102">
                  <c:v>176</c:v>
                </c:pt>
                <c:pt idx="103">
                  <c:v>116</c:v>
                </c:pt>
                <c:pt idx="104">
                  <c:v>73.5</c:v>
                </c:pt>
                <c:pt idx="105">
                  <c:v>45</c:v>
                </c:pt>
                <c:pt idx="106">
                  <c:v>26.5</c:v>
                </c:pt>
                <c:pt idx="107">
                  <c:v>14.5</c:v>
                </c:pt>
                <c:pt idx="108">
                  <c:v>7.5</c:v>
                </c:pt>
                <c:pt idx="109">
                  <c:v>4</c:v>
                </c:pt>
                <c:pt idx="110">
                  <c:v>1.5</c:v>
                </c:pt>
                <c:pt idx="111">
                  <c:v>0.5</c:v>
                </c:pt>
                <c:pt idx="112">
                  <c:v>0.5</c:v>
                </c:pt>
                <c:pt idx="113">
                  <c:v>0</c:v>
                </c:pt>
                <c:pt idx="114">
                  <c:v>0</c:v>
                </c:pt>
                <c:pt idx="115">
                  <c:v>0</c:v>
                </c:pt>
                <c:pt idx="116">
                  <c:v>0</c:v>
                </c:pt>
                <c:pt idx="117">
                  <c:v>0</c:v>
                </c:pt>
                <c:pt idx="118">
                  <c:v>0</c:v>
                </c:pt>
                <c:pt idx="119">
                  <c:v>0</c:v>
                </c:pt>
              </c:numCache>
            </c:numRef>
          </c:val>
        </c:ser>
        <c:dLbls>
          <c:showLegendKey val="0"/>
          <c:showVal val="0"/>
          <c:showCatName val="0"/>
          <c:showSerName val="0"/>
          <c:showPercent val="0"/>
          <c:showBubbleSize val="0"/>
        </c:dLbls>
        <c:axId val="239197224"/>
        <c:axId val="239196048"/>
        <c:extLst>
          <c:ext xmlns:c15="http://schemas.microsoft.com/office/drawing/2012/chart" uri="{02D57815-91ED-43cb-92C2-25804820EDAC}">
            <c15:filteredAreaSeries>
              <c15:ser>
                <c:idx val="1"/>
                <c:order val="1"/>
                <c:tx>
                  <c:strRef>
                    <c:extLst>
                      <c:ext uri="{02D57815-91ED-43cb-92C2-25804820EDAC}">
                        <c15:formulaRef>
                          <c15:sqref>Graph!$C$1</c15:sqref>
                        </c15:formulaRef>
                      </c:ext>
                    </c:extLst>
                    <c:strCache>
                      <c:ptCount val="1"/>
                      <c:pt idx="0">
                        <c:v>1910</c:v>
                      </c:pt>
                    </c:strCache>
                  </c:strRef>
                </c:tx>
                <c:spPr>
                  <a:solidFill>
                    <a:schemeClr val="accent5"/>
                  </a:solidFill>
                  <a:ln w="6350">
                    <a:solidFill>
                      <a:schemeClr val="tx1"/>
                    </a:solidFill>
                  </a:ln>
                  <a:effectLst/>
                </c:spPr>
                <c:dPt>
                  <c:idx val="77"/>
                  <c:bubble3D val="0"/>
                </c:dPt>
                <c:cat>
                  <c:numRef>
                    <c:extLst>
                      <c:ext uri="{02D57815-91ED-43cb-92C2-25804820EDAC}">
                        <c15:formulaRef>
                          <c15:sqref>Graph!$A$2:$A$121</c15:sqref>
                        </c15:formulaRef>
                      </c:ext>
                    </c:extLst>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extLst>
                      <c:ext uri="{02D57815-91ED-43cb-92C2-25804820EDAC}">
                        <c15:formulaRef>
                          <c15:sqref>Graph!$C$2:$C$121</c15:sqref>
                        </c15:formulaRef>
                      </c:ext>
                    </c:extLst>
                    <c:numCache>
                      <c:formatCode>0</c:formatCode>
                      <c:ptCount val="120"/>
                      <c:pt idx="0">
                        <c:v>10916</c:v>
                      </c:pt>
                      <c:pt idx="1">
                        <c:v>2352</c:v>
                      </c:pt>
                      <c:pt idx="2">
                        <c:v>1157.5</c:v>
                      </c:pt>
                      <c:pt idx="3">
                        <c:v>809.5</c:v>
                      </c:pt>
                      <c:pt idx="4">
                        <c:v>640.5</c:v>
                      </c:pt>
                      <c:pt idx="5">
                        <c:v>473</c:v>
                      </c:pt>
                      <c:pt idx="6">
                        <c:v>344</c:v>
                      </c:pt>
                      <c:pt idx="7">
                        <c:v>252.5</c:v>
                      </c:pt>
                      <c:pt idx="8">
                        <c:v>196.5</c:v>
                      </c:pt>
                      <c:pt idx="9">
                        <c:v>171.5</c:v>
                      </c:pt>
                      <c:pt idx="10">
                        <c:v>171</c:v>
                      </c:pt>
                      <c:pt idx="11">
                        <c:v>184.5</c:v>
                      </c:pt>
                      <c:pt idx="12">
                        <c:v>201</c:v>
                      </c:pt>
                      <c:pt idx="13">
                        <c:v>213.5</c:v>
                      </c:pt>
                      <c:pt idx="14">
                        <c:v>224</c:v>
                      </c:pt>
                      <c:pt idx="15">
                        <c:v>241</c:v>
                      </c:pt>
                      <c:pt idx="16">
                        <c:v>266.5</c:v>
                      </c:pt>
                      <c:pt idx="17">
                        <c:v>295.5</c:v>
                      </c:pt>
                      <c:pt idx="18">
                        <c:v>326.5</c:v>
                      </c:pt>
                      <c:pt idx="19">
                        <c:v>358.5</c:v>
                      </c:pt>
                      <c:pt idx="20">
                        <c:v>393</c:v>
                      </c:pt>
                      <c:pt idx="21">
                        <c:v>426</c:v>
                      </c:pt>
                      <c:pt idx="22">
                        <c:v>449.5</c:v>
                      </c:pt>
                      <c:pt idx="23">
                        <c:v>460</c:v>
                      </c:pt>
                      <c:pt idx="24">
                        <c:v>461</c:v>
                      </c:pt>
                      <c:pt idx="25">
                        <c:v>459</c:v>
                      </c:pt>
                      <c:pt idx="26">
                        <c:v>459.5</c:v>
                      </c:pt>
                      <c:pt idx="27">
                        <c:v>464.5</c:v>
                      </c:pt>
                      <c:pt idx="28">
                        <c:v>476</c:v>
                      </c:pt>
                      <c:pt idx="29">
                        <c:v>492</c:v>
                      </c:pt>
                      <c:pt idx="30">
                        <c:v>509.5</c:v>
                      </c:pt>
                      <c:pt idx="31">
                        <c:v>525</c:v>
                      </c:pt>
                      <c:pt idx="32">
                        <c:v>538</c:v>
                      </c:pt>
                      <c:pt idx="33">
                        <c:v>548</c:v>
                      </c:pt>
                      <c:pt idx="34">
                        <c:v>555</c:v>
                      </c:pt>
                      <c:pt idx="35">
                        <c:v>562</c:v>
                      </c:pt>
                      <c:pt idx="36">
                        <c:v>571.5</c:v>
                      </c:pt>
                      <c:pt idx="37">
                        <c:v>583.5</c:v>
                      </c:pt>
                      <c:pt idx="38">
                        <c:v>600.5</c:v>
                      </c:pt>
                      <c:pt idx="39">
                        <c:v>620</c:v>
                      </c:pt>
                      <c:pt idx="40">
                        <c:v>641.5</c:v>
                      </c:pt>
                      <c:pt idx="41">
                        <c:v>663.5</c:v>
                      </c:pt>
                      <c:pt idx="42">
                        <c:v>684</c:v>
                      </c:pt>
                      <c:pt idx="43">
                        <c:v>703.5</c:v>
                      </c:pt>
                      <c:pt idx="44">
                        <c:v>721.5</c:v>
                      </c:pt>
                      <c:pt idx="45">
                        <c:v>742.5</c:v>
                      </c:pt>
                      <c:pt idx="46">
                        <c:v>766</c:v>
                      </c:pt>
                      <c:pt idx="47">
                        <c:v>789.5</c:v>
                      </c:pt>
                      <c:pt idx="48">
                        <c:v>812</c:v>
                      </c:pt>
                      <c:pt idx="49">
                        <c:v>835</c:v>
                      </c:pt>
                      <c:pt idx="50">
                        <c:v>860.5</c:v>
                      </c:pt>
                      <c:pt idx="51">
                        <c:v>891</c:v>
                      </c:pt>
                      <c:pt idx="52">
                        <c:v>930.5</c:v>
                      </c:pt>
                      <c:pt idx="53">
                        <c:v>981</c:v>
                      </c:pt>
                      <c:pt idx="54">
                        <c:v>1039.5</c:v>
                      </c:pt>
                      <c:pt idx="55">
                        <c:v>1103</c:v>
                      </c:pt>
                      <c:pt idx="56">
                        <c:v>1167.5</c:v>
                      </c:pt>
                      <c:pt idx="57">
                        <c:v>1228.5</c:v>
                      </c:pt>
                      <c:pt idx="58">
                        <c:v>1283</c:v>
                      </c:pt>
                      <c:pt idx="59">
                        <c:v>1335</c:v>
                      </c:pt>
                      <c:pt idx="60">
                        <c:v>1390</c:v>
                      </c:pt>
                      <c:pt idx="61">
                        <c:v>1450</c:v>
                      </c:pt>
                      <c:pt idx="62">
                        <c:v>1512.5</c:v>
                      </c:pt>
                      <c:pt idx="63">
                        <c:v>1576</c:v>
                      </c:pt>
                      <c:pt idx="64">
                        <c:v>1640.5</c:v>
                      </c:pt>
                      <c:pt idx="65">
                        <c:v>1705.5</c:v>
                      </c:pt>
                      <c:pt idx="66">
                        <c:v>1772.5</c:v>
                      </c:pt>
                      <c:pt idx="67">
                        <c:v>1841</c:v>
                      </c:pt>
                      <c:pt idx="68">
                        <c:v>1910.5</c:v>
                      </c:pt>
                      <c:pt idx="69">
                        <c:v>1977</c:v>
                      </c:pt>
                      <c:pt idx="70">
                        <c:v>2040</c:v>
                      </c:pt>
                      <c:pt idx="71">
                        <c:v>2092.5</c:v>
                      </c:pt>
                      <c:pt idx="72">
                        <c:v>2125</c:v>
                      </c:pt>
                      <c:pt idx="73">
                        <c:v>2135.5</c:v>
                      </c:pt>
                      <c:pt idx="74">
                        <c:v>2128</c:v>
                      </c:pt>
                      <c:pt idx="75">
                        <c:v>2104.5</c:v>
                      </c:pt>
                      <c:pt idx="76">
                        <c:v>2072</c:v>
                      </c:pt>
                      <c:pt idx="77">
                        <c:v>2038</c:v>
                      </c:pt>
                      <c:pt idx="78">
                        <c:v>2001</c:v>
                      </c:pt>
                      <c:pt idx="79">
                        <c:v>1948</c:v>
                      </c:pt>
                      <c:pt idx="80">
                        <c:v>1877</c:v>
                      </c:pt>
                      <c:pt idx="81">
                        <c:v>1775</c:v>
                      </c:pt>
                      <c:pt idx="82">
                        <c:v>1639</c:v>
                      </c:pt>
                      <c:pt idx="83">
                        <c:v>1476.5</c:v>
                      </c:pt>
                      <c:pt idx="84">
                        <c:v>1306.5</c:v>
                      </c:pt>
                      <c:pt idx="85">
                        <c:v>1144</c:v>
                      </c:pt>
                      <c:pt idx="86">
                        <c:v>995.5</c:v>
                      </c:pt>
                      <c:pt idx="87">
                        <c:v>859.5</c:v>
                      </c:pt>
                      <c:pt idx="88">
                        <c:v>734</c:v>
                      </c:pt>
                      <c:pt idx="89">
                        <c:v>616.5</c:v>
                      </c:pt>
                      <c:pt idx="90">
                        <c:v>507.5</c:v>
                      </c:pt>
                      <c:pt idx="91">
                        <c:v>407</c:v>
                      </c:pt>
                      <c:pt idx="92">
                        <c:v>317.5</c:v>
                      </c:pt>
                      <c:pt idx="93">
                        <c:v>237.5</c:v>
                      </c:pt>
                      <c:pt idx="94">
                        <c:v>172.5</c:v>
                      </c:pt>
                      <c:pt idx="95">
                        <c:v>122</c:v>
                      </c:pt>
                      <c:pt idx="96">
                        <c:v>83.5</c:v>
                      </c:pt>
                      <c:pt idx="97">
                        <c:v>55.5</c:v>
                      </c:pt>
                      <c:pt idx="98">
                        <c:v>35.5</c:v>
                      </c:pt>
                      <c:pt idx="99">
                        <c:v>22</c:v>
                      </c:pt>
                      <c:pt idx="100">
                        <c:v>13</c:v>
                      </c:pt>
                      <c:pt idx="101">
                        <c:v>7.5</c:v>
                      </c:pt>
                      <c:pt idx="102">
                        <c:v>4</c:v>
                      </c:pt>
                      <c:pt idx="103">
                        <c:v>2.5</c:v>
                      </c:pt>
                      <c:pt idx="104">
                        <c:v>1</c:v>
                      </c:pt>
                      <c:pt idx="105">
                        <c:v>0.5</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15:ser>
            </c15:filteredAreaSeries>
            <c15:filteredAreaSeries>
              <c15:ser>
                <c:idx val="2"/>
                <c:order val="2"/>
                <c:tx>
                  <c:strRef>
                    <c:extLst xmlns:c15="http://schemas.microsoft.com/office/drawing/2012/chart">
                      <c:ext xmlns:c15="http://schemas.microsoft.com/office/drawing/2012/chart" uri="{02D57815-91ED-43cb-92C2-25804820EDAC}">
                        <c15:formulaRef>
                          <c15:sqref>Graph!$D$1</c15:sqref>
                        </c15:formulaRef>
                      </c:ext>
                    </c:extLst>
                    <c:strCache>
                      <c:ptCount val="1"/>
                      <c:pt idx="0">
                        <c:v>1920</c:v>
                      </c:pt>
                    </c:strCache>
                  </c:strRef>
                </c:tx>
                <c:spPr>
                  <a:solidFill>
                    <a:schemeClr val="accent5"/>
                  </a:solidFill>
                  <a:ln>
                    <a:solidFill>
                      <a:schemeClr val="tx1"/>
                    </a:solidFill>
                  </a:ln>
                  <a:effectLst/>
                </c:spPr>
                <c:dPt>
                  <c:idx val="85"/>
                  <c:bubble3D val="0"/>
                </c:dPt>
                <c:cat>
                  <c:numRef>
                    <c:extLst xmlns:c15="http://schemas.microsoft.com/office/drawing/2012/chart">
                      <c:ext xmlns:c15="http://schemas.microsoft.com/office/drawing/2012/chart" uri="{02D57815-91ED-43cb-92C2-25804820EDAC}">
                        <c15:formulaRef>
                          <c15:sqref>Graph!$A$2:$A$121</c15:sqref>
                        </c15:formulaRef>
                      </c:ext>
                    </c:extLst>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extLst xmlns:c15="http://schemas.microsoft.com/office/drawing/2012/chart">
                      <c:ext xmlns:c15="http://schemas.microsoft.com/office/drawing/2012/chart" uri="{02D57815-91ED-43cb-92C2-25804820EDAC}">
                        <c15:formulaRef>
                          <c15:sqref>Graph!$D$2:$D$121</c15:sqref>
                        </c15:formulaRef>
                      </c:ext>
                    </c:extLst>
                    <c:numCache>
                      <c:formatCode>0</c:formatCode>
                      <c:ptCount val="120"/>
                      <c:pt idx="0">
                        <c:v>7683.5</c:v>
                      </c:pt>
                      <c:pt idx="1">
                        <c:v>1688</c:v>
                      </c:pt>
                      <c:pt idx="2">
                        <c:v>843</c:v>
                      </c:pt>
                      <c:pt idx="3">
                        <c:v>594</c:v>
                      </c:pt>
                      <c:pt idx="4">
                        <c:v>472</c:v>
                      </c:pt>
                      <c:pt idx="5">
                        <c:v>373</c:v>
                      </c:pt>
                      <c:pt idx="6">
                        <c:v>297</c:v>
                      </c:pt>
                      <c:pt idx="7">
                        <c:v>241</c:v>
                      </c:pt>
                      <c:pt idx="8">
                        <c:v>203</c:v>
                      </c:pt>
                      <c:pt idx="9">
                        <c:v>182</c:v>
                      </c:pt>
                      <c:pt idx="10">
                        <c:v>174.5</c:v>
                      </c:pt>
                      <c:pt idx="11">
                        <c:v>179.5</c:v>
                      </c:pt>
                      <c:pt idx="12">
                        <c:v>193</c:v>
                      </c:pt>
                      <c:pt idx="13">
                        <c:v>214</c:v>
                      </c:pt>
                      <c:pt idx="14">
                        <c:v>240.5</c:v>
                      </c:pt>
                      <c:pt idx="15">
                        <c:v>273</c:v>
                      </c:pt>
                      <c:pt idx="16">
                        <c:v>309</c:v>
                      </c:pt>
                      <c:pt idx="17">
                        <c:v>344.5</c:v>
                      </c:pt>
                      <c:pt idx="18">
                        <c:v>378.5</c:v>
                      </c:pt>
                      <c:pt idx="19">
                        <c:v>409</c:v>
                      </c:pt>
                      <c:pt idx="20">
                        <c:v>441.5</c:v>
                      </c:pt>
                      <c:pt idx="21">
                        <c:v>473</c:v>
                      </c:pt>
                      <c:pt idx="22">
                        <c:v>495</c:v>
                      </c:pt>
                      <c:pt idx="23">
                        <c:v>504.5</c:v>
                      </c:pt>
                      <c:pt idx="24">
                        <c:v>505.5</c:v>
                      </c:pt>
                      <c:pt idx="25">
                        <c:v>502</c:v>
                      </c:pt>
                      <c:pt idx="26">
                        <c:v>501</c:v>
                      </c:pt>
                      <c:pt idx="27">
                        <c:v>505</c:v>
                      </c:pt>
                      <c:pt idx="28">
                        <c:v>517</c:v>
                      </c:pt>
                      <c:pt idx="29">
                        <c:v>535</c:v>
                      </c:pt>
                      <c:pt idx="30">
                        <c:v>554.5</c:v>
                      </c:pt>
                      <c:pt idx="31">
                        <c:v>570</c:v>
                      </c:pt>
                      <c:pt idx="32">
                        <c:v>580.5</c:v>
                      </c:pt>
                      <c:pt idx="33">
                        <c:v>584.5</c:v>
                      </c:pt>
                      <c:pt idx="34">
                        <c:v>584</c:v>
                      </c:pt>
                      <c:pt idx="35">
                        <c:v>583</c:v>
                      </c:pt>
                      <c:pt idx="36">
                        <c:v>584</c:v>
                      </c:pt>
                      <c:pt idx="37">
                        <c:v>585</c:v>
                      </c:pt>
                      <c:pt idx="38">
                        <c:v>587.5</c:v>
                      </c:pt>
                      <c:pt idx="39">
                        <c:v>591</c:v>
                      </c:pt>
                      <c:pt idx="40">
                        <c:v>595.5</c:v>
                      </c:pt>
                      <c:pt idx="41">
                        <c:v>603</c:v>
                      </c:pt>
                      <c:pt idx="42">
                        <c:v>614</c:v>
                      </c:pt>
                      <c:pt idx="43">
                        <c:v>630.5</c:v>
                      </c:pt>
                      <c:pt idx="44">
                        <c:v>651</c:v>
                      </c:pt>
                      <c:pt idx="45">
                        <c:v>675.5</c:v>
                      </c:pt>
                      <c:pt idx="46">
                        <c:v>702</c:v>
                      </c:pt>
                      <c:pt idx="47">
                        <c:v>730.5</c:v>
                      </c:pt>
                      <c:pt idx="48">
                        <c:v>761</c:v>
                      </c:pt>
                      <c:pt idx="49">
                        <c:v>793</c:v>
                      </c:pt>
                      <c:pt idx="50">
                        <c:v>828</c:v>
                      </c:pt>
                      <c:pt idx="51">
                        <c:v>867</c:v>
                      </c:pt>
                      <c:pt idx="52">
                        <c:v>911.5</c:v>
                      </c:pt>
                      <c:pt idx="53">
                        <c:v>961.5</c:v>
                      </c:pt>
                      <c:pt idx="54">
                        <c:v>1016</c:v>
                      </c:pt>
                      <c:pt idx="55">
                        <c:v>1077.5</c:v>
                      </c:pt>
                      <c:pt idx="56">
                        <c:v>1140.5</c:v>
                      </c:pt>
                      <c:pt idx="57">
                        <c:v>1198</c:v>
                      </c:pt>
                      <c:pt idx="58">
                        <c:v>1248</c:v>
                      </c:pt>
                      <c:pt idx="59">
                        <c:v>1294</c:v>
                      </c:pt>
                      <c:pt idx="60">
                        <c:v>1343</c:v>
                      </c:pt>
                      <c:pt idx="61">
                        <c:v>1402.5</c:v>
                      </c:pt>
                      <c:pt idx="62">
                        <c:v>1473.5</c:v>
                      </c:pt>
                      <c:pt idx="63">
                        <c:v>1558</c:v>
                      </c:pt>
                      <c:pt idx="64">
                        <c:v>1652.5</c:v>
                      </c:pt>
                      <c:pt idx="65">
                        <c:v>1750</c:v>
                      </c:pt>
                      <c:pt idx="66">
                        <c:v>1846</c:v>
                      </c:pt>
                      <c:pt idx="67">
                        <c:v>1937</c:v>
                      </c:pt>
                      <c:pt idx="68">
                        <c:v>2020.5</c:v>
                      </c:pt>
                      <c:pt idx="69">
                        <c:v>2096</c:v>
                      </c:pt>
                      <c:pt idx="70">
                        <c:v>2168.5</c:v>
                      </c:pt>
                      <c:pt idx="71">
                        <c:v>2233.5</c:v>
                      </c:pt>
                      <c:pt idx="72">
                        <c:v>2284</c:v>
                      </c:pt>
                      <c:pt idx="73">
                        <c:v>2317</c:v>
                      </c:pt>
                      <c:pt idx="74">
                        <c:v>2334.5</c:v>
                      </c:pt>
                      <c:pt idx="75">
                        <c:v>2331.5</c:v>
                      </c:pt>
                      <c:pt idx="76">
                        <c:v>2315</c:v>
                      </c:pt>
                      <c:pt idx="77">
                        <c:v>2293</c:v>
                      </c:pt>
                      <c:pt idx="78">
                        <c:v>2263.5</c:v>
                      </c:pt>
                      <c:pt idx="79">
                        <c:v>2213</c:v>
                      </c:pt>
                      <c:pt idx="80">
                        <c:v>2140.5</c:v>
                      </c:pt>
                      <c:pt idx="81">
                        <c:v>2032.5</c:v>
                      </c:pt>
                      <c:pt idx="82">
                        <c:v>1884.5</c:v>
                      </c:pt>
                      <c:pt idx="83">
                        <c:v>1705.5</c:v>
                      </c:pt>
                      <c:pt idx="84">
                        <c:v>1517</c:v>
                      </c:pt>
                      <c:pt idx="85">
                        <c:v>1335</c:v>
                      </c:pt>
                      <c:pt idx="86">
                        <c:v>1165.5</c:v>
                      </c:pt>
                      <c:pt idx="87">
                        <c:v>1009</c:v>
                      </c:pt>
                      <c:pt idx="88">
                        <c:v>865</c:v>
                      </c:pt>
                      <c:pt idx="89">
                        <c:v>729</c:v>
                      </c:pt>
                      <c:pt idx="90">
                        <c:v>602.5</c:v>
                      </c:pt>
                      <c:pt idx="91">
                        <c:v>486</c:v>
                      </c:pt>
                      <c:pt idx="92">
                        <c:v>381.5</c:v>
                      </c:pt>
                      <c:pt idx="93">
                        <c:v>287.5</c:v>
                      </c:pt>
                      <c:pt idx="94">
                        <c:v>211</c:v>
                      </c:pt>
                      <c:pt idx="95">
                        <c:v>151</c:v>
                      </c:pt>
                      <c:pt idx="96">
                        <c:v>105</c:v>
                      </c:pt>
                      <c:pt idx="97">
                        <c:v>71</c:v>
                      </c:pt>
                      <c:pt idx="98">
                        <c:v>46.5</c:v>
                      </c:pt>
                      <c:pt idx="99">
                        <c:v>29</c:v>
                      </c:pt>
                      <c:pt idx="100">
                        <c:v>17.5</c:v>
                      </c:pt>
                      <c:pt idx="101">
                        <c:v>10.5</c:v>
                      </c:pt>
                      <c:pt idx="102">
                        <c:v>6</c:v>
                      </c:pt>
                      <c:pt idx="103">
                        <c:v>3.5</c:v>
                      </c:pt>
                      <c:pt idx="104">
                        <c:v>1.5</c:v>
                      </c:pt>
                      <c:pt idx="105">
                        <c:v>1</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15:ser>
            </c15:filteredAreaSeries>
            <c15:filteredAreaSeries>
              <c15:ser>
                <c:idx val="3"/>
                <c:order val="3"/>
                <c:tx>
                  <c:strRef>
                    <c:extLst xmlns:c15="http://schemas.microsoft.com/office/drawing/2012/chart">
                      <c:ext xmlns:c15="http://schemas.microsoft.com/office/drawing/2012/chart" uri="{02D57815-91ED-43cb-92C2-25804820EDAC}">
                        <c15:formulaRef>
                          <c15:sqref>Graph!$E$1</c15:sqref>
                        </c15:formulaRef>
                      </c:ext>
                    </c:extLst>
                    <c:strCache>
                      <c:ptCount val="1"/>
                      <c:pt idx="0">
                        <c:v>1930</c:v>
                      </c:pt>
                    </c:strCache>
                  </c:strRef>
                </c:tx>
                <c:spPr>
                  <a:solidFill>
                    <a:schemeClr val="accent5"/>
                  </a:solidFill>
                  <a:ln w="6350">
                    <a:solidFill>
                      <a:schemeClr val="tx1"/>
                    </a:solidFill>
                  </a:ln>
                  <a:effectLst/>
                </c:spPr>
                <c:dPt>
                  <c:idx val="82"/>
                  <c:bubble3D val="0"/>
                </c:dPt>
                <c:cat>
                  <c:numRef>
                    <c:extLst xmlns:c15="http://schemas.microsoft.com/office/drawing/2012/chart">
                      <c:ext xmlns:c15="http://schemas.microsoft.com/office/drawing/2012/chart" uri="{02D57815-91ED-43cb-92C2-25804820EDAC}">
                        <c15:formulaRef>
                          <c15:sqref>Graph!$A$2:$A$121</c15:sqref>
                        </c15:formulaRef>
                      </c:ext>
                    </c:extLst>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extLst xmlns:c15="http://schemas.microsoft.com/office/drawing/2012/chart">
                      <c:ext xmlns:c15="http://schemas.microsoft.com/office/drawing/2012/chart" uri="{02D57815-91ED-43cb-92C2-25804820EDAC}">
                        <c15:formulaRef>
                          <c15:sqref>Graph!$E$2:$E$121</c15:sqref>
                        </c15:formulaRef>
                      </c:ext>
                    </c:extLst>
                    <c:numCache>
                      <c:formatCode>0</c:formatCode>
                      <c:ptCount val="120"/>
                      <c:pt idx="0">
                        <c:v>5837</c:v>
                      </c:pt>
                      <c:pt idx="1">
                        <c:v>969.5</c:v>
                      </c:pt>
                      <c:pt idx="2">
                        <c:v>496.5</c:v>
                      </c:pt>
                      <c:pt idx="3">
                        <c:v>354</c:v>
                      </c:pt>
                      <c:pt idx="4">
                        <c:v>283</c:v>
                      </c:pt>
                      <c:pt idx="5">
                        <c:v>234</c:v>
                      </c:pt>
                      <c:pt idx="6">
                        <c:v>195.5</c:v>
                      </c:pt>
                      <c:pt idx="7">
                        <c:v>166</c:v>
                      </c:pt>
                      <c:pt idx="8">
                        <c:v>144.5</c:v>
                      </c:pt>
                      <c:pt idx="9">
                        <c:v>130</c:v>
                      </c:pt>
                      <c:pt idx="10">
                        <c:v>122.5</c:v>
                      </c:pt>
                      <c:pt idx="11">
                        <c:v>123</c:v>
                      </c:pt>
                      <c:pt idx="12">
                        <c:v>131</c:v>
                      </c:pt>
                      <c:pt idx="13">
                        <c:v>148</c:v>
                      </c:pt>
                      <c:pt idx="14">
                        <c:v>171</c:v>
                      </c:pt>
                      <c:pt idx="15">
                        <c:v>198</c:v>
                      </c:pt>
                      <c:pt idx="16">
                        <c:v>227</c:v>
                      </c:pt>
                      <c:pt idx="17">
                        <c:v>253.5</c:v>
                      </c:pt>
                      <c:pt idx="18">
                        <c:v>277.5</c:v>
                      </c:pt>
                      <c:pt idx="19">
                        <c:v>297.5</c:v>
                      </c:pt>
                      <c:pt idx="20">
                        <c:v>318.5</c:v>
                      </c:pt>
                      <c:pt idx="21">
                        <c:v>339.5</c:v>
                      </c:pt>
                      <c:pt idx="22">
                        <c:v>355</c:v>
                      </c:pt>
                      <c:pt idx="23">
                        <c:v>364</c:v>
                      </c:pt>
                      <c:pt idx="24">
                        <c:v>368</c:v>
                      </c:pt>
                      <c:pt idx="25">
                        <c:v>370.5</c:v>
                      </c:pt>
                      <c:pt idx="26">
                        <c:v>374</c:v>
                      </c:pt>
                      <c:pt idx="27">
                        <c:v>378</c:v>
                      </c:pt>
                      <c:pt idx="28">
                        <c:v>384.5</c:v>
                      </c:pt>
                      <c:pt idx="29">
                        <c:v>392</c:v>
                      </c:pt>
                      <c:pt idx="30">
                        <c:v>400</c:v>
                      </c:pt>
                      <c:pt idx="31">
                        <c:v>409</c:v>
                      </c:pt>
                      <c:pt idx="32">
                        <c:v>418.5</c:v>
                      </c:pt>
                      <c:pt idx="33">
                        <c:v>429.5</c:v>
                      </c:pt>
                      <c:pt idx="34">
                        <c:v>441</c:v>
                      </c:pt>
                      <c:pt idx="35">
                        <c:v>454.5</c:v>
                      </c:pt>
                      <c:pt idx="36">
                        <c:v>470</c:v>
                      </c:pt>
                      <c:pt idx="37">
                        <c:v>488</c:v>
                      </c:pt>
                      <c:pt idx="38">
                        <c:v>509.5</c:v>
                      </c:pt>
                      <c:pt idx="39">
                        <c:v>534</c:v>
                      </c:pt>
                      <c:pt idx="40">
                        <c:v>561</c:v>
                      </c:pt>
                      <c:pt idx="41">
                        <c:v>589.5</c:v>
                      </c:pt>
                      <c:pt idx="42">
                        <c:v>619</c:v>
                      </c:pt>
                      <c:pt idx="43">
                        <c:v>647</c:v>
                      </c:pt>
                      <c:pt idx="44">
                        <c:v>676</c:v>
                      </c:pt>
                      <c:pt idx="45">
                        <c:v>707</c:v>
                      </c:pt>
                      <c:pt idx="46">
                        <c:v>741.5</c:v>
                      </c:pt>
                      <c:pt idx="47">
                        <c:v>779.5</c:v>
                      </c:pt>
                      <c:pt idx="48">
                        <c:v>821.5</c:v>
                      </c:pt>
                      <c:pt idx="49">
                        <c:v>867.5</c:v>
                      </c:pt>
                      <c:pt idx="50">
                        <c:v>917</c:v>
                      </c:pt>
                      <c:pt idx="51">
                        <c:v>970</c:v>
                      </c:pt>
                      <c:pt idx="52">
                        <c:v>1021.5</c:v>
                      </c:pt>
                      <c:pt idx="53">
                        <c:v>1072</c:v>
                      </c:pt>
                      <c:pt idx="54">
                        <c:v>1123.5</c:v>
                      </c:pt>
                      <c:pt idx="55">
                        <c:v>1177</c:v>
                      </c:pt>
                      <c:pt idx="56">
                        <c:v>1236.5</c:v>
                      </c:pt>
                      <c:pt idx="57">
                        <c:v>1301</c:v>
                      </c:pt>
                      <c:pt idx="58">
                        <c:v>1372</c:v>
                      </c:pt>
                      <c:pt idx="59">
                        <c:v>1448</c:v>
                      </c:pt>
                      <c:pt idx="60">
                        <c:v>1529</c:v>
                      </c:pt>
                      <c:pt idx="61">
                        <c:v>1611.5</c:v>
                      </c:pt>
                      <c:pt idx="62">
                        <c:v>1692</c:v>
                      </c:pt>
                      <c:pt idx="63">
                        <c:v>1767.5</c:v>
                      </c:pt>
                      <c:pt idx="64">
                        <c:v>1841</c:v>
                      </c:pt>
                      <c:pt idx="65">
                        <c:v>1916.5</c:v>
                      </c:pt>
                      <c:pt idx="66">
                        <c:v>1994.5</c:v>
                      </c:pt>
                      <c:pt idx="67">
                        <c:v>2072.5</c:v>
                      </c:pt>
                      <c:pt idx="68">
                        <c:v>2149.5</c:v>
                      </c:pt>
                      <c:pt idx="69">
                        <c:v>2224</c:v>
                      </c:pt>
                      <c:pt idx="70">
                        <c:v>2294</c:v>
                      </c:pt>
                      <c:pt idx="71">
                        <c:v>2358</c:v>
                      </c:pt>
                      <c:pt idx="72">
                        <c:v>2413</c:v>
                      </c:pt>
                      <c:pt idx="73">
                        <c:v>2456.5</c:v>
                      </c:pt>
                      <c:pt idx="74">
                        <c:v>2486.5</c:v>
                      </c:pt>
                      <c:pt idx="75">
                        <c:v>2496.5</c:v>
                      </c:pt>
                      <c:pt idx="76">
                        <c:v>2489</c:v>
                      </c:pt>
                      <c:pt idx="77">
                        <c:v>2470</c:v>
                      </c:pt>
                      <c:pt idx="78">
                        <c:v>2437</c:v>
                      </c:pt>
                      <c:pt idx="79">
                        <c:v>2383</c:v>
                      </c:pt>
                      <c:pt idx="80">
                        <c:v>2312</c:v>
                      </c:pt>
                      <c:pt idx="81">
                        <c:v>2208.5</c:v>
                      </c:pt>
                      <c:pt idx="82">
                        <c:v>2061</c:v>
                      </c:pt>
                      <c:pt idx="83">
                        <c:v>1877</c:v>
                      </c:pt>
                      <c:pt idx="84">
                        <c:v>1684</c:v>
                      </c:pt>
                      <c:pt idx="85">
                        <c:v>1499</c:v>
                      </c:pt>
                      <c:pt idx="86">
                        <c:v>1330.5</c:v>
                      </c:pt>
                      <c:pt idx="87">
                        <c:v>1177</c:v>
                      </c:pt>
                      <c:pt idx="88">
                        <c:v>1034.5</c:v>
                      </c:pt>
                      <c:pt idx="89">
                        <c:v>897</c:v>
                      </c:pt>
                      <c:pt idx="90">
                        <c:v>762.5</c:v>
                      </c:pt>
                      <c:pt idx="91">
                        <c:v>633.5</c:v>
                      </c:pt>
                      <c:pt idx="92">
                        <c:v>510</c:v>
                      </c:pt>
                      <c:pt idx="93">
                        <c:v>398</c:v>
                      </c:pt>
                      <c:pt idx="94">
                        <c:v>300</c:v>
                      </c:pt>
                      <c:pt idx="95">
                        <c:v>216.5</c:v>
                      </c:pt>
                      <c:pt idx="96">
                        <c:v>151</c:v>
                      </c:pt>
                      <c:pt idx="97">
                        <c:v>101.5</c:v>
                      </c:pt>
                      <c:pt idx="98">
                        <c:v>66</c:v>
                      </c:pt>
                      <c:pt idx="99">
                        <c:v>41</c:v>
                      </c:pt>
                      <c:pt idx="100">
                        <c:v>24.5</c:v>
                      </c:pt>
                      <c:pt idx="101">
                        <c:v>14.5</c:v>
                      </c:pt>
                      <c:pt idx="102">
                        <c:v>8</c:v>
                      </c:pt>
                      <c:pt idx="103">
                        <c:v>4</c:v>
                      </c:pt>
                      <c:pt idx="104">
                        <c:v>2.5</c:v>
                      </c:pt>
                      <c:pt idx="105">
                        <c:v>1</c:v>
                      </c:pt>
                      <c:pt idx="106">
                        <c:v>0.5</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15:ser>
            </c15:filteredAreaSeries>
            <c15:filteredAreaSeries>
              <c15:ser>
                <c:idx val="4"/>
                <c:order val="4"/>
                <c:tx>
                  <c:strRef>
                    <c:extLst xmlns:c15="http://schemas.microsoft.com/office/drawing/2012/chart">
                      <c:ext xmlns:c15="http://schemas.microsoft.com/office/drawing/2012/chart" uri="{02D57815-91ED-43cb-92C2-25804820EDAC}">
                        <c15:formulaRef>
                          <c15:sqref>Graph!$F$1</c15:sqref>
                        </c15:formulaRef>
                      </c:ext>
                    </c:extLst>
                    <c:strCache>
                      <c:ptCount val="1"/>
                      <c:pt idx="0">
                        <c:v>1940</c:v>
                      </c:pt>
                    </c:strCache>
                  </c:strRef>
                </c:tx>
                <c:spPr>
                  <a:solidFill>
                    <a:schemeClr val="accent5"/>
                  </a:solidFill>
                  <a:ln w="6350">
                    <a:solidFill>
                      <a:schemeClr val="tx1"/>
                    </a:solidFill>
                  </a:ln>
                  <a:effectLst/>
                </c:spPr>
                <c:cat>
                  <c:numRef>
                    <c:extLst xmlns:c15="http://schemas.microsoft.com/office/drawing/2012/chart">
                      <c:ext xmlns:c15="http://schemas.microsoft.com/office/drawing/2012/chart" uri="{02D57815-91ED-43cb-92C2-25804820EDAC}">
                        <c15:formulaRef>
                          <c15:sqref>Graph!$A$2:$A$121</c15:sqref>
                        </c15:formulaRef>
                      </c:ext>
                    </c:extLst>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extLst xmlns:c15="http://schemas.microsoft.com/office/drawing/2012/chart">
                      <c:ext xmlns:c15="http://schemas.microsoft.com/office/drawing/2012/chart" uri="{02D57815-91ED-43cb-92C2-25804820EDAC}">
                        <c15:formulaRef>
                          <c15:sqref>Graph!$F$2:$F$121</c15:sqref>
                        </c15:formulaRef>
                      </c:ext>
                    </c:extLst>
                    <c:numCache>
                      <c:formatCode>0</c:formatCode>
                      <c:ptCount val="120"/>
                      <c:pt idx="0">
                        <c:v>4724.5</c:v>
                      </c:pt>
                      <c:pt idx="1">
                        <c:v>513.5</c:v>
                      </c:pt>
                      <c:pt idx="2">
                        <c:v>264</c:v>
                      </c:pt>
                      <c:pt idx="3">
                        <c:v>178</c:v>
                      </c:pt>
                      <c:pt idx="4">
                        <c:v>146</c:v>
                      </c:pt>
                      <c:pt idx="5">
                        <c:v>126.5</c:v>
                      </c:pt>
                      <c:pt idx="6">
                        <c:v>110.5</c:v>
                      </c:pt>
                      <c:pt idx="7">
                        <c:v>99</c:v>
                      </c:pt>
                      <c:pt idx="8">
                        <c:v>90.5</c:v>
                      </c:pt>
                      <c:pt idx="9">
                        <c:v>84.5</c:v>
                      </c:pt>
                      <c:pt idx="10">
                        <c:v>82</c:v>
                      </c:pt>
                      <c:pt idx="11">
                        <c:v>82.5</c:v>
                      </c:pt>
                      <c:pt idx="12">
                        <c:v>88.5</c:v>
                      </c:pt>
                      <c:pt idx="13">
                        <c:v>98.5</c:v>
                      </c:pt>
                      <c:pt idx="14">
                        <c:v>112</c:v>
                      </c:pt>
                      <c:pt idx="15">
                        <c:v>128.5</c:v>
                      </c:pt>
                      <c:pt idx="16">
                        <c:v>145.5</c:v>
                      </c:pt>
                      <c:pt idx="17">
                        <c:v>161</c:v>
                      </c:pt>
                      <c:pt idx="18">
                        <c:v>175</c:v>
                      </c:pt>
                      <c:pt idx="19">
                        <c:v>187.5</c:v>
                      </c:pt>
                      <c:pt idx="20">
                        <c:v>201</c:v>
                      </c:pt>
                      <c:pt idx="21">
                        <c:v>213.5</c:v>
                      </c:pt>
                      <c:pt idx="22">
                        <c:v>224</c:v>
                      </c:pt>
                      <c:pt idx="23">
                        <c:v>230.5</c:v>
                      </c:pt>
                      <c:pt idx="24">
                        <c:v>235.5</c:v>
                      </c:pt>
                      <c:pt idx="25">
                        <c:v>238.5</c:v>
                      </c:pt>
                      <c:pt idx="26">
                        <c:v>243</c:v>
                      </c:pt>
                      <c:pt idx="27">
                        <c:v>249</c:v>
                      </c:pt>
                      <c:pt idx="28">
                        <c:v>257</c:v>
                      </c:pt>
                      <c:pt idx="29">
                        <c:v>266.5</c:v>
                      </c:pt>
                      <c:pt idx="30">
                        <c:v>277</c:v>
                      </c:pt>
                      <c:pt idx="31">
                        <c:v>288.5</c:v>
                      </c:pt>
                      <c:pt idx="32">
                        <c:v>300.5</c:v>
                      </c:pt>
                      <c:pt idx="33">
                        <c:v>313</c:v>
                      </c:pt>
                      <c:pt idx="34">
                        <c:v>326.5</c:v>
                      </c:pt>
                      <c:pt idx="35">
                        <c:v>341.5</c:v>
                      </c:pt>
                      <c:pt idx="36">
                        <c:v>358.5</c:v>
                      </c:pt>
                      <c:pt idx="37">
                        <c:v>378.5</c:v>
                      </c:pt>
                      <c:pt idx="38">
                        <c:v>401.5</c:v>
                      </c:pt>
                      <c:pt idx="39">
                        <c:v>427</c:v>
                      </c:pt>
                      <c:pt idx="40">
                        <c:v>456</c:v>
                      </c:pt>
                      <c:pt idx="41">
                        <c:v>487</c:v>
                      </c:pt>
                      <c:pt idx="42">
                        <c:v>518.5</c:v>
                      </c:pt>
                      <c:pt idx="43">
                        <c:v>550.5</c:v>
                      </c:pt>
                      <c:pt idx="44">
                        <c:v>584</c:v>
                      </c:pt>
                      <c:pt idx="45">
                        <c:v>620</c:v>
                      </c:pt>
                      <c:pt idx="46">
                        <c:v>659.5</c:v>
                      </c:pt>
                      <c:pt idx="47">
                        <c:v>704</c:v>
                      </c:pt>
                      <c:pt idx="48">
                        <c:v>754</c:v>
                      </c:pt>
                      <c:pt idx="49">
                        <c:v>808</c:v>
                      </c:pt>
                      <c:pt idx="50">
                        <c:v>866</c:v>
                      </c:pt>
                      <c:pt idx="51">
                        <c:v>926.5</c:v>
                      </c:pt>
                      <c:pt idx="52">
                        <c:v>987.5</c:v>
                      </c:pt>
                      <c:pt idx="53">
                        <c:v>1048.5</c:v>
                      </c:pt>
                      <c:pt idx="54">
                        <c:v>1110</c:v>
                      </c:pt>
                      <c:pt idx="55">
                        <c:v>1176.5</c:v>
                      </c:pt>
                      <c:pt idx="56">
                        <c:v>1246</c:v>
                      </c:pt>
                      <c:pt idx="57">
                        <c:v>1316</c:v>
                      </c:pt>
                      <c:pt idx="58">
                        <c:v>1385.5</c:v>
                      </c:pt>
                      <c:pt idx="59">
                        <c:v>1456</c:v>
                      </c:pt>
                      <c:pt idx="60">
                        <c:v>1532.5</c:v>
                      </c:pt>
                      <c:pt idx="61">
                        <c:v>1613.5</c:v>
                      </c:pt>
                      <c:pt idx="62">
                        <c:v>1697.5</c:v>
                      </c:pt>
                      <c:pt idx="63">
                        <c:v>1782.5</c:v>
                      </c:pt>
                      <c:pt idx="64">
                        <c:v>1870</c:v>
                      </c:pt>
                      <c:pt idx="65">
                        <c:v>1962</c:v>
                      </c:pt>
                      <c:pt idx="66">
                        <c:v>2059.5</c:v>
                      </c:pt>
                      <c:pt idx="67">
                        <c:v>2157.5</c:v>
                      </c:pt>
                      <c:pt idx="68">
                        <c:v>2257</c:v>
                      </c:pt>
                      <c:pt idx="69">
                        <c:v>2356</c:v>
                      </c:pt>
                      <c:pt idx="70">
                        <c:v>2452</c:v>
                      </c:pt>
                      <c:pt idx="71">
                        <c:v>2543.5</c:v>
                      </c:pt>
                      <c:pt idx="72">
                        <c:v>2625</c:v>
                      </c:pt>
                      <c:pt idx="73">
                        <c:v>2694.5</c:v>
                      </c:pt>
                      <c:pt idx="74">
                        <c:v>2749</c:v>
                      </c:pt>
                      <c:pt idx="75">
                        <c:v>2782.5</c:v>
                      </c:pt>
                      <c:pt idx="76">
                        <c:v>2797.5</c:v>
                      </c:pt>
                      <c:pt idx="77">
                        <c:v>2795.5</c:v>
                      </c:pt>
                      <c:pt idx="78">
                        <c:v>2774.5</c:v>
                      </c:pt>
                      <c:pt idx="79">
                        <c:v>2728</c:v>
                      </c:pt>
                      <c:pt idx="80">
                        <c:v>2657</c:v>
                      </c:pt>
                      <c:pt idx="81">
                        <c:v>2550.5</c:v>
                      </c:pt>
                      <c:pt idx="82">
                        <c:v>2400.5</c:v>
                      </c:pt>
                      <c:pt idx="83">
                        <c:v>2214</c:v>
                      </c:pt>
                      <c:pt idx="84">
                        <c:v>2010.5</c:v>
                      </c:pt>
                      <c:pt idx="85">
                        <c:v>1807</c:v>
                      </c:pt>
                      <c:pt idx="86">
                        <c:v>1610.5</c:v>
                      </c:pt>
                      <c:pt idx="87">
                        <c:v>1422</c:v>
                      </c:pt>
                      <c:pt idx="88">
                        <c:v>1240.5</c:v>
                      </c:pt>
                      <c:pt idx="89">
                        <c:v>1065.25</c:v>
                      </c:pt>
                      <c:pt idx="90">
                        <c:v>896</c:v>
                      </c:pt>
                      <c:pt idx="91">
                        <c:v>736</c:v>
                      </c:pt>
                      <c:pt idx="92">
                        <c:v>589</c:v>
                      </c:pt>
                      <c:pt idx="93">
                        <c:v>457</c:v>
                      </c:pt>
                      <c:pt idx="94">
                        <c:v>343.5</c:v>
                      </c:pt>
                      <c:pt idx="95">
                        <c:v>250</c:v>
                      </c:pt>
                      <c:pt idx="96">
                        <c:v>175.5</c:v>
                      </c:pt>
                      <c:pt idx="97">
                        <c:v>118</c:v>
                      </c:pt>
                      <c:pt idx="98">
                        <c:v>77.5</c:v>
                      </c:pt>
                      <c:pt idx="99">
                        <c:v>49</c:v>
                      </c:pt>
                      <c:pt idx="100">
                        <c:v>29.5</c:v>
                      </c:pt>
                      <c:pt idx="101">
                        <c:v>17.5</c:v>
                      </c:pt>
                      <c:pt idx="102">
                        <c:v>10</c:v>
                      </c:pt>
                      <c:pt idx="103">
                        <c:v>5.5</c:v>
                      </c:pt>
                      <c:pt idx="104">
                        <c:v>3</c:v>
                      </c:pt>
                      <c:pt idx="105">
                        <c:v>1.5</c:v>
                      </c:pt>
                      <c:pt idx="106">
                        <c:v>0.5</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15:ser>
            </c15:filteredAreaSeries>
            <c15:filteredAreaSeries>
              <c15:ser>
                <c:idx val="6"/>
                <c:order val="6"/>
                <c:tx>
                  <c:strRef>
                    <c:extLst xmlns:c15="http://schemas.microsoft.com/office/drawing/2012/chart">
                      <c:ext xmlns:c15="http://schemas.microsoft.com/office/drawing/2012/chart" uri="{02D57815-91ED-43cb-92C2-25804820EDAC}">
                        <c15:formulaRef>
                          <c15:sqref>Graph!$H$1</c15:sqref>
                        </c15:formulaRef>
                      </c:ext>
                    </c:extLst>
                    <c:strCache>
                      <c:ptCount val="1"/>
                      <c:pt idx="0">
                        <c:v>1960</c:v>
                      </c:pt>
                    </c:strCache>
                  </c:strRef>
                </c:tx>
                <c:spPr>
                  <a:solidFill>
                    <a:schemeClr val="accent5"/>
                  </a:solidFill>
                  <a:ln w="6350">
                    <a:solidFill>
                      <a:schemeClr val="tx1"/>
                    </a:solidFill>
                  </a:ln>
                  <a:effectLst/>
                </c:spPr>
                <c:cat>
                  <c:numRef>
                    <c:extLst xmlns:c15="http://schemas.microsoft.com/office/drawing/2012/chart">
                      <c:ext xmlns:c15="http://schemas.microsoft.com/office/drawing/2012/chart" uri="{02D57815-91ED-43cb-92C2-25804820EDAC}">
                        <c15:formulaRef>
                          <c15:sqref>Graph!$A$2:$A$121</c15:sqref>
                        </c15:formulaRef>
                      </c:ext>
                    </c:extLst>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extLst xmlns:c15="http://schemas.microsoft.com/office/drawing/2012/chart">
                      <c:ext xmlns:c15="http://schemas.microsoft.com/office/drawing/2012/chart" uri="{02D57815-91ED-43cb-92C2-25804820EDAC}">
                        <c15:formulaRef>
                          <c15:sqref>Graph!$H$2:$H$121</c15:sqref>
                        </c15:formulaRef>
                      </c:ext>
                    </c:extLst>
                    <c:numCache>
                      <c:formatCode>0</c:formatCode>
                      <c:ptCount val="120"/>
                      <c:pt idx="0">
                        <c:v>2599.5</c:v>
                      </c:pt>
                      <c:pt idx="1">
                        <c:v>171.5</c:v>
                      </c:pt>
                      <c:pt idx="2">
                        <c:v>102.5</c:v>
                      </c:pt>
                      <c:pt idx="3">
                        <c:v>80</c:v>
                      </c:pt>
                      <c:pt idx="4">
                        <c:v>66</c:v>
                      </c:pt>
                      <c:pt idx="5">
                        <c:v>57.5</c:v>
                      </c:pt>
                      <c:pt idx="6">
                        <c:v>51</c:v>
                      </c:pt>
                      <c:pt idx="7">
                        <c:v>46</c:v>
                      </c:pt>
                      <c:pt idx="8">
                        <c:v>42</c:v>
                      </c:pt>
                      <c:pt idx="9">
                        <c:v>37.5</c:v>
                      </c:pt>
                      <c:pt idx="10">
                        <c:v>35.5</c:v>
                      </c:pt>
                      <c:pt idx="11">
                        <c:v>35.5</c:v>
                      </c:pt>
                      <c:pt idx="12">
                        <c:v>39</c:v>
                      </c:pt>
                      <c:pt idx="13">
                        <c:v>46</c:v>
                      </c:pt>
                      <c:pt idx="14">
                        <c:v>56.5</c:v>
                      </c:pt>
                      <c:pt idx="15">
                        <c:v>68.5</c:v>
                      </c:pt>
                      <c:pt idx="16">
                        <c:v>80.5</c:v>
                      </c:pt>
                      <c:pt idx="17">
                        <c:v>90.5</c:v>
                      </c:pt>
                      <c:pt idx="18">
                        <c:v>98.5</c:v>
                      </c:pt>
                      <c:pt idx="19">
                        <c:v>104.5</c:v>
                      </c:pt>
                      <c:pt idx="20">
                        <c:v>110.5</c:v>
                      </c:pt>
                      <c:pt idx="21">
                        <c:v>116.5</c:v>
                      </c:pt>
                      <c:pt idx="22">
                        <c:v>121</c:v>
                      </c:pt>
                      <c:pt idx="23">
                        <c:v>122.5</c:v>
                      </c:pt>
                      <c:pt idx="24">
                        <c:v>123</c:v>
                      </c:pt>
                      <c:pt idx="25">
                        <c:v>122</c:v>
                      </c:pt>
                      <c:pt idx="26">
                        <c:v>122.5</c:v>
                      </c:pt>
                      <c:pt idx="27">
                        <c:v>124</c:v>
                      </c:pt>
                      <c:pt idx="28">
                        <c:v>126.5</c:v>
                      </c:pt>
                      <c:pt idx="29">
                        <c:v>131.5</c:v>
                      </c:pt>
                      <c:pt idx="30">
                        <c:v>136.5</c:v>
                      </c:pt>
                      <c:pt idx="31">
                        <c:v>143</c:v>
                      </c:pt>
                      <c:pt idx="32">
                        <c:v>151</c:v>
                      </c:pt>
                      <c:pt idx="33">
                        <c:v>160.5</c:v>
                      </c:pt>
                      <c:pt idx="34">
                        <c:v>171.5</c:v>
                      </c:pt>
                      <c:pt idx="35">
                        <c:v>185</c:v>
                      </c:pt>
                      <c:pt idx="36">
                        <c:v>200</c:v>
                      </c:pt>
                      <c:pt idx="37">
                        <c:v>217.5</c:v>
                      </c:pt>
                      <c:pt idx="38">
                        <c:v>236.5</c:v>
                      </c:pt>
                      <c:pt idx="39">
                        <c:v>258.5</c:v>
                      </c:pt>
                      <c:pt idx="40">
                        <c:v>282.5</c:v>
                      </c:pt>
                      <c:pt idx="41">
                        <c:v>310</c:v>
                      </c:pt>
                      <c:pt idx="42">
                        <c:v>339</c:v>
                      </c:pt>
                      <c:pt idx="43">
                        <c:v>370.5</c:v>
                      </c:pt>
                      <c:pt idx="44">
                        <c:v>405</c:v>
                      </c:pt>
                      <c:pt idx="45">
                        <c:v>441</c:v>
                      </c:pt>
                      <c:pt idx="46">
                        <c:v>481</c:v>
                      </c:pt>
                      <c:pt idx="47">
                        <c:v>525.5</c:v>
                      </c:pt>
                      <c:pt idx="48">
                        <c:v>576.5</c:v>
                      </c:pt>
                      <c:pt idx="49">
                        <c:v>631.5</c:v>
                      </c:pt>
                      <c:pt idx="50">
                        <c:v>692.5</c:v>
                      </c:pt>
                      <c:pt idx="51">
                        <c:v>755</c:v>
                      </c:pt>
                      <c:pt idx="52">
                        <c:v>814.5</c:v>
                      </c:pt>
                      <c:pt idx="53">
                        <c:v>868.5</c:v>
                      </c:pt>
                      <c:pt idx="54">
                        <c:v>920.5</c:v>
                      </c:pt>
                      <c:pt idx="55">
                        <c:v>973.5</c:v>
                      </c:pt>
                      <c:pt idx="56">
                        <c:v>1034</c:v>
                      </c:pt>
                      <c:pt idx="57">
                        <c:v>1107.5</c:v>
                      </c:pt>
                      <c:pt idx="58">
                        <c:v>1196</c:v>
                      </c:pt>
                      <c:pt idx="59">
                        <c:v>1296</c:v>
                      </c:pt>
                      <c:pt idx="60">
                        <c:v>1402.5</c:v>
                      </c:pt>
                      <c:pt idx="61">
                        <c:v>1508.5</c:v>
                      </c:pt>
                      <c:pt idx="62">
                        <c:v>1606.5</c:v>
                      </c:pt>
                      <c:pt idx="63">
                        <c:v>1692</c:v>
                      </c:pt>
                      <c:pt idx="64">
                        <c:v>1770.5</c:v>
                      </c:pt>
                      <c:pt idx="65">
                        <c:v>1852.5</c:v>
                      </c:pt>
                      <c:pt idx="66">
                        <c:v>1941</c:v>
                      </c:pt>
                      <c:pt idx="67">
                        <c:v>2032.5</c:v>
                      </c:pt>
                      <c:pt idx="68">
                        <c:v>2126.5</c:v>
                      </c:pt>
                      <c:pt idx="69">
                        <c:v>2223.5</c:v>
                      </c:pt>
                      <c:pt idx="70">
                        <c:v>2327.5</c:v>
                      </c:pt>
                      <c:pt idx="71">
                        <c:v>2433</c:v>
                      </c:pt>
                      <c:pt idx="72">
                        <c:v>2528</c:v>
                      </c:pt>
                      <c:pt idx="73">
                        <c:v>2610</c:v>
                      </c:pt>
                      <c:pt idx="74">
                        <c:v>2683.5</c:v>
                      </c:pt>
                      <c:pt idx="75">
                        <c:v>2746.5</c:v>
                      </c:pt>
                      <c:pt idx="76">
                        <c:v>2811.5</c:v>
                      </c:pt>
                      <c:pt idx="77">
                        <c:v>2891</c:v>
                      </c:pt>
                      <c:pt idx="78">
                        <c:v>2981.5</c:v>
                      </c:pt>
                      <c:pt idx="79">
                        <c:v>3061</c:v>
                      </c:pt>
                      <c:pt idx="80">
                        <c:v>3112.5</c:v>
                      </c:pt>
                      <c:pt idx="81">
                        <c:v>3112</c:v>
                      </c:pt>
                      <c:pt idx="82">
                        <c:v>3050</c:v>
                      </c:pt>
                      <c:pt idx="83">
                        <c:v>2927.5</c:v>
                      </c:pt>
                      <c:pt idx="84">
                        <c:v>2766.5</c:v>
                      </c:pt>
                      <c:pt idx="85">
                        <c:v>2585.5</c:v>
                      </c:pt>
                      <c:pt idx="86">
                        <c:v>2395.5</c:v>
                      </c:pt>
                      <c:pt idx="87">
                        <c:v>2199.5</c:v>
                      </c:pt>
                      <c:pt idx="88">
                        <c:v>1997.5</c:v>
                      </c:pt>
                      <c:pt idx="89">
                        <c:v>1787.5</c:v>
                      </c:pt>
                      <c:pt idx="90">
                        <c:v>1571</c:v>
                      </c:pt>
                      <c:pt idx="91">
                        <c:v>1353.5</c:v>
                      </c:pt>
                      <c:pt idx="92">
                        <c:v>1140</c:v>
                      </c:pt>
                      <c:pt idx="93">
                        <c:v>937</c:v>
                      </c:pt>
                      <c:pt idx="94">
                        <c:v>751</c:v>
                      </c:pt>
                      <c:pt idx="95">
                        <c:v>587.5</c:v>
                      </c:pt>
                      <c:pt idx="96">
                        <c:v>448</c:v>
                      </c:pt>
                      <c:pt idx="97">
                        <c:v>332.5</c:v>
                      </c:pt>
                      <c:pt idx="98">
                        <c:v>240</c:v>
                      </c:pt>
                      <c:pt idx="99">
                        <c:v>168</c:v>
                      </c:pt>
                      <c:pt idx="100">
                        <c:v>114.5</c:v>
                      </c:pt>
                      <c:pt idx="101">
                        <c:v>75.5</c:v>
                      </c:pt>
                      <c:pt idx="102">
                        <c:v>47.5</c:v>
                      </c:pt>
                      <c:pt idx="103">
                        <c:v>29</c:v>
                      </c:pt>
                      <c:pt idx="104">
                        <c:v>17</c:v>
                      </c:pt>
                      <c:pt idx="105">
                        <c:v>9.5</c:v>
                      </c:pt>
                      <c:pt idx="106">
                        <c:v>5.5</c:v>
                      </c:pt>
                      <c:pt idx="107">
                        <c:v>2.5</c:v>
                      </c:pt>
                      <c:pt idx="108">
                        <c:v>1.5</c:v>
                      </c:pt>
                      <c:pt idx="109">
                        <c:v>0.5</c:v>
                      </c:pt>
                      <c:pt idx="110">
                        <c:v>0</c:v>
                      </c:pt>
                      <c:pt idx="111">
                        <c:v>0</c:v>
                      </c:pt>
                      <c:pt idx="112">
                        <c:v>0</c:v>
                      </c:pt>
                      <c:pt idx="113">
                        <c:v>0</c:v>
                      </c:pt>
                      <c:pt idx="114">
                        <c:v>0</c:v>
                      </c:pt>
                      <c:pt idx="115">
                        <c:v>0</c:v>
                      </c:pt>
                      <c:pt idx="116">
                        <c:v>0</c:v>
                      </c:pt>
                      <c:pt idx="117">
                        <c:v>0</c:v>
                      </c:pt>
                      <c:pt idx="118">
                        <c:v>0</c:v>
                      </c:pt>
                      <c:pt idx="119">
                        <c:v>0</c:v>
                      </c:pt>
                    </c:numCache>
                  </c:numRef>
                </c:val>
              </c15:ser>
            </c15:filteredAreaSeries>
            <c15:filteredAreaSeries>
              <c15:ser>
                <c:idx val="7"/>
                <c:order val="7"/>
                <c:tx>
                  <c:strRef>
                    <c:extLst xmlns:c15="http://schemas.microsoft.com/office/drawing/2012/chart">
                      <c:ext xmlns:c15="http://schemas.microsoft.com/office/drawing/2012/chart" uri="{02D57815-91ED-43cb-92C2-25804820EDAC}">
                        <c15:formulaRef>
                          <c15:sqref>Graph!$I$1</c15:sqref>
                        </c15:formulaRef>
                      </c:ext>
                    </c:extLst>
                    <c:strCache>
                      <c:ptCount val="1"/>
                      <c:pt idx="0">
                        <c:v>1970</c:v>
                      </c:pt>
                    </c:strCache>
                  </c:strRef>
                </c:tx>
                <c:spPr>
                  <a:solidFill>
                    <a:schemeClr val="accent5"/>
                  </a:solidFill>
                  <a:ln w="6350">
                    <a:solidFill>
                      <a:schemeClr val="tx1"/>
                    </a:solidFill>
                  </a:ln>
                  <a:effectLst/>
                </c:spPr>
                <c:cat>
                  <c:numRef>
                    <c:extLst xmlns:c15="http://schemas.microsoft.com/office/drawing/2012/chart">
                      <c:ext xmlns:c15="http://schemas.microsoft.com/office/drawing/2012/chart" uri="{02D57815-91ED-43cb-92C2-25804820EDAC}">
                        <c15:formulaRef>
                          <c15:sqref>Graph!$A$2:$A$121</c15:sqref>
                        </c15:formulaRef>
                      </c:ext>
                    </c:extLst>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extLst xmlns:c15="http://schemas.microsoft.com/office/drawing/2012/chart">
                      <c:ext xmlns:c15="http://schemas.microsoft.com/office/drawing/2012/chart" uri="{02D57815-91ED-43cb-92C2-25804820EDAC}">
                        <c15:formulaRef>
                          <c15:sqref>Graph!$I$2:$I$121</c15:sqref>
                        </c15:formulaRef>
                      </c:ext>
                    </c:extLst>
                    <c:numCache>
                      <c:formatCode>0</c:formatCode>
                      <c:ptCount val="120"/>
                      <c:pt idx="0">
                        <c:v>2002.5</c:v>
                      </c:pt>
                      <c:pt idx="1">
                        <c:v>122</c:v>
                      </c:pt>
                      <c:pt idx="2">
                        <c:v>80.5</c:v>
                      </c:pt>
                      <c:pt idx="3">
                        <c:v>66.5</c:v>
                      </c:pt>
                      <c:pt idx="4">
                        <c:v>54.5</c:v>
                      </c:pt>
                      <c:pt idx="5">
                        <c:v>49.5</c:v>
                      </c:pt>
                      <c:pt idx="6">
                        <c:v>45</c:v>
                      </c:pt>
                      <c:pt idx="7">
                        <c:v>41.5</c:v>
                      </c:pt>
                      <c:pt idx="8">
                        <c:v>37.5</c:v>
                      </c:pt>
                      <c:pt idx="9">
                        <c:v>33</c:v>
                      </c:pt>
                      <c:pt idx="10">
                        <c:v>29.5</c:v>
                      </c:pt>
                      <c:pt idx="11">
                        <c:v>29</c:v>
                      </c:pt>
                      <c:pt idx="12">
                        <c:v>33.5</c:v>
                      </c:pt>
                      <c:pt idx="13">
                        <c:v>44.5</c:v>
                      </c:pt>
                      <c:pt idx="14">
                        <c:v>60.5</c:v>
                      </c:pt>
                      <c:pt idx="15">
                        <c:v>78</c:v>
                      </c:pt>
                      <c:pt idx="16">
                        <c:v>95</c:v>
                      </c:pt>
                      <c:pt idx="17">
                        <c:v>109.5</c:v>
                      </c:pt>
                      <c:pt idx="18">
                        <c:v>120</c:v>
                      </c:pt>
                      <c:pt idx="19">
                        <c:v>128</c:v>
                      </c:pt>
                      <c:pt idx="20">
                        <c:v>135</c:v>
                      </c:pt>
                      <c:pt idx="21">
                        <c:v>142.5</c:v>
                      </c:pt>
                      <c:pt idx="22">
                        <c:v>146.5</c:v>
                      </c:pt>
                      <c:pt idx="23">
                        <c:v>146</c:v>
                      </c:pt>
                      <c:pt idx="24">
                        <c:v>143</c:v>
                      </c:pt>
                      <c:pt idx="25">
                        <c:v>138.5</c:v>
                      </c:pt>
                      <c:pt idx="26">
                        <c:v>135.5</c:v>
                      </c:pt>
                      <c:pt idx="27">
                        <c:v>134.5</c:v>
                      </c:pt>
                      <c:pt idx="28">
                        <c:v>136</c:v>
                      </c:pt>
                      <c:pt idx="29">
                        <c:v>141</c:v>
                      </c:pt>
                      <c:pt idx="30">
                        <c:v>147</c:v>
                      </c:pt>
                      <c:pt idx="31">
                        <c:v>153.5</c:v>
                      </c:pt>
                      <c:pt idx="32">
                        <c:v>162</c:v>
                      </c:pt>
                      <c:pt idx="33">
                        <c:v>172</c:v>
                      </c:pt>
                      <c:pt idx="34">
                        <c:v>184</c:v>
                      </c:pt>
                      <c:pt idx="35">
                        <c:v>198.5</c:v>
                      </c:pt>
                      <c:pt idx="36">
                        <c:v>214</c:v>
                      </c:pt>
                      <c:pt idx="37">
                        <c:v>231.5</c:v>
                      </c:pt>
                      <c:pt idx="38">
                        <c:v>250.5</c:v>
                      </c:pt>
                      <c:pt idx="39">
                        <c:v>271.5</c:v>
                      </c:pt>
                      <c:pt idx="40">
                        <c:v>294</c:v>
                      </c:pt>
                      <c:pt idx="41">
                        <c:v>320</c:v>
                      </c:pt>
                      <c:pt idx="42">
                        <c:v>347.5</c:v>
                      </c:pt>
                      <c:pt idx="43">
                        <c:v>378</c:v>
                      </c:pt>
                      <c:pt idx="44">
                        <c:v>410.5</c:v>
                      </c:pt>
                      <c:pt idx="45">
                        <c:v>446.5</c:v>
                      </c:pt>
                      <c:pt idx="46">
                        <c:v>485.5</c:v>
                      </c:pt>
                      <c:pt idx="47">
                        <c:v>526</c:v>
                      </c:pt>
                      <c:pt idx="48">
                        <c:v>568.5</c:v>
                      </c:pt>
                      <c:pt idx="49">
                        <c:v>613</c:v>
                      </c:pt>
                      <c:pt idx="50">
                        <c:v>661</c:v>
                      </c:pt>
                      <c:pt idx="51">
                        <c:v>712.5</c:v>
                      </c:pt>
                      <c:pt idx="52">
                        <c:v>769</c:v>
                      </c:pt>
                      <c:pt idx="53">
                        <c:v>831.5</c:v>
                      </c:pt>
                      <c:pt idx="54">
                        <c:v>898</c:v>
                      </c:pt>
                      <c:pt idx="55">
                        <c:v>968.5</c:v>
                      </c:pt>
                      <c:pt idx="56">
                        <c:v>1041</c:v>
                      </c:pt>
                      <c:pt idx="57">
                        <c:v>1115.5</c:v>
                      </c:pt>
                      <c:pt idx="58">
                        <c:v>1190</c:v>
                      </c:pt>
                      <c:pt idx="59">
                        <c:v>1265.5</c:v>
                      </c:pt>
                      <c:pt idx="60">
                        <c:v>1346</c:v>
                      </c:pt>
                      <c:pt idx="61">
                        <c:v>1428.5</c:v>
                      </c:pt>
                      <c:pt idx="62">
                        <c:v>1508</c:v>
                      </c:pt>
                      <c:pt idx="63">
                        <c:v>1583.5</c:v>
                      </c:pt>
                      <c:pt idx="64">
                        <c:v>1658</c:v>
                      </c:pt>
                      <c:pt idx="65">
                        <c:v>1735</c:v>
                      </c:pt>
                      <c:pt idx="66">
                        <c:v>1818.5</c:v>
                      </c:pt>
                      <c:pt idx="67">
                        <c:v>1905.5</c:v>
                      </c:pt>
                      <c:pt idx="68">
                        <c:v>1997.5</c:v>
                      </c:pt>
                      <c:pt idx="69">
                        <c:v>2092.5</c:v>
                      </c:pt>
                      <c:pt idx="70">
                        <c:v>2192.5</c:v>
                      </c:pt>
                      <c:pt idx="71">
                        <c:v>2294</c:v>
                      </c:pt>
                      <c:pt idx="72">
                        <c:v>2392.5</c:v>
                      </c:pt>
                      <c:pt idx="73">
                        <c:v>2484.5</c:v>
                      </c:pt>
                      <c:pt idx="74">
                        <c:v>2571.5</c:v>
                      </c:pt>
                      <c:pt idx="75">
                        <c:v>2655</c:v>
                      </c:pt>
                      <c:pt idx="76">
                        <c:v>2733.5</c:v>
                      </c:pt>
                      <c:pt idx="77">
                        <c:v>2805</c:v>
                      </c:pt>
                      <c:pt idx="78">
                        <c:v>2865.5</c:v>
                      </c:pt>
                      <c:pt idx="79">
                        <c:v>2912</c:v>
                      </c:pt>
                      <c:pt idx="80">
                        <c:v>2938.5</c:v>
                      </c:pt>
                      <c:pt idx="81">
                        <c:v>2942.5</c:v>
                      </c:pt>
                      <c:pt idx="82">
                        <c:v>2923.5</c:v>
                      </c:pt>
                      <c:pt idx="83">
                        <c:v>2879</c:v>
                      </c:pt>
                      <c:pt idx="84">
                        <c:v>2806</c:v>
                      </c:pt>
                      <c:pt idx="85">
                        <c:v>2703</c:v>
                      </c:pt>
                      <c:pt idx="86">
                        <c:v>2570</c:v>
                      </c:pt>
                      <c:pt idx="87">
                        <c:v>2409.5</c:v>
                      </c:pt>
                      <c:pt idx="88">
                        <c:v>2226.5</c:v>
                      </c:pt>
                      <c:pt idx="89">
                        <c:v>2025</c:v>
                      </c:pt>
                      <c:pt idx="90">
                        <c:v>1813</c:v>
                      </c:pt>
                      <c:pt idx="91">
                        <c:v>1596</c:v>
                      </c:pt>
                      <c:pt idx="92">
                        <c:v>1380</c:v>
                      </c:pt>
                      <c:pt idx="93">
                        <c:v>1171.5</c:v>
                      </c:pt>
                      <c:pt idx="94">
                        <c:v>974.5</c:v>
                      </c:pt>
                      <c:pt idx="95">
                        <c:v>794</c:v>
                      </c:pt>
                      <c:pt idx="96">
                        <c:v>633.5</c:v>
                      </c:pt>
                      <c:pt idx="97">
                        <c:v>493</c:v>
                      </c:pt>
                      <c:pt idx="98">
                        <c:v>375.5</c:v>
                      </c:pt>
                      <c:pt idx="99">
                        <c:v>278</c:v>
                      </c:pt>
                      <c:pt idx="100">
                        <c:v>201.5</c:v>
                      </c:pt>
                      <c:pt idx="101">
                        <c:v>142</c:v>
                      </c:pt>
                      <c:pt idx="102">
                        <c:v>97</c:v>
                      </c:pt>
                      <c:pt idx="103">
                        <c:v>64.5</c:v>
                      </c:pt>
                      <c:pt idx="104">
                        <c:v>41.5</c:v>
                      </c:pt>
                      <c:pt idx="105">
                        <c:v>25</c:v>
                      </c:pt>
                      <c:pt idx="106">
                        <c:v>15</c:v>
                      </c:pt>
                      <c:pt idx="107">
                        <c:v>8.5</c:v>
                      </c:pt>
                      <c:pt idx="108">
                        <c:v>4.5</c:v>
                      </c:pt>
                      <c:pt idx="109">
                        <c:v>2.5</c:v>
                      </c:pt>
                      <c:pt idx="110">
                        <c:v>1</c:v>
                      </c:pt>
                      <c:pt idx="111">
                        <c:v>0.5</c:v>
                      </c:pt>
                      <c:pt idx="112">
                        <c:v>0</c:v>
                      </c:pt>
                      <c:pt idx="113">
                        <c:v>0</c:v>
                      </c:pt>
                      <c:pt idx="114">
                        <c:v>0</c:v>
                      </c:pt>
                      <c:pt idx="115">
                        <c:v>0</c:v>
                      </c:pt>
                      <c:pt idx="116">
                        <c:v>0</c:v>
                      </c:pt>
                      <c:pt idx="117">
                        <c:v>0</c:v>
                      </c:pt>
                      <c:pt idx="118">
                        <c:v>0</c:v>
                      </c:pt>
                      <c:pt idx="119">
                        <c:v>0</c:v>
                      </c:pt>
                    </c:numCache>
                  </c:numRef>
                </c:val>
              </c15:ser>
            </c15:filteredAreaSeries>
            <c15:filteredAreaSeries>
              <c15:ser>
                <c:idx val="8"/>
                <c:order val="8"/>
                <c:tx>
                  <c:strRef>
                    <c:extLst xmlns:c15="http://schemas.microsoft.com/office/drawing/2012/chart">
                      <c:ext xmlns:c15="http://schemas.microsoft.com/office/drawing/2012/chart" uri="{02D57815-91ED-43cb-92C2-25804820EDAC}">
                        <c15:formulaRef>
                          <c15:sqref>Graph!$J$1</c15:sqref>
                        </c15:formulaRef>
                      </c:ext>
                    </c:extLst>
                    <c:strCache>
                      <c:ptCount val="1"/>
                      <c:pt idx="0">
                        <c:v>1980</c:v>
                      </c:pt>
                    </c:strCache>
                  </c:strRef>
                </c:tx>
                <c:spPr>
                  <a:solidFill>
                    <a:schemeClr val="accent5"/>
                  </a:solidFill>
                  <a:ln w="6350">
                    <a:solidFill>
                      <a:schemeClr val="tx1"/>
                    </a:solidFill>
                  </a:ln>
                  <a:effectLst/>
                </c:spPr>
                <c:cat>
                  <c:numRef>
                    <c:extLst xmlns:c15="http://schemas.microsoft.com/office/drawing/2012/chart">
                      <c:ext xmlns:c15="http://schemas.microsoft.com/office/drawing/2012/chart" uri="{02D57815-91ED-43cb-92C2-25804820EDAC}">
                        <c15:formulaRef>
                          <c15:sqref>Graph!$A$2:$A$121</c15:sqref>
                        </c15:formulaRef>
                      </c:ext>
                    </c:extLst>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extLst xmlns:c15="http://schemas.microsoft.com/office/drawing/2012/chart">
                      <c:ext xmlns:c15="http://schemas.microsoft.com/office/drawing/2012/chart" uri="{02D57815-91ED-43cb-92C2-25804820EDAC}">
                        <c15:formulaRef>
                          <c15:sqref>Graph!$J$2:$J$121</c15:sqref>
                        </c15:formulaRef>
                      </c:ext>
                    </c:extLst>
                    <c:numCache>
                      <c:formatCode>0</c:formatCode>
                      <c:ptCount val="120"/>
                      <c:pt idx="0">
                        <c:v>1261.5</c:v>
                      </c:pt>
                      <c:pt idx="1">
                        <c:v>95</c:v>
                      </c:pt>
                      <c:pt idx="2">
                        <c:v>63</c:v>
                      </c:pt>
                      <c:pt idx="3">
                        <c:v>50</c:v>
                      </c:pt>
                      <c:pt idx="4">
                        <c:v>38.5</c:v>
                      </c:pt>
                      <c:pt idx="5">
                        <c:v>35</c:v>
                      </c:pt>
                      <c:pt idx="6">
                        <c:v>33.5</c:v>
                      </c:pt>
                      <c:pt idx="7">
                        <c:v>31</c:v>
                      </c:pt>
                      <c:pt idx="8">
                        <c:v>28</c:v>
                      </c:pt>
                      <c:pt idx="9">
                        <c:v>24</c:v>
                      </c:pt>
                      <c:pt idx="10">
                        <c:v>20.5</c:v>
                      </c:pt>
                      <c:pt idx="11">
                        <c:v>20</c:v>
                      </c:pt>
                      <c:pt idx="12">
                        <c:v>24</c:v>
                      </c:pt>
                      <c:pt idx="13">
                        <c:v>35.5</c:v>
                      </c:pt>
                      <c:pt idx="14">
                        <c:v>50.5</c:v>
                      </c:pt>
                      <c:pt idx="15">
                        <c:v>68.5</c:v>
                      </c:pt>
                      <c:pt idx="16">
                        <c:v>84.5</c:v>
                      </c:pt>
                      <c:pt idx="17">
                        <c:v>98.5</c:v>
                      </c:pt>
                      <c:pt idx="18">
                        <c:v>108.5</c:v>
                      </c:pt>
                      <c:pt idx="19">
                        <c:v>114.5</c:v>
                      </c:pt>
                      <c:pt idx="20">
                        <c:v>121</c:v>
                      </c:pt>
                      <c:pt idx="21">
                        <c:v>127.5</c:v>
                      </c:pt>
                      <c:pt idx="22">
                        <c:v>131.5</c:v>
                      </c:pt>
                      <c:pt idx="23">
                        <c:v>132</c:v>
                      </c:pt>
                      <c:pt idx="24">
                        <c:v>130.5</c:v>
                      </c:pt>
                      <c:pt idx="25">
                        <c:v>128.5</c:v>
                      </c:pt>
                      <c:pt idx="26">
                        <c:v>126.5</c:v>
                      </c:pt>
                      <c:pt idx="27">
                        <c:v>125.5</c:v>
                      </c:pt>
                      <c:pt idx="28">
                        <c:v>125</c:v>
                      </c:pt>
                      <c:pt idx="29">
                        <c:v>125.5</c:v>
                      </c:pt>
                      <c:pt idx="30">
                        <c:v>126.5</c:v>
                      </c:pt>
                      <c:pt idx="31">
                        <c:v>128.5</c:v>
                      </c:pt>
                      <c:pt idx="32">
                        <c:v>131.5</c:v>
                      </c:pt>
                      <c:pt idx="33">
                        <c:v>136.5</c:v>
                      </c:pt>
                      <c:pt idx="34">
                        <c:v>143</c:v>
                      </c:pt>
                      <c:pt idx="35">
                        <c:v>151.5</c:v>
                      </c:pt>
                      <c:pt idx="36">
                        <c:v>161.5</c:v>
                      </c:pt>
                      <c:pt idx="37">
                        <c:v>173</c:v>
                      </c:pt>
                      <c:pt idx="38">
                        <c:v>186.5</c:v>
                      </c:pt>
                      <c:pt idx="39">
                        <c:v>202</c:v>
                      </c:pt>
                      <c:pt idx="40">
                        <c:v>220</c:v>
                      </c:pt>
                      <c:pt idx="41">
                        <c:v>240</c:v>
                      </c:pt>
                      <c:pt idx="42">
                        <c:v>262</c:v>
                      </c:pt>
                      <c:pt idx="43">
                        <c:v>287</c:v>
                      </c:pt>
                      <c:pt idx="44">
                        <c:v>314.5</c:v>
                      </c:pt>
                      <c:pt idx="45">
                        <c:v>345</c:v>
                      </c:pt>
                      <c:pt idx="46">
                        <c:v>378</c:v>
                      </c:pt>
                      <c:pt idx="47">
                        <c:v>414</c:v>
                      </c:pt>
                      <c:pt idx="48">
                        <c:v>453</c:v>
                      </c:pt>
                      <c:pt idx="49">
                        <c:v>495</c:v>
                      </c:pt>
                      <c:pt idx="50">
                        <c:v>541</c:v>
                      </c:pt>
                      <c:pt idx="51">
                        <c:v>589.5</c:v>
                      </c:pt>
                      <c:pt idx="52">
                        <c:v>640</c:v>
                      </c:pt>
                      <c:pt idx="53">
                        <c:v>692.5</c:v>
                      </c:pt>
                      <c:pt idx="54">
                        <c:v>747</c:v>
                      </c:pt>
                      <c:pt idx="55">
                        <c:v>806</c:v>
                      </c:pt>
                      <c:pt idx="56">
                        <c:v>869</c:v>
                      </c:pt>
                      <c:pt idx="57">
                        <c:v>934.5</c:v>
                      </c:pt>
                      <c:pt idx="58">
                        <c:v>1002.5</c:v>
                      </c:pt>
                      <c:pt idx="59">
                        <c:v>1073.5</c:v>
                      </c:pt>
                      <c:pt idx="60">
                        <c:v>1148.5</c:v>
                      </c:pt>
                      <c:pt idx="61">
                        <c:v>1229</c:v>
                      </c:pt>
                      <c:pt idx="62">
                        <c:v>1317</c:v>
                      </c:pt>
                      <c:pt idx="63">
                        <c:v>1412.5</c:v>
                      </c:pt>
                      <c:pt idx="64">
                        <c:v>1514</c:v>
                      </c:pt>
                      <c:pt idx="65">
                        <c:v>1621.5</c:v>
                      </c:pt>
                      <c:pt idx="66">
                        <c:v>1730</c:v>
                      </c:pt>
                      <c:pt idx="67">
                        <c:v>1833.5</c:v>
                      </c:pt>
                      <c:pt idx="68">
                        <c:v>1929.5</c:v>
                      </c:pt>
                      <c:pt idx="69">
                        <c:v>2020.5</c:v>
                      </c:pt>
                      <c:pt idx="70">
                        <c:v>2116</c:v>
                      </c:pt>
                      <c:pt idx="71">
                        <c:v>2214</c:v>
                      </c:pt>
                      <c:pt idx="72">
                        <c:v>2312.5</c:v>
                      </c:pt>
                      <c:pt idx="73">
                        <c:v>2408</c:v>
                      </c:pt>
                      <c:pt idx="74">
                        <c:v>2501.5</c:v>
                      </c:pt>
                      <c:pt idx="75">
                        <c:v>2595</c:v>
                      </c:pt>
                      <c:pt idx="76">
                        <c:v>2686</c:v>
                      </c:pt>
                      <c:pt idx="77">
                        <c:v>2768</c:v>
                      </c:pt>
                      <c:pt idx="78">
                        <c:v>2838.5</c:v>
                      </c:pt>
                      <c:pt idx="79">
                        <c:v>2898</c:v>
                      </c:pt>
                      <c:pt idx="80">
                        <c:v>2945.5</c:v>
                      </c:pt>
                      <c:pt idx="81">
                        <c:v>2981</c:v>
                      </c:pt>
                      <c:pt idx="82">
                        <c:v>3003</c:v>
                      </c:pt>
                      <c:pt idx="83">
                        <c:v>3008</c:v>
                      </c:pt>
                      <c:pt idx="84">
                        <c:v>2990</c:v>
                      </c:pt>
                      <c:pt idx="85">
                        <c:v>2942.5</c:v>
                      </c:pt>
                      <c:pt idx="86">
                        <c:v>2863</c:v>
                      </c:pt>
                      <c:pt idx="87">
                        <c:v>2752</c:v>
                      </c:pt>
                      <c:pt idx="88">
                        <c:v>2609.5</c:v>
                      </c:pt>
                      <c:pt idx="89">
                        <c:v>2440</c:v>
                      </c:pt>
                      <c:pt idx="90">
                        <c:v>2248</c:v>
                      </c:pt>
                      <c:pt idx="91">
                        <c:v>2038.5</c:v>
                      </c:pt>
                      <c:pt idx="92">
                        <c:v>1817</c:v>
                      </c:pt>
                      <c:pt idx="93">
                        <c:v>1591</c:v>
                      </c:pt>
                      <c:pt idx="94">
                        <c:v>1366</c:v>
                      </c:pt>
                      <c:pt idx="95">
                        <c:v>1145.5</c:v>
                      </c:pt>
                      <c:pt idx="96">
                        <c:v>939</c:v>
                      </c:pt>
                      <c:pt idx="97">
                        <c:v>750.5</c:v>
                      </c:pt>
                      <c:pt idx="98">
                        <c:v>585</c:v>
                      </c:pt>
                      <c:pt idx="99">
                        <c:v>444.5</c:v>
                      </c:pt>
                      <c:pt idx="100">
                        <c:v>329.5</c:v>
                      </c:pt>
                      <c:pt idx="101">
                        <c:v>239.5</c:v>
                      </c:pt>
                      <c:pt idx="102">
                        <c:v>169</c:v>
                      </c:pt>
                      <c:pt idx="103">
                        <c:v>116</c:v>
                      </c:pt>
                      <c:pt idx="104">
                        <c:v>77</c:v>
                      </c:pt>
                      <c:pt idx="105">
                        <c:v>49.5</c:v>
                      </c:pt>
                      <c:pt idx="106">
                        <c:v>30.5</c:v>
                      </c:pt>
                      <c:pt idx="107">
                        <c:v>18</c:v>
                      </c:pt>
                      <c:pt idx="108">
                        <c:v>10.5</c:v>
                      </c:pt>
                      <c:pt idx="109">
                        <c:v>5.5</c:v>
                      </c:pt>
                      <c:pt idx="110">
                        <c:v>3</c:v>
                      </c:pt>
                      <c:pt idx="111">
                        <c:v>1</c:v>
                      </c:pt>
                      <c:pt idx="112">
                        <c:v>0.5</c:v>
                      </c:pt>
                      <c:pt idx="113">
                        <c:v>0</c:v>
                      </c:pt>
                      <c:pt idx="114">
                        <c:v>0</c:v>
                      </c:pt>
                      <c:pt idx="115">
                        <c:v>0</c:v>
                      </c:pt>
                      <c:pt idx="116">
                        <c:v>0</c:v>
                      </c:pt>
                      <c:pt idx="117">
                        <c:v>0</c:v>
                      </c:pt>
                      <c:pt idx="118">
                        <c:v>0</c:v>
                      </c:pt>
                      <c:pt idx="119">
                        <c:v>0</c:v>
                      </c:pt>
                    </c:numCache>
                  </c:numRef>
                </c:val>
              </c15:ser>
            </c15:filteredAreaSeries>
            <c15:filteredAreaSeries>
              <c15:ser>
                <c:idx val="9"/>
                <c:order val="9"/>
                <c:tx>
                  <c:strRef>
                    <c:extLst xmlns:c15="http://schemas.microsoft.com/office/drawing/2012/chart">
                      <c:ext xmlns:c15="http://schemas.microsoft.com/office/drawing/2012/chart" uri="{02D57815-91ED-43cb-92C2-25804820EDAC}">
                        <c15:formulaRef>
                          <c15:sqref>Graph!$K$1</c15:sqref>
                        </c15:formulaRef>
                      </c:ext>
                    </c:extLst>
                    <c:strCache>
                      <c:ptCount val="1"/>
                      <c:pt idx="0">
                        <c:v>1990</c:v>
                      </c:pt>
                    </c:strCache>
                  </c:strRef>
                </c:tx>
                <c:spPr>
                  <a:solidFill>
                    <a:schemeClr val="accent5"/>
                  </a:solidFill>
                  <a:ln w="6350">
                    <a:solidFill>
                      <a:schemeClr val="tx1"/>
                    </a:solidFill>
                  </a:ln>
                  <a:effectLst/>
                </c:spPr>
                <c:cat>
                  <c:numRef>
                    <c:extLst xmlns:c15="http://schemas.microsoft.com/office/drawing/2012/chart">
                      <c:ext xmlns:c15="http://schemas.microsoft.com/office/drawing/2012/chart" uri="{02D57815-91ED-43cb-92C2-25804820EDAC}">
                        <c15:formulaRef>
                          <c15:sqref>Graph!$A$2:$A$121</c15:sqref>
                        </c15:formulaRef>
                      </c:ext>
                    </c:extLst>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extLst xmlns:c15="http://schemas.microsoft.com/office/drawing/2012/chart">
                      <c:ext xmlns:c15="http://schemas.microsoft.com/office/drawing/2012/chart" uri="{02D57815-91ED-43cb-92C2-25804820EDAC}">
                        <c15:formulaRef>
                          <c15:sqref>Graph!$K$2:$K$121</c15:sqref>
                        </c15:formulaRef>
                      </c:ext>
                    </c:extLst>
                    <c:numCache>
                      <c:formatCode>0</c:formatCode>
                      <c:ptCount val="120"/>
                      <c:pt idx="0">
                        <c:v>921.5</c:v>
                      </c:pt>
                      <c:pt idx="1">
                        <c:v>70.5</c:v>
                      </c:pt>
                      <c:pt idx="2">
                        <c:v>45</c:v>
                      </c:pt>
                      <c:pt idx="3">
                        <c:v>34.5</c:v>
                      </c:pt>
                      <c:pt idx="4">
                        <c:v>29</c:v>
                      </c:pt>
                      <c:pt idx="5">
                        <c:v>25.5</c:v>
                      </c:pt>
                      <c:pt idx="6">
                        <c:v>24</c:v>
                      </c:pt>
                      <c:pt idx="7">
                        <c:v>22</c:v>
                      </c:pt>
                      <c:pt idx="8">
                        <c:v>20</c:v>
                      </c:pt>
                      <c:pt idx="9">
                        <c:v>17.5</c:v>
                      </c:pt>
                      <c:pt idx="10">
                        <c:v>15.5</c:v>
                      </c:pt>
                      <c:pt idx="11">
                        <c:v>15.5</c:v>
                      </c:pt>
                      <c:pt idx="12">
                        <c:v>21</c:v>
                      </c:pt>
                      <c:pt idx="13">
                        <c:v>31.5</c:v>
                      </c:pt>
                      <c:pt idx="14">
                        <c:v>45.5</c:v>
                      </c:pt>
                      <c:pt idx="15">
                        <c:v>62</c:v>
                      </c:pt>
                      <c:pt idx="16">
                        <c:v>77.5</c:v>
                      </c:pt>
                      <c:pt idx="17">
                        <c:v>89</c:v>
                      </c:pt>
                      <c:pt idx="18">
                        <c:v>96</c:v>
                      </c:pt>
                      <c:pt idx="19">
                        <c:v>99</c:v>
                      </c:pt>
                      <c:pt idx="20">
                        <c:v>101</c:v>
                      </c:pt>
                      <c:pt idx="21">
                        <c:v>104</c:v>
                      </c:pt>
                      <c:pt idx="22">
                        <c:v>106.5</c:v>
                      </c:pt>
                      <c:pt idx="23">
                        <c:v>109</c:v>
                      </c:pt>
                      <c:pt idx="24">
                        <c:v>111.5</c:v>
                      </c:pt>
                      <c:pt idx="25">
                        <c:v>114</c:v>
                      </c:pt>
                      <c:pt idx="26">
                        <c:v>116.5</c:v>
                      </c:pt>
                      <c:pt idx="27">
                        <c:v>119.5</c:v>
                      </c:pt>
                      <c:pt idx="28">
                        <c:v>124</c:v>
                      </c:pt>
                      <c:pt idx="29">
                        <c:v>129</c:v>
                      </c:pt>
                      <c:pt idx="30">
                        <c:v>134.5</c:v>
                      </c:pt>
                      <c:pt idx="31">
                        <c:v>141</c:v>
                      </c:pt>
                      <c:pt idx="32">
                        <c:v>147</c:v>
                      </c:pt>
                      <c:pt idx="33">
                        <c:v>154</c:v>
                      </c:pt>
                      <c:pt idx="34">
                        <c:v>162</c:v>
                      </c:pt>
                      <c:pt idx="35">
                        <c:v>170.5</c:v>
                      </c:pt>
                      <c:pt idx="36">
                        <c:v>180</c:v>
                      </c:pt>
                      <c:pt idx="37">
                        <c:v>188.5</c:v>
                      </c:pt>
                      <c:pt idx="38">
                        <c:v>196</c:v>
                      </c:pt>
                      <c:pt idx="39">
                        <c:v>203.5</c:v>
                      </c:pt>
                      <c:pt idx="40">
                        <c:v>212</c:v>
                      </c:pt>
                      <c:pt idx="41">
                        <c:v>222.5</c:v>
                      </c:pt>
                      <c:pt idx="42">
                        <c:v>236</c:v>
                      </c:pt>
                      <c:pt idx="43">
                        <c:v>252.5</c:v>
                      </c:pt>
                      <c:pt idx="44">
                        <c:v>273</c:v>
                      </c:pt>
                      <c:pt idx="45">
                        <c:v>297</c:v>
                      </c:pt>
                      <c:pt idx="46">
                        <c:v>322.5</c:v>
                      </c:pt>
                      <c:pt idx="47">
                        <c:v>350</c:v>
                      </c:pt>
                      <c:pt idx="48">
                        <c:v>380.5</c:v>
                      </c:pt>
                      <c:pt idx="49">
                        <c:v>413.5</c:v>
                      </c:pt>
                      <c:pt idx="50">
                        <c:v>450</c:v>
                      </c:pt>
                      <c:pt idx="51">
                        <c:v>490</c:v>
                      </c:pt>
                      <c:pt idx="52">
                        <c:v>534</c:v>
                      </c:pt>
                      <c:pt idx="53">
                        <c:v>582</c:v>
                      </c:pt>
                      <c:pt idx="54">
                        <c:v>634</c:v>
                      </c:pt>
                      <c:pt idx="55">
                        <c:v>689</c:v>
                      </c:pt>
                      <c:pt idx="56">
                        <c:v>749.5</c:v>
                      </c:pt>
                      <c:pt idx="57">
                        <c:v>814.5</c:v>
                      </c:pt>
                      <c:pt idx="58">
                        <c:v>885.5</c:v>
                      </c:pt>
                      <c:pt idx="59">
                        <c:v>960.5</c:v>
                      </c:pt>
                      <c:pt idx="60">
                        <c:v>1042</c:v>
                      </c:pt>
                      <c:pt idx="61">
                        <c:v>1127.5</c:v>
                      </c:pt>
                      <c:pt idx="62">
                        <c:v>1210.5</c:v>
                      </c:pt>
                      <c:pt idx="63">
                        <c:v>1291</c:v>
                      </c:pt>
                      <c:pt idx="64">
                        <c:v>1370.5</c:v>
                      </c:pt>
                      <c:pt idx="65">
                        <c:v>1455.5</c:v>
                      </c:pt>
                      <c:pt idx="66">
                        <c:v>1547.5</c:v>
                      </c:pt>
                      <c:pt idx="67">
                        <c:v>1643.5</c:v>
                      </c:pt>
                      <c:pt idx="68">
                        <c:v>1744</c:v>
                      </c:pt>
                      <c:pt idx="69">
                        <c:v>1849</c:v>
                      </c:pt>
                      <c:pt idx="70">
                        <c:v>1959.5</c:v>
                      </c:pt>
                      <c:pt idx="71">
                        <c:v>2074</c:v>
                      </c:pt>
                      <c:pt idx="72">
                        <c:v>2189</c:v>
                      </c:pt>
                      <c:pt idx="73">
                        <c:v>2302.5</c:v>
                      </c:pt>
                      <c:pt idx="74">
                        <c:v>2414</c:v>
                      </c:pt>
                      <c:pt idx="75">
                        <c:v>2527.5</c:v>
                      </c:pt>
                      <c:pt idx="76">
                        <c:v>2639.5</c:v>
                      </c:pt>
                      <c:pt idx="77">
                        <c:v>2743.5</c:v>
                      </c:pt>
                      <c:pt idx="78">
                        <c:v>2836</c:v>
                      </c:pt>
                      <c:pt idx="79">
                        <c:v>2917</c:v>
                      </c:pt>
                      <c:pt idx="80">
                        <c:v>2989.5</c:v>
                      </c:pt>
                      <c:pt idx="81">
                        <c:v>3051</c:v>
                      </c:pt>
                      <c:pt idx="82">
                        <c:v>3093</c:v>
                      </c:pt>
                      <c:pt idx="83">
                        <c:v>3112</c:v>
                      </c:pt>
                      <c:pt idx="84">
                        <c:v>3108</c:v>
                      </c:pt>
                      <c:pt idx="85">
                        <c:v>3080.5</c:v>
                      </c:pt>
                      <c:pt idx="86">
                        <c:v>3029</c:v>
                      </c:pt>
                      <c:pt idx="87">
                        <c:v>2950.5</c:v>
                      </c:pt>
                      <c:pt idx="88">
                        <c:v>2843.5</c:v>
                      </c:pt>
                      <c:pt idx="89">
                        <c:v>2706.5</c:v>
                      </c:pt>
                      <c:pt idx="90">
                        <c:v>2540.5</c:v>
                      </c:pt>
                      <c:pt idx="91">
                        <c:v>2347.5</c:v>
                      </c:pt>
                      <c:pt idx="92">
                        <c:v>2132</c:v>
                      </c:pt>
                      <c:pt idx="93">
                        <c:v>1900</c:v>
                      </c:pt>
                      <c:pt idx="94">
                        <c:v>1658.5</c:v>
                      </c:pt>
                      <c:pt idx="95">
                        <c:v>1412.5</c:v>
                      </c:pt>
                      <c:pt idx="96">
                        <c:v>1172.5</c:v>
                      </c:pt>
                      <c:pt idx="97">
                        <c:v>948</c:v>
                      </c:pt>
                      <c:pt idx="98">
                        <c:v>746</c:v>
                      </c:pt>
                      <c:pt idx="99">
                        <c:v>571.5</c:v>
                      </c:pt>
                      <c:pt idx="100">
                        <c:v>428.5</c:v>
                      </c:pt>
                      <c:pt idx="101">
                        <c:v>314</c:v>
                      </c:pt>
                      <c:pt idx="102">
                        <c:v>224.5</c:v>
                      </c:pt>
                      <c:pt idx="103">
                        <c:v>156.5</c:v>
                      </c:pt>
                      <c:pt idx="104">
                        <c:v>105.5</c:v>
                      </c:pt>
                      <c:pt idx="105">
                        <c:v>69</c:v>
                      </c:pt>
                      <c:pt idx="106">
                        <c:v>43.5</c:v>
                      </c:pt>
                      <c:pt idx="107">
                        <c:v>26</c:v>
                      </c:pt>
                      <c:pt idx="108">
                        <c:v>15.5</c:v>
                      </c:pt>
                      <c:pt idx="109">
                        <c:v>8.5</c:v>
                      </c:pt>
                      <c:pt idx="110">
                        <c:v>4.5</c:v>
                      </c:pt>
                      <c:pt idx="111">
                        <c:v>2</c:v>
                      </c:pt>
                      <c:pt idx="112">
                        <c:v>1</c:v>
                      </c:pt>
                      <c:pt idx="113">
                        <c:v>0.5</c:v>
                      </c:pt>
                      <c:pt idx="114">
                        <c:v>0</c:v>
                      </c:pt>
                      <c:pt idx="115">
                        <c:v>0</c:v>
                      </c:pt>
                      <c:pt idx="116">
                        <c:v>0</c:v>
                      </c:pt>
                      <c:pt idx="117">
                        <c:v>0</c:v>
                      </c:pt>
                      <c:pt idx="118">
                        <c:v>0</c:v>
                      </c:pt>
                      <c:pt idx="119">
                        <c:v>0</c:v>
                      </c:pt>
                    </c:numCache>
                  </c:numRef>
                </c:val>
              </c15:ser>
            </c15:filteredAreaSeries>
          </c:ext>
        </c:extLst>
      </c:areaChart>
      <c:catAx>
        <c:axId val="239197224"/>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r>
                  <a:rPr lang="en-US" sz="2000" baseline="0" dirty="0" smtClean="0">
                    <a:solidFill>
                      <a:schemeClr val="tx1"/>
                    </a:solidFill>
                    <a:latin typeface="Arial" panose="020B0604020202020204" pitchFamily="34" charset="0"/>
                  </a:rPr>
                  <a:t>Age</a:t>
                </a:r>
                <a:endParaRPr lang="en-US" sz="2000" baseline="0" dirty="0">
                  <a:solidFill>
                    <a:schemeClr val="tx1"/>
                  </a:solidFill>
                  <a:latin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crossAx val="239196048"/>
        <c:crosses val="autoZero"/>
        <c:auto val="1"/>
        <c:lblAlgn val="ctr"/>
        <c:lblOffset val="100"/>
        <c:tickLblSkip val="5"/>
        <c:noMultiLvlLbl val="0"/>
      </c:catAx>
      <c:valAx>
        <c:axId val="239196048"/>
        <c:scaling>
          <c:orientation val="minMax"/>
          <c:max val="4000"/>
        </c:scaling>
        <c:delete val="0"/>
        <c:axPos val="l"/>
        <c:majorGridlines>
          <c:spPr>
            <a:ln w="9525" cap="flat" cmpd="sng" algn="ctr">
              <a:solidFill>
                <a:schemeClr val="bg1">
                  <a:lumMod val="6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r>
                  <a:rPr lang="en-US" sz="1400" baseline="0" dirty="0" smtClean="0">
                    <a:solidFill>
                      <a:schemeClr val="tx1"/>
                    </a:solidFill>
                    <a:latin typeface="Arial" panose="020B0604020202020204" pitchFamily="34" charset="0"/>
                  </a:rPr>
                  <a:t>Number of Deaths per 100,000 Deaths</a:t>
                </a:r>
                <a:endParaRPr lang="en-US" sz="1400" baseline="0" dirty="0">
                  <a:solidFill>
                    <a:schemeClr val="tx1"/>
                  </a:solidFill>
                  <a:latin typeface="Arial" panose="020B0604020202020204" pitchFamily="34" charset="0"/>
                </a:endParaRPr>
              </a:p>
            </c:rich>
          </c:tx>
          <c:layout>
            <c:manualLayout>
              <c:xMode val="edge"/>
              <c:yMode val="edge"/>
              <c:x val="4.8611111111111121E-3"/>
              <c:y val="0.1209998680332556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mn-cs"/>
              </a:defRPr>
            </a:pPr>
            <a:endParaRPr lang="en-US"/>
          </a:p>
        </c:txPr>
        <c:crossAx val="239197224"/>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8899825021873"/>
          <c:y val="2.7430167597765363E-2"/>
          <c:w val="0.79022472190976123"/>
          <c:h val="0.79926164606519157"/>
        </c:manualLayout>
      </c:layout>
      <c:areaChart>
        <c:grouping val="standard"/>
        <c:varyColors val="0"/>
        <c:ser>
          <c:idx val="0"/>
          <c:order val="0"/>
          <c:tx>
            <c:strRef>
              <c:f>Graph!$B$1</c:f>
              <c:strCache>
                <c:ptCount val="1"/>
                <c:pt idx="0">
                  <c:v>At Birth</c:v>
                </c:pt>
              </c:strCache>
            </c:strRef>
          </c:tx>
          <c:spPr>
            <a:solidFill>
              <a:schemeClr val="accent1">
                <a:lumMod val="50000"/>
              </a:schemeClr>
            </a:solidFill>
            <a:ln w="38100">
              <a:noFill/>
            </a:ln>
            <a:effectLst/>
          </c:spPr>
          <c:cat>
            <c:numRef>
              <c:f>Graph!$A$2:$A$12</c:f>
              <c:numCache>
                <c:formatCode>0</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Graph!$B$2:$B$12</c:f>
              <c:numCache>
                <c:formatCode>General</c:formatCode>
                <c:ptCount val="11"/>
                <c:pt idx="0">
                  <c:v>47.685000000000002</c:v>
                </c:pt>
                <c:pt idx="1">
                  <c:v>51.83</c:v>
                </c:pt>
                <c:pt idx="2">
                  <c:v>55.39</c:v>
                </c:pt>
                <c:pt idx="3">
                  <c:v>59.635000000000005</c:v>
                </c:pt>
                <c:pt idx="4">
                  <c:v>63.584999999999994</c:v>
                </c:pt>
                <c:pt idx="5">
                  <c:v>68.38</c:v>
                </c:pt>
                <c:pt idx="6">
                  <c:v>69.949999999999989</c:v>
                </c:pt>
                <c:pt idx="7">
                  <c:v>71.004999999999995</c:v>
                </c:pt>
                <c:pt idx="8">
                  <c:v>73.72999999999999</c:v>
                </c:pt>
                <c:pt idx="9">
                  <c:v>75.36</c:v>
                </c:pt>
                <c:pt idx="10">
                  <c:v>76.710000000000008</c:v>
                </c:pt>
              </c:numCache>
            </c:numRef>
          </c:val>
        </c:ser>
        <c:ser>
          <c:idx val="1"/>
          <c:order val="1"/>
          <c:tx>
            <c:strRef>
              <c:f>Graph!$C$1</c:f>
              <c:strCache>
                <c:ptCount val="1"/>
                <c:pt idx="0">
                  <c:v>At 40</c:v>
                </c:pt>
              </c:strCache>
            </c:strRef>
          </c:tx>
          <c:spPr>
            <a:solidFill>
              <a:schemeClr val="accent1">
                <a:lumMod val="75000"/>
                <a:alpha val="60000"/>
              </a:schemeClr>
            </a:solidFill>
            <a:ln w="38100">
              <a:noFill/>
            </a:ln>
            <a:effectLst/>
          </c:spPr>
          <c:cat>
            <c:numRef>
              <c:f>Graph!$A$2:$A$12</c:f>
              <c:numCache>
                <c:formatCode>0</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Graph!$C$2:$C$12</c:f>
              <c:numCache>
                <c:formatCode>General</c:formatCode>
                <c:ptCount val="11"/>
                <c:pt idx="0">
                  <c:v>68.105000000000004</c:v>
                </c:pt>
                <c:pt idx="1">
                  <c:v>68.605000000000004</c:v>
                </c:pt>
                <c:pt idx="2">
                  <c:v>69.63</c:v>
                </c:pt>
                <c:pt idx="3">
                  <c:v>69.914999999999992</c:v>
                </c:pt>
                <c:pt idx="4">
                  <c:v>70.98</c:v>
                </c:pt>
                <c:pt idx="5">
                  <c:v>73.025000000000006</c:v>
                </c:pt>
                <c:pt idx="6">
                  <c:v>73.98</c:v>
                </c:pt>
                <c:pt idx="7">
                  <c:v>74.715000000000003</c:v>
                </c:pt>
                <c:pt idx="8">
                  <c:v>76.594999999999999</c:v>
                </c:pt>
                <c:pt idx="9">
                  <c:v>77.894999999999996</c:v>
                </c:pt>
                <c:pt idx="10">
                  <c:v>78.694999999999993</c:v>
                </c:pt>
              </c:numCache>
            </c:numRef>
          </c:val>
        </c:ser>
        <c:ser>
          <c:idx val="2"/>
          <c:order val="2"/>
          <c:tx>
            <c:strRef>
              <c:f>Graph!$D$1</c:f>
              <c:strCache>
                <c:ptCount val="1"/>
                <c:pt idx="0">
                  <c:v>At 65</c:v>
                </c:pt>
              </c:strCache>
            </c:strRef>
          </c:tx>
          <c:spPr>
            <a:solidFill>
              <a:schemeClr val="accent1">
                <a:lumMod val="75000"/>
                <a:alpha val="25000"/>
              </a:schemeClr>
            </a:solidFill>
            <a:ln w="38100">
              <a:noFill/>
            </a:ln>
            <a:effectLst/>
          </c:spPr>
          <c:cat>
            <c:numRef>
              <c:f>Graph!$A$2:$A$12</c:f>
              <c:numCache>
                <c:formatCode>0</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Graph!$D$2:$D$12</c:f>
              <c:numCache>
                <c:formatCode>General</c:formatCode>
                <c:ptCount val="11"/>
                <c:pt idx="0">
                  <c:v>76.680000000000007</c:v>
                </c:pt>
                <c:pt idx="1">
                  <c:v>76.739999999999995</c:v>
                </c:pt>
                <c:pt idx="2">
                  <c:v>77.075000000000003</c:v>
                </c:pt>
                <c:pt idx="3">
                  <c:v>77.37</c:v>
                </c:pt>
                <c:pt idx="4">
                  <c:v>77.67</c:v>
                </c:pt>
                <c:pt idx="5">
                  <c:v>78.935000000000002</c:v>
                </c:pt>
                <c:pt idx="6">
                  <c:v>79.400000000000006</c:v>
                </c:pt>
                <c:pt idx="7">
                  <c:v>80.12</c:v>
                </c:pt>
                <c:pt idx="8">
                  <c:v>81.194999999999993</c:v>
                </c:pt>
                <c:pt idx="9">
                  <c:v>82.064999999999998</c:v>
                </c:pt>
                <c:pt idx="10">
                  <c:v>82.444999999999993</c:v>
                </c:pt>
              </c:numCache>
            </c:numRef>
          </c:val>
        </c:ser>
        <c:dLbls>
          <c:showLegendKey val="0"/>
          <c:showVal val="0"/>
          <c:showCatName val="0"/>
          <c:showSerName val="0"/>
          <c:showPercent val="0"/>
          <c:showBubbleSize val="0"/>
        </c:dLbls>
        <c:axId val="239917960"/>
        <c:axId val="239916392"/>
      </c:areaChart>
      <c:catAx>
        <c:axId val="239917960"/>
        <c:scaling>
          <c:orientation val="minMax"/>
        </c:scaling>
        <c:delete val="0"/>
        <c:axPos val="b"/>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800" b="0" i="0" u="none" strike="noStrike" kern="1200" baseline="0">
                <a:solidFill>
                  <a:schemeClr val="tx1"/>
                </a:solidFill>
                <a:latin typeface="Arial" panose="020B0604020202020204" pitchFamily="34" charset="0"/>
                <a:ea typeface="+mn-ea"/>
                <a:cs typeface="+mn-cs"/>
              </a:defRPr>
            </a:pPr>
            <a:endParaRPr lang="en-US"/>
          </a:p>
        </c:txPr>
        <c:crossAx val="239916392"/>
        <c:crosses val="autoZero"/>
        <c:auto val="1"/>
        <c:lblAlgn val="ctr"/>
        <c:lblOffset val="100"/>
        <c:noMultiLvlLbl val="0"/>
      </c:catAx>
      <c:valAx>
        <c:axId val="239916392"/>
        <c:scaling>
          <c:orientation val="minMax"/>
          <c:max val="100"/>
        </c:scaling>
        <c:delete val="0"/>
        <c:axPos val="l"/>
        <c:majorGridlines>
          <c:spPr>
            <a:ln w="9525" cap="flat" cmpd="sng" algn="ctr">
              <a:solidFill>
                <a:schemeClr val="bg1">
                  <a:lumMod val="65000"/>
                </a:schemeClr>
              </a:solidFill>
              <a:prstDash val="sysDot"/>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mn-cs"/>
              </a:defRPr>
            </a:pPr>
            <a:endParaRPr lang="en-US"/>
          </a:p>
        </c:txPr>
        <c:crossAx val="239917960"/>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8899825021873"/>
          <c:y val="2.7430167597765363E-2"/>
          <c:w val="0.7847519928064548"/>
          <c:h val="0.79926164606519157"/>
        </c:manualLayout>
      </c:layout>
      <c:areaChart>
        <c:grouping val="standard"/>
        <c:varyColors val="0"/>
        <c:ser>
          <c:idx val="0"/>
          <c:order val="0"/>
          <c:tx>
            <c:strRef>
              <c:f>Graph!$B$1</c:f>
              <c:strCache>
                <c:ptCount val="1"/>
                <c:pt idx="0">
                  <c:v>Popuation (SSA)</c:v>
                </c:pt>
              </c:strCache>
            </c:strRef>
          </c:tx>
          <c:spPr>
            <a:solidFill>
              <a:srgbClr val="B2B2B2"/>
            </a:solidFill>
            <a:ln w="38100">
              <a:noFill/>
            </a:ln>
            <a:effectLst/>
          </c:spPr>
          <c:cat>
            <c:numRef>
              <c:f>Graph!$A$2:$A$47</c:f>
              <c:numCache>
                <c:formatCode>0</c:formatCode>
                <c:ptCount val="46"/>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numCache>
            </c:numRef>
          </c:cat>
          <c:val>
            <c:numRef>
              <c:f>Graph!$B$2:$B$32</c:f>
              <c:numCache>
                <c:formatCode>0.000</c:formatCode>
                <c:ptCount val="31"/>
                <c:pt idx="0">
                  <c:v>80.12</c:v>
                </c:pt>
                <c:pt idx="1">
                  <c:v>80.227500000000006</c:v>
                </c:pt>
                <c:pt idx="2">
                  <c:v>80.335000000000008</c:v>
                </c:pt>
                <c:pt idx="3">
                  <c:v>80.44250000000001</c:v>
                </c:pt>
                <c:pt idx="4">
                  <c:v>80.550000000000011</c:v>
                </c:pt>
                <c:pt idx="5">
                  <c:v>80.657500000000013</c:v>
                </c:pt>
                <c:pt idx="6">
                  <c:v>80.765000000000015</c:v>
                </c:pt>
                <c:pt idx="7">
                  <c:v>80.872500000000016</c:v>
                </c:pt>
                <c:pt idx="8">
                  <c:v>80.980000000000018</c:v>
                </c:pt>
                <c:pt idx="9">
                  <c:v>81.08750000000002</c:v>
                </c:pt>
                <c:pt idx="10">
                  <c:v>81.194999999999993</c:v>
                </c:pt>
                <c:pt idx="11">
                  <c:v>81.281999999999996</c:v>
                </c:pt>
                <c:pt idx="12">
                  <c:v>81.369</c:v>
                </c:pt>
                <c:pt idx="13">
                  <c:v>81.456000000000003</c:v>
                </c:pt>
                <c:pt idx="14">
                  <c:v>81.543000000000006</c:v>
                </c:pt>
                <c:pt idx="15">
                  <c:v>81.63000000000001</c:v>
                </c:pt>
                <c:pt idx="16">
                  <c:v>81.717000000000013</c:v>
                </c:pt>
                <c:pt idx="17">
                  <c:v>81.804000000000016</c:v>
                </c:pt>
                <c:pt idx="18">
                  <c:v>81.89100000000002</c:v>
                </c:pt>
                <c:pt idx="19">
                  <c:v>81.978000000000023</c:v>
                </c:pt>
                <c:pt idx="20">
                  <c:v>82.064999999999998</c:v>
                </c:pt>
                <c:pt idx="21">
                  <c:v>82.102999999999994</c:v>
                </c:pt>
                <c:pt idx="22">
                  <c:v>82.140999999999991</c:v>
                </c:pt>
                <c:pt idx="23">
                  <c:v>82.178999999999988</c:v>
                </c:pt>
                <c:pt idx="24">
                  <c:v>82.216999999999985</c:v>
                </c:pt>
                <c:pt idx="25">
                  <c:v>82.254999999999981</c:v>
                </c:pt>
                <c:pt idx="26">
                  <c:v>82.292999999999978</c:v>
                </c:pt>
                <c:pt idx="27">
                  <c:v>82.330999999999975</c:v>
                </c:pt>
                <c:pt idx="28">
                  <c:v>82.368999999999971</c:v>
                </c:pt>
                <c:pt idx="29">
                  <c:v>82.406999999999968</c:v>
                </c:pt>
                <c:pt idx="30">
                  <c:v>82.444999999999993</c:v>
                </c:pt>
              </c:numCache>
            </c:numRef>
          </c:val>
        </c:ser>
        <c:dLbls>
          <c:showLegendKey val="0"/>
          <c:showVal val="0"/>
          <c:showCatName val="0"/>
          <c:showSerName val="0"/>
          <c:showPercent val="0"/>
          <c:showBubbleSize val="0"/>
        </c:dLbls>
        <c:axId val="242690384"/>
        <c:axId val="242747608"/>
      </c:areaChart>
      <c:lineChart>
        <c:grouping val="standard"/>
        <c:varyColors val="0"/>
        <c:ser>
          <c:idx val="1"/>
          <c:order val="1"/>
          <c:tx>
            <c:strRef>
              <c:f>Graph!$C$1</c:f>
              <c:strCache>
                <c:ptCount val="1"/>
                <c:pt idx="0">
                  <c:v>Mortality Tables LE</c:v>
                </c:pt>
              </c:strCache>
            </c:strRef>
          </c:tx>
          <c:spPr>
            <a:ln w="50800" cap="rnd">
              <a:solidFill>
                <a:schemeClr val="accent1"/>
              </a:solidFill>
              <a:round/>
            </a:ln>
            <a:effectLst/>
          </c:spPr>
          <c:marker>
            <c:symbol val="none"/>
          </c:marker>
          <c:dPt>
            <c:idx val="0"/>
            <c:marker>
              <c:symbol val="none"/>
            </c:marker>
            <c:bubble3D val="0"/>
          </c:dPt>
          <c:dPt>
            <c:idx val="1"/>
            <c:marker>
              <c:symbol val="circle"/>
              <c:size val="12"/>
              <c:spPr>
                <a:solidFill>
                  <a:schemeClr val="accent1">
                    <a:lumMod val="75000"/>
                  </a:schemeClr>
                </a:solidFill>
                <a:ln w="9525">
                  <a:noFill/>
                </a:ln>
                <a:effectLst/>
              </c:spPr>
            </c:marker>
            <c:bubble3D val="0"/>
            <c:spPr>
              <a:ln w="50800" cap="rnd">
                <a:solidFill>
                  <a:schemeClr val="accent1"/>
                </a:solidFill>
                <a:round/>
              </a:ln>
              <a:effectLst/>
            </c:spPr>
          </c:dPt>
          <c:dPt>
            <c:idx val="2"/>
            <c:marker>
              <c:symbol val="none"/>
            </c:marker>
            <c:bubble3D val="0"/>
          </c:dPt>
          <c:dPt>
            <c:idx val="4"/>
            <c:marker>
              <c:symbol val="none"/>
            </c:marker>
            <c:bubble3D val="0"/>
          </c:dPt>
          <c:dPt>
            <c:idx val="5"/>
            <c:marker>
              <c:symbol val="none"/>
            </c:marker>
            <c:bubble3D val="0"/>
          </c:dPt>
          <c:dPt>
            <c:idx val="8"/>
            <c:marker>
              <c:symbol val="none"/>
            </c:marker>
            <c:bubble3D val="0"/>
            <c:spPr>
              <a:ln w="50800" cap="rnd">
                <a:solidFill>
                  <a:schemeClr val="accent1"/>
                </a:solidFill>
                <a:round/>
              </a:ln>
              <a:effectLst/>
            </c:spPr>
          </c:dPt>
          <c:dPt>
            <c:idx val="13"/>
            <c:marker>
              <c:symbol val="circle"/>
              <c:size val="12"/>
              <c:spPr>
                <a:solidFill>
                  <a:schemeClr val="accent1"/>
                </a:solidFill>
                <a:ln w="9525">
                  <a:noFill/>
                </a:ln>
                <a:effectLst/>
              </c:spPr>
            </c:marker>
            <c:bubble3D val="0"/>
          </c:dPt>
          <c:dPt>
            <c:idx val="24"/>
            <c:marker>
              <c:symbol val="circle"/>
              <c:size val="12"/>
              <c:spPr>
                <a:solidFill>
                  <a:schemeClr val="accent1"/>
                </a:solidFill>
                <a:ln w="9525">
                  <a:noFill/>
                </a:ln>
                <a:effectLst/>
              </c:spPr>
            </c:marker>
            <c:bubble3D val="0"/>
          </c:dPt>
          <c:dPt>
            <c:idx val="30"/>
            <c:marker>
              <c:symbol val="circle"/>
              <c:size val="12"/>
              <c:spPr>
                <a:solidFill>
                  <a:schemeClr val="accent1"/>
                </a:solidFill>
                <a:ln w="9525">
                  <a:noFill/>
                </a:ln>
                <a:effectLst/>
              </c:spPr>
            </c:marker>
            <c:bubble3D val="0"/>
          </c:dPt>
          <c:dPt>
            <c:idx val="36"/>
            <c:marker>
              <c:symbol val="circle"/>
              <c:size val="12"/>
              <c:spPr>
                <a:solidFill>
                  <a:schemeClr val="accent1">
                    <a:lumMod val="75000"/>
                  </a:schemeClr>
                </a:solidFill>
                <a:ln w="9525">
                  <a:noFill/>
                </a:ln>
                <a:effectLst/>
              </c:spPr>
            </c:marker>
            <c:bubble3D val="0"/>
          </c:dPt>
          <c:dPt>
            <c:idx val="44"/>
            <c:marker>
              <c:symbol val="circle"/>
              <c:size val="12"/>
              <c:spPr>
                <a:solidFill>
                  <a:schemeClr val="accent1">
                    <a:lumMod val="75000"/>
                  </a:schemeClr>
                </a:solidFill>
                <a:ln w="9525">
                  <a:noFill/>
                </a:ln>
                <a:effectLst/>
              </c:spPr>
            </c:marker>
            <c:bubble3D val="0"/>
          </c:dPt>
          <c:dLbls>
            <c:dLbl>
              <c:idx val="1"/>
              <c:layout>
                <c:manualLayout>
                  <c:x val="-3.4745431126664734E-2"/>
                  <c:y val="-5.2192982456140354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13"/>
              <c:layout/>
              <c:dLblPos val="t"/>
              <c:showLegendKey val="0"/>
              <c:showVal val="1"/>
              <c:showCatName val="0"/>
              <c:showSerName val="0"/>
              <c:showPercent val="0"/>
              <c:showBubbleSize val="0"/>
              <c:extLst>
                <c:ext xmlns:c15="http://schemas.microsoft.com/office/drawing/2012/chart" uri="{CE6537A1-D6FC-4f65-9D91-7224C49458BB}">
                  <c15:layout/>
                </c:ext>
              </c:extLst>
            </c:dLbl>
            <c:dLbl>
              <c:idx val="24"/>
              <c:layout/>
              <c:dLblPos val="t"/>
              <c:showLegendKey val="0"/>
              <c:showVal val="1"/>
              <c:showCatName val="0"/>
              <c:showSerName val="0"/>
              <c:showPercent val="0"/>
              <c:showBubbleSize val="0"/>
              <c:extLst>
                <c:ext xmlns:c15="http://schemas.microsoft.com/office/drawing/2012/chart" uri="{CE6537A1-D6FC-4f65-9D91-7224C49458BB}">
                  <c15:layout/>
                </c:ext>
              </c:extLst>
            </c:dLbl>
            <c:dLbl>
              <c:idx val="30"/>
              <c:layout/>
              <c:dLblPos val="t"/>
              <c:showLegendKey val="0"/>
              <c:showVal val="1"/>
              <c:showCatName val="0"/>
              <c:showSerName val="0"/>
              <c:showPercent val="0"/>
              <c:showBubbleSize val="0"/>
              <c:extLst>
                <c:ext xmlns:c15="http://schemas.microsoft.com/office/drawing/2012/chart" uri="{CE6537A1-D6FC-4f65-9D91-7224C49458BB}">
                  <c15:layout/>
                </c:ext>
              </c:extLst>
            </c:dLbl>
            <c:dLbl>
              <c:idx val="36"/>
              <c:dLblPos val="t"/>
              <c:showLegendKey val="0"/>
              <c:showVal val="1"/>
              <c:showCatName val="0"/>
              <c:showSerName val="0"/>
              <c:showPercent val="0"/>
              <c:showBubbleSize val="0"/>
              <c:extLst>
                <c:ext xmlns:c15="http://schemas.microsoft.com/office/drawing/2012/chart" uri="{CE6537A1-D6FC-4f65-9D91-7224C49458BB}"/>
              </c:extLst>
            </c:dLbl>
            <c:dLbl>
              <c:idx val="44"/>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Graph!$A$2:$A$47</c:f>
              <c:numCache>
                <c:formatCode>0</c:formatCode>
                <c:ptCount val="46"/>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numCache>
            </c:numRef>
          </c:cat>
          <c:val>
            <c:numRef>
              <c:f>Graph!$C$2:$C$32</c:f>
              <c:numCache>
                <c:formatCode>#,##0.0_);\(#,##0.0\)</c:formatCode>
                <c:ptCount val="31"/>
                <c:pt idx="1">
                  <c:v>82.25</c:v>
                </c:pt>
                <c:pt idx="2" formatCode="0.000">
                  <c:v>82.25</c:v>
                </c:pt>
                <c:pt idx="3" formatCode="0.000">
                  <c:v>82.25</c:v>
                </c:pt>
                <c:pt idx="4" formatCode="0.000">
                  <c:v>82.25</c:v>
                </c:pt>
                <c:pt idx="5" formatCode="0.000">
                  <c:v>82.25</c:v>
                </c:pt>
                <c:pt idx="6" formatCode="0.000">
                  <c:v>82.25</c:v>
                </c:pt>
                <c:pt idx="7" formatCode="0.000">
                  <c:v>82.25</c:v>
                </c:pt>
                <c:pt idx="8" formatCode="0.000">
                  <c:v>82.25</c:v>
                </c:pt>
                <c:pt idx="9" formatCode="0.000">
                  <c:v>82.25</c:v>
                </c:pt>
                <c:pt idx="10" formatCode="0.000">
                  <c:v>82.25</c:v>
                </c:pt>
                <c:pt idx="11" formatCode="0.000">
                  <c:v>82.25</c:v>
                </c:pt>
                <c:pt idx="12" formatCode="0.000">
                  <c:v>82.25</c:v>
                </c:pt>
                <c:pt idx="13">
                  <c:v>84</c:v>
                </c:pt>
                <c:pt idx="14" formatCode="0.000">
                  <c:v>84</c:v>
                </c:pt>
                <c:pt idx="15" formatCode="0.000">
                  <c:v>84</c:v>
                </c:pt>
                <c:pt idx="16" formatCode="0.000">
                  <c:v>84</c:v>
                </c:pt>
                <c:pt idx="17" formatCode="0.000">
                  <c:v>84</c:v>
                </c:pt>
                <c:pt idx="18" formatCode="0.000">
                  <c:v>84</c:v>
                </c:pt>
                <c:pt idx="19" formatCode="0.000">
                  <c:v>84</c:v>
                </c:pt>
                <c:pt idx="20" formatCode="0.000">
                  <c:v>84</c:v>
                </c:pt>
                <c:pt idx="21" formatCode="0.000">
                  <c:v>84</c:v>
                </c:pt>
                <c:pt idx="22" formatCode="0.000">
                  <c:v>84</c:v>
                </c:pt>
                <c:pt idx="23" formatCode="0.000">
                  <c:v>84</c:v>
                </c:pt>
                <c:pt idx="24">
                  <c:v>84</c:v>
                </c:pt>
                <c:pt idx="25" formatCode="0.000">
                  <c:v>84</c:v>
                </c:pt>
                <c:pt idx="26" formatCode="0.000">
                  <c:v>84</c:v>
                </c:pt>
                <c:pt idx="27" formatCode="0.000">
                  <c:v>84</c:v>
                </c:pt>
                <c:pt idx="28" formatCode="0.000">
                  <c:v>84</c:v>
                </c:pt>
                <c:pt idx="29" formatCode="0.000">
                  <c:v>84</c:v>
                </c:pt>
                <c:pt idx="30">
                  <c:v>83.86532542184743</c:v>
                </c:pt>
              </c:numCache>
            </c:numRef>
          </c:val>
          <c:smooth val="0"/>
        </c:ser>
        <c:dLbls>
          <c:showLegendKey val="0"/>
          <c:showVal val="0"/>
          <c:showCatName val="0"/>
          <c:showSerName val="0"/>
          <c:showPercent val="0"/>
          <c:showBubbleSize val="0"/>
        </c:dLbls>
        <c:marker val="1"/>
        <c:smooth val="0"/>
        <c:axId val="242690384"/>
        <c:axId val="242747608"/>
      </c:lineChart>
      <c:lineChart>
        <c:grouping val="standard"/>
        <c:varyColors val="0"/>
        <c:dLbls>
          <c:showLegendKey val="0"/>
          <c:showVal val="0"/>
          <c:showCatName val="0"/>
          <c:showSerName val="0"/>
          <c:showPercent val="0"/>
          <c:showBubbleSize val="0"/>
        </c:dLbls>
        <c:marker val="1"/>
        <c:smooth val="0"/>
        <c:axId val="242748392"/>
        <c:axId val="242748000"/>
        <c:extLst>
          <c:ext xmlns:c15="http://schemas.microsoft.com/office/drawing/2012/chart" uri="{02D57815-91ED-43cb-92C2-25804820EDAC}">
            <c15:filteredLineSeries>
              <c15:ser>
                <c:idx val="2"/>
                <c:order val="2"/>
                <c:tx>
                  <c:strRef>
                    <c:extLst>
                      <c:ext uri="{02D57815-91ED-43cb-92C2-25804820EDAC}">
                        <c15:formulaRef>
                          <c15:sqref>Graph!$D$1</c15:sqref>
                        </c15:formulaRef>
                      </c:ext>
                    </c:extLst>
                    <c:strCache>
                      <c:ptCount val="1"/>
                      <c:pt idx="0">
                        <c:v>Years</c:v>
                      </c:pt>
                    </c:strCache>
                  </c:strRef>
                </c:tx>
                <c:spPr>
                  <a:ln w="28575" cap="rnd">
                    <a:noFill/>
                    <a:round/>
                  </a:ln>
                  <a:effectLst/>
                </c:spPr>
                <c:marker>
                  <c:symbol val="diamond"/>
                  <c:size val="15"/>
                  <c:spPr>
                    <a:noFill/>
                    <a:ln w="9525">
                      <a:solidFill>
                        <a:schemeClr val="tx1"/>
                      </a:solidFill>
                    </a:ln>
                    <a:effectLst/>
                  </c:spPr>
                </c:marker>
                <c:dPt>
                  <c:idx val="1"/>
                  <c:marker>
                    <c:symbol val="none"/>
                  </c:marker>
                  <c:bubble3D val="0"/>
                </c:dPt>
                <c:dPt>
                  <c:idx val="2"/>
                  <c:marker>
                    <c:symbol val="none"/>
                  </c:marker>
                  <c:bubble3D val="0"/>
                </c:dPt>
                <c:dPt>
                  <c:idx val="3"/>
                  <c:marker>
                    <c:symbol val="diamond"/>
                    <c:size val="15"/>
                    <c:spPr>
                      <a:noFill/>
                      <a:ln w="9525">
                        <a:solidFill>
                          <a:schemeClr val="accent1">
                            <a:lumMod val="75000"/>
                          </a:schemeClr>
                        </a:solidFill>
                      </a:ln>
                      <a:effectLst/>
                    </c:spPr>
                  </c:marker>
                  <c:bubble3D val="0"/>
                </c:dPt>
                <c:dPt>
                  <c:idx val="4"/>
                  <c:marker>
                    <c:symbol val="none"/>
                  </c:marker>
                  <c:bubble3D val="0"/>
                </c:dPt>
                <c:dPt>
                  <c:idx val="5"/>
                  <c:marker>
                    <c:symbol val="none"/>
                  </c:marker>
                  <c:bubble3D val="0"/>
                </c:dPt>
                <c:dPt>
                  <c:idx val="6"/>
                  <c:marker>
                    <c:symbol val="diamond"/>
                    <c:size val="15"/>
                    <c:spPr>
                      <a:noFill/>
                      <a:ln w="9525">
                        <a:solidFill>
                          <a:schemeClr val="accent1">
                            <a:lumMod val="75000"/>
                          </a:schemeClr>
                        </a:solidFill>
                      </a:ln>
                      <a:effectLst/>
                    </c:spPr>
                  </c:marker>
                  <c:bubble3D val="0"/>
                </c:dPt>
                <c:dPt>
                  <c:idx val="7"/>
                  <c:marker>
                    <c:symbol val="diamond"/>
                    <c:size val="15"/>
                    <c:spPr>
                      <a:noFill/>
                      <a:ln w="9525">
                        <a:solidFill>
                          <a:schemeClr val="accent1">
                            <a:lumMod val="75000"/>
                          </a:schemeClr>
                        </a:solidFill>
                      </a:ln>
                      <a:effectLst/>
                    </c:spPr>
                  </c:marker>
                  <c:bubble3D val="0"/>
                </c:dPt>
                <c:dPt>
                  <c:idx val="8"/>
                  <c:marker>
                    <c:symbol val="none"/>
                  </c:marker>
                  <c:bubble3D val="0"/>
                </c:dPt>
                <c:dPt>
                  <c:idx val="13"/>
                  <c:marker>
                    <c:symbol val="none"/>
                  </c:marker>
                  <c:bubble3D val="0"/>
                  <c:spPr>
                    <a:ln w="50800" cap="rnd">
                      <a:solidFill>
                        <a:schemeClr val="accent1">
                          <a:lumMod val="75000"/>
                        </a:schemeClr>
                      </a:solidFill>
                      <a:round/>
                    </a:ln>
                    <a:effectLst/>
                  </c:spPr>
                </c:dPt>
                <c:dPt>
                  <c:idx val="30"/>
                  <c:marker>
                    <c:symbol val="none"/>
                  </c:marker>
                  <c:bubble3D val="0"/>
                </c:dPt>
                <c:dPt>
                  <c:idx val="36"/>
                  <c:marker>
                    <c:symbol val="none"/>
                  </c:marker>
                  <c:bubble3D val="0"/>
                </c:dPt>
                <c:dPt>
                  <c:idx val="44"/>
                  <c:marker>
                    <c:symbol val="none"/>
                  </c:marker>
                  <c:bubble3D val="0"/>
                </c:dPt>
                <c:cat>
                  <c:numRef>
                    <c:extLst>
                      <c:ext uri="{02D57815-91ED-43cb-92C2-25804820EDAC}">
                        <c15:formulaRef>
                          <c15:sqref>Graph!$A$2:$A$32</c15:sqref>
                        </c15:formulaRef>
                      </c:ext>
                    </c:extLst>
                    <c:numCache>
                      <c:formatCode>0</c:formatCode>
                      <c:ptCount val="31"/>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numCache>
                  </c:numRef>
                </c:cat>
                <c:val>
                  <c:numRef>
                    <c:extLst>
                      <c:ext uri="{02D57815-91ED-43cb-92C2-25804820EDAC}">
                        <c15:formulaRef>
                          <c15:sqref>Graph!$D$2:$D$32</c15:sqref>
                        </c15:formulaRef>
                      </c:ext>
                    </c:extLst>
                    <c:numCache>
                      <c:formatCode>#,##0.0_);\(#,##0.0\)</c:formatCode>
                      <c:ptCount val="31"/>
                      <c:pt idx="1">
                        <c:v>17.25</c:v>
                      </c:pt>
                      <c:pt idx="13">
                        <c:v>19</c:v>
                      </c:pt>
                      <c:pt idx="24">
                        <c:v>19</c:v>
                      </c:pt>
                      <c:pt idx="30">
                        <c:v>18.86532542184743</c:v>
                      </c:pt>
                    </c:numCache>
                  </c:numRef>
                </c:val>
                <c:smooth val="0"/>
              </c15:ser>
            </c15:filteredLineSeries>
          </c:ext>
        </c:extLst>
      </c:lineChart>
      <c:catAx>
        <c:axId val="242690384"/>
        <c:scaling>
          <c:orientation val="minMax"/>
        </c:scaling>
        <c:delete val="0"/>
        <c:axPos val="b"/>
        <c:numFmt formatCode="0" sourceLinked="1"/>
        <c:majorTickMark val="out"/>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800" b="0" i="0" u="none" strike="noStrike" kern="1200" baseline="0">
                <a:solidFill>
                  <a:schemeClr val="tx1"/>
                </a:solidFill>
                <a:latin typeface="Arial" panose="020B0604020202020204" pitchFamily="34" charset="0"/>
                <a:ea typeface="+mn-ea"/>
                <a:cs typeface="+mn-cs"/>
              </a:defRPr>
            </a:pPr>
            <a:endParaRPr lang="en-US"/>
          </a:p>
        </c:txPr>
        <c:crossAx val="242747608"/>
        <c:crosses val="autoZero"/>
        <c:auto val="1"/>
        <c:lblAlgn val="ctr"/>
        <c:lblOffset val="100"/>
        <c:tickLblSkip val="5"/>
        <c:noMultiLvlLbl val="0"/>
      </c:catAx>
      <c:valAx>
        <c:axId val="242747608"/>
        <c:scaling>
          <c:orientation val="minMax"/>
          <c:max val="90"/>
          <c:min val="0"/>
        </c:scaling>
        <c:delete val="0"/>
        <c:axPos val="l"/>
        <c:majorGridlines>
          <c:spPr>
            <a:ln w="9525" cap="flat" cmpd="sng" algn="ctr">
              <a:solidFill>
                <a:schemeClr val="bg1">
                  <a:lumMod val="65000"/>
                </a:schemeClr>
              </a:solidFill>
              <a:prstDash val="sysDot"/>
              <a:round/>
            </a:ln>
            <a:effectLst/>
          </c:spPr>
        </c:majorGridlines>
        <c:title>
          <c:tx>
            <c:rich>
              <a:bodyPr rot="-5400000" spcFirstLastPara="1" vertOverflow="ellipsis" vert="horz" wrap="square" anchor="ctr" anchorCtr="1"/>
              <a:lstStyle/>
              <a:p>
                <a:pPr>
                  <a:defRPr sz="2000" b="1" i="0" u="none" strike="noStrike" kern="1200" baseline="0">
                    <a:solidFill>
                      <a:schemeClr val="tx1"/>
                    </a:solidFill>
                    <a:latin typeface="Arial" panose="020B0604020202020204" pitchFamily="34" charset="0"/>
                    <a:ea typeface="+mn-ea"/>
                    <a:cs typeface="Arial" panose="020B0604020202020204" pitchFamily="34" charset="0"/>
                  </a:defRPr>
                </a:pPr>
                <a:r>
                  <a:rPr lang="en-US" sz="2000" b="1" dirty="0" smtClean="0">
                    <a:solidFill>
                      <a:schemeClr val="tx1"/>
                    </a:solidFill>
                    <a:latin typeface="Arial" panose="020B0604020202020204" pitchFamily="34" charset="0"/>
                    <a:cs typeface="Arial" panose="020B0604020202020204" pitchFamily="34" charset="0"/>
                  </a:rPr>
                  <a:t>Age</a:t>
                </a:r>
                <a:endParaRPr lang="en-US" sz="2000" b="1" dirty="0">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mn-cs"/>
              </a:defRPr>
            </a:pPr>
            <a:endParaRPr lang="en-US"/>
          </a:p>
        </c:txPr>
        <c:crossAx val="242690384"/>
        <c:crosses val="autoZero"/>
        <c:crossBetween val="midCat"/>
      </c:valAx>
      <c:valAx>
        <c:axId val="242748000"/>
        <c:scaling>
          <c:orientation val="minMax"/>
          <c:max val="25"/>
          <c:min val="0"/>
        </c:scaling>
        <c:delete val="1"/>
        <c:axPos val="r"/>
        <c:numFmt formatCode="#,##0_);\(#,##0\)" sourceLinked="0"/>
        <c:majorTickMark val="cross"/>
        <c:minorTickMark val="out"/>
        <c:tickLblPos val="nextTo"/>
        <c:crossAx val="242748392"/>
        <c:crosses val="max"/>
        <c:crossBetween val="between"/>
      </c:valAx>
      <c:catAx>
        <c:axId val="242748392"/>
        <c:scaling>
          <c:orientation val="minMax"/>
        </c:scaling>
        <c:delete val="1"/>
        <c:axPos val="b"/>
        <c:numFmt formatCode="0" sourceLinked="1"/>
        <c:majorTickMark val="out"/>
        <c:minorTickMark val="none"/>
        <c:tickLblPos val="nextTo"/>
        <c:crossAx val="242748000"/>
        <c:crosses val="autoZero"/>
        <c:auto val="1"/>
        <c:lblAlgn val="ctr"/>
        <c:lblOffset val="100"/>
        <c:noMultiLvlLbl val="0"/>
      </c:cat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8899825021873"/>
          <c:y val="2.7430167597765363E-2"/>
          <c:w val="0.7847519928064548"/>
          <c:h val="0.79926164606519157"/>
        </c:manualLayout>
      </c:layout>
      <c:areaChart>
        <c:grouping val="standard"/>
        <c:varyColors val="0"/>
        <c:ser>
          <c:idx val="0"/>
          <c:order val="0"/>
          <c:tx>
            <c:strRef>
              <c:f>Graph!$B$1</c:f>
              <c:strCache>
                <c:ptCount val="1"/>
                <c:pt idx="0">
                  <c:v>Popuation (SSA)</c:v>
                </c:pt>
              </c:strCache>
            </c:strRef>
          </c:tx>
          <c:spPr>
            <a:solidFill>
              <a:srgbClr val="B2B2B2"/>
            </a:solidFill>
            <a:ln w="38100">
              <a:noFill/>
            </a:ln>
            <a:effectLst/>
          </c:spPr>
          <c:cat>
            <c:numRef>
              <c:f>Graph!$A$2:$A$47</c:f>
              <c:numCache>
                <c:formatCode>0</c:formatCode>
                <c:ptCount val="46"/>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numCache>
            </c:numRef>
          </c:cat>
          <c:val>
            <c:numRef>
              <c:f>Graph!$B$2:$B$32</c:f>
              <c:numCache>
                <c:formatCode>0.000</c:formatCode>
                <c:ptCount val="31"/>
                <c:pt idx="0">
                  <c:v>80.12</c:v>
                </c:pt>
                <c:pt idx="1">
                  <c:v>80.227500000000006</c:v>
                </c:pt>
                <c:pt idx="2">
                  <c:v>80.335000000000008</c:v>
                </c:pt>
                <c:pt idx="3">
                  <c:v>80.44250000000001</c:v>
                </c:pt>
                <c:pt idx="4">
                  <c:v>80.550000000000011</c:v>
                </c:pt>
                <c:pt idx="5">
                  <c:v>80.657500000000013</c:v>
                </c:pt>
                <c:pt idx="6">
                  <c:v>80.765000000000015</c:v>
                </c:pt>
                <c:pt idx="7">
                  <c:v>80.872500000000016</c:v>
                </c:pt>
                <c:pt idx="8">
                  <c:v>80.980000000000018</c:v>
                </c:pt>
                <c:pt idx="9">
                  <c:v>81.08750000000002</c:v>
                </c:pt>
                <c:pt idx="10">
                  <c:v>81.194999999999993</c:v>
                </c:pt>
                <c:pt idx="11">
                  <c:v>81.281999999999996</c:v>
                </c:pt>
                <c:pt idx="12">
                  <c:v>81.369</c:v>
                </c:pt>
                <c:pt idx="13">
                  <c:v>81.456000000000003</c:v>
                </c:pt>
                <c:pt idx="14">
                  <c:v>81.543000000000006</c:v>
                </c:pt>
                <c:pt idx="15">
                  <c:v>81.63000000000001</c:v>
                </c:pt>
                <c:pt idx="16">
                  <c:v>81.717000000000013</c:v>
                </c:pt>
                <c:pt idx="17">
                  <c:v>81.804000000000016</c:v>
                </c:pt>
                <c:pt idx="18">
                  <c:v>81.89100000000002</c:v>
                </c:pt>
                <c:pt idx="19">
                  <c:v>81.978000000000023</c:v>
                </c:pt>
                <c:pt idx="20">
                  <c:v>82.064999999999998</c:v>
                </c:pt>
                <c:pt idx="21">
                  <c:v>82.102999999999994</c:v>
                </c:pt>
                <c:pt idx="22">
                  <c:v>82.140999999999991</c:v>
                </c:pt>
                <c:pt idx="23">
                  <c:v>82.178999999999988</c:v>
                </c:pt>
                <c:pt idx="24">
                  <c:v>82.216999999999985</c:v>
                </c:pt>
                <c:pt idx="25">
                  <c:v>82.254999999999981</c:v>
                </c:pt>
                <c:pt idx="26">
                  <c:v>82.292999999999978</c:v>
                </c:pt>
                <c:pt idx="27">
                  <c:v>82.330999999999975</c:v>
                </c:pt>
                <c:pt idx="28">
                  <c:v>82.368999999999971</c:v>
                </c:pt>
                <c:pt idx="29">
                  <c:v>82.406999999999968</c:v>
                </c:pt>
                <c:pt idx="30">
                  <c:v>82.444999999999993</c:v>
                </c:pt>
              </c:numCache>
            </c:numRef>
          </c:val>
        </c:ser>
        <c:dLbls>
          <c:showLegendKey val="0"/>
          <c:showVal val="0"/>
          <c:showCatName val="0"/>
          <c:showSerName val="0"/>
          <c:showPercent val="0"/>
          <c:showBubbleSize val="0"/>
        </c:dLbls>
        <c:axId val="242749176"/>
        <c:axId val="242749568"/>
      </c:areaChart>
      <c:lineChart>
        <c:grouping val="standard"/>
        <c:varyColors val="0"/>
        <c:ser>
          <c:idx val="1"/>
          <c:order val="1"/>
          <c:tx>
            <c:strRef>
              <c:f>Graph!$C$1</c:f>
              <c:strCache>
                <c:ptCount val="1"/>
                <c:pt idx="0">
                  <c:v>Mortality Tables LE</c:v>
                </c:pt>
              </c:strCache>
            </c:strRef>
          </c:tx>
          <c:spPr>
            <a:ln w="50800" cap="rnd">
              <a:solidFill>
                <a:schemeClr val="accent1"/>
              </a:solidFill>
              <a:round/>
            </a:ln>
            <a:effectLst/>
          </c:spPr>
          <c:marker>
            <c:symbol val="none"/>
          </c:marker>
          <c:dPt>
            <c:idx val="0"/>
            <c:marker>
              <c:symbol val="none"/>
            </c:marker>
            <c:bubble3D val="0"/>
          </c:dPt>
          <c:dPt>
            <c:idx val="1"/>
            <c:marker>
              <c:symbol val="circle"/>
              <c:size val="12"/>
              <c:spPr>
                <a:solidFill>
                  <a:schemeClr val="accent1">
                    <a:lumMod val="75000"/>
                  </a:schemeClr>
                </a:solidFill>
                <a:ln w="9525">
                  <a:noFill/>
                </a:ln>
                <a:effectLst/>
              </c:spPr>
            </c:marker>
            <c:bubble3D val="0"/>
            <c:spPr>
              <a:ln w="50800" cap="rnd">
                <a:solidFill>
                  <a:schemeClr val="accent1"/>
                </a:solidFill>
                <a:round/>
              </a:ln>
              <a:effectLst/>
            </c:spPr>
          </c:dPt>
          <c:dPt>
            <c:idx val="2"/>
            <c:marker>
              <c:symbol val="none"/>
            </c:marker>
            <c:bubble3D val="0"/>
          </c:dPt>
          <c:dPt>
            <c:idx val="4"/>
            <c:marker>
              <c:symbol val="none"/>
            </c:marker>
            <c:bubble3D val="0"/>
          </c:dPt>
          <c:dPt>
            <c:idx val="5"/>
            <c:marker>
              <c:symbol val="none"/>
            </c:marker>
            <c:bubble3D val="0"/>
          </c:dPt>
          <c:dPt>
            <c:idx val="8"/>
            <c:marker>
              <c:symbol val="none"/>
            </c:marker>
            <c:bubble3D val="0"/>
            <c:spPr>
              <a:ln w="50800" cap="rnd">
                <a:solidFill>
                  <a:schemeClr val="accent1"/>
                </a:solidFill>
                <a:round/>
              </a:ln>
              <a:effectLst/>
            </c:spPr>
          </c:dPt>
          <c:dPt>
            <c:idx val="13"/>
            <c:marker>
              <c:symbol val="circle"/>
              <c:size val="12"/>
              <c:spPr>
                <a:solidFill>
                  <a:schemeClr val="accent1">
                    <a:lumMod val="75000"/>
                  </a:schemeClr>
                </a:solidFill>
                <a:ln w="9525">
                  <a:noFill/>
                </a:ln>
                <a:effectLst/>
              </c:spPr>
            </c:marker>
            <c:bubble3D val="0"/>
          </c:dPt>
          <c:dPt>
            <c:idx val="30"/>
            <c:marker>
              <c:symbol val="circle"/>
              <c:size val="12"/>
              <c:spPr>
                <a:solidFill>
                  <a:schemeClr val="accent1">
                    <a:lumMod val="75000"/>
                  </a:schemeClr>
                </a:solidFill>
                <a:ln w="9525">
                  <a:noFill/>
                </a:ln>
                <a:effectLst/>
              </c:spPr>
            </c:marker>
            <c:bubble3D val="0"/>
          </c:dPt>
          <c:dPt>
            <c:idx val="36"/>
            <c:marker>
              <c:symbol val="circle"/>
              <c:size val="12"/>
              <c:spPr>
                <a:solidFill>
                  <a:schemeClr val="accent1">
                    <a:lumMod val="75000"/>
                  </a:schemeClr>
                </a:solidFill>
                <a:ln w="9525">
                  <a:noFill/>
                </a:ln>
                <a:effectLst/>
              </c:spPr>
            </c:marker>
            <c:bubble3D val="0"/>
          </c:dPt>
          <c:dPt>
            <c:idx val="44"/>
            <c:marker>
              <c:symbol val="circle"/>
              <c:size val="12"/>
              <c:spPr>
                <a:solidFill>
                  <a:schemeClr val="accent1">
                    <a:lumMod val="75000"/>
                  </a:schemeClr>
                </a:solidFill>
                <a:ln w="9525">
                  <a:noFill/>
                </a:ln>
                <a:effectLst/>
              </c:spPr>
            </c:marker>
            <c:bubble3D val="0"/>
          </c:dPt>
          <c:cat>
            <c:numRef>
              <c:f>Graph!$A$2:$A$47</c:f>
              <c:numCache>
                <c:formatCode>0</c:formatCode>
                <c:ptCount val="46"/>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numCache>
            </c:numRef>
          </c:cat>
          <c:val>
            <c:numRef>
              <c:f>Graph!$C$2:$C$32</c:f>
              <c:numCache>
                <c:formatCode>#,##0.0_);\(#,##0.0\)</c:formatCode>
                <c:ptCount val="31"/>
                <c:pt idx="1">
                  <c:v>82.25</c:v>
                </c:pt>
                <c:pt idx="2" formatCode="0.000">
                  <c:v>82.25</c:v>
                </c:pt>
                <c:pt idx="3" formatCode="0.000">
                  <c:v>82.25</c:v>
                </c:pt>
                <c:pt idx="4" formatCode="0.000">
                  <c:v>82.25</c:v>
                </c:pt>
                <c:pt idx="5" formatCode="0.000">
                  <c:v>82.25</c:v>
                </c:pt>
                <c:pt idx="6" formatCode="0.000">
                  <c:v>82.25</c:v>
                </c:pt>
                <c:pt idx="7" formatCode="0.000">
                  <c:v>82.25</c:v>
                </c:pt>
                <c:pt idx="8" formatCode="0.000">
                  <c:v>82.25</c:v>
                </c:pt>
                <c:pt idx="9" formatCode="0.000">
                  <c:v>82.25</c:v>
                </c:pt>
                <c:pt idx="10" formatCode="0.000">
                  <c:v>82.25</c:v>
                </c:pt>
                <c:pt idx="11" formatCode="0.000">
                  <c:v>82.25</c:v>
                </c:pt>
                <c:pt idx="12" formatCode="0.000">
                  <c:v>82.25</c:v>
                </c:pt>
                <c:pt idx="13">
                  <c:v>84</c:v>
                </c:pt>
                <c:pt idx="14" formatCode="0.000">
                  <c:v>84</c:v>
                </c:pt>
                <c:pt idx="15" formatCode="0.000">
                  <c:v>84</c:v>
                </c:pt>
                <c:pt idx="16" formatCode="0.000">
                  <c:v>84</c:v>
                </c:pt>
                <c:pt idx="17" formatCode="0.000">
                  <c:v>84</c:v>
                </c:pt>
                <c:pt idx="18" formatCode="0.000">
                  <c:v>84</c:v>
                </c:pt>
                <c:pt idx="19" formatCode="0.000">
                  <c:v>84</c:v>
                </c:pt>
                <c:pt idx="20" formatCode="0.000">
                  <c:v>84</c:v>
                </c:pt>
                <c:pt idx="21" formatCode="0.000">
                  <c:v>84</c:v>
                </c:pt>
                <c:pt idx="22" formatCode="0.000">
                  <c:v>84</c:v>
                </c:pt>
                <c:pt idx="23" formatCode="0.000">
                  <c:v>84</c:v>
                </c:pt>
                <c:pt idx="24">
                  <c:v>84</c:v>
                </c:pt>
                <c:pt idx="25" formatCode="0.000">
                  <c:v>84</c:v>
                </c:pt>
                <c:pt idx="26" formatCode="0.000">
                  <c:v>84</c:v>
                </c:pt>
                <c:pt idx="27" formatCode="0.000">
                  <c:v>84</c:v>
                </c:pt>
                <c:pt idx="28" formatCode="0.000">
                  <c:v>84</c:v>
                </c:pt>
                <c:pt idx="29" formatCode="0.000">
                  <c:v>84</c:v>
                </c:pt>
                <c:pt idx="30">
                  <c:v>83.86532542184743</c:v>
                </c:pt>
              </c:numCache>
            </c:numRef>
          </c:val>
          <c:smooth val="0"/>
        </c:ser>
        <c:dLbls>
          <c:showLegendKey val="0"/>
          <c:showVal val="0"/>
          <c:showCatName val="0"/>
          <c:showSerName val="0"/>
          <c:showPercent val="0"/>
          <c:showBubbleSize val="0"/>
        </c:dLbls>
        <c:marker val="1"/>
        <c:smooth val="0"/>
        <c:axId val="242749176"/>
        <c:axId val="242749568"/>
      </c:lineChart>
      <c:lineChart>
        <c:grouping val="standard"/>
        <c:varyColors val="0"/>
        <c:ser>
          <c:idx val="2"/>
          <c:order val="2"/>
          <c:tx>
            <c:strRef>
              <c:f>Graph!$D$1</c:f>
              <c:strCache>
                <c:ptCount val="1"/>
                <c:pt idx="0">
                  <c:v>Years</c:v>
                </c:pt>
              </c:strCache>
            </c:strRef>
          </c:tx>
          <c:spPr>
            <a:ln w="28575" cap="rnd">
              <a:noFill/>
              <a:round/>
            </a:ln>
            <a:effectLst/>
          </c:spPr>
          <c:marker>
            <c:symbol val="diamond"/>
            <c:size val="15"/>
            <c:spPr>
              <a:noFill/>
              <a:ln w="9525">
                <a:solidFill>
                  <a:schemeClr val="tx1"/>
                </a:solidFill>
              </a:ln>
              <a:effectLst/>
            </c:spPr>
          </c:marker>
          <c:dPt>
            <c:idx val="1"/>
            <c:marker>
              <c:symbol val="none"/>
            </c:marker>
            <c:bubble3D val="0"/>
          </c:dPt>
          <c:dPt>
            <c:idx val="2"/>
            <c:marker>
              <c:symbol val="none"/>
            </c:marker>
            <c:bubble3D val="0"/>
          </c:dPt>
          <c:dPt>
            <c:idx val="3"/>
            <c:marker>
              <c:symbol val="diamond"/>
              <c:size val="15"/>
              <c:spPr>
                <a:noFill/>
                <a:ln w="9525">
                  <a:solidFill>
                    <a:schemeClr val="accent1">
                      <a:lumMod val="75000"/>
                    </a:schemeClr>
                  </a:solidFill>
                </a:ln>
                <a:effectLst/>
              </c:spPr>
            </c:marker>
            <c:bubble3D val="0"/>
          </c:dPt>
          <c:dPt>
            <c:idx val="4"/>
            <c:marker>
              <c:symbol val="none"/>
            </c:marker>
            <c:bubble3D val="0"/>
          </c:dPt>
          <c:dPt>
            <c:idx val="5"/>
            <c:marker>
              <c:symbol val="none"/>
            </c:marker>
            <c:bubble3D val="0"/>
          </c:dPt>
          <c:dPt>
            <c:idx val="6"/>
            <c:marker>
              <c:symbol val="diamond"/>
              <c:size val="15"/>
              <c:spPr>
                <a:noFill/>
                <a:ln w="9525">
                  <a:solidFill>
                    <a:schemeClr val="accent1">
                      <a:lumMod val="75000"/>
                    </a:schemeClr>
                  </a:solidFill>
                </a:ln>
                <a:effectLst/>
              </c:spPr>
            </c:marker>
            <c:bubble3D val="0"/>
          </c:dPt>
          <c:dPt>
            <c:idx val="7"/>
            <c:marker>
              <c:symbol val="diamond"/>
              <c:size val="15"/>
              <c:spPr>
                <a:noFill/>
                <a:ln w="9525">
                  <a:solidFill>
                    <a:schemeClr val="accent1">
                      <a:lumMod val="75000"/>
                    </a:schemeClr>
                  </a:solidFill>
                </a:ln>
                <a:effectLst/>
              </c:spPr>
            </c:marker>
            <c:bubble3D val="0"/>
          </c:dPt>
          <c:dPt>
            <c:idx val="8"/>
            <c:marker>
              <c:symbol val="none"/>
            </c:marker>
            <c:bubble3D val="0"/>
          </c:dPt>
          <c:dPt>
            <c:idx val="13"/>
            <c:marker>
              <c:symbol val="none"/>
            </c:marker>
            <c:bubble3D val="0"/>
            <c:spPr>
              <a:ln w="50800" cap="rnd">
                <a:solidFill>
                  <a:schemeClr val="accent1">
                    <a:lumMod val="75000"/>
                  </a:schemeClr>
                </a:solidFill>
                <a:round/>
              </a:ln>
              <a:effectLst/>
            </c:spPr>
          </c:dPt>
          <c:dPt>
            <c:idx val="24"/>
            <c:marker>
              <c:symbol val="circle"/>
              <c:size val="12"/>
              <c:spPr>
                <a:solidFill>
                  <a:schemeClr val="accent1"/>
                </a:solidFill>
                <a:ln w="9525">
                  <a:noFill/>
                </a:ln>
                <a:effectLst/>
              </c:spPr>
            </c:marker>
            <c:bubble3D val="0"/>
          </c:dPt>
          <c:dPt>
            <c:idx val="30"/>
            <c:marker>
              <c:symbol val="none"/>
            </c:marker>
            <c:bubble3D val="0"/>
          </c:dPt>
          <c:dPt>
            <c:idx val="36"/>
            <c:marker>
              <c:symbol val="none"/>
            </c:marker>
            <c:bubble3D val="0"/>
          </c:dPt>
          <c:dPt>
            <c:idx val="44"/>
            <c:marker>
              <c:symbol val="none"/>
            </c:marker>
            <c:bubble3D val="0"/>
          </c:dPt>
          <c:dLbls>
            <c:dLbl>
              <c:idx val="1"/>
              <c:layout>
                <c:manualLayout>
                  <c:x val="-2.7723826188393117E-2"/>
                  <c:y val="-5.9941520467836254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13"/>
              <c:layout/>
              <c:dLblPos val="t"/>
              <c:showLegendKey val="0"/>
              <c:showVal val="1"/>
              <c:showCatName val="0"/>
              <c:showSerName val="0"/>
              <c:showPercent val="0"/>
              <c:showBubbleSize val="0"/>
              <c:extLst>
                <c:ext xmlns:c15="http://schemas.microsoft.com/office/drawing/2012/chart" uri="{CE6537A1-D6FC-4f65-9D91-7224C49458BB}">
                  <c15:layout/>
                </c:ext>
              </c:extLst>
            </c:dLbl>
            <c:dLbl>
              <c:idx val="24"/>
              <c:layout/>
              <c:dLblPos val="t"/>
              <c:showLegendKey val="0"/>
              <c:showVal val="1"/>
              <c:showCatName val="0"/>
              <c:showSerName val="0"/>
              <c:showPercent val="0"/>
              <c:showBubbleSize val="0"/>
              <c:extLst>
                <c:ext xmlns:c15="http://schemas.microsoft.com/office/drawing/2012/chart" uri="{CE6537A1-D6FC-4f65-9D91-7224C49458BB}">
                  <c15:layout/>
                </c:ext>
              </c:extLst>
            </c:dLbl>
            <c:dLbl>
              <c:idx val="30"/>
              <c:layout>
                <c:manualLayout>
                  <c:x val="-7.0933702731602988E-2"/>
                  <c:y val="-6.2865497076023388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36"/>
              <c:dLblPos val="t"/>
              <c:showLegendKey val="0"/>
              <c:showVal val="1"/>
              <c:showCatName val="0"/>
              <c:showSerName val="0"/>
              <c:showPercent val="0"/>
              <c:showBubbleSize val="0"/>
              <c:extLst>
                <c:ext xmlns:c15="http://schemas.microsoft.com/office/drawing/2012/chart" uri="{CE6537A1-D6FC-4f65-9D91-7224C49458BB}"/>
              </c:extLst>
            </c:dLbl>
            <c:dLbl>
              <c:idx val="44"/>
              <c:layout>
                <c:manualLayout>
                  <c:x val="-6.4760863225430038E-2"/>
                  <c:y val="-4.8245614035087717E-2"/>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noFill/>
                      <a:round/>
                    </a:ln>
                    <a:effectLst/>
                  </c:spPr>
                </c15:leaderLines>
              </c:ext>
            </c:extLst>
          </c:dLbls>
          <c:cat>
            <c:numRef>
              <c:f>Graph!$A$2:$A$32</c:f>
              <c:numCache>
                <c:formatCode>0</c:formatCode>
                <c:ptCount val="31"/>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numCache>
            </c:numRef>
          </c:cat>
          <c:val>
            <c:numRef>
              <c:f>Graph!$D$2:$D$32</c:f>
              <c:numCache>
                <c:formatCode>#,##0.0_);\(#,##0.0\)</c:formatCode>
                <c:ptCount val="31"/>
                <c:pt idx="1">
                  <c:v>17.25</c:v>
                </c:pt>
                <c:pt idx="13">
                  <c:v>19</c:v>
                </c:pt>
                <c:pt idx="24">
                  <c:v>19</c:v>
                </c:pt>
                <c:pt idx="30">
                  <c:v>18.86532542184743</c:v>
                </c:pt>
              </c:numCache>
            </c:numRef>
          </c:val>
          <c:smooth val="0"/>
        </c:ser>
        <c:dLbls>
          <c:showLegendKey val="0"/>
          <c:showVal val="0"/>
          <c:showCatName val="0"/>
          <c:showSerName val="0"/>
          <c:showPercent val="0"/>
          <c:showBubbleSize val="0"/>
        </c:dLbls>
        <c:marker val="1"/>
        <c:smooth val="0"/>
        <c:axId val="242750352"/>
        <c:axId val="242749960"/>
      </c:lineChart>
      <c:catAx>
        <c:axId val="242749176"/>
        <c:scaling>
          <c:orientation val="minMax"/>
        </c:scaling>
        <c:delete val="0"/>
        <c:axPos val="b"/>
        <c:numFmt formatCode="0" sourceLinked="1"/>
        <c:majorTickMark val="out"/>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800" b="0" i="0" u="none" strike="noStrike" kern="1200" baseline="0">
                <a:solidFill>
                  <a:schemeClr val="tx1"/>
                </a:solidFill>
                <a:latin typeface="Arial" panose="020B0604020202020204" pitchFamily="34" charset="0"/>
                <a:ea typeface="+mn-ea"/>
                <a:cs typeface="+mn-cs"/>
              </a:defRPr>
            </a:pPr>
            <a:endParaRPr lang="en-US"/>
          </a:p>
        </c:txPr>
        <c:crossAx val="242749568"/>
        <c:crosses val="autoZero"/>
        <c:auto val="1"/>
        <c:lblAlgn val="ctr"/>
        <c:lblOffset val="100"/>
        <c:tickLblSkip val="5"/>
        <c:noMultiLvlLbl val="0"/>
      </c:catAx>
      <c:valAx>
        <c:axId val="242749568"/>
        <c:scaling>
          <c:orientation val="minMax"/>
          <c:max val="90"/>
          <c:min val="65"/>
        </c:scaling>
        <c:delete val="0"/>
        <c:axPos val="l"/>
        <c:majorGridlines>
          <c:spPr>
            <a:ln w="9525" cap="flat" cmpd="sng" algn="ctr">
              <a:solidFill>
                <a:schemeClr val="bg1">
                  <a:lumMod val="65000"/>
                </a:schemeClr>
              </a:solidFill>
              <a:prstDash val="sysDot"/>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r>
                  <a:rPr lang="en-US" sz="2000" b="0" dirty="0" smtClean="0">
                    <a:solidFill>
                      <a:schemeClr val="tx1"/>
                    </a:solidFill>
                    <a:latin typeface="Arial" panose="020B0604020202020204" pitchFamily="34" charset="0"/>
                    <a:cs typeface="Arial" panose="020B0604020202020204" pitchFamily="34" charset="0"/>
                  </a:rPr>
                  <a:t>Age</a:t>
                </a:r>
                <a:endParaRPr lang="en-US" sz="2000" b="0" dirty="0">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mn-cs"/>
              </a:defRPr>
            </a:pPr>
            <a:endParaRPr lang="en-US"/>
          </a:p>
        </c:txPr>
        <c:crossAx val="242749176"/>
        <c:crosses val="autoZero"/>
        <c:crossBetween val="midCat"/>
      </c:valAx>
      <c:valAx>
        <c:axId val="242749960"/>
        <c:scaling>
          <c:orientation val="minMax"/>
          <c:max val="25"/>
          <c:min val="0"/>
        </c:scaling>
        <c:delete val="0"/>
        <c:axPos val="r"/>
        <c:title>
          <c:tx>
            <c:rich>
              <a:bodyPr rot="-5400000" spcFirstLastPara="1" vertOverflow="ellipsis" vert="horz" wrap="square" anchor="ctr" anchorCtr="1"/>
              <a:lstStyle/>
              <a:p>
                <a:pPr>
                  <a:defRPr sz="2000" b="1" i="0" u="none" strike="noStrike" kern="1200" baseline="0">
                    <a:solidFill>
                      <a:schemeClr val="accent1"/>
                    </a:solidFill>
                    <a:latin typeface="Arial" panose="020B0604020202020204" pitchFamily="34" charset="0"/>
                    <a:ea typeface="+mn-ea"/>
                    <a:cs typeface="Arial" panose="020B0604020202020204" pitchFamily="34" charset="0"/>
                  </a:defRPr>
                </a:pPr>
                <a:r>
                  <a:rPr lang="en-US" sz="2000" b="1" dirty="0" smtClean="0">
                    <a:solidFill>
                      <a:schemeClr val="accent1"/>
                    </a:solidFill>
                    <a:latin typeface="Arial" panose="020B0604020202020204" pitchFamily="34" charset="0"/>
                    <a:cs typeface="Arial" panose="020B0604020202020204" pitchFamily="34" charset="0"/>
                  </a:rPr>
                  <a:t>Years</a:t>
                </a:r>
                <a:r>
                  <a:rPr lang="en-US" sz="2000" b="1" baseline="0" dirty="0" smtClean="0">
                    <a:solidFill>
                      <a:schemeClr val="accent1"/>
                    </a:solidFill>
                    <a:latin typeface="Arial" panose="020B0604020202020204" pitchFamily="34" charset="0"/>
                    <a:cs typeface="Arial" panose="020B0604020202020204" pitchFamily="34" charset="0"/>
                  </a:rPr>
                  <a:t> From Age 65</a:t>
                </a:r>
                <a:endParaRPr lang="en-US" sz="2000" b="1" dirty="0">
                  <a:solidFill>
                    <a:schemeClr val="accent1"/>
                  </a:solidFill>
                  <a:latin typeface="Arial" panose="020B0604020202020204" pitchFamily="34" charset="0"/>
                  <a:cs typeface="Arial" panose="020B0604020202020204" pitchFamily="34" charset="0"/>
                </a:endParaRPr>
              </a:p>
            </c:rich>
          </c:tx>
          <c:layout/>
          <c:overlay val="0"/>
          <c:spPr>
            <a:noFill/>
            <a:ln>
              <a:noFill/>
            </a:ln>
            <a:effectLst/>
          </c:spPr>
          <c:txPr>
            <a:bodyPr rot="-5400000" spcFirstLastPara="1" vertOverflow="ellipsis" vert="horz" wrap="square" anchor="ctr" anchorCtr="1"/>
            <a:lstStyle/>
            <a:p>
              <a:pPr>
                <a:defRPr sz="2000" b="1"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title>
        <c:numFmt formatCode="#,##0_);\(#,##0\)" sourceLinked="0"/>
        <c:majorTickMark val="cross"/>
        <c:minorTickMark val="out"/>
        <c:tickLblPos val="nextTo"/>
        <c:spPr>
          <a:noFill/>
          <a:ln>
            <a:solidFill>
              <a:schemeClr val="accent1">
                <a:lumMod val="75000"/>
              </a:schemeClr>
            </a:solidFill>
          </a:ln>
          <a:effectLst/>
        </c:spPr>
        <c:txPr>
          <a:bodyPr rot="-60000000" spcFirstLastPara="1" vertOverflow="ellipsis" vert="horz" wrap="square" anchor="ctr" anchorCtr="1"/>
          <a:lstStyle/>
          <a:p>
            <a:pPr algn="ctr" rtl="0">
              <a:defRPr lang="en-US" sz="1800" b="1"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crossAx val="242750352"/>
        <c:crosses val="max"/>
        <c:crossBetween val="between"/>
      </c:valAx>
      <c:catAx>
        <c:axId val="242750352"/>
        <c:scaling>
          <c:orientation val="minMax"/>
        </c:scaling>
        <c:delete val="1"/>
        <c:axPos val="b"/>
        <c:numFmt formatCode="0" sourceLinked="1"/>
        <c:majorTickMark val="out"/>
        <c:minorTickMark val="none"/>
        <c:tickLblPos val="nextTo"/>
        <c:crossAx val="242749960"/>
        <c:crosses val="autoZero"/>
        <c:auto val="1"/>
        <c:lblAlgn val="ctr"/>
        <c:lblOffset val="100"/>
        <c:noMultiLvlLbl val="0"/>
      </c:cat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8899825021873"/>
          <c:y val="2.7430167597765363E-2"/>
          <c:w val="0.87664442986293378"/>
          <c:h val="0.79926164606519157"/>
        </c:manualLayout>
      </c:layout>
      <c:lineChart>
        <c:grouping val="standard"/>
        <c:varyColors val="0"/>
        <c:ser>
          <c:idx val="0"/>
          <c:order val="0"/>
          <c:tx>
            <c:strRef>
              <c:f>Graph!$B$1</c:f>
              <c:strCache>
                <c:ptCount val="1"/>
                <c:pt idx="0">
                  <c:v>At 65</c:v>
                </c:pt>
              </c:strCache>
            </c:strRef>
          </c:tx>
          <c:spPr>
            <a:ln w="50800" cap="rnd">
              <a:solidFill>
                <a:schemeClr val="accent1"/>
              </a:solidFill>
              <a:round/>
            </a:ln>
            <a:effectLst/>
          </c:spPr>
          <c:marker>
            <c:symbol val="none"/>
          </c:marker>
          <c:cat>
            <c:numRef>
              <c:f>Graph!$A$2:$A$12</c:f>
              <c:numCache>
                <c:formatCode>0</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Graph!$B$2:$B$12</c:f>
              <c:numCache>
                <c:formatCode>General</c:formatCode>
                <c:ptCount val="11"/>
                <c:pt idx="0">
                  <c:v>1.0086444007858548</c:v>
                </c:pt>
                <c:pt idx="1">
                  <c:v>1.0094265514532601</c:v>
                </c:pt>
                <c:pt idx="2">
                  <c:v>1.0069001432105196</c:v>
                </c:pt>
                <c:pt idx="3">
                  <c:v>1.0140570089808669</c:v>
                </c:pt>
                <c:pt idx="4">
                  <c:v>1.0195007800312013</c:v>
                </c:pt>
                <c:pt idx="5">
                  <c:v>1.0289165916977252</c:v>
                </c:pt>
                <c:pt idx="6">
                  <c:v>1.0382492619689385</c:v>
                </c:pt>
                <c:pt idx="7">
                  <c:v>1.0509407397926533</c:v>
                </c:pt>
                <c:pt idx="8">
                  <c:v>1.0545293522267207</c:v>
                </c:pt>
                <c:pt idx="9">
                  <c:v>1.0500874344241817</c:v>
                </c:pt>
                <c:pt idx="10">
                  <c:v>1.0379433938944507</c:v>
                </c:pt>
              </c:numCache>
            </c:numRef>
          </c:val>
          <c:smooth val="0"/>
        </c:ser>
        <c:ser>
          <c:idx val="1"/>
          <c:order val="1"/>
          <c:tx>
            <c:strRef>
              <c:f>Graph!$C$1</c:f>
              <c:strCache>
                <c:ptCount val="1"/>
                <c:pt idx="0">
                  <c:v>At 40</c:v>
                </c:pt>
              </c:strCache>
            </c:strRef>
          </c:tx>
          <c:spPr>
            <a:ln w="50800" cap="rnd">
              <a:solidFill>
                <a:schemeClr val="accent4"/>
              </a:solidFill>
              <a:round/>
            </a:ln>
            <a:effectLst/>
          </c:spPr>
          <c:marker>
            <c:symbol val="none"/>
          </c:marker>
          <c:cat>
            <c:numRef>
              <c:f>Graph!$A$2:$A$12</c:f>
              <c:numCache>
                <c:formatCode>0</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Graph!$C$2:$C$12</c:f>
              <c:numCache>
                <c:formatCode>General</c:formatCode>
                <c:ptCount val="11"/>
                <c:pt idx="0">
                  <c:v>1.0173281990521328</c:v>
                </c:pt>
                <c:pt idx="1">
                  <c:v>1.0285334121821406</c:v>
                </c:pt>
                <c:pt idx="2">
                  <c:v>1.0124277456647399</c:v>
                </c:pt>
                <c:pt idx="3">
                  <c:v>1.0318221447253708</c:v>
                </c:pt>
                <c:pt idx="4">
                  <c:v>1.044943820224719</c:v>
                </c:pt>
                <c:pt idx="5">
                  <c:v>1.0608155778185411</c:v>
                </c:pt>
                <c:pt idx="6">
                  <c:v>1.0745933819405498</c:v>
                </c:pt>
                <c:pt idx="7">
                  <c:v>1.0881777529346004</c:v>
                </c:pt>
                <c:pt idx="8">
                  <c:v>1.0842176870748299</c:v>
                </c:pt>
                <c:pt idx="9">
                  <c:v>1.0749866808737347</c:v>
                </c:pt>
                <c:pt idx="10">
                  <c:v>1.0576545953719441</c:v>
                </c:pt>
              </c:numCache>
            </c:numRef>
          </c:val>
          <c:smooth val="0"/>
        </c:ser>
        <c:dLbls>
          <c:showLegendKey val="0"/>
          <c:showVal val="0"/>
          <c:showCatName val="0"/>
          <c:showSerName val="0"/>
          <c:showPercent val="0"/>
          <c:showBubbleSize val="0"/>
        </c:dLbls>
        <c:smooth val="0"/>
        <c:axId val="298403312"/>
        <c:axId val="298403704"/>
      </c:lineChart>
      <c:catAx>
        <c:axId val="298403312"/>
        <c:scaling>
          <c:orientation val="minMax"/>
        </c:scaling>
        <c:delete val="0"/>
        <c:axPos val="b"/>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800" b="0" i="0" u="none" strike="noStrike" kern="1200" baseline="0">
                <a:solidFill>
                  <a:schemeClr val="tx1"/>
                </a:solidFill>
                <a:latin typeface="Arial" panose="020B0604020202020204" pitchFamily="34" charset="0"/>
                <a:ea typeface="+mn-ea"/>
                <a:cs typeface="+mn-cs"/>
              </a:defRPr>
            </a:pPr>
            <a:endParaRPr lang="en-US"/>
          </a:p>
        </c:txPr>
        <c:crossAx val="298403704"/>
        <c:crosses val="autoZero"/>
        <c:auto val="1"/>
        <c:lblAlgn val="ctr"/>
        <c:lblOffset val="100"/>
        <c:noMultiLvlLbl val="0"/>
      </c:catAx>
      <c:valAx>
        <c:axId val="298403704"/>
        <c:scaling>
          <c:orientation val="minMax"/>
          <c:min val="1"/>
        </c:scaling>
        <c:delete val="0"/>
        <c:axPos val="l"/>
        <c:majorGridlines>
          <c:spPr>
            <a:ln w="9525" cap="flat" cmpd="sng" algn="ctr">
              <a:solidFill>
                <a:schemeClr val="bg1">
                  <a:lumMod val="65000"/>
                </a:schemeClr>
              </a:solidFill>
              <a:prstDash val="sysDot"/>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mn-cs"/>
              </a:defRPr>
            </a:pPr>
            <a:endParaRPr lang="en-US"/>
          </a:p>
        </c:txPr>
        <c:crossAx val="298403312"/>
        <c:crosses val="autoZero"/>
        <c:crossBetween val="between"/>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19970992204461"/>
          <c:y val="5.0539124015748033E-2"/>
          <c:w val="0.67488550133282366"/>
          <c:h val="0.73936221431517157"/>
        </c:manualLayout>
      </c:layout>
      <c:areaChart>
        <c:grouping val="percentStacked"/>
        <c:varyColors val="0"/>
        <c:ser>
          <c:idx val="0"/>
          <c:order val="0"/>
          <c:tx>
            <c:strRef>
              <c:f>Graph!$B$1</c:f>
              <c:strCache>
                <c:ptCount val="1"/>
                <c:pt idx="0">
                  <c:v>Extremely obese BMI&gt;40</c:v>
                </c:pt>
              </c:strCache>
            </c:strRef>
          </c:tx>
          <c:spPr>
            <a:solidFill>
              <a:schemeClr val="tx1"/>
            </a:solidFill>
            <a:ln>
              <a:noFill/>
            </a:ln>
            <a:effectLst/>
          </c:spPr>
          <c:cat>
            <c:numRef>
              <c:f>Graph!$A$2:$A$25</c:f>
              <c:numCache>
                <c:formatCode>General</c:formatCode>
                <c:ptCount val="24"/>
                <c:pt idx="0">
                  <c:v>1962</c:v>
                </c:pt>
                <c:pt idx="1">
                  <c:v>1964</c:v>
                </c:pt>
                <c:pt idx="2">
                  <c:v>1966</c:v>
                </c:pt>
                <c:pt idx="3">
                  <c:v>1968</c:v>
                </c:pt>
                <c:pt idx="4">
                  <c:v>1970</c:v>
                </c:pt>
                <c:pt idx="5">
                  <c:v>1972</c:v>
                </c:pt>
                <c:pt idx="6">
                  <c:v>1974</c:v>
                </c:pt>
                <c:pt idx="7">
                  <c:v>1976</c:v>
                </c:pt>
                <c:pt idx="8">
                  <c:v>1978</c:v>
                </c:pt>
                <c:pt idx="9">
                  <c:v>1980</c:v>
                </c:pt>
                <c:pt idx="10">
                  <c:v>1982</c:v>
                </c:pt>
                <c:pt idx="11">
                  <c:v>1984</c:v>
                </c:pt>
                <c:pt idx="12">
                  <c:v>1986</c:v>
                </c:pt>
                <c:pt idx="13">
                  <c:v>1988</c:v>
                </c:pt>
                <c:pt idx="14">
                  <c:v>1990</c:v>
                </c:pt>
                <c:pt idx="15">
                  <c:v>1992</c:v>
                </c:pt>
                <c:pt idx="16">
                  <c:v>1994</c:v>
                </c:pt>
                <c:pt idx="17">
                  <c:v>1996</c:v>
                </c:pt>
                <c:pt idx="18">
                  <c:v>1998</c:v>
                </c:pt>
                <c:pt idx="19">
                  <c:v>2000</c:v>
                </c:pt>
                <c:pt idx="20">
                  <c:v>2002</c:v>
                </c:pt>
                <c:pt idx="21">
                  <c:v>2004</c:v>
                </c:pt>
                <c:pt idx="22">
                  <c:v>2006</c:v>
                </c:pt>
                <c:pt idx="23">
                  <c:v>2008</c:v>
                </c:pt>
              </c:numCache>
            </c:numRef>
          </c:cat>
          <c:val>
            <c:numRef>
              <c:f>Graph!$B$2:$B$25</c:f>
              <c:numCache>
                <c:formatCode>General</c:formatCode>
                <c:ptCount val="24"/>
                <c:pt idx="0">
                  <c:v>0.9</c:v>
                </c:pt>
                <c:pt idx="1">
                  <c:v>0.96666666666666667</c:v>
                </c:pt>
                <c:pt idx="2">
                  <c:v>1.0333333333333334</c:v>
                </c:pt>
                <c:pt idx="3">
                  <c:v>1.1000000000000001</c:v>
                </c:pt>
                <c:pt idx="4">
                  <c:v>1.1666666666666667</c:v>
                </c:pt>
                <c:pt idx="5">
                  <c:v>1.2333333333333334</c:v>
                </c:pt>
                <c:pt idx="6">
                  <c:v>1.3</c:v>
                </c:pt>
                <c:pt idx="7">
                  <c:v>1.3333333333333333</c:v>
                </c:pt>
                <c:pt idx="8">
                  <c:v>1.3666666666666665</c:v>
                </c:pt>
                <c:pt idx="9">
                  <c:v>1.4</c:v>
                </c:pt>
                <c:pt idx="10">
                  <c:v>1.6285714285714286</c:v>
                </c:pt>
                <c:pt idx="11">
                  <c:v>1.8571428571428572</c:v>
                </c:pt>
                <c:pt idx="12">
                  <c:v>2.0857142857142859</c:v>
                </c:pt>
                <c:pt idx="13">
                  <c:v>2.3142857142857145</c:v>
                </c:pt>
                <c:pt idx="14">
                  <c:v>2.5428571428571431</c:v>
                </c:pt>
                <c:pt idx="15">
                  <c:v>2.7714285714285718</c:v>
                </c:pt>
                <c:pt idx="16">
                  <c:v>3</c:v>
                </c:pt>
                <c:pt idx="17">
                  <c:v>3.6666666666666665</c:v>
                </c:pt>
                <c:pt idx="18">
                  <c:v>4.333333333333333</c:v>
                </c:pt>
                <c:pt idx="19">
                  <c:v>5</c:v>
                </c:pt>
                <c:pt idx="20">
                  <c:v>5.4</c:v>
                </c:pt>
                <c:pt idx="21">
                  <c:v>5.0999999999999996</c:v>
                </c:pt>
                <c:pt idx="22">
                  <c:v>6.2</c:v>
                </c:pt>
                <c:pt idx="23">
                  <c:v>6</c:v>
                </c:pt>
              </c:numCache>
            </c:numRef>
          </c:val>
        </c:ser>
        <c:ser>
          <c:idx val="1"/>
          <c:order val="1"/>
          <c:tx>
            <c:strRef>
              <c:f>Graph!$C$1</c:f>
              <c:strCache>
                <c:ptCount val="1"/>
                <c:pt idx="0">
                  <c:v>Obese (not extremely so) 35&lt;BMI≤40</c:v>
                </c:pt>
              </c:strCache>
            </c:strRef>
          </c:tx>
          <c:spPr>
            <a:solidFill>
              <a:schemeClr val="accent1"/>
            </a:solidFill>
            <a:ln>
              <a:noFill/>
            </a:ln>
            <a:effectLst/>
          </c:spPr>
          <c:cat>
            <c:numRef>
              <c:f>Graph!$A$2:$A$25</c:f>
              <c:numCache>
                <c:formatCode>General</c:formatCode>
                <c:ptCount val="24"/>
                <c:pt idx="0">
                  <c:v>1962</c:v>
                </c:pt>
                <c:pt idx="1">
                  <c:v>1964</c:v>
                </c:pt>
                <c:pt idx="2">
                  <c:v>1966</c:v>
                </c:pt>
                <c:pt idx="3">
                  <c:v>1968</c:v>
                </c:pt>
                <c:pt idx="4">
                  <c:v>1970</c:v>
                </c:pt>
                <c:pt idx="5">
                  <c:v>1972</c:v>
                </c:pt>
                <c:pt idx="6">
                  <c:v>1974</c:v>
                </c:pt>
                <c:pt idx="7">
                  <c:v>1976</c:v>
                </c:pt>
                <c:pt idx="8">
                  <c:v>1978</c:v>
                </c:pt>
                <c:pt idx="9">
                  <c:v>1980</c:v>
                </c:pt>
                <c:pt idx="10">
                  <c:v>1982</c:v>
                </c:pt>
                <c:pt idx="11">
                  <c:v>1984</c:v>
                </c:pt>
                <c:pt idx="12">
                  <c:v>1986</c:v>
                </c:pt>
                <c:pt idx="13">
                  <c:v>1988</c:v>
                </c:pt>
                <c:pt idx="14">
                  <c:v>1990</c:v>
                </c:pt>
                <c:pt idx="15">
                  <c:v>1992</c:v>
                </c:pt>
                <c:pt idx="16">
                  <c:v>1994</c:v>
                </c:pt>
                <c:pt idx="17">
                  <c:v>1996</c:v>
                </c:pt>
                <c:pt idx="18">
                  <c:v>1998</c:v>
                </c:pt>
                <c:pt idx="19">
                  <c:v>2000</c:v>
                </c:pt>
                <c:pt idx="20">
                  <c:v>2002</c:v>
                </c:pt>
                <c:pt idx="21">
                  <c:v>2004</c:v>
                </c:pt>
                <c:pt idx="22">
                  <c:v>2006</c:v>
                </c:pt>
                <c:pt idx="23">
                  <c:v>2008</c:v>
                </c:pt>
              </c:numCache>
            </c:numRef>
          </c:cat>
          <c:val>
            <c:numRef>
              <c:f>Graph!$C$2:$C$25</c:f>
              <c:numCache>
                <c:formatCode>General</c:formatCode>
                <c:ptCount val="24"/>
                <c:pt idx="0">
                  <c:v>12.5</c:v>
                </c:pt>
                <c:pt idx="1">
                  <c:v>12.616666666666667</c:v>
                </c:pt>
                <c:pt idx="2">
                  <c:v>12.733333333333334</c:v>
                </c:pt>
                <c:pt idx="3">
                  <c:v>12.850000000000001</c:v>
                </c:pt>
                <c:pt idx="4">
                  <c:v>12.966666666666669</c:v>
                </c:pt>
                <c:pt idx="5">
                  <c:v>13.083333333333336</c:v>
                </c:pt>
                <c:pt idx="6">
                  <c:v>13.2</c:v>
                </c:pt>
                <c:pt idx="7">
                  <c:v>13.333333333333332</c:v>
                </c:pt>
                <c:pt idx="8">
                  <c:v>13.466666666666665</c:v>
                </c:pt>
                <c:pt idx="9">
                  <c:v>13.6</c:v>
                </c:pt>
                <c:pt idx="10">
                  <c:v>14.542857142857143</c:v>
                </c:pt>
                <c:pt idx="11">
                  <c:v>15.485714285714286</c:v>
                </c:pt>
                <c:pt idx="12">
                  <c:v>16.428571428571427</c:v>
                </c:pt>
                <c:pt idx="13">
                  <c:v>17.37142857142857</c:v>
                </c:pt>
                <c:pt idx="14">
                  <c:v>18.314285714285713</c:v>
                </c:pt>
                <c:pt idx="15">
                  <c:v>19.257142857142856</c:v>
                </c:pt>
                <c:pt idx="16">
                  <c:v>20.2</c:v>
                </c:pt>
                <c:pt idx="17">
                  <c:v>22.099999999999998</c:v>
                </c:pt>
                <c:pt idx="18">
                  <c:v>23.999999999999996</c:v>
                </c:pt>
                <c:pt idx="19">
                  <c:v>25.9</c:v>
                </c:pt>
                <c:pt idx="20">
                  <c:v>25.9</c:v>
                </c:pt>
                <c:pt idx="21">
                  <c:v>27.799999999999997</c:v>
                </c:pt>
                <c:pt idx="22">
                  <c:v>28.900000000000002</c:v>
                </c:pt>
                <c:pt idx="23">
                  <c:v>28.299999999999997</c:v>
                </c:pt>
              </c:numCache>
            </c:numRef>
          </c:val>
        </c:ser>
        <c:ser>
          <c:idx val="2"/>
          <c:order val="2"/>
          <c:tx>
            <c:strRef>
              <c:f>Graph!$D$1</c:f>
              <c:strCache>
                <c:ptCount val="1"/>
                <c:pt idx="0">
                  <c:v>Overweight (not obese) 30&lt;BMI≤35</c:v>
                </c:pt>
              </c:strCache>
            </c:strRef>
          </c:tx>
          <c:spPr>
            <a:solidFill>
              <a:schemeClr val="bg1">
                <a:lumMod val="75000"/>
              </a:schemeClr>
            </a:solidFill>
            <a:ln>
              <a:noFill/>
            </a:ln>
            <a:effectLst/>
          </c:spPr>
          <c:cat>
            <c:numRef>
              <c:f>Graph!$A$2:$A$25</c:f>
              <c:numCache>
                <c:formatCode>General</c:formatCode>
                <c:ptCount val="24"/>
                <c:pt idx="0">
                  <c:v>1962</c:v>
                </c:pt>
                <c:pt idx="1">
                  <c:v>1964</c:v>
                </c:pt>
                <c:pt idx="2">
                  <c:v>1966</c:v>
                </c:pt>
                <c:pt idx="3">
                  <c:v>1968</c:v>
                </c:pt>
                <c:pt idx="4">
                  <c:v>1970</c:v>
                </c:pt>
                <c:pt idx="5">
                  <c:v>1972</c:v>
                </c:pt>
                <c:pt idx="6">
                  <c:v>1974</c:v>
                </c:pt>
                <c:pt idx="7">
                  <c:v>1976</c:v>
                </c:pt>
                <c:pt idx="8">
                  <c:v>1978</c:v>
                </c:pt>
                <c:pt idx="9">
                  <c:v>1980</c:v>
                </c:pt>
                <c:pt idx="10">
                  <c:v>1982</c:v>
                </c:pt>
                <c:pt idx="11">
                  <c:v>1984</c:v>
                </c:pt>
                <c:pt idx="12">
                  <c:v>1986</c:v>
                </c:pt>
                <c:pt idx="13">
                  <c:v>1988</c:v>
                </c:pt>
                <c:pt idx="14">
                  <c:v>1990</c:v>
                </c:pt>
                <c:pt idx="15">
                  <c:v>1992</c:v>
                </c:pt>
                <c:pt idx="16">
                  <c:v>1994</c:v>
                </c:pt>
                <c:pt idx="17">
                  <c:v>1996</c:v>
                </c:pt>
                <c:pt idx="18">
                  <c:v>1998</c:v>
                </c:pt>
                <c:pt idx="19">
                  <c:v>2000</c:v>
                </c:pt>
                <c:pt idx="20">
                  <c:v>2002</c:v>
                </c:pt>
                <c:pt idx="21">
                  <c:v>2004</c:v>
                </c:pt>
                <c:pt idx="22">
                  <c:v>2006</c:v>
                </c:pt>
                <c:pt idx="23">
                  <c:v>2008</c:v>
                </c:pt>
              </c:numCache>
            </c:numRef>
          </c:cat>
          <c:val>
            <c:numRef>
              <c:f>Graph!$D$2:$D$25</c:f>
              <c:numCache>
                <c:formatCode>General</c:formatCode>
                <c:ptCount val="24"/>
                <c:pt idx="0">
                  <c:v>31.5</c:v>
                </c:pt>
                <c:pt idx="1">
                  <c:v>31.633333333333333</c:v>
                </c:pt>
                <c:pt idx="2">
                  <c:v>31.766666666666666</c:v>
                </c:pt>
                <c:pt idx="3">
                  <c:v>31.9</c:v>
                </c:pt>
                <c:pt idx="4">
                  <c:v>32.033333333333331</c:v>
                </c:pt>
                <c:pt idx="5">
                  <c:v>32.166666666666664</c:v>
                </c:pt>
                <c:pt idx="6">
                  <c:v>32.299999999999997</c:v>
                </c:pt>
                <c:pt idx="7">
                  <c:v>32.233333333333334</c:v>
                </c:pt>
                <c:pt idx="8">
                  <c:v>32.166666666666671</c:v>
                </c:pt>
                <c:pt idx="9">
                  <c:v>32.1</c:v>
                </c:pt>
                <c:pt idx="10">
                  <c:v>32.18571428571429</c:v>
                </c:pt>
                <c:pt idx="11">
                  <c:v>32.271428571428579</c:v>
                </c:pt>
                <c:pt idx="12">
                  <c:v>32.357142857142868</c:v>
                </c:pt>
                <c:pt idx="13">
                  <c:v>32.442857142857157</c:v>
                </c:pt>
                <c:pt idx="14">
                  <c:v>32.528571428571446</c:v>
                </c:pt>
                <c:pt idx="15">
                  <c:v>32.614285714285735</c:v>
                </c:pt>
                <c:pt idx="16">
                  <c:v>32.700000000000003</c:v>
                </c:pt>
                <c:pt idx="17">
                  <c:v>33</c:v>
                </c:pt>
                <c:pt idx="18">
                  <c:v>33.299999999999997</c:v>
                </c:pt>
                <c:pt idx="19">
                  <c:v>33.6</c:v>
                </c:pt>
                <c:pt idx="20">
                  <c:v>34.400000000000006</c:v>
                </c:pt>
                <c:pt idx="21">
                  <c:v>33.4</c:v>
                </c:pt>
                <c:pt idx="22">
                  <c:v>32.199999999999996</c:v>
                </c:pt>
                <c:pt idx="23">
                  <c:v>33.600000000000009</c:v>
                </c:pt>
              </c:numCache>
            </c:numRef>
          </c:val>
        </c:ser>
        <c:ser>
          <c:idx val="3"/>
          <c:order val="3"/>
          <c:tx>
            <c:strRef>
              <c:f>Graph!$E$1</c:f>
              <c:strCache>
                <c:ptCount val="1"/>
                <c:pt idx="0">
                  <c:v>Not overweight BMI≤30</c:v>
                </c:pt>
              </c:strCache>
            </c:strRef>
          </c:tx>
          <c:spPr>
            <a:noFill/>
            <a:ln>
              <a:noFill/>
            </a:ln>
            <a:effectLst/>
          </c:spPr>
          <c:cat>
            <c:numRef>
              <c:f>Graph!$A$2:$A$25</c:f>
              <c:numCache>
                <c:formatCode>General</c:formatCode>
                <c:ptCount val="24"/>
                <c:pt idx="0">
                  <c:v>1962</c:v>
                </c:pt>
                <c:pt idx="1">
                  <c:v>1964</c:v>
                </c:pt>
                <c:pt idx="2">
                  <c:v>1966</c:v>
                </c:pt>
                <c:pt idx="3">
                  <c:v>1968</c:v>
                </c:pt>
                <c:pt idx="4">
                  <c:v>1970</c:v>
                </c:pt>
                <c:pt idx="5">
                  <c:v>1972</c:v>
                </c:pt>
                <c:pt idx="6">
                  <c:v>1974</c:v>
                </c:pt>
                <c:pt idx="7">
                  <c:v>1976</c:v>
                </c:pt>
                <c:pt idx="8">
                  <c:v>1978</c:v>
                </c:pt>
                <c:pt idx="9">
                  <c:v>1980</c:v>
                </c:pt>
                <c:pt idx="10">
                  <c:v>1982</c:v>
                </c:pt>
                <c:pt idx="11">
                  <c:v>1984</c:v>
                </c:pt>
                <c:pt idx="12">
                  <c:v>1986</c:v>
                </c:pt>
                <c:pt idx="13">
                  <c:v>1988</c:v>
                </c:pt>
                <c:pt idx="14">
                  <c:v>1990</c:v>
                </c:pt>
                <c:pt idx="15">
                  <c:v>1992</c:v>
                </c:pt>
                <c:pt idx="16">
                  <c:v>1994</c:v>
                </c:pt>
                <c:pt idx="17">
                  <c:v>1996</c:v>
                </c:pt>
                <c:pt idx="18">
                  <c:v>1998</c:v>
                </c:pt>
                <c:pt idx="19">
                  <c:v>2000</c:v>
                </c:pt>
                <c:pt idx="20">
                  <c:v>2002</c:v>
                </c:pt>
                <c:pt idx="21">
                  <c:v>2004</c:v>
                </c:pt>
                <c:pt idx="22">
                  <c:v>2006</c:v>
                </c:pt>
                <c:pt idx="23">
                  <c:v>2008</c:v>
                </c:pt>
              </c:numCache>
            </c:numRef>
          </c:cat>
          <c:val>
            <c:numRef>
              <c:f>Graph!$E$2:$E$25</c:f>
              <c:numCache>
                <c:formatCode>General</c:formatCode>
                <c:ptCount val="24"/>
                <c:pt idx="0">
                  <c:v>55.1</c:v>
                </c:pt>
                <c:pt idx="1">
                  <c:v>54.783333333333331</c:v>
                </c:pt>
                <c:pt idx="2">
                  <c:v>54.466666666666669</c:v>
                </c:pt>
                <c:pt idx="3">
                  <c:v>54.150000000000006</c:v>
                </c:pt>
                <c:pt idx="4">
                  <c:v>53.833333333333343</c:v>
                </c:pt>
                <c:pt idx="5">
                  <c:v>53.51666666666668</c:v>
                </c:pt>
                <c:pt idx="6">
                  <c:v>53.2</c:v>
                </c:pt>
                <c:pt idx="7">
                  <c:v>53.1</c:v>
                </c:pt>
                <c:pt idx="8">
                  <c:v>53</c:v>
                </c:pt>
                <c:pt idx="9">
                  <c:v>52.9</c:v>
                </c:pt>
                <c:pt idx="10">
                  <c:v>51.642857142857139</c:v>
                </c:pt>
                <c:pt idx="11">
                  <c:v>50.385714285714279</c:v>
                </c:pt>
                <c:pt idx="12">
                  <c:v>49.128571428571419</c:v>
                </c:pt>
                <c:pt idx="13">
                  <c:v>47.871428571428559</c:v>
                </c:pt>
                <c:pt idx="14">
                  <c:v>46.6142857142857</c:v>
                </c:pt>
                <c:pt idx="15">
                  <c:v>45.35714285714284</c:v>
                </c:pt>
                <c:pt idx="16">
                  <c:v>44.099999999999994</c:v>
                </c:pt>
                <c:pt idx="17">
                  <c:v>41.233333333333327</c:v>
                </c:pt>
                <c:pt idx="18">
                  <c:v>38.36666666666666</c:v>
                </c:pt>
                <c:pt idx="19">
                  <c:v>35.5</c:v>
                </c:pt>
                <c:pt idx="20">
                  <c:v>34.299999999999997</c:v>
                </c:pt>
                <c:pt idx="21">
                  <c:v>33.700000000000003</c:v>
                </c:pt>
                <c:pt idx="22">
                  <c:v>32.700000000000003</c:v>
                </c:pt>
                <c:pt idx="23">
                  <c:v>32.099999999999994</c:v>
                </c:pt>
              </c:numCache>
            </c:numRef>
          </c:val>
        </c:ser>
        <c:dLbls>
          <c:showLegendKey val="0"/>
          <c:showVal val="0"/>
          <c:showCatName val="0"/>
          <c:showSerName val="0"/>
          <c:showPercent val="0"/>
          <c:showBubbleSize val="0"/>
        </c:dLbls>
        <c:axId val="297859696"/>
        <c:axId val="297860088"/>
      </c:areaChart>
      <c:catAx>
        <c:axId val="297859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97860088"/>
        <c:crosses val="autoZero"/>
        <c:auto val="1"/>
        <c:lblAlgn val="ctr"/>
        <c:lblOffset val="100"/>
        <c:noMultiLvlLbl val="0"/>
      </c:catAx>
      <c:valAx>
        <c:axId val="2978600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solidFill>
              <a:schemeClr val="bg1">
                <a:lumMod val="65000"/>
              </a:schemeClr>
            </a:solid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97859696"/>
        <c:crosses val="autoZero"/>
        <c:crossBetween val="midCat"/>
        <c:majorUnit val="0.1"/>
      </c:valAx>
      <c:spPr>
        <a:noFill/>
        <a:ln>
          <a:noFill/>
        </a:ln>
        <a:effectLst/>
      </c:spPr>
    </c:plotArea>
    <c:legend>
      <c:legendPos val="r"/>
      <c:layout>
        <c:manualLayout>
          <c:xMode val="edge"/>
          <c:yMode val="edge"/>
          <c:x val="0.80873638640299927"/>
          <c:y val="7.1950665119357049E-2"/>
          <c:w val="0.1819512019854746"/>
          <c:h val="0.7182026911678671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43820609380348"/>
          <c:y val="0.11588945038586594"/>
          <c:w val="0.65620997375328083"/>
          <c:h val="0.69309507647750923"/>
        </c:manualLayout>
      </c:layout>
      <c:lineChart>
        <c:grouping val="standard"/>
        <c:varyColors val="0"/>
        <c:ser>
          <c:idx val="0"/>
          <c:order val="0"/>
          <c:tx>
            <c:strRef>
              <c:f>Sheet1!$B$1</c:f>
              <c:strCache>
                <c:ptCount val="1"/>
                <c:pt idx="0">
                  <c:v>White Men</c:v>
                </c:pt>
              </c:strCache>
            </c:strRef>
          </c:tx>
          <c:spPr>
            <a:ln w="50800" cap="rnd">
              <a:solidFill>
                <a:schemeClr val="accent3"/>
              </a:solidFill>
              <a:round/>
            </a:ln>
            <a:effectLst/>
          </c:spPr>
          <c:marker>
            <c:symbol val="none"/>
          </c:marker>
          <c:cat>
            <c:strRef>
              <c:f>Sheet1!$A$2:$A$6</c:f>
              <c:strCache>
                <c:ptCount val="4"/>
                <c:pt idx="0">
                  <c:v>&lt;12</c:v>
                </c:pt>
                <c:pt idx="1">
                  <c:v>12</c:v>
                </c:pt>
                <c:pt idx="2">
                  <c:v>13-15</c:v>
                </c:pt>
                <c:pt idx="3">
                  <c:v>16+</c:v>
                </c:pt>
              </c:strCache>
            </c:strRef>
          </c:cat>
          <c:val>
            <c:numRef>
              <c:f>Sheet1!$B$2:$B$6</c:f>
              <c:numCache>
                <c:formatCode>General</c:formatCode>
                <c:ptCount val="4"/>
                <c:pt idx="0">
                  <c:v>9.3109999999999998E-3</c:v>
                </c:pt>
                <c:pt idx="1">
                  <c:v>5.96E-3</c:v>
                </c:pt>
                <c:pt idx="2">
                  <c:v>2.9619999999999998E-3</c:v>
                </c:pt>
                <c:pt idx="3">
                  <c:v>2.127E-3</c:v>
                </c:pt>
              </c:numCache>
            </c:numRef>
          </c:val>
          <c:smooth val="1"/>
        </c:ser>
        <c:ser>
          <c:idx val="1"/>
          <c:order val="1"/>
          <c:tx>
            <c:strRef>
              <c:f>Sheet1!$C$1</c:f>
              <c:strCache>
                <c:ptCount val="1"/>
                <c:pt idx="0">
                  <c:v>Black Men</c:v>
                </c:pt>
              </c:strCache>
            </c:strRef>
          </c:tx>
          <c:spPr>
            <a:ln w="50800" cap="rnd">
              <a:solidFill>
                <a:schemeClr val="accent1"/>
              </a:solidFill>
              <a:round/>
            </a:ln>
            <a:effectLst/>
          </c:spPr>
          <c:marker>
            <c:symbol val="none"/>
          </c:marker>
          <c:cat>
            <c:strRef>
              <c:f>Sheet1!$A$2:$A$6</c:f>
              <c:strCache>
                <c:ptCount val="4"/>
                <c:pt idx="0">
                  <c:v>&lt;12</c:v>
                </c:pt>
                <c:pt idx="1">
                  <c:v>12</c:v>
                </c:pt>
                <c:pt idx="2">
                  <c:v>13-15</c:v>
                </c:pt>
                <c:pt idx="3">
                  <c:v>16+</c:v>
                </c:pt>
              </c:strCache>
            </c:strRef>
          </c:cat>
          <c:val>
            <c:numRef>
              <c:f>Sheet1!$C$2:$C$6</c:f>
              <c:numCache>
                <c:formatCode>General</c:formatCode>
                <c:ptCount val="4"/>
                <c:pt idx="0">
                  <c:v>1.2830999999999999E-2</c:v>
                </c:pt>
                <c:pt idx="1">
                  <c:v>1.0397E-2</c:v>
                </c:pt>
                <c:pt idx="2">
                  <c:v>4.7270000000000003E-3</c:v>
                </c:pt>
                <c:pt idx="3">
                  <c:v>3.8160000000000004E-3</c:v>
                </c:pt>
              </c:numCache>
            </c:numRef>
          </c:val>
          <c:smooth val="1"/>
        </c:ser>
        <c:ser>
          <c:idx val="2"/>
          <c:order val="2"/>
          <c:tx>
            <c:strRef>
              <c:f>Sheet1!$D$1</c:f>
              <c:strCache>
                <c:ptCount val="1"/>
                <c:pt idx="0">
                  <c:v>White Women</c:v>
                </c:pt>
              </c:strCache>
            </c:strRef>
          </c:tx>
          <c:spPr>
            <a:ln w="50800" cap="rnd">
              <a:solidFill>
                <a:schemeClr val="accent4"/>
              </a:solidFill>
              <a:round/>
            </a:ln>
            <a:effectLst/>
          </c:spPr>
          <c:marker>
            <c:symbol val="none"/>
          </c:marker>
          <c:cat>
            <c:strRef>
              <c:f>Sheet1!$A$2:$A$6</c:f>
              <c:strCache>
                <c:ptCount val="4"/>
                <c:pt idx="0">
                  <c:v>&lt;12</c:v>
                </c:pt>
                <c:pt idx="1">
                  <c:v>12</c:v>
                </c:pt>
                <c:pt idx="2">
                  <c:v>13-15</c:v>
                </c:pt>
                <c:pt idx="3">
                  <c:v>16+</c:v>
                </c:pt>
              </c:strCache>
            </c:strRef>
          </c:cat>
          <c:val>
            <c:numRef>
              <c:f>Sheet1!$D$2:$D$6</c:f>
              <c:numCache>
                <c:formatCode>General</c:formatCode>
                <c:ptCount val="4"/>
                <c:pt idx="0">
                  <c:v>5.5339999999999999E-3</c:v>
                </c:pt>
                <c:pt idx="1">
                  <c:v>3.2179999999999999E-3</c:v>
                </c:pt>
                <c:pt idx="2">
                  <c:v>1.7769999999999999E-3</c:v>
                </c:pt>
                <c:pt idx="3">
                  <c:v>1.4609999999999998E-3</c:v>
                </c:pt>
              </c:numCache>
            </c:numRef>
          </c:val>
          <c:smooth val="1"/>
        </c:ser>
        <c:ser>
          <c:idx val="3"/>
          <c:order val="3"/>
          <c:tx>
            <c:strRef>
              <c:f>Sheet1!$E$1</c:f>
              <c:strCache>
                <c:ptCount val="1"/>
                <c:pt idx="0">
                  <c:v>Black Women</c:v>
                </c:pt>
              </c:strCache>
            </c:strRef>
          </c:tx>
          <c:spPr>
            <a:ln w="50800" cap="rnd">
              <a:solidFill>
                <a:schemeClr val="accent2"/>
              </a:solidFill>
              <a:round/>
            </a:ln>
            <a:effectLst/>
          </c:spPr>
          <c:marker>
            <c:symbol val="none"/>
          </c:marker>
          <c:cat>
            <c:strRef>
              <c:f>Sheet1!$A$2:$A$6</c:f>
              <c:strCache>
                <c:ptCount val="4"/>
                <c:pt idx="0">
                  <c:v>&lt;12</c:v>
                </c:pt>
                <c:pt idx="1">
                  <c:v>12</c:v>
                </c:pt>
                <c:pt idx="2">
                  <c:v>13-15</c:v>
                </c:pt>
                <c:pt idx="3">
                  <c:v>16+</c:v>
                </c:pt>
              </c:strCache>
            </c:strRef>
          </c:cat>
          <c:val>
            <c:numRef>
              <c:f>Sheet1!$E$2:$E$6</c:f>
              <c:numCache>
                <c:formatCode>General</c:formatCode>
                <c:ptCount val="4"/>
                <c:pt idx="0">
                  <c:v>6.2229999999999994E-3</c:v>
                </c:pt>
                <c:pt idx="1">
                  <c:v>6.3420000000000004E-3</c:v>
                </c:pt>
                <c:pt idx="2">
                  <c:v>3.2730000000000003E-3</c:v>
                </c:pt>
                <c:pt idx="3">
                  <c:v>3.0819999999999997E-3</c:v>
                </c:pt>
              </c:numCache>
            </c:numRef>
          </c:val>
          <c:smooth val="1"/>
        </c:ser>
        <c:dLbls>
          <c:showLegendKey val="0"/>
          <c:showVal val="0"/>
          <c:showCatName val="0"/>
          <c:showSerName val="0"/>
          <c:showPercent val="0"/>
          <c:showBubbleSize val="0"/>
        </c:dLbls>
        <c:smooth val="0"/>
        <c:axId val="300270840"/>
        <c:axId val="300275544"/>
      </c:lineChart>
      <c:catAx>
        <c:axId val="300270840"/>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r>
                  <a:rPr lang="en-US" sz="2000" dirty="0" smtClean="0">
                    <a:solidFill>
                      <a:schemeClr val="tx1"/>
                    </a:solidFill>
                    <a:latin typeface="Arial" panose="020B0604020202020204" pitchFamily="34" charset="0"/>
                    <a:cs typeface="Arial" panose="020B0604020202020204" pitchFamily="34" charset="0"/>
                  </a:rPr>
                  <a:t>Years of Education</a:t>
                </a:r>
                <a:endParaRPr lang="en-US" sz="2000" dirty="0">
                  <a:solidFill>
                    <a:schemeClr val="tx1"/>
                  </a:solidFill>
                  <a:latin typeface="Arial" panose="020B0604020202020204" pitchFamily="34" charset="0"/>
                  <a:cs typeface="Arial" panose="020B0604020202020204" pitchFamily="34" charset="0"/>
                </a:endParaRPr>
              </a:p>
            </c:rich>
          </c:tx>
          <c:layout>
            <c:manualLayout>
              <c:xMode val="edge"/>
              <c:yMode val="edge"/>
              <c:x val="0.3438024063363761"/>
              <c:y val="0.90044189148487586"/>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00275544"/>
        <c:crosses val="autoZero"/>
        <c:auto val="1"/>
        <c:lblAlgn val="ctr"/>
        <c:lblOffset val="100"/>
        <c:noMultiLvlLbl val="0"/>
      </c:catAx>
      <c:valAx>
        <c:axId val="300275544"/>
        <c:scaling>
          <c:orientation val="minMax"/>
        </c:scaling>
        <c:delete val="0"/>
        <c:axPos val="l"/>
        <c:majorGridlines>
          <c:spPr>
            <a:ln w="9525" cap="flat" cmpd="sng" algn="ctr">
              <a:solidFill>
                <a:schemeClr val="bg1">
                  <a:lumMod val="7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US" sz="1800" baseline="0" dirty="0" smtClean="0">
                    <a:solidFill>
                      <a:schemeClr val="tx1"/>
                    </a:solidFill>
                    <a:latin typeface="Arial" panose="020B0604020202020204" pitchFamily="34" charset="0"/>
                    <a:cs typeface="Arial" panose="020B0604020202020204" pitchFamily="34" charset="0"/>
                  </a:rPr>
                  <a:t>Average Mortality Rate in 2001</a:t>
                </a:r>
              </a:p>
              <a:p>
                <a:pPr>
                  <a:defRPr sz="1800">
                    <a:solidFill>
                      <a:schemeClr val="tx1"/>
                    </a:solidFill>
                    <a:latin typeface="Arial" panose="020B0604020202020204" pitchFamily="34" charset="0"/>
                    <a:cs typeface="Arial" panose="020B0604020202020204" pitchFamily="34" charset="0"/>
                  </a:defRPr>
                </a:pPr>
                <a:r>
                  <a:rPr lang="en-US" sz="1800" baseline="0" dirty="0" smtClean="0">
                    <a:solidFill>
                      <a:schemeClr val="tx1"/>
                    </a:solidFill>
                    <a:latin typeface="Arial" panose="020B0604020202020204" pitchFamily="34" charset="0"/>
                    <a:cs typeface="Arial" panose="020B0604020202020204" pitchFamily="34" charset="0"/>
                  </a:rPr>
                  <a:t>for Ages 25-64</a:t>
                </a:r>
                <a:endParaRPr lang="en-US" sz="1800" dirty="0">
                  <a:solidFill>
                    <a:schemeClr val="tx1"/>
                  </a:solidFill>
                  <a:latin typeface="Arial" panose="020B0604020202020204" pitchFamily="34" charset="0"/>
                  <a:cs typeface="Arial" panose="020B0604020202020204" pitchFamily="34" charset="0"/>
                </a:endParaRPr>
              </a:p>
            </c:rich>
          </c:tx>
          <c:layout>
            <c:manualLayout>
              <c:xMode val="edge"/>
              <c:yMode val="edge"/>
              <c:x val="1.4760470158621478E-2"/>
              <c:y val="0.10496041478421754"/>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0%" sourceLinked="0"/>
        <c:majorTickMark val="cross"/>
        <c:minorTickMark val="out"/>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002708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81955380577427"/>
          <c:y val="2.7430167597765363E-2"/>
          <c:w val="0.84829833770778651"/>
          <c:h val="0.79926164606519157"/>
        </c:manualLayout>
      </c:layout>
      <c:areaChart>
        <c:grouping val="standard"/>
        <c:varyColors val="0"/>
        <c:ser>
          <c:idx val="0"/>
          <c:order val="0"/>
          <c:tx>
            <c:strRef>
              <c:f>PlainAreaGraph!$B$1</c:f>
              <c:strCache>
                <c:ptCount val="1"/>
                <c:pt idx="0">
                  <c:v>Number of Deaths</c:v>
                </c:pt>
              </c:strCache>
            </c:strRef>
          </c:tx>
          <c:spPr>
            <a:solidFill>
              <a:schemeClr val="accent1"/>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PlainAreaGraph!$B$2:$B$121</c:f>
              <c:numCache>
                <c:formatCode>General</c:formatCode>
                <c:ptCount val="120"/>
                <c:pt idx="0">
                  <c:v>10916</c:v>
                </c:pt>
                <c:pt idx="1">
                  <c:v>2352</c:v>
                </c:pt>
                <c:pt idx="2">
                  <c:v>1157.5</c:v>
                </c:pt>
                <c:pt idx="3">
                  <c:v>809.5</c:v>
                </c:pt>
                <c:pt idx="4">
                  <c:v>640.5</c:v>
                </c:pt>
                <c:pt idx="5">
                  <c:v>473</c:v>
                </c:pt>
                <c:pt idx="6">
                  <c:v>344</c:v>
                </c:pt>
                <c:pt idx="7">
                  <c:v>252.5</c:v>
                </c:pt>
                <c:pt idx="8">
                  <c:v>196.5</c:v>
                </c:pt>
                <c:pt idx="9">
                  <c:v>171.5</c:v>
                </c:pt>
                <c:pt idx="10">
                  <c:v>171</c:v>
                </c:pt>
                <c:pt idx="11">
                  <c:v>184.5</c:v>
                </c:pt>
                <c:pt idx="12">
                  <c:v>201</c:v>
                </c:pt>
                <c:pt idx="13">
                  <c:v>213.5</c:v>
                </c:pt>
                <c:pt idx="14">
                  <c:v>224</c:v>
                </c:pt>
                <c:pt idx="15">
                  <c:v>241</c:v>
                </c:pt>
                <c:pt idx="16">
                  <c:v>266.5</c:v>
                </c:pt>
                <c:pt idx="17">
                  <c:v>295.5</c:v>
                </c:pt>
                <c:pt idx="18">
                  <c:v>326.5</c:v>
                </c:pt>
                <c:pt idx="19">
                  <c:v>358.5</c:v>
                </c:pt>
                <c:pt idx="20">
                  <c:v>393</c:v>
                </c:pt>
                <c:pt idx="21">
                  <c:v>426</c:v>
                </c:pt>
                <c:pt idx="22">
                  <c:v>449.5</c:v>
                </c:pt>
                <c:pt idx="23">
                  <c:v>460</c:v>
                </c:pt>
                <c:pt idx="24">
                  <c:v>461</c:v>
                </c:pt>
                <c:pt idx="25">
                  <c:v>459</c:v>
                </c:pt>
                <c:pt idx="26">
                  <c:v>459.5</c:v>
                </c:pt>
                <c:pt idx="27">
                  <c:v>464.5</c:v>
                </c:pt>
                <c:pt idx="28">
                  <c:v>476</c:v>
                </c:pt>
                <c:pt idx="29">
                  <c:v>492</c:v>
                </c:pt>
                <c:pt idx="30">
                  <c:v>509.5</c:v>
                </c:pt>
                <c:pt idx="31">
                  <c:v>525</c:v>
                </c:pt>
                <c:pt idx="32">
                  <c:v>538</c:v>
                </c:pt>
                <c:pt idx="33">
                  <c:v>548</c:v>
                </c:pt>
                <c:pt idx="34">
                  <c:v>555</c:v>
                </c:pt>
                <c:pt idx="35">
                  <c:v>562</c:v>
                </c:pt>
                <c:pt idx="36">
                  <c:v>571.5</c:v>
                </c:pt>
                <c:pt idx="37">
                  <c:v>583.5</c:v>
                </c:pt>
                <c:pt idx="38">
                  <c:v>600.5</c:v>
                </c:pt>
                <c:pt idx="39">
                  <c:v>620</c:v>
                </c:pt>
                <c:pt idx="40">
                  <c:v>641.5</c:v>
                </c:pt>
                <c:pt idx="41">
                  <c:v>663.5</c:v>
                </c:pt>
                <c:pt idx="42">
                  <c:v>684</c:v>
                </c:pt>
                <c:pt idx="43">
                  <c:v>703.5</c:v>
                </c:pt>
                <c:pt idx="44">
                  <c:v>721.5</c:v>
                </c:pt>
                <c:pt idx="45">
                  <c:v>742.5</c:v>
                </c:pt>
                <c:pt idx="46">
                  <c:v>766</c:v>
                </c:pt>
                <c:pt idx="47">
                  <c:v>789.5</c:v>
                </c:pt>
                <c:pt idx="48">
                  <c:v>812</c:v>
                </c:pt>
                <c:pt idx="49">
                  <c:v>835</c:v>
                </c:pt>
                <c:pt idx="50">
                  <c:v>860.5</c:v>
                </c:pt>
                <c:pt idx="51">
                  <c:v>891</c:v>
                </c:pt>
                <c:pt idx="52">
                  <c:v>930.5</c:v>
                </c:pt>
                <c:pt idx="53">
                  <c:v>981</c:v>
                </c:pt>
                <c:pt idx="54">
                  <c:v>1039.5</c:v>
                </c:pt>
                <c:pt idx="55">
                  <c:v>1103</c:v>
                </c:pt>
                <c:pt idx="56">
                  <c:v>1167.5</c:v>
                </c:pt>
                <c:pt idx="57">
                  <c:v>1228.5</c:v>
                </c:pt>
                <c:pt idx="58">
                  <c:v>1283</c:v>
                </c:pt>
                <c:pt idx="59">
                  <c:v>1335</c:v>
                </c:pt>
                <c:pt idx="60">
                  <c:v>1390</c:v>
                </c:pt>
                <c:pt idx="61">
                  <c:v>1450</c:v>
                </c:pt>
                <c:pt idx="62">
                  <c:v>1512.5</c:v>
                </c:pt>
                <c:pt idx="63">
                  <c:v>1576</c:v>
                </c:pt>
                <c:pt idx="64">
                  <c:v>1640.5</c:v>
                </c:pt>
                <c:pt idx="65">
                  <c:v>1705.5</c:v>
                </c:pt>
                <c:pt idx="66">
                  <c:v>1772.5</c:v>
                </c:pt>
                <c:pt idx="67">
                  <c:v>1841</c:v>
                </c:pt>
                <c:pt idx="68">
                  <c:v>1910.5</c:v>
                </c:pt>
                <c:pt idx="69">
                  <c:v>1977</c:v>
                </c:pt>
                <c:pt idx="70">
                  <c:v>2040</c:v>
                </c:pt>
                <c:pt idx="71">
                  <c:v>2092.5</c:v>
                </c:pt>
                <c:pt idx="72">
                  <c:v>2125</c:v>
                </c:pt>
                <c:pt idx="73">
                  <c:v>2135.5</c:v>
                </c:pt>
                <c:pt idx="74">
                  <c:v>2128</c:v>
                </c:pt>
                <c:pt idx="75">
                  <c:v>2104.5</c:v>
                </c:pt>
                <c:pt idx="76">
                  <c:v>2072</c:v>
                </c:pt>
                <c:pt idx="77">
                  <c:v>2038</c:v>
                </c:pt>
                <c:pt idx="78">
                  <c:v>2001</c:v>
                </c:pt>
                <c:pt idx="79">
                  <c:v>1948</c:v>
                </c:pt>
                <c:pt idx="80">
                  <c:v>1877</c:v>
                </c:pt>
                <c:pt idx="81">
                  <c:v>1775</c:v>
                </c:pt>
                <c:pt idx="82">
                  <c:v>1639</c:v>
                </c:pt>
                <c:pt idx="83">
                  <c:v>1476.5</c:v>
                </c:pt>
                <c:pt idx="84">
                  <c:v>1306.5</c:v>
                </c:pt>
                <c:pt idx="85">
                  <c:v>1144</c:v>
                </c:pt>
                <c:pt idx="86">
                  <c:v>995.5</c:v>
                </c:pt>
                <c:pt idx="87">
                  <c:v>859.5</c:v>
                </c:pt>
                <c:pt idx="88">
                  <c:v>734</c:v>
                </c:pt>
                <c:pt idx="89">
                  <c:v>616.5</c:v>
                </c:pt>
                <c:pt idx="90">
                  <c:v>507.5</c:v>
                </c:pt>
                <c:pt idx="91">
                  <c:v>407</c:v>
                </c:pt>
                <c:pt idx="92">
                  <c:v>317.5</c:v>
                </c:pt>
                <c:pt idx="93">
                  <c:v>237.5</c:v>
                </c:pt>
                <c:pt idx="94">
                  <c:v>172.5</c:v>
                </c:pt>
                <c:pt idx="95">
                  <c:v>122</c:v>
                </c:pt>
                <c:pt idx="96">
                  <c:v>83.5</c:v>
                </c:pt>
                <c:pt idx="97">
                  <c:v>55.5</c:v>
                </c:pt>
                <c:pt idx="98">
                  <c:v>35.5</c:v>
                </c:pt>
                <c:pt idx="99">
                  <c:v>22</c:v>
                </c:pt>
                <c:pt idx="100">
                  <c:v>13</c:v>
                </c:pt>
                <c:pt idx="101">
                  <c:v>7.5</c:v>
                </c:pt>
                <c:pt idx="102">
                  <c:v>4</c:v>
                </c:pt>
                <c:pt idx="103">
                  <c:v>2.5</c:v>
                </c:pt>
                <c:pt idx="104">
                  <c:v>1</c:v>
                </c:pt>
                <c:pt idx="105">
                  <c:v>0.5</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ser>
          <c:idx val="1"/>
          <c:order val="1"/>
          <c:tx>
            <c:strRef>
              <c:f>PlainAreaGraph!$C$1</c:f>
              <c:strCache>
                <c:ptCount val="1"/>
                <c:pt idx="0">
                  <c:v>Life Exp</c:v>
                </c:pt>
              </c:strCache>
            </c:strRef>
          </c:tx>
          <c:spPr>
            <a:solidFill>
              <a:schemeClr val="accent2"/>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PlainAreaGraph!$C$2:$C$121</c:f>
              <c:numCache>
                <c:formatCode>General</c:formatCode>
                <c:ptCount val="1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930.5</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1977</c:v>
                </c:pt>
                <c:pt idx="70">
                  <c:v>0</c:v>
                </c:pt>
                <c:pt idx="71">
                  <c:v>0</c:v>
                </c:pt>
                <c:pt idx="72">
                  <c:v>0</c:v>
                </c:pt>
                <c:pt idx="73">
                  <c:v>0</c:v>
                </c:pt>
                <c:pt idx="74">
                  <c:v>0</c:v>
                </c:pt>
                <c:pt idx="75">
                  <c:v>0</c:v>
                </c:pt>
                <c:pt idx="76">
                  <c:v>0</c:v>
                </c:pt>
                <c:pt idx="77">
                  <c:v>2038</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dLbls>
          <c:showLegendKey val="0"/>
          <c:showVal val="0"/>
          <c:showCatName val="0"/>
          <c:showSerName val="0"/>
          <c:showPercent val="0"/>
          <c:showBubbleSize val="0"/>
        </c:dLbls>
        <c:axId val="6065776"/>
        <c:axId val="6066168"/>
      </c:areaChart>
      <c:catAx>
        <c:axId val="6065776"/>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r>
                  <a:rPr lang="en-US" sz="2000" baseline="0" dirty="0" smtClean="0">
                    <a:solidFill>
                      <a:schemeClr val="tx1"/>
                    </a:solidFill>
                    <a:latin typeface="Arial" panose="020B0604020202020204" pitchFamily="34" charset="0"/>
                  </a:rPr>
                  <a:t>Age</a:t>
                </a:r>
                <a:endParaRPr lang="en-US" sz="2000" baseline="0" dirty="0">
                  <a:solidFill>
                    <a:schemeClr val="tx1"/>
                  </a:solidFill>
                  <a:latin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crossAx val="6066168"/>
        <c:crosses val="autoZero"/>
        <c:auto val="1"/>
        <c:lblAlgn val="ctr"/>
        <c:lblOffset val="100"/>
        <c:tickLblSkip val="5"/>
        <c:noMultiLvlLbl val="0"/>
      </c:catAx>
      <c:valAx>
        <c:axId val="6066168"/>
        <c:scaling>
          <c:orientation val="minMax"/>
          <c:max val="4000"/>
        </c:scaling>
        <c:delete val="0"/>
        <c:axPos val="l"/>
        <c:majorGridlines>
          <c:spPr>
            <a:ln w="9525" cap="flat" cmpd="sng" algn="ctr">
              <a:solidFill>
                <a:schemeClr val="bg1">
                  <a:lumMod val="6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r>
                  <a:rPr lang="en-US" sz="1400" baseline="0" dirty="0" smtClean="0">
                    <a:solidFill>
                      <a:schemeClr val="tx1"/>
                    </a:solidFill>
                    <a:latin typeface="Arial" panose="020B0604020202020204" pitchFamily="34" charset="0"/>
                  </a:rPr>
                  <a:t>Number of Deaths per 100,000 Deaths</a:t>
                </a:r>
                <a:endParaRPr lang="en-US" sz="1400" baseline="0" dirty="0">
                  <a:solidFill>
                    <a:schemeClr val="tx1"/>
                  </a:solidFill>
                  <a:latin typeface="Arial" panose="020B0604020202020204" pitchFamily="34" charset="0"/>
                </a:endParaRPr>
              </a:p>
            </c:rich>
          </c:tx>
          <c:layout>
            <c:manualLayout>
              <c:xMode val="edge"/>
              <c:yMode val="edge"/>
              <c:x val="4.8611111111111121E-3"/>
              <c:y val="0.1209998680332556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mn-cs"/>
              </a:defRPr>
            </a:pPr>
            <a:endParaRPr lang="en-US"/>
          </a:p>
        </c:txPr>
        <c:crossAx val="6065776"/>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Arial" panose="020B0604020202020204" pitchFamily="34" charset="0"/>
                <a:ea typeface="+mn-ea"/>
                <a:cs typeface="Arial" panose="020B0604020202020204" pitchFamily="34" charset="0"/>
              </a:defRPr>
            </a:pPr>
            <a:r>
              <a:rPr lang="en-US" sz="2400" dirty="0" smtClean="0">
                <a:solidFill>
                  <a:schemeClr val="tx1"/>
                </a:solidFill>
                <a:latin typeface="Arial" panose="020B0604020202020204" pitchFamily="34" charset="0"/>
                <a:cs typeface="Arial" panose="020B0604020202020204" pitchFamily="34" charset="0"/>
              </a:rPr>
              <a:t>Assumed Mortality Improvement in 2010 vs. </a:t>
            </a:r>
            <a:r>
              <a:rPr lang="en-US" sz="2400" baseline="0" dirty="0" smtClean="0">
                <a:solidFill>
                  <a:schemeClr val="tx1"/>
                </a:solidFill>
                <a:latin typeface="Arial" panose="020B0604020202020204" pitchFamily="34" charset="0"/>
                <a:cs typeface="Arial" panose="020B0604020202020204" pitchFamily="34" charset="0"/>
              </a:rPr>
              <a:t>Observed Mortality Improvement Since 1990</a:t>
            </a:r>
            <a:endParaRPr lang="en-US" sz="2400" dirty="0">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654015266440319"/>
          <c:y val="0.23801073373291026"/>
          <c:w val="0.81777890149052479"/>
          <c:h val="0.51720139460179426"/>
        </c:manualLayout>
      </c:layout>
      <c:barChart>
        <c:barDir val="col"/>
        <c:grouping val="clustered"/>
        <c:varyColors val="0"/>
        <c:ser>
          <c:idx val="0"/>
          <c:order val="0"/>
          <c:tx>
            <c:strRef>
              <c:f>Graph!$B$1</c:f>
              <c:strCache>
                <c:ptCount val="1"/>
                <c:pt idx="0">
                  <c:v>Observed</c:v>
                </c:pt>
              </c:strCache>
            </c:strRef>
          </c:tx>
          <c:spPr>
            <a:solidFill>
              <a:schemeClr val="accent2"/>
            </a:solidFill>
            <a:ln>
              <a:noFill/>
            </a:ln>
            <a:effectLst/>
          </c:spPr>
          <c:invertIfNegative val="0"/>
          <c:dPt>
            <c:idx val="2"/>
            <c:invertIfNegative val="0"/>
            <c:bubble3D val="0"/>
            <c:spPr>
              <a:solidFill>
                <a:schemeClr val="accent2"/>
              </a:solidFill>
              <a:ln w="50800">
                <a:noFill/>
              </a:ln>
              <a:effectLst/>
            </c:spPr>
          </c:dPt>
          <c:dPt>
            <c:idx val="3"/>
            <c:invertIfNegative val="0"/>
            <c:bubble3D val="0"/>
            <c:spPr>
              <a:solidFill>
                <a:schemeClr val="accent2"/>
              </a:solidFill>
              <a:ln w="50800">
                <a:noFill/>
              </a:ln>
              <a:effectLst/>
            </c:spPr>
          </c:dPt>
          <c:dPt>
            <c:idx val="5"/>
            <c:invertIfNegative val="0"/>
            <c:bubble3D val="0"/>
            <c:spPr>
              <a:solidFill>
                <a:schemeClr val="accent2"/>
              </a:solidFill>
              <a:ln>
                <a:noFill/>
              </a:ln>
              <a:effectLst/>
            </c:spPr>
          </c:dPt>
          <c:dPt>
            <c:idx val="6"/>
            <c:invertIfNegative val="0"/>
            <c:bubble3D val="0"/>
            <c:spPr>
              <a:solidFill>
                <a:schemeClr val="accent2"/>
              </a:solidFill>
              <a:ln>
                <a:noFill/>
              </a:ln>
              <a:effectLst/>
            </c:spPr>
          </c:dPt>
          <c:dPt>
            <c:idx val="7"/>
            <c:invertIfNegative val="0"/>
            <c:bubble3D val="0"/>
            <c:spPr>
              <a:solidFill>
                <a:schemeClr val="accent2"/>
              </a:solidFill>
              <a:ln>
                <a:noFill/>
              </a:ln>
              <a:effectLst/>
            </c:spPr>
          </c:dPt>
          <c:cat>
            <c:strRef>
              <c:f>Graph!$A$2:$A$9</c:f>
              <c:strCache>
                <c:ptCount val="8"/>
                <c:pt idx="0">
                  <c:v>Japan</c:v>
                </c:pt>
                <c:pt idx="1">
                  <c:v>Australia</c:v>
                </c:pt>
                <c:pt idx="2">
                  <c:v>US</c:v>
                </c:pt>
                <c:pt idx="3">
                  <c:v>Canada</c:v>
                </c:pt>
                <c:pt idx="4">
                  <c:v>Germany</c:v>
                </c:pt>
                <c:pt idx="5">
                  <c:v>UK</c:v>
                </c:pt>
                <c:pt idx="6">
                  <c:v>Austria</c:v>
                </c:pt>
                <c:pt idx="7">
                  <c:v>Ireland</c:v>
                </c:pt>
              </c:strCache>
            </c:strRef>
          </c:cat>
          <c:val>
            <c:numRef>
              <c:f>Graph!$B$2:$B$9</c:f>
              <c:numCache>
                <c:formatCode>0.0</c:formatCode>
                <c:ptCount val="8"/>
                <c:pt idx="0">
                  <c:v>2.7</c:v>
                </c:pt>
                <c:pt idx="1">
                  <c:v>3.5</c:v>
                </c:pt>
                <c:pt idx="2">
                  <c:v>2.4</c:v>
                </c:pt>
                <c:pt idx="3">
                  <c:v>2.6</c:v>
                </c:pt>
                <c:pt idx="4">
                  <c:v>3.3</c:v>
                </c:pt>
                <c:pt idx="5">
                  <c:v>3.9</c:v>
                </c:pt>
                <c:pt idx="6">
                  <c:v>3.4</c:v>
                </c:pt>
                <c:pt idx="7">
                  <c:v>3.8</c:v>
                </c:pt>
              </c:numCache>
            </c:numRef>
          </c:val>
        </c:ser>
        <c:ser>
          <c:idx val="1"/>
          <c:order val="1"/>
          <c:tx>
            <c:strRef>
              <c:f>Graph!$C$1</c:f>
              <c:strCache>
                <c:ptCount val="1"/>
                <c:pt idx="0">
                  <c:v>Assumed</c:v>
                </c:pt>
              </c:strCache>
            </c:strRef>
          </c:tx>
          <c:spPr>
            <a:solidFill>
              <a:schemeClr val="accent4"/>
            </a:solidFill>
            <a:ln>
              <a:noFill/>
            </a:ln>
            <a:effectLst/>
          </c:spPr>
          <c:invertIfNegative val="0"/>
          <c:cat>
            <c:strRef>
              <c:f>Graph!$A$2:$A$9</c:f>
              <c:strCache>
                <c:ptCount val="8"/>
                <c:pt idx="0">
                  <c:v>Japan</c:v>
                </c:pt>
                <c:pt idx="1">
                  <c:v>Australia</c:v>
                </c:pt>
                <c:pt idx="2">
                  <c:v>US</c:v>
                </c:pt>
                <c:pt idx="3">
                  <c:v>Canada</c:v>
                </c:pt>
                <c:pt idx="4">
                  <c:v>Germany</c:v>
                </c:pt>
                <c:pt idx="5">
                  <c:v>UK</c:v>
                </c:pt>
                <c:pt idx="6">
                  <c:v>Austria</c:v>
                </c:pt>
                <c:pt idx="7">
                  <c:v>Ireland</c:v>
                </c:pt>
              </c:strCache>
            </c:strRef>
          </c:cat>
          <c:val>
            <c:numRef>
              <c:f>Graph!$C$2:$C$9</c:f>
              <c:numCache>
                <c:formatCode>0.0</c:formatCode>
                <c:ptCount val="8"/>
                <c:pt idx="0">
                  <c:v>0.19999999999999929</c:v>
                </c:pt>
                <c:pt idx="1">
                  <c:v>1.1999999999999993</c:v>
                </c:pt>
                <c:pt idx="2">
                  <c:v>0.89999999999999858</c:v>
                </c:pt>
                <c:pt idx="3">
                  <c:v>1.1999999999999993</c:v>
                </c:pt>
                <c:pt idx="4">
                  <c:v>2.1000000000000014</c:v>
                </c:pt>
                <c:pt idx="5">
                  <c:v>4</c:v>
                </c:pt>
                <c:pt idx="6">
                  <c:v>3.8000000000000007</c:v>
                </c:pt>
                <c:pt idx="7">
                  <c:v>4.3000000000000007</c:v>
                </c:pt>
              </c:numCache>
            </c:numRef>
          </c:val>
        </c:ser>
        <c:dLbls>
          <c:showLegendKey val="0"/>
          <c:showVal val="0"/>
          <c:showCatName val="0"/>
          <c:showSerName val="0"/>
          <c:showPercent val="0"/>
          <c:showBubbleSize val="0"/>
        </c:dLbls>
        <c:gapWidth val="75"/>
        <c:overlap val="50"/>
        <c:axId val="296641808"/>
        <c:axId val="296645728"/>
      </c:barChart>
      <c:catAx>
        <c:axId val="296641808"/>
        <c:scaling>
          <c:orientation val="minMax"/>
        </c:scaling>
        <c:delete val="0"/>
        <c:axPos val="b"/>
        <c:numFmt formatCode="General" sourceLinked="1"/>
        <c:majorTickMark val="none"/>
        <c:minorTickMark val="none"/>
        <c:tickLblPos val="low"/>
        <c:spPr>
          <a:noFill/>
          <a:ln w="254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96645728"/>
        <c:crosses val="autoZero"/>
        <c:auto val="1"/>
        <c:lblAlgn val="ctr"/>
        <c:lblOffset val="100"/>
        <c:noMultiLvlLbl val="0"/>
      </c:catAx>
      <c:valAx>
        <c:axId val="296645728"/>
        <c:scaling>
          <c:orientation val="minMax"/>
          <c:max val="4.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r>
                  <a:rPr lang="en-US" sz="2000" dirty="0" smtClean="0">
                    <a:solidFill>
                      <a:schemeClr val="tx1"/>
                    </a:solidFill>
                    <a:latin typeface="Arial" panose="020B0604020202020204" pitchFamily="34" charset="0"/>
                    <a:cs typeface="Arial" panose="020B0604020202020204" pitchFamily="34" charset="0"/>
                  </a:rPr>
                  <a:t>Years</a:t>
                </a:r>
                <a:endParaRPr lang="en-US" sz="2000" dirty="0">
                  <a:solidFill>
                    <a:schemeClr val="tx1"/>
                  </a:solidFill>
                  <a:latin typeface="Arial" panose="020B0604020202020204" pitchFamily="34" charset="0"/>
                  <a:cs typeface="Arial" panose="020B0604020202020204" pitchFamily="34" charset="0"/>
                </a:endParaRPr>
              </a:p>
            </c:rich>
          </c:tx>
          <c:layout>
            <c:manualLayout>
              <c:xMode val="edge"/>
              <c:yMode val="edge"/>
              <c:x val="2.6559633027522938E-2"/>
              <c:y val="0.4229604268664125"/>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0" sourceLinked="0"/>
        <c:majorTickMark val="cross"/>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96641808"/>
        <c:crosses val="autoZero"/>
        <c:crossBetween val="between"/>
      </c:valAx>
      <c:spPr>
        <a:noFill/>
        <a:ln>
          <a:noFill/>
        </a:ln>
        <a:effectLst/>
      </c:spPr>
    </c:plotArea>
    <c:legend>
      <c:legendPos val="r"/>
      <c:layout>
        <c:manualLayout>
          <c:xMode val="edge"/>
          <c:yMode val="edge"/>
          <c:x val="0.24705543114450143"/>
          <c:y val="0.18713591137783994"/>
          <c:w val="0.43948891136314389"/>
          <c:h val="0.18444336649895837"/>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90"/>
      <c:rotY val="0"/>
      <c:depthPercent val="100"/>
      <c:rAngAx val="0"/>
      <c:perspective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8337181679513104E-2"/>
          <c:y val="0.1169857405883966"/>
          <c:w val="0.89124468064402917"/>
          <c:h val="0.80970627711846455"/>
        </c:manualLayout>
      </c:layout>
      <c:surfaceChart>
        <c:wireframe val="0"/>
        <c:ser>
          <c:idx val="80"/>
          <c:order val="0"/>
          <c:tx>
            <c:strRef>
              <c:f>GRAPH.M.AA!$B$1</c:f>
              <c:strCache>
                <c:ptCount val="1"/>
                <c:pt idx="0">
                  <c:v>100</c:v>
                </c:pt>
              </c:strCache>
            </c:strRef>
          </c:tx>
          <c:spPr>
            <a:solidFill>
              <a:schemeClr val="accent3">
                <a:lumMod val="60000"/>
                <a:lumOff val="40000"/>
              </a:schemeClr>
            </a:solidFill>
            <a:ln/>
            <a:effectLst/>
            <a:sp3d/>
          </c:spPr>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GRAPH.M.AA!$B$2:$B$59</c:f>
              <c:numCache>
                <c:formatCode>General</c:formatCode>
                <c:ptCount val="58"/>
                <c:pt idx="0">
                  <c:v>-1.4146886603938147E-2</c:v>
                </c:pt>
                <c:pt idx="1">
                  <c:v>-1.3129528874386232E-2</c:v>
                </c:pt>
                <c:pt idx="2">
                  <c:v>-1.2111049660491591E-2</c:v>
                </c:pt>
                <c:pt idx="3">
                  <c:v>-1.1085423866525723E-2</c:v>
                </c:pt>
                <c:pt idx="4">
                  <c:v>-1.0043579049742402E-2</c:v>
                </c:pt>
                <c:pt idx="5">
                  <c:v>-8.9742235431891637E-3</c:v>
                </c:pt>
                <c:pt idx="6">
                  <c:v>-7.8663836636938544E-3</c:v>
                </c:pt>
                <c:pt idx="7">
                  <c:v>-6.7110175131367411E-3</c:v>
                </c:pt>
                <c:pt idx="8">
                  <c:v>-5.5023717216499679E-3</c:v>
                </c:pt>
                <c:pt idx="9">
                  <c:v>-4.2388524509633374E-3</c:v>
                </c:pt>
                <c:pt idx="10">
                  <c:v>-2.9236998243508672E-3</c:v>
                </c:pt>
                <c:pt idx="11">
                  <c:v>-1.5658138928127396E-3</c:v>
                </c:pt>
                <c:pt idx="12">
                  <c:v>-1.7997715396411706E-4</c:v>
                </c:pt>
                <c:pt idx="13">
                  <c:v>1.2131629699531354E-3</c:v>
                </c:pt>
                <c:pt idx="14">
                  <c:v>2.5884417645704594E-3</c:v>
                </c:pt>
                <c:pt idx="15">
                  <c:v>3.9185105070657089E-3</c:v>
                </c:pt>
                <c:pt idx="16">
                  <c:v>5.1744809804988856E-3</c:v>
                </c:pt>
                <c:pt idx="17">
                  <c:v>6.3273291412540844E-3</c:v>
                </c:pt>
                <c:pt idx="18">
                  <c:v>7.3492389706717176E-3</c:v>
                </c:pt>
                <c:pt idx="19">
                  <c:v>8.2139475330713363E-3</c:v>
                </c:pt>
                <c:pt idx="20">
                  <c:v>8.9000222663937478E-3</c:v>
                </c:pt>
                <c:pt idx="21">
                  <c:v>9.3921264808463911E-3</c:v>
                </c:pt>
                <c:pt idx="22">
                  <c:v>9.6799343701026164E-3</c:v>
                </c:pt>
                <c:pt idx="23">
                  <c:v>9.7575365759930421E-3</c:v>
                </c:pt>
                <c:pt idx="24">
                  <c:v>9.6234072147281802E-3</c:v>
                </c:pt>
                <c:pt idx="25">
                  <c:v>9.2816376371048503E-3</c:v>
                </c:pt>
                <c:pt idx="26">
                  <c:v>8.7413381933710843E-3</c:v>
                </c:pt>
                <c:pt idx="27">
                  <c:v>8.0148228544116018E-3</c:v>
                </c:pt>
                <c:pt idx="28">
                  <c:v>7.1192599064892059E-3</c:v>
                </c:pt>
                <c:pt idx="29">
                  <c:v>6.0763831195366491E-3</c:v>
                </c:pt>
                <c:pt idx="30">
                  <c:v>4.9127755462659295E-3</c:v>
                </c:pt>
                <c:pt idx="31">
                  <c:v>3.658115598449696E-3</c:v>
                </c:pt>
                <c:pt idx="32">
                  <c:v>2.3466643891087435E-3</c:v>
                </c:pt>
                <c:pt idx="33">
                  <c:v>1.0162193930506047E-3</c:v>
                </c:pt>
                <c:pt idx="34">
                  <c:v>-2.9685526635697679E-4</c:v>
                </c:pt>
                <c:pt idx="35">
                  <c:v>-1.5596491559295989E-3</c:v>
                </c:pt>
                <c:pt idx="36">
                  <c:v>-2.7440835357654958E-3</c:v>
                </c:pt>
                <c:pt idx="37">
                  <c:v>-3.8261110621445327E-3</c:v>
                </c:pt>
                <c:pt idx="38">
                  <c:v>-4.7877033900098898E-3</c:v>
                </c:pt>
                <c:pt idx="39">
                  <c:v>-5.6162534376293372E-3</c:v>
                </c:pt>
                <c:pt idx="40">
                  <c:v>-6.2983535189288231E-3</c:v>
                </c:pt>
                <c:pt idx="41">
                  <c:v>-6.8186309659634126E-3</c:v>
                </c:pt>
                <c:pt idx="42">
                  <c:v>-7.1594908228789778E-3</c:v>
                </c:pt>
                <c:pt idx="43">
                  <c:v>-7.3045196140262281E-3</c:v>
                </c:pt>
                <c:pt idx="44">
                  <c:v>-7.2411579743105747E-3</c:v>
                </c:pt>
                <c:pt idx="45">
                  <c:v>-6.961377343076891E-3</c:v>
                </c:pt>
                <c:pt idx="46">
                  <c:v>-6.4620161957282263E-3</c:v>
                </c:pt>
                <c:pt idx="47">
                  <c:v>-5.7448474420983553E-3</c:v>
                </c:pt>
                <c:pt idx="48">
                  <c:v>-4.8169167692911907E-3</c:v>
                </c:pt>
                <c:pt idx="49">
                  <c:v>-3.690418441217036E-3</c:v>
                </c:pt>
                <c:pt idx="50">
                  <c:v>-2.3836703594679598E-3</c:v>
                </c:pt>
                <c:pt idx="51">
                  <c:v>-9.2001121606510861E-4</c:v>
                </c:pt>
                <c:pt idx="52">
                  <c:v>6.7379081178262079E-4</c:v>
                </c:pt>
                <c:pt idx="53">
                  <c:v>2.3678155976764315E-3</c:v>
                </c:pt>
                <c:pt idx="54">
                  <c:v>4.1332378762709288E-3</c:v>
                </c:pt>
                <c:pt idx="55">
                  <c:v>5.9452708903854345E-3</c:v>
                </c:pt>
                <c:pt idx="56">
                  <c:v>7.7814992267853933E-3</c:v>
                </c:pt>
                <c:pt idx="57">
                  <c:v>9.4860598405332956E-3</c:v>
                </c:pt>
              </c:numCache>
            </c:numRef>
          </c:val>
        </c:ser>
        <c:ser>
          <c:idx val="0"/>
          <c:order val="1"/>
          <c:tx>
            <c:strRef>
              <c:f>GRAPH.M.AA!$C$1</c:f>
              <c:strCache>
                <c:ptCount val="1"/>
                <c:pt idx="0">
                  <c:v>99</c:v>
                </c:pt>
              </c:strCache>
            </c:strRef>
          </c:tx>
          <c:spPr>
            <a:solidFill>
              <a:schemeClr val="accent1"/>
            </a:solidFill>
            <a:ln/>
            <a:effectLst/>
            <a:sp3d/>
          </c:spPr>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GRAPH.M.AA!$C$2:$C$59</c:f>
              <c:numCache>
                <c:formatCode>General</c:formatCode>
                <c:ptCount val="58"/>
                <c:pt idx="0">
                  <c:v>-1.5090012377534023E-2</c:v>
                </c:pt>
                <c:pt idx="1">
                  <c:v>-1.4004830799345313E-2</c:v>
                </c:pt>
                <c:pt idx="2">
                  <c:v>-1.2918452971191031E-2</c:v>
                </c:pt>
                <c:pt idx="3">
                  <c:v>-1.1824452124294105E-2</c:v>
                </c:pt>
                <c:pt idx="4">
                  <c:v>-1.0713150986391895E-2</c:v>
                </c:pt>
                <c:pt idx="5">
                  <c:v>-9.572505112735108E-3</c:v>
                </c:pt>
                <c:pt idx="6">
                  <c:v>-8.3908092412734447E-3</c:v>
                </c:pt>
                <c:pt idx="7">
                  <c:v>-7.1584186806791907E-3</c:v>
                </c:pt>
                <c:pt idx="8">
                  <c:v>-5.8691965030932989E-3</c:v>
                </c:pt>
                <c:pt idx="9">
                  <c:v>-4.5214426143608934E-3</c:v>
                </c:pt>
                <c:pt idx="10">
                  <c:v>-3.1186131459742584E-3</c:v>
                </c:pt>
                <c:pt idx="11">
                  <c:v>-1.6702014856669223E-3</c:v>
                </c:pt>
                <c:pt idx="12">
                  <c:v>-1.9197563089505819E-4</c:v>
                </c:pt>
                <c:pt idx="13">
                  <c:v>1.2940405012833445E-3</c:v>
                </c:pt>
                <c:pt idx="14">
                  <c:v>2.7610045488751568E-3</c:v>
                </c:pt>
                <c:pt idx="15">
                  <c:v>4.1797445408700892E-3</c:v>
                </c:pt>
                <c:pt idx="16">
                  <c:v>5.5194463791988111E-3</c:v>
                </c:pt>
                <c:pt idx="17">
                  <c:v>6.7491510840043565E-3</c:v>
                </c:pt>
                <c:pt idx="18">
                  <c:v>7.8391882353831648E-3</c:v>
                </c:pt>
                <c:pt idx="19">
                  <c:v>8.7615440352760924E-3</c:v>
                </c:pt>
                <c:pt idx="20">
                  <c:v>9.493357084153331E-3</c:v>
                </c:pt>
                <c:pt idx="21">
                  <c:v>1.001826824623615E-2</c:v>
                </c:pt>
                <c:pt idx="22">
                  <c:v>1.0325263328109457E-2</c:v>
                </c:pt>
                <c:pt idx="23">
                  <c:v>1.0408039014392578E-2</c:v>
                </c:pt>
                <c:pt idx="24">
                  <c:v>1.0264967695710059E-2</c:v>
                </c:pt>
                <c:pt idx="25">
                  <c:v>9.9004134795785074E-3</c:v>
                </c:pt>
                <c:pt idx="26">
                  <c:v>9.3240940729291573E-3</c:v>
                </c:pt>
                <c:pt idx="27">
                  <c:v>8.5491443780390426E-3</c:v>
                </c:pt>
                <c:pt idx="28">
                  <c:v>7.593877233588486E-3</c:v>
                </c:pt>
                <c:pt idx="29">
                  <c:v>6.4814753275057591E-3</c:v>
                </c:pt>
                <c:pt idx="30">
                  <c:v>5.2402939160169915E-3</c:v>
                </c:pt>
                <c:pt idx="31">
                  <c:v>3.9019899716796758E-3</c:v>
                </c:pt>
                <c:pt idx="32">
                  <c:v>2.5031086817159931E-3</c:v>
                </c:pt>
                <c:pt idx="33">
                  <c:v>1.0839673525873117E-3</c:v>
                </c:pt>
                <c:pt idx="34">
                  <c:v>-3.1664561744744192E-4</c:v>
                </c:pt>
                <c:pt idx="35">
                  <c:v>-1.6636257663249054E-3</c:v>
                </c:pt>
                <c:pt idx="36">
                  <c:v>-2.9270224381498624E-3</c:v>
                </c:pt>
                <c:pt idx="37">
                  <c:v>-4.0811851329541678E-3</c:v>
                </c:pt>
                <c:pt idx="38">
                  <c:v>-5.1068836160105494E-3</c:v>
                </c:pt>
                <c:pt idx="39">
                  <c:v>-5.9906703334712931E-3</c:v>
                </c:pt>
                <c:pt idx="40">
                  <c:v>-6.7182437535240778E-3</c:v>
                </c:pt>
                <c:pt idx="41">
                  <c:v>-7.2732063636943064E-3</c:v>
                </c:pt>
                <c:pt idx="42">
                  <c:v>-7.63679021107091E-3</c:v>
                </c:pt>
                <c:pt idx="43">
                  <c:v>-7.7914875882946436E-3</c:v>
                </c:pt>
                <c:pt idx="44">
                  <c:v>-7.7239018392646127E-3</c:v>
                </c:pt>
                <c:pt idx="45">
                  <c:v>-7.4254691659486841E-3</c:v>
                </c:pt>
                <c:pt idx="46">
                  <c:v>-6.8928172754434414E-3</c:v>
                </c:pt>
                <c:pt idx="47">
                  <c:v>-6.1278372715715792E-3</c:v>
                </c:pt>
                <c:pt idx="48">
                  <c:v>-5.1380445539106036E-3</c:v>
                </c:pt>
                <c:pt idx="49">
                  <c:v>-3.9364463372981717E-3</c:v>
                </c:pt>
                <c:pt idx="50">
                  <c:v>-2.5425817167658237E-3</c:v>
                </c:pt>
                <c:pt idx="51">
                  <c:v>-9.8134529713611585E-4</c:v>
                </c:pt>
                <c:pt idx="52">
                  <c:v>7.1871019923479555E-4</c:v>
                </c:pt>
                <c:pt idx="53">
                  <c:v>2.5256699708548604E-3</c:v>
                </c:pt>
                <c:pt idx="54">
                  <c:v>4.4087870680223238E-3</c:v>
                </c:pt>
                <c:pt idx="55">
                  <c:v>6.3416222830777972E-3</c:v>
                </c:pt>
                <c:pt idx="56">
                  <c:v>8.3002658419044188E-3</c:v>
                </c:pt>
                <c:pt idx="57">
                  <c:v>1.0118463829902181E-2</c:v>
                </c:pt>
              </c:numCache>
            </c:numRef>
          </c:val>
        </c:ser>
        <c:ser>
          <c:idx val="1"/>
          <c:order val="2"/>
          <c:tx>
            <c:strRef>
              <c:f>GRAPH.M.AA!$D$1</c:f>
              <c:strCache>
                <c:ptCount val="1"/>
                <c:pt idx="0">
                  <c:v>98</c:v>
                </c:pt>
              </c:strCache>
            </c:strRef>
          </c:tx>
          <c:spPr>
            <a:solidFill>
              <a:schemeClr val="accent2"/>
            </a:solidFill>
            <a:ln/>
            <a:effectLst/>
            <a:sp3d/>
          </c:spPr>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GRAPH.M.AA!$D$2:$D$59</c:f>
              <c:numCache>
                <c:formatCode>General</c:formatCode>
                <c:ptCount val="58"/>
                <c:pt idx="0">
                  <c:v>-1.6033138151129899E-2</c:v>
                </c:pt>
                <c:pt idx="1">
                  <c:v>-1.4880132724304395E-2</c:v>
                </c:pt>
                <c:pt idx="2">
                  <c:v>-1.3725856281890469E-2</c:v>
                </c:pt>
                <c:pt idx="3">
                  <c:v>-1.2563480382062486E-2</c:v>
                </c:pt>
                <c:pt idx="4">
                  <c:v>-1.1382722923041388E-2</c:v>
                </c:pt>
                <c:pt idx="5">
                  <c:v>-1.0170786682281052E-2</c:v>
                </c:pt>
                <c:pt idx="6">
                  <c:v>-8.915234818853035E-3</c:v>
                </c:pt>
                <c:pt idx="7">
                  <c:v>-7.6058198482216403E-3</c:v>
                </c:pt>
                <c:pt idx="8">
                  <c:v>-6.2360212845366299E-3</c:v>
                </c:pt>
                <c:pt idx="9">
                  <c:v>-4.8040327777584494E-3</c:v>
                </c:pt>
                <c:pt idx="10">
                  <c:v>-3.3135264675976496E-3</c:v>
                </c:pt>
                <c:pt idx="11">
                  <c:v>-1.774589078521105E-3</c:v>
                </c:pt>
                <c:pt idx="12">
                  <c:v>-2.0397410782599935E-4</c:v>
                </c:pt>
                <c:pt idx="13">
                  <c:v>1.3749180326135535E-3</c:v>
                </c:pt>
                <c:pt idx="14">
                  <c:v>2.9335673331798541E-3</c:v>
                </c:pt>
                <c:pt idx="15">
                  <c:v>4.4409785746744703E-3</c:v>
                </c:pt>
                <c:pt idx="16">
                  <c:v>5.8644117778987367E-3</c:v>
                </c:pt>
                <c:pt idx="17">
                  <c:v>7.1709730267546287E-3</c:v>
                </c:pt>
                <c:pt idx="18">
                  <c:v>8.3291375000946136E-3</c:v>
                </c:pt>
                <c:pt idx="19">
                  <c:v>9.3091405374808485E-3</c:v>
                </c:pt>
                <c:pt idx="20">
                  <c:v>1.0086691901912914E-2</c:v>
                </c:pt>
                <c:pt idx="21">
                  <c:v>1.064441001162591E-2</c:v>
                </c:pt>
                <c:pt idx="22">
                  <c:v>1.0970592286116299E-2</c:v>
                </c:pt>
                <c:pt idx="23">
                  <c:v>1.1058541452792114E-2</c:v>
                </c:pt>
                <c:pt idx="24">
                  <c:v>1.0906528176691938E-2</c:v>
                </c:pt>
                <c:pt idx="25">
                  <c:v>1.0519189322052164E-2</c:v>
                </c:pt>
                <c:pt idx="26">
                  <c:v>9.9068499524872285E-3</c:v>
                </c:pt>
                <c:pt idx="27">
                  <c:v>9.0834659016664817E-3</c:v>
                </c:pt>
                <c:pt idx="28">
                  <c:v>8.068494560687766E-3</c:v>
                </c:pt>
                <c:pt idx="29">
                  <c:v>6.886567535474869E-3</c:v>
                </c:pt>
                <c:pt idx="30">
                  <c:v>5.5678122857680534E-3</c:v>
                </c:pt>
                <c:pt idx="31">
                  <c:v>4.1458643449096555E-3</c:v>
                </c:pt>
                <c:pt idx="32">
                  <c:v>2.6595529743232427E-3</c:v>
                </c:pt>
                <c:pt idx="33">
                  <c:v>1.1517153121240187E-3</c:v>
                </c:pt>
                <c:pt idx="34">
                  <c:v>-3.3643596853790705E-4</c:v>
                </c:pt>
                <c:pt idx="35">
                  <c:v>-1.7676023767202119E-3</c:v>
                </c:pt>
                <c:pt idx="36">
                  <c:v>-3.1099613405342285E-3</c:v>
                </c:pt>
                <c:pt idx="37">
                  <c:v>-4.3362592037638039E-3</c:v>
                </c:pt>
                <c:pt idx="38">
                  <c:v>-5.4260638420112082E-3</c:v>
                </c:pt>
                <c:pt idx="39">
                  <c:v>-6.3650872293132491E-3</c:v>
                </c:pt>
                <c:pt idx="40">
                  <c:v>-7.1381339881193325E-3</c:v>
                </c:pt>
                <c:pt idx="41">
                  <c:v>-7.7277817614252011E-3</c:v>
                </c:pt>
                <c:pt idx="42">
                  <c:v>-8.1140895992628422E-3</c:v>
                </c:pt>
                <c:pt idx="43">
                  <c:v>-8.2784555625630592E-3</c:v>
                </c:pt>
                <c:pt idx="44">
                  <c:v>-8.2066457042186507E-3</c:v>
                </c:pt>
                <c:pt idx="45">
                  <c:v>-7.8895609888204772E-3</c:v>
                </c:pt>
                <c:pt idx="46">
                  <c:v>-7.3236183551586564E-3</c:v>
                </c:pt>
                <c:pt idx="47">
                  <c:v>-6.510827101044803E-3</c:v>
                </c:pt>
                <c:pt idx="48">
                  <c:v>-5.4591723385300165E-3</c:v>
                </c:pt>
                <c:pt idx="49">
                  <c:v>-4.1824742333793075E-3</c:v>
                </c:pt>
                <c:pt idx="50">
                  <c:v>-2.7014930740636876E-3</c:v>
                </c:pt>
                <c:pt idx="51">
                  <c:v>-1.0426793782071231E-3</c:v>
                </c:pt>
                <c:pt idx="52">
                  <c:v>7.6362958668697021E-4</c:v>
                </c:pt>
                <c:pt idx="53">
                  <c:v>2.6835243440332889E-3</c:v>
                </c:pt>
                <c:pt idx="54">
                  <c:v>4.6843362597737189E-3</c:v>
                </c:pt>
                <c:pt idx="55">
                  <c:v>6.737973675770159E-3</c:v>
                </c:pt>
                <c:pt idx="56">
                  <c:v>8.8190324570234461E-3</c:v>
                </c:pt>
                <c:pt idx="57">
                  <c:v>1.0750867819271068E-2</c:v>
                </c:pt>
              </c:numCache>
            </c:numRef>
          </c:val>
        </c:ser>
        <c:ser>
          <c:idx val="2"/>
          <c:order val="3"/>
          <c:tx>
            <c:strRef>
              <c:f>GRAPH.M.AA!$E$1</c:f>
              <c:strCache>
                <c:ptCount val="1"/>
                <c:pt idx="0">
                  <c:v>97</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GRAPH.M.AA!$E$2:$E$59</c:f>
              <c:numCache>
                <c:formatCode>General</c:formatCode>
                <c:ptCount val="58"/>
                <c:pt idx="0">
                  <c:v>-1.6976263924725777E-2</c:v>
                </c:pt>
                <c:pt idx="1">
                  <c:v>-1.5755434649263479E-2</c:v>
                </c:pt>
                <c:pt idx="2">
                  <c:v>-1.4533259592589909E-2</c:v>
                </c:pt>
                <c:pt idx="3">
                  <c:v>-1.3302508639830868E-2</c:v>
                </c:pt>
                <c:pt idx="4">
                  <c:v>-1.2052294859690883E-2</c:v>
                </c:pt>
                <c:pt idx="5">
                  <c:v>-1.0769068251826996E-2</c:v>
                </c:pt>
                <c:pt idx="6">
                  <c:v>-9.4396603964326253E-3</c:v>
                </c:pt>
                <c:pt idx="7">
                  <c:v>-8.053221015764089E-3</c:v>
                </c:pt>
                <c:pt idx="8">
                  <c:v>-6.6028460659799618E-3</c:v>
                </c:pt>
                <c:pt idx="9">
                  <c:v>-5.0866229411560045E-3</c:v>
                </c:pt>
                <c:pt idx="10">
                  <c:v>-3.5084397892210404E-3</c:v>
                </c:pt>
                <c:pt idx="11">
                  <c:v>-1.8789766713752875E-3</c:v>
                </c:pt>
                <c:pt idx="12">
                  <c:v>-2.1597258475694047E-4</c:v>
                </c:pt>
                <c:pt idx="13">
                  <c:v>1.4557955639437625E-3</c:v>
                </c:pt>
                <c:pt idx="14">
                  <c:v>3.1061301174845511E-3</c:v>
                </c:pt>
                <c:pt idx="15">
                  <c:v>4.7022126084788505E-3</c:v>
                </c:pt>
                <c:pt idx="16">
                  <c:v>6.2093771765986631E-3</c:v>
                </c:pt>
                <c:pt idx="17">
                  <c:v>7.5927949695049016E-3</c:v>
                </c:pt>
                <c:pt idx="18">
                  <c:v>8.8190867648060608E-3</c:v>
                </c:pt>
                <c:pt idx="19">
                  <c:v>9.8567370396856029E-3</c:v>
                </c:pt>
                <c:pt idx="20">
                  <c:v>1.0680026719672497E-2</c:v>
                </c:pt>
                <c:pt idx="21">
                  <c:v>1.1270551777015669E-2</c:v>
                </c:pt>
                <c:pt idx="22">
                  <c:v>1.161592124412314E-2</c:v>
                </c:pt>
                <c:pt idx="23">
                  <c:v>1.1709043891191651E-2</c:v>
                </c:pt>
                <c:pt idx="24">
                  <c:v>1.1548088657673816E-2</c:v>
                </c:pt>
                <c:pt idx="25">
                  <c:v>1.113796516452582E-2</c:v>
                </c:pt>
                <c:pt idx="26">
                  <c:v>1.0489605832045302E-2</c:v>
                </c:pt>
                <c:pt idx="27">
                  <c:v>9.6177874252939225E-3</c:v>
                </c:pt>
                <c:pt idx="28">
                  <c:v>8.5431118877870478E-3</c:v>
                </c:pt>
                <c:pt idx="29">
                  <c:v>7.2916597434439789E-3</c:v>
                </c:pt>
                <c:pt idx="30">
                  <c:v>5.8953306555191154E-3</c:v>
                </c:pt>
                <c:pt idx="31">
                  <c:v>4.3897387181396352E-3</c:v>
                </c:pt>
                <c:pt idx="32">
                  <c:v>2.8159972669304922E-3</c:v>
                </c:pt>
                <c:pt idx="33">
                  <c:v>1.2194632716607257E-3</c:v>
                </c:pt>
                <c:pt idx="34">
                  <c:v>-3.5622631962837212E-4</c:v>
                </c:pt>
                <c:pt idx="35">
                  <c:v>-1.8715789871155187E-3</c:v>
                </c:pt>
                <c:pt idx="36">
                  <c:v>-3.292900242918595E-3</c:v>
                </c:pt>
                <c:pt idx="37">
                  <c:v>-4.591333274573439E-3</c:v>
                </c:pt>
                <c:pt idx="38">
                  <c:v>-5.7452440680118679E-3</c:v>
                </c:pt>
                <c:pt idx="39">
                  <c:v>-6.7395041251552042E-3</c:v>
                </c:pt>
                <c:pt idx="40">
                  <c:v>-7.5580242227145881E-3</c:v>
                </c:pt>
                <c:pt idx="41">
                  <c:v>-8.1823571591560958E-3</c:v>
                </c:pt>
                <c:pt idx="42">
                  <c:v>-8.5913889874547726E-3</c:v>
                </c:pt>
                <c:pt idx="43">
                  <c:v>-8.765423536831473E-3</c:v>
                </c:pt>
                <c:pt idx="44">
                  <c:v>-8.6893895691726904E-3</c:v>
                </c:pt>
                <c:pt idx="45">
                  <c:v>-8.3536528116922686E-3</c:v>
                </c:pt>
                <c:pt idx="46">
                  <c:v>-7.7544194348738715E-3</c:v>
                </c:pt>
                <c:pt idx="47">
                  <c:v>-6.893816930518026E-3</c:v>
                </c:pt>
                <c:pt idx="48">
                  <c:v>-5.7803001231494285E-3</c:v>
                </c:pt>
                <c:pt idx="49">
                  <c:v>-4.4285021294604432E-3</c:v>
                </c:pt>
                <c:pt idx="50">
                  <c:v>-2.8604044313615519E-3</c:v>
                </c:pt>
                <c:pt idx="51">
                  <c:v>-1.1040134592781303E-3</c:v>
                </c:pt>
                <c:pt idx="52">
                  <c:v>8.0854897413914497E-4</c:v>
                </c:pt>
                <c:pt idx="53">
                  <c:v>2.8413787172117178E-3</c:v>
                </c:pt>
                <c:pt idx="54">
                  <c:v>4.9598854515251149E-3</c:v>
                </c:pt>
                <c:pt idx="55">
                  <c:v>7.1343250684625216E-3</c:v>
                </c:pt>
                <c:pt idx="56">
                  <c:v>9.3377990721424716E-3</c:v>
                </c:pt>
                <c:pt idx="57">
                  <c:v>1.1383271808639954E-2</c:v>
                </c:pt>
              </c:numCache>
            </c:numRef>
          </c:val>
        </c:ser>
        <c:ser>
          <c:idx val="3"/>
          <c:order val="4"/>
          <c:tx>
            <c:strRef>
              <c:f>GRAPH.M.AA!$F$1</c:f>
              <c:strCache>
                <c:ptCount val="1"/>
                <c:pt idx="0">
                  <c:v>96</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GRAPH.M.AA!$F$2:$F$59</c:f>
              <c:numCache>
                <c:formatCode>General</c:formatCode>
                <c:ptCount val="58"/>
                <c:pt idx="0">
                  <c:v>-1.7919389698321651E-2</c:v>
                </c:pt>
                <c:pt idx="1">
                  <c:v>-1.6630736574222559E-2</c:v>
                </c:pt>
                <c:pt idx="2">
                  <c:v>-1.5340662903289348E-2</c:v>
                </c:pt>
                <c:pt idx="3">
                  <c:v>-1.4041536897599249E-2</c:v>
                </c:pt>
                <c:pt idx="4">
                  <c:v>-1.2721866796340376E-2</c:v>
                </c:pt>
                <c:pt idx="5">
                  <c:v>-1.1367349821372941E-2</c:v>
                </c:pt>
                <c:pt idx="6">
                  <c:v>-9.9640859740122156E-3</c:v>
                </c:pt>
                <c:pt idx="7">
                  <c:v>-8.5006221833065394E-3</c:v>
                </c:pt>
                <c:pt idx="8">
                  <c:v>-6.9696708474232929E-3</c:v>
                </c:pt>
                <c:pt idx="9">
                  <c:v>-5.3692131045535605E-3</c:v>
                </c:pt>
                <c:pt idx="10">
                  <c:v>-3.7033531108444317E-3</c:v>
                </c:pt>
                <c:pt idx="11">
                  <c:v>-1.9833642642294704E-3</c:v>
                </c:pt>
                <c:pt idx="12">
                  <c:v>-2.2797106168788163E-4</c:v>
                </c:pt>
                <c:pt idx="13">
                  <c:v>1.5366730952739716E-3</c:v>
                </c:pt>
                <c:pt idx="14">
                  <c:v>3.2786929017892485E-3</c:v>
                </c:pt>
                <c:pt idx="15">
                  <c:v>4.9634466422832316E-3</c:v>
                </c:pt>
                <c:pt idx="16">
                  <c:v>6.5543425752985886E-3</c:v>
                </c:pt>
                <c:pt idx="17">
                  <c:v>8.0146169122551729E-3</c:v>
                </c:pt>
                <c:pt idx="18">
                  <c:v>9.3090360295175097E-3</c:v>
                </c:pt>
                <c:pt idx="19">
                  <c:v>1.0404333541890359E-2</c:v>
                </c:pt>
                <c:pt idx="20">
                  <c:v>1.1273361537432081E-2</c:v>
                </c:pt>
                <c:pt idx="21">
                  <c:v>1.1896693542405429E-2</c:v>
                </c:pt>
                <c:pt idx="22">
                  <c:v>1.2261250202129981E-2</c:v>
                </c:pt>
                <c:pt idx="23">
                  <c:v>1.2359546329591187E-2</c:v>
                </c:pt>
                <c:pt idx="24">
                  <c:v>1.2189649138655695E-2</c:v>
                </c:pt>
                <c:pt idx="25">
                  <c:v>1.1756741006999477E-2</c:v>
                </c:pt>
                <c:pt idx="26">
                  <c:v>1.1072361711603373E-2</c:v>
                </c:pt>
                <c:pt idx="27">
                  <c:v>1.0152108948921362E-2</c:v>
                </c:pt>
                <c:pt idx="28">
                  <c:v>9.0177292148863279E-3</c:v>
                </c:pt>
                <c:pt idx="29">
                  <c:v>7.6967519514130889E-3</c:v>
                </c:pt>
                <c:pt idx="30">
                  <c:v>6.2228490252701774E-3</c:v>
                </c:pt>
                <c:pt idx="31">
                  <c:v>4.633613091369615E-3</c:v>
                </c:pt>
                <c:pt idx="32">
                  <c:v>2.9724415595377418E-3</c:v>
                </c:pt>
                <c:pt idx="33">
                  <c:v>1.2872112311974326E-3</c:v>
                </c:pt>
                <c:pt idx="34">
                  <c:v>-3.7601667071883725E-4</c:v>
                </c:pt>
                <c:pt idx="35">
                  <c:v>-1.975555597510825E-3</c:v>
                </c:pt>
                <c:pt idx="36">
                  <c:v>-3.4758391453029612E-3</c:v>
                </c:pt>
                <c:pt idx="37">
                  <c:v>-4.8464073453830751E-3</c:v>
                </c:pt>
                <c:pt idx="38">
                  <c:v>-6.0644242940125267E-3</c:v>
                </c:pt>
                <c:pt idx="39">
                  <c:v>-7.1139210209971602E-3</c:v>
                </c:pt>
                <c:pt idx="40">
                  <c:v>-7.9779144573098419E-3</c:v>
                </c:pt>
                <c:pt idx="41">
                  <c:v>-8.6369325568869896E-3</c:v>
                </c:pt>
                <c:pt idx="42">
                  <c:v>-9.0686883756467048E-3</c:v>
                </c:pt>
                <c:pt idx="43">
                  <c:v>-9.2523915110998885E-3</c:v>
                </c:pt>
                <c:pt idx="44">
                  <c:v>-9.1721334341267283E-3</c:v>
                </c:pt>
                <c:pt idx="45">
                  <c:v>-8.8177446345640616E-3</c:v>
                </c:pt>
                <c:pt idx="46">
                  <c:v>-8.1852205145890866E-3</c:v>
                </c:pt>
                <c:pt idx="47">
                  <c:v>-7.2768067599912499E-3</c:v>
                </c:pt>
                <c:pt idx="48">
                  <c:v>-6.1014279077688414E-3</c:v>
                </c:pt>
                <c:pt idx="49">
                  <c:v>-4.6745300255415789E-3</c:v>
                </c:pt>
                <c:pt idx="50">
                  <c:v>-3.0193157886594158E-3</c:v>
                </c:pt>
                <c:pt idx="51">
                  <c:v>-1.1653475403491376E-3</c:v>
                </c:pt>
                <c:pt idx="52">
                  <c:v>8.5346836159131963E-4</c:v>
                </c:pt>
                <c:pt idx="53">
                  <c:v>2.9992330903901463E-3</c:v>
                </c:pt>
                <c:pt idx="54">
                  <c:v>5.2354346432765099E-3</c:v>
                </c:pt>
                <c:pt idx="55">
                  <c:v>7.5306764611548834E-3</c:v>
                </c:pt>
                <c:pt idx="56">
                  <c:v>9.8565656872614989E-3</c:v>
                </c:pt>
                <c:pt idx="57">
                  <c:v>1.2015675798008841E-2</c:v>
                </c:pt>
              </c:numCache>
            </c:numRef>
          </c:val>
        </c:ser>
        <c:ser>
          <c:idx val="4"/>
          <c:order val="5"/>
          <c:tx>
            <c:strRef>
              <c:f>GRAPH.M.AA!$G$1</c:f>
              <c:strCache>
                <c:ptCount val="1"/>
                <c:pt idx="0">
                  <c:v>95</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GRAPH.M.AA!$G$2:$G$59</c:f>
              <c:numCache>
                <c:formatCode>General</c:formatCode>
                <c:ptCount val="58"/>
                <c:pt idx="0">
                  <c:v>-1.8862515471917529E-2</c:v>
                </c:pt>
                <c:pt idx="1">
                  <c:v>-1.7506038499181642E-2</c:v>
                </c:pt>
                <c:pt idx="2">
                  <c:v>-1.6148066213988788E-2</c:v>
                </c:pt>
                <c:pt idx="3">
                  <c:v>-1.4780565155367631E-2</c:v>
                </c:pt>
                <c:pt idx="4">
                  <c:v>-1.3391438732989869E-2</c:v>
                </c:pt>
                <c:pt idx="5">
                  <c:v>-1.1965631390918885E-2</c:v>
                </c:pt>
                <c:pt idx="6">
                  <c:v>-1.0488511551591806E-2</c:v>
                </c:pt>
                <c:pt idx="7">
                  <c:v>-8.9480233508489881E-3</c:v>
                </c:pt>
                <c:pt idx="8">
                  <c:v>-7.3364956288666239E-3</c:v>
                </c:pt>
                <c:pt idx="9">
                  <c:v>-5.6518032679511165E-3</c:v>
                </c:pt>
                <c:pt idx="10">
                  <c:v>-3.8982664324678229E-3</c:v>
                </c:pt>
                <c:pt idx="11">
                  <c:v>-2.0877518570836529E-3</c:v>
                </c:pt>
                <c:pt idx="12">
                  <c:v>-2.3996953861882275E-4</c:v>
                </c:pt>
                <c:pt idx="13">
                  <c:v>1.6175506266041806E-3</c:v>
                </c:pt>
                <c:pt idx="14">
                  <c:v>3.4512556860939458E-3</c:v>
                </c:pt>
                <c:pt idx="15">
                  <c:v>5.2246806760876119E-3</c:v>
                </c:pt>
                <c:pt idx="16">
                  <c:v>6.8993079739985141E-3</c:v>
                </c:pt>
                <c:pt idx="17">
                  <c:v>8.4364388550054459E-3</c:v>
                </c:pt>
                <c:pt idx="18">
                  <c:v>9.7989852942289568E-3</c:v>
                </c:pt>
                <c:pt idx="19">
                  <c:v>1.0951930044095115E-2</c:v>
                </c:pt>
                <c:pt idx="20">
                  <c:v>1.1866696355191664E-2</c:v>
                </c:pt>
                <c:pt idx="21">
                  <c:v>1.2522835307795188E-2</c:v>
                </c:pt>
                <c:pt idx="22">
                  <c:v>1.2906579160136822E-2</c:v>
                </c:pt>
                <c:pt idx="23">
                  <c:v>1.3010048767990723E-2</c:v>
                </c:pt>
                <c:pt idx="24">
                  <c:v>1.2831209619637574E-2</c:v>
                </c:pt>
                <c:pt idx="25">
                  <c:v>1.2375516849473134E-2</c:v>
                </c:pt>
                <c:pt idx="26">
                  <c:v>1.1655117591161446E-2</c:v>
                </c:pt>
                <c:pt idx="27">
                  <c:v>1.0686430472548802E-2</c:v>
                </c:pt>
                <c:pt idx="28">
                  <c:v>9.4923465419856079E-3</c:v>
                </c:pt>
                <c:pt idx="29">
                  <c:v>8.1018441593821988E-3</c:v>
                </c:pt>
                <c:pt idx="30">
                  <c:v>6.5503673950212393E-3</c:v>
                </c:pt>
                <c:pt idx="31">
                  <c:v>4.8774874645995947E-3</c:v>
                </c:pt>
                <c:pt idx="32">
                  <c:v>3.1288858521449914E-3</c:v>
                </c:pt>
                <c:pt idx="33">
                  <c:v>1.3549591907341396E-3</c:v>
                </c:pt>
                <c:pt idx="34">
                  <c:v>-3.9580702180930238E-4</c:v>
                </c:pt>
                <c:pt idx="35">
                  <c:v>-2.0795322079061318E-3</c:v>
                </c:pt>
                <c:pt idx="36">
                  <c:v>-3.6587780476873277E-3</c:v>
                </c:pt>
                <c:pt idx="37">
                  <c:v>-5.1014814161927102E-3</c:v>
                </c:pt>
                <c:pt idx="38">
                  <c:v>-6.3836045200131863E-3</c:v>
                </c:pt>
                <c:pt idx="39">
                  <c:v>-7.4883379168391162E-3</c:v>
                </c:pt>
                <c:pt idx="40">
                  <c:v>-8.3978046919050975E-3</c:v>
                </c:pt>
                <c:pt idx="41">
                  <c:v>-9.0915079546178834E-3</c:v>
                </c:pt>
                <c:pt idx="42">
                  <c:v>-9.545987763838637E-3</c:v>
                </c:pt>
                <c:pt idx="43">
                  <c:v>-9.7393594853683041E-3</c:v>
                </c:pt>
                <c:pt idx="44">
                  <c:v>-9.6548772990807663E-3</c:v>
                </c:pt>
                <c:pt idx="45">
                  <c:v>-9.2818364574358547E-3</c:v>
                </c:pt>
                <c:pt idx="46">
                  <c:v>-8.6160215943043017E-3</c:v>
                </c:pt>
                <c:pt idx="47">
                  <c:v>-7.6597965894644737E-3</c:v>
                </c:pt>
                <c:pt idx="48">
                  <c:v>-6.4225556923882543E-3</c:v>
                </c:pt>
                <c:pt idx="49">
                  <c:v>-4.9205579216227147E-3</c:v>
                </c:pt>
                <c:pt idx="50">
                  <c:v>-3.1782271459572797E-3</c:v>
                </c:pt>
                <c:pt idx="51">
                  <c:v>-1.2266816214201448E-3</c:v>
                </c:pt>
                <c:pt idx="52">
                  <c:v>8.9838774904349439E-4</c:v>
                </c:pt>
                <c:pt idx="53">
                  <c:v>3.1570874635685753E-3</c:v>
                </c:pt>
                <c:pt idx="54">
                  <c:v>5.510983835027905E-3</c:v>
                </c:pt>
                <c:pt idx="55">
                  <c:v>7.9270278538472461E-3</c:v>
                </c:pt>
                <c:pt idx="56">
                  <c:v>1.0375332302380524E-2</c:v>
                </c:pt>
                <c:pt idx="57">
                  <c:v>1.2648079787377727E-2</c:v>
                </c:pt>
              </c:numCache>
            </c:numRef>
          </c:val>
        </c:ser>
        <c:ser>
          <c:idx val="5"/>
          <c:order val="6"/>
          <c:tx>
            <c:strRef>
              <c:f>GRAPH.M.AA!$H$1</c:f>
              <c:strCache>
                <c:ptCount val="1"/>
                <c:pt idx="0">
                  <c:v>94</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GRAPH.M.AA!$H$2:$H$59</c:f>
              <c:numCache>
                <c:formatCode>General</c:formatCode>
                <c:ptCount val="58"/>
                <c:pt idx="0">
                  <c:v>-1.5565749028550568E-2</c:v>
                </c:pt>
                <c:pt idx="1">
                  <c:v>-1.4682496291021918E-2</c:v>
                </c:pt>
                <c:pt idx="2">
                  <c:v>-1.3793843735575795E-2</c:v>
                </c:pt>
                <c:pt idx="3">
                  <c:v>-1.2885111989063391E-2</c:v>
                </c:pt>
                <c:pt idx="4">
                  <c:v>-1.1934470743856895E-2</c:v>
                </c:pt>
                <c:pt idx="5">
                  <c:v>-1.0915122497087593E-2</c:v>
                </c:pt>
                <c:pt idx="6">
                  <c:v>-9.8009194607195926E-3</c:v>
                </c:pt>
                <c:pt idx="7">
                  <c:v>-8.5699567924926168E-3</c:v>
                </c:pt>
                <c:pt idx="8">
                  <c:v>-7.2074483997768279E-3</c:v>
                </c:pt>
                <c:pt idx="9">
                  <c:v>-5.7074518867494817E-3</c:v>
                </c:pt>
                <c:pt idx="10">
                  <c:v>-4.0740834559835903E-3</c:v>
                </c:pt>
                <c:pt idx="11">
                  <c:v>-2.3229517405822797E-3</c:v>
                </c:pt>
                <c:pt idx="12">
                  <c:v>-4.812895699914943E-4</c:v>
                </c:pt>
                <c:pt idx="13">
                  <c:v>1.4124415027226833E-3</c:v>
                </c:pt>
                <c:pt idx="14">
                  <c:v>3.311703442593128E-3</c:v>
                </c:pt>
                <c:pt idx="15">
                  <c:v>5.1670839240083311E-3</c:v>
                </c:pt>
                <c:pt idx="16">
                  <c:v>6.9280053683771214E-3</c:v>
                </c:pt>
                <c:pt idx="17">
                  <c:v>8.5457411093228242E-3</c:v>
                </c:pt>
                <c:pt idx="18">
                  <c:v>9.9759511070681706E-3</c:v>
                </c:pt>
                <c:pt idx="19">
                  <c:v>1.1178910186677049E-2</c:v>
                </c:pt>
                <c:pt idx="20">
                  <c:v>1.2124664997942958E-2</c:v>
                </c:pt>
                <c:pt idx="21">
                  <c:v>1.2794304100611886E-2</c:v>
                </c:pt>
                <c:pt idx="22">
                  <c:v>1.3176900208156428E-2</c:v>
                </c:pt>
                <c:pt idx="23">
                  <c:v>1.3267756685034882E-2</c:v>
                </c:pt>
                <c:pt idx="24">
                  <c:v>1.3067844901490822E-2</c:v>
                </c:pt>
                <c:pt idx="25">
                  <c:v>1.2585874523505347E-2</c:v>
                </c:pt>
                <c:pt idx="26">
                  <c:v>1.1837218873265387E-2</c:v>
                </c:pt>
                <c:pt idx="27">
                  <c:v>1.0840616170686657E-2</c:v>
                </c:pt>
                <c:pt idx="28">
                  <c:v>9.6212765092965613E-3</c:v>
                </c:pt>
                <c:pt idx="29">
                  <c:v>8.2104846672879095E-3</c:v>
                </c:pt>
                <c:pt idx="30">
                  <c:v>6.6464308490146173E-3</c:v>
                </c:pt>
                <c:pt idx="31">
                  <c:v>4.9712388915581496E-3</c:v>
                </c:pt>
                <c:pt idx="32">
                  <c:v>3.2340125380754259E-3</c:v>
                </c:pt>
                <c:pt idx="33">
                  <c:v>1.4892660411586212E-3</c:v>
                </c:pt>
                <c:pt idx="34">
                  <c:v>-2.1209827211965404E-4</c:v>
                </c:pt>
                <c:pt idx="35">
                  <c:v>-1.825964346509279E-3</c:v>
                </c:pt>
                <c:pt idx="36">
                  <c:v>-3.3170330155269934E-3</c:v>
                </c:pt>
                <c:pt idx="37">
                  <c:v>-4.6568900966676985E-3</c:v>
                </c:pt>
                <c:pt idx="38">
                  <c:v>-5.8268615149217329E-3</c:v>
                </c:pt>
                <c:pt idx="39">
                  <c:v>-6.8162704746401737E-3</c:v>
                </c:pt>
                <c:pt idx="40">
                  <c:v>-7.6113206244576848E-3</c:v>
                </c:pt>
                <c:pt idx="41">
                  <c:v>-8.1932516814764433E-3</c:v>
                </c:pt>
                <c:pt idx="42">
                  <c:v>-8.5383247919086358E-3</c:v>
                </c:pt>
                <c:pt idx="43">
                  <c:v>-8.6236777625998684E-3</c:v>
                </c:pt>
                <c:pt idx="44">
                  <c:v>-8.4322978805837501E-3</c:v>
                </c:pt>
                <c:pt idx="45">
                  <c:v>-7.9539364330698525E-3</c:v>
                </c:pt>
                <c:pt idx="46">
                  <c:v>-7.1855540790530803E-3</c:v>
                </c:pt>
                <c:pt idx="47">
                  <c:v>-6.1312594340290349E-3</c:v>
                </c:pt>
                <c:pt idx="48">
                  <c:v>-4.802822620531666E-3</c:v>
                </c:pt>
                <c:pt idx="49">
                  <c:v>-3.2193814296626044E-3</c:v>
                </c:pt>
                <c:pt idx="50">
                  <c:v>-1.4091105796361081E-3</c:v>
                </c:pt>
                <c:pt idx="51">
                  <c:v>5.9331641230608856E-4</c:v>
                </c:pt>
                <c:pt idx="52">
                  <c:v>2.7497734329968715E-3</c:v>
                </c:pt>
                <c:pt idx="53">
                  <c:v>5.0190496682019914E-3</c:v>
                </c:pt>
                <c:pt idx="54">
                  <c:v>7.3640402835071228E-3</c:v>
                </c:pt>
                <c:pt idx="55">
                  <c:v>9.7559076276398926E-3</c:v>
                </c:pt>
                <c:pt idx="56">
                  <c:v>1.2169360215851688E-2</c:v>
                </c:pt>
                <c:pt idx="57">
                  <c:v>1.4369315708145255E-2</c:v>
                </c:pt>
              </c:numCache>
            </c:numRef>
          </c:val>
        </c:ser>
        <c:ser>
          <c:idx val="6"/>
          <c:order val="7"/>
          <c:tx>
            <c:strRef>
              <c:f>GRAPH.M.AA!$I$1</c:f>
              <c:strCache>
                <c:ptCount val="1"/>
                <c:pt idx="0">
                  <c:v>93</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GRAPH.M.AA!$I$2:$I$59</c:f>
              <c:numCache>
                <c:formatCode>General</c:formatCode>
                <c:ptCount val="58"/>
                <c:pt idx="0">
                  <c:v>-1.2485439192037928E-2</c:v>
                </c:pt>
                <c:pt idx="1">
                  <c:v>-1.2029710506970659E-2</c:v>
                </c:pt>
                <c:pt idx="2">
                  <c:v>-1.1565350237573435E-2</c:v>
                </c:pt>
                <c:pt idx="3">
                  <c:v>-1.1071539320804957E-2</c:v>
                </c:pt>
                <c:pt idx="4">
                  <c:v>-1.0517777255410143E-2</c:v>
                </c:pt>
                <c:pt idx="5">
                  <c:v>-9.8670410487438076E-3</c:v>
                </c:pt>
                <c:pt idx="6">
                  <c:v>-9.0835824840573842E-3</c:v>
                </c:pt>
                <c:pt idx="7">
                  <c:v>-8.1376044570742323E-3</c:v>
                </c:pt>
                <c:pt idx="8">
                  <c:v>-7.0087491390922185E-3</c:v>
                </c:pt>
                <c:pt idx="9">
                  <c:v>-5.6878899567054386E-3</c:v>
                </c:pt>
                <c:pt idx="10">
                  <c:v>-4.1784406296132559E-3</c:v>
                </c:pt>
                <c:pt idx="11">
                  <c:v>-2.4983284033430753E-3</c:v>
                </c:pt>
                <c:pt idx="12">
                  <c:v>-6.8029045437056901E-4</c:v>
                </c:pt>
                <c:pt idx="13">
                  <c:v>1.2284066384807835E-3</c:v>
                </c:pt>
                <c:pt idx="14">
                  <c:v>3.1703493985312248E-3</c:v>
                </c:pt>
                <c:pt idx="15">
                  <c:v>5.085400449079569E-3</c:v>
                </c:pt>
                <c:pt idx="16">
                  <c:v>6.91298291138287E-3</c:v>
                </c:pt>
                <c:pt idx="17">
                  <c:v>8.5961061344586032E-3</c:v>
                </c:pt>
                <c:pt idx="18">
                  <c:v>1.0084503629789743E-2</c:v>
                </c:pt>
                <c:pt idx="19">
                  <c:v>1.1334238381317752E-2</c:v>
                </c:pt>
                <c:pt idx="20">
                  <c:v>1.2313699000025102E-2</c:v>
                </c:pt>
                <c:pt idx="21">
                  <c:v>1.3004354364965387E-2</c:v>
                </c:pt>
                <c:pt idx="22">
                  <c:v>1.3396119535350803E-2</c:v>
                </c:pt>
                <c:pt idx="23">
                  <c:v>1.3485123795576759E-2</c:v>
                </c:pt>
                <c:pt idx="24">
                  <c:v>1.3273143059697623E-2</c:v>
                </c:pt>
                <c:pt idx="25">
                  <c:v>1.2770794273275765E-2</c:v>
                </c:pt>
                <c:pt idx="26">
                  <c:v>1.1996451358335158E-2</c:v>
                </c:pt>
                <c:pt idx="27">
                  <c:v>1.0971866853915047E-2</c:v>
                </c:pt>
                <c:pt idx="28">
                  <c:v>9.7260314073560616E-3</c:v>
                </c:pt>
                <c:pt idx="29">
                  <c:v>8.2943018234477028E-3</c:v>
                </c:pt>
                <c:pt idx="30">
                  <c:v>6.7193947743913185E-3</c:v>
                </c:pt>
                <c:pt idx="31">
                  <c:v>5.0472613380514453E-3</c:v>
                </c:pt>
                <c:pt idx="32">
                  <c:v>3.3312732301700176E-3</c:v>
                </c:pt>
                <c:pt idx="33">
                  <c:v>1.6303053657816813E-3</c:v>
                </c:pt>
                <c:pt idx="34">
                  <c:v>-3.1862905978119471E-6</c:v>
                </c:pt>
                <c:pt idx="35">
                  <c:v>-1.5266180679300856E-3</c:v>
                </c:pt>
                <c:pt idx="36">
                  <c:v>-2.9093050237325446E-3</c:v>
                </c:pt>
                <c:pt idx="37">
                  <c:v>-4.1291231443874032E-3</c:v>
                </c:pt>
                <c:pt idx="38">
                  <c:v>-5.1751296524020773E-3</c:v>
                </c:pt>
                <c:pt idx="39">
                  <c:v>-6.0442513931142638E-3</c:v>
                </c:pt>
                <c:pt idx="40">
                  <c:v>-6.7269630906883204E-3</c:v>
                </c:pt>
                <c:pt idx="41">
                  <c:v>-7.2053721310727514E-3</c:v>
                </c:pt>
                <c:pt idx="42">
                  <c:v>-7.4539516243901094E-3</c:v>
                </c:pt>
                <c:pt idx="43">
                  <c:v>-7.4470730670355145E-3</c:v>
                </c:pt>
                <c:pt idx="44">
                  <c:v>-7.166028649339351E-3</c:v>
                </c:pt>
                <c:pt idx="45">
                  <c:v>-6.599848993220192E-3</c:v>
                </c:pt>
                <c:pt idx="46">
                  <c:v>-5.7457122352679857E-3</c:v>
                </c:pt>
                <c:pt idx="47">
                  <c:v>-4.6086804303842044E-3</c:v>
                </c:pt>
                <c:pt idx="48">
                  <c:v>-3.2024806021964114E-3</c:v>
                </c:pt>
                <c:pt idx="49">
                  <c:v>-1.5492178408138546E-3</c:v>
                </c:pt>
                <c:pt idx="50">
                  <c:v>3.1828692176250062E-4</c:v>
                </c:pt>
                <c:pt idx="51">
                  <c:v>2.360478247464326E-3</c:v>
                </c:pt>
                <c:pt idx="52">
                  <c:v>4.5353316714704661E-3</c:v>
                </c:pt>
                <c:pt idx="53">
                  <c:v>6.7989973487971866E-3</c:v>
                </c:pt>
                <c:pt idx="54">
                  <c:v>9.1151330418811627E-3</c:v>
                </c:pt>
                <c:pt idx="55">
                  <c:v>1.145953743194128E-2</c:v>
                </c:pt>
                <c:pt idx="56">
                  <c:v>1.3812421475047909E-2</c:v>
                </c:pt>
                <c:pt idx="57">
                  <c:v>1.5918994482711481E-2</c:v>
                </c:pt>
              </c:numCache>
            </c:numRef>
          </c:val>
        </c:ser>
        <c:ser>
          <c:idx val="7"/>
          <c:order val="8"/>
          <c:tx>
            <c:strRef>
              <c:f>GRAPH.M.AA!$J$1</c:f>
              <c:strCache>
                <c:ptCount val="1"/>
                <c:pt idx="0">
                  <c:v>92</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GRAPH.M.AA!$J$2:$J$59</c:f>
              <c:numCache>
                <c:formatCode>General</c:formatCode>
                <c:ptCount val="58"/>
                <c:pt idx="0">
                  <c:v>-9.6238895821560977E-3</c:v>
                </c:pt>
                <c:pt idx="1">
                  <c:v>-9.5493757051854367E-3</c:v>
                </c:pt>
                <c:pt idx="2">
                  <c:v>-9.4636454791956481E-3</c:v>
                </c:pt>
                <c:pt idx="3">
                  <c:v>-9.3403341785207594E-3</c:v>
                </c:pt>
                <c:pt idx="4">
                  <c:v>-9.1414062413872621E-3</c:v>
                </c:pt>
                <c:pt idx="5">
                  <c:v>-8.8211336863295298E-3</c:v>
                </c:pt>
                <c:pt idx="6">
                  <c:v>-8.3360326673598273E-3</c:v>
                </c:pt>
                <c:pt idx="7">
                  <c:v>-7.650358509587285E-3</c:v>
                </c:pt>
                <c:pt idx="8">
                  <c:v>-6.7397806260165449E-3</c:v>
                </c:pt>
                <c:pt idx="9">
                  <c:v>-5.5926482853134729E-3</c:v>
                </c:pt>
                <c:pt idx="10">
                  <c:v>-4.2111352883942299E-3</c:v>
                </c:pt>
                <c:pt idx="11">
                  <c:v>-2.6139735947006137E-3</c:v>
                </c:pt>
                <c:pt idx="12">
                  <c:v>-8.3733806075625417E-4</c:v>
                </c:pt>
                <c:pt idx="13">
                  <c:v>1.0647747987263534E-3</c:v>
                </c:pt>
                <c:pt idx="14">
                  <c:v>3.0261807056466417E-3</c:v>
                </c:pt>
                <c:pt idx="15">
                  <c:v>4.9783293449467969E-3</c:v>
                </c:pt>
                <c:pt idx="16">
                  <c:v>6.8528026140772802E-3</c:v>
                </c:pt>
                <c:pt idx="17">
                  <c:v>8.5861576734530543E-3</c:v>
                </c:pt>
                <c:pt idx="18">
                  <c:v>1.0123542664227103E-2</c:v>
                </c:pt>
                <c:pt idx="19">
                  <c:v>1.1417303110339172E-2</c:v>
                </c:pt>
                <c:pt idx="20">
                  <c:v>1.2433835906148438E-2</c:v>
                </c:pt>
                <c:pt idx="21">
                  <c:v>1.3153705880627697E-2</c:v>
                </c:pt>
                <c:pt idx="22">
                  <c:v>1.3565500703707545E-2</c:v>
                </c:pt>
                <c:pt idx="23">
                  <c:v>1.3663683329431908E-2</c:v>
                </c:pt>
                <c:pt idx="24">
                  <c:v>1.3448597603169521E-2</c:v>
                </c:pt>
                <c:pt idx="25">
                  <c:v>1.2931431125510762E-2</c:v>
                </c:pt>
                <c:pt idx="26">
                  <c:v>1.2133482869537748E-2</c:v>
                </c:pt>
                <c:pt idx="27">
                  <c:v>1.1080367637761657E-2</c:v>
                </c:pt>
                <c:pt idx="28">
                  <c:v>9.8064265696604647E-3</c:v>
                </c:pt>
                <c:pt idx="29">
                  <c:v>8.3528994739577866E-3</c:v>
                </c:pt>
                <c:pt idx="30">
                  <c:v>6.7688558024437961E-3</c:v>
                </c:pt>
                <c:pt idx="31">
                  <c:v>5.1052539304057287E-3</c:v>
                </c:pt>
                <c:pt idx="32">
                  <c:v>3.4205216626245205E-3</c:v>
                </c:pt>
                <c:pt idx="33">
                  <c:v>1.7780329987602261E-3</c:v>
                </c:pt>
                <c:pt idx="34">
                  <c:v>2.3093720955202901E-4</c:v>
                </c:pt>
                <c:pt idx="35">
                  <c:v>-1.1814904615494726E-3</c:v>
                </c:pt>
                <c:pt idx="36">
                  <c:v>-2.4356227882984527E-3</c:v>
                </c:pt>
                <c:pt idx="37">
                  <c:v>-3.518296941378507E-3</c:v>
                </c:pt>
                <c:pt idx="38">
                  <c:v>-4.4287335802009054E-3</c:v>
                </c:pt>
                <c:pt idx="39">
                  <c:v>-5.1728449562347123E-3</c:v>
                </c:pt>
                <c:pt idx="40">
                  <c:v>-5.7455278327609438E-3</c:v>
                </c:pt>
                <c:pt idx="41">
                  <c:v>-6.1288227529923134E-3</c:v>
                </c:pt>
                <c:pt idx="42">
                  <c:v>-6.2938688384590602E-3</c:v>
                </c:pt>
                <c:pt idx="43">
                  <c:v>-6.2104670887881408E-3</c:v>
                </c:pt>
                <c:pt idx="44">
                  <c:v>-5.8569192604853715E-3</c:v>
                </c:pt>
                <c:pt idx="45">
                  <c:v>-5.2204165584512907E-3</c:v>
                </c:pt>
                <c:pt idx="46">
                  <c:v>-4.2974153238490853E-3</c:v>
                </c:pt>
                <c:pt idx="47">
                  <c:v>-3.0931456351788178E-3</c:v>
                </c:pt>
                <c:pt idx="48">
                  <c:v>-1.6228503806645644E-3</c:v>
                </c:pt>
                <c:pt idx="49">
                  <c:v>8.8374574409799678E-5</c:v>
                </c:pt>
                <c:pt idx="50">
                  <c:v>2.0022023659762578E-3</c:v>
                </c:pt>
                <c:pt idx="51">
                  <c:v>4.0729622636901386E-3</c:v>
                </c:pt>
                <c:pt idx="52">
                  <c:v>6.2533737518313259E-3</c:v>
                </c:pt>
                <c:pt idx="53">
                  <c:v>8.4957130681641013E-3</c:v>
                </c:pt>
                <c:pt idx="54">
                  <c:v>1.0763888785514375E-2</c:v>
                </c:pt>
                <c:pt idx="55">
                  <c:v>1.3038790802705758E-2</c:v>
                </c:pt>
                <c:pt idx="56">
                  <c:v>1.5307055333516506E-2</c:v>
                </c:pt>
                <c:pt idx="57">
                  <c:v>1.730222637989199E-2</c:v>
                </c:pt>
              </c:numCache>
            </c:numRef>
          </c:val>
        </c:ser>
        <c:ser>
          <c:idx val="8"/>
          <c:order val="9"/>
          <c:tx>
            <c:strRef>
              <c:f>GRAPH.M.AA!$K$1</c:f>
              <c:strCache>
                <c:ptCount val="1"/>
                <c:pt idx="0">
                  <c:v>91</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GRAPH.M.AA!$K$2:$K$59</c:f>
              <c:numCache>
                <c:formatCode>General</c:formatCode>
                <c:ptCount val="58"/>
                <c:pt idx="0">
                  <c:v>-6.985795758913671E-3</c:v>
                </c:pt>
                <c:pt idx="1">
                  <c:v>-7.2447926668022244E-3</c:v>
                </c:pt>
                <c:pt idx="2">
                  <c:v>-7.4906616230523415E-3</c:v>
                </c:pt>
                <c:pt idx="3">
                  <c:v>-7.6923079622792656E-3</c:v>
                </c:pt>
                <c:pt idx="4">
                  <c:v>-7.8054466775023812E-3</c:v>
                </c:pt>
                <c:pt idx="5">
                  <c:v>-7.7771117534766177E-3</c:v>
                </c:pt>
                <c:pt idx="6">
                  <c:v>-7.5578276959744617E-3</c:v>
                </c:pt>
                <c:pt idx="7">
                  <c:v>-7.1077595536057636E-3</c:v>
                </c:pt>
                <c:pt idx="8">
                  <c:v>-6.4001940496045684E-3</c:v>
                </c:pt>
                <c:pt idx="9">
                  <c:v>-5.4216163563298725E-3</c:v>
                </c:pt>
                <c:pt idx="10">
                  <c:v>-4.1723725761844133E-3</c:v>
                </c:pt>
                <c:pt idx="11">
                  <c:v>-2.6704175071745606E-3</c:v>
                </c:pt>
                <c:pt idx="12">
                  <c:v>-9.53315577040037E-4</c:v>
                </c:pt>
                <c:pt idx="13">
                  <c:v>9.2022142496528403E-4</c:v>
                </c:pt>
                <c:pt idx="14">
                  <c:v>2.8773596161685289E-3</c:v>
                </c:pt>
                <c:pt idx="15">
                  <c:v>4.8436272307834649E-3</c:v>
                </c:pt>
                <c:pt idx="16">
                  <c:v>6.745106479923102E-3</c:v>
                </c:pt>
                <c:pt idx="17">
                  <c:v>8.5138016942716277E-3</c:v>
                </c:pt>
                <c:pt idx="18">
                  <c:v>1.0091561057866461E-2</c:v>
                </c:pt>
                <c:pt idx="19">
                  <c:v>1.1427466209382287E-2</c:v>
                </c:pt>
                <c:pt idx="20">
                  <c:v>1.2485461275494325E-2</c:v>
                </c:pt>
                <c:pt idx="21">
                  <c:v>1.3243745408567431E-2</c:v>
                </c:pt>
                <c:pt idx="22">
                  <c:v>1.3687156943544609E-2</c:v>
                </c:pt>
                <c:pt idx="23">
                  <c:v>1.3805838738045972E-2</c:v>
                </c:pt>
                <c:pt idx="24">
                  <c:v>1.359645850007607E-2</c:v>
                </c:pt>
                <c:pt idx="25">
                  <c:v>1.3069514914325842E-2</c:v>
                </c:pt>
                <c:pt idx="26">
                  <c:v>1.2249331600186153E-2</c:v>
                </c:pt>
                <c:pt idx="27">
                  <c:v>1.1166447185546824E-2</c:v>
                </c:pt>
                <c:pt idx="28">
                  <c:v>9.8622782139754506E-3</c:v>
                </c:pt>
                <c:pt idx="29">
                  <c:v>8.3858322697691889E-3</c:v>
                </c:pt>
                <c:pt idx="30">
                  <c:v>6.7943871769473585E-3</c:v>
                </c:pt>
                <c:pt idx="31">
                  <c:v>5.1449847606457322E-3</c:v>
                </c:pt>
                <c:pt idx="32">
                  <c:v>3.5017403918823353E-3</c:v>
                </c:pt>
                <c:pt idx="33">
                  <c:v>1.9326021791553627E-3</c:v>
                </c:pt>
                <c:pt idx="34">
                  <c:v>4.9047067676610823E-4</c:v>
                </c:pt>
                <c:pt idx="35">
                  <c:v>-7.9050009522729781E-4</c:v>
                </c:pt>
                <c:pt idx="36">
                  <c:v>-1.8961069285008403E-3</c:v>
                </c:pt>
                <c:pt idx="37">
                  <c:v>-2.8247979769819853E-3</c:v>
                </c:pt>
                <c:pt idx="38">
                  <c:v>-3.588401383717077E-3</c:v>
                </c:pt>
                <c:pt idx="39">
                  <c:v>-4.2031318707962395E-3</c:v>
                </c:pt>
                <c:pt idx="40">
                  <c:v>-4.6684142865320855E-3</c:v>
                </c:pt>
                <c:pt idx="41">
                  <c:v>-4.9652123234535939E-3</c:v>
                </c:pt>
                <c:pt idx="42">
                  <c:v>-5.0597384055883765E-3</c:v>
                </c:pt>
                <c:pt idx="43">
                  <c:v>-4.9155106430935902E-3</c:v>
                </c:pt>
                <c:pt idx="44">
                  <c:v>-4.5066400381235105E-3</c:v>
                </c:pt>
                <c:pt idx="45">
                  <c:v>-3.817386609362039E-3</c:v>
                </c:pt>
                <c:pt idx="46">
                  <c:v>-2.8425708976658193E-3</c:v>
                </c:pt>
                <c:pt idx="47">
                  <c:v>-1.5867978796935134E-3</c:v>
                </c:pt>
                <c:pt idx="48">
                  <c:v>-6.6392930410774653E-5</c:v>
                </c:pt>
                <c:pt idx="49">
                  <c:v>1.6905648789645733E-3</c:v>
                </c:pt>
                <c:pt idx="50">
                  <c:v>3.639426055797923E-3</c:v>
                </c:pt>
                <c:pt idx="51">
                  <c:v>5.7273272965493449E-3</c:v>
                </c:pt>
                <c:pt idx="52">
                  <c:v>7.9005985160021108E-3</c:v>
                </c:pt>
                <c:pt idx="53">
                  <c:v>1.0106624350347149E-2</c:v>
                </c:pt>
                <c:pt idx="54">
                  <c:v>1.2309191472158254E-2</c:v>
                </c:pt>
                <c:pt idx="55">
                  <c:v>1.4494748668899438E-2</c:v>
                </c:pt>
                <c:pt idx="56">
                  <c:v>1.6657266533995241E-2</c:v>
                </c:pt>
                <c:pt idx="57">
                  <c:v>1.8526877946122608E-2</c:v>
                </c:pt>
              </c:numCache>
            </c:numRef>
          </c:val>
        </c:ser>
        <c:ser>
          <c:idx val="9"/>
          <c:order val="10"/>
          <c:tx>
            <c:strRef>
              <c:f>GRAPH.M.AA!$L$1</c:f>
              <c:strCache>
                <c:ptCount val="1"/>
                <c:pt idx="0">
                  <c:v>90</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GRAPH.M.AA!$L$2:$L$59</c:f>
              <c:numCache>
                <c:formatCode>General</c:formatCode>
                <c:ptCount val="58"/>
                <c:pt idx="0">
                  <c:v>-4.5775312796985101E-3</c:v>
                </c:pt>
                <c:pt idx="1">
                  <c:v>-5.1203092569118702E-3</c:v>
                </c:pt>
                <c:pt idx="2">
                  <c:v>-5.6488140900929906E-3</c:v>
                </c:pt>
                <c:pt idx="3">
                  <c:v>-6.1283851351210394E-3</c:v>
                </c:pt>
                <c:pt idx="4">
                  <c:v>-6.5100050408257726E-3</c:v>
                </c:pt>
                <c:pt idx="5">
                  <c:v>-6.7348505569333472E-3</c:v>
                </c:pt>
                <c:pt idx="6">
                  <c:v>-6.7490092580460015E-3</c:v>
                </c:pt>
                <c:pt idx="7">
                  <c:v>-6.5101921701755661E-3</c:v>
                </c:pt>
                <c:pt idx="8">
                  <c:v>-5.9907264573890728E-3</c:v>
                </c:pt>
                <c:pt idx="9">
                  <c:v>-5.1758303048738963E-3</c:v>
                </c:pt>
                <c:pt idx="10">
                  <c:v>-4.0634213809518371E-3</c:v>
                </c:pt>
                <c:pt idx="11">
                  <c:v>-2.6691625162440502E-3</c:v>
                </c:pt>
                <c:pt idx="12">
                  <c:v>-1.0300557622442419E-3</c:v>
                </c:pt>
                <c:pt idx="13">
                  <c:v>7.9243232228343174E-4</c:v>
                </c:pt>
                <c:pt idx="14">
                  <c:v>2.7210015040475266E-3</c:v>
                </c:pt>
                <c:pt idx="15">
                  <c:v>4.6780354387082612E-3</c:v>
                </c:pt>
                <c:pt idx="16">
                  <c:v>6.5867120158132897E-3</c:v>
                </c:pt>
                <c:pt idx="17">
                  <c:v>8.3764752802312215E-3</c:v>
                </c:pt>
                <c:pt idx="18">
                  <c:v>9.98704442357079E-3</c:v>
                </c:pt>
                <c:pt idx="19">
                  <c:v>1.1364515896721938E-2</c:v>
                </c:pt>
                <c:pt idx="20">
                  <c:v>1.2469717059354846E-2</c:v>
                </c:pt>
                <c:pt idx="21">
                  <c:v>1.3276788086851288E-2</c:v>
                </c:pt>
                <c:pt idx="22">
                  <c:v>1.3764127397865922E-2</c:v>
                </c:pt>
                <c:pt idx="23">
                  <c:v>1.3914799713116155E-2</c:v>
                </c:pt>
                <c:pt idx="24">
                  <c:v>1.3719596232400044E-2</c:v>
                </c:pt>
                <c:pt idx="25">
                  <c:v>1.3187238968756176E-2</c:v>
                </c:pt>
                <c:pt idx="26">
                  <c:v>1.2345342824371386E-2</c:v>
                </c:pt>
                <c:pt idx="27">
                  <c:v>1.12306471160738E-2</c:v>
                </c:pt>
                <c:pt idx="28">
                  <c:v>9.8935628269286591E-3</c:v>
                </c:pt>
                <c:pt idx="29">
                  <c:v>8.392854984742959E-3</c:v>
                </c:pt>
                <c:pt idx="30">
                  <c:v>6.795813371485715E-3</c:v>
                </c:pt>
                <c:pt idx="31">
                  <c:v>5.1665601288598539E-3</c:v>
                </c:pt>
                <c:pt idx="32">
                  <c:v>3.5753394087683077E-3</c:v>
                </c:pt>
                <c:pt idx="33">
                  <c:v>2.094640932437053E-3</c:v>
                </c:pt>
                <c:pt idx="34">
                  <c:v>7.759909376516827E-4</c:v>
                </c:pt>
                <c:pt idx="35">
                  <c:v>-3.534127703515022E-4</c:v>
                </c:pt>
                <c:pt idx="36">
                  <c:v>-1.2910441244740056E-3</c:v>
                </c:pt>
                <c:pt idx="37">
                  <c:v>-2.0494981085323882E-3</c:v>
                </c:pt>
                <c:pt idx="38">
                  <c:v>-2.6555558966776527E-3</c:v>
                </c:pt>
                <c:pt idx="39">
                  <c:v>-3.1370581868248593E-3</c:v>
                </c:pt>
                <c:pt idx="40">
                  <c:v>-3.4979718524457137E-3</c:v>
                </c:pt>
                <c:pt idx="41">
                  <c:v>-3.7170937475448085E-3</c:v>
                </c:pt>
                <c:pt idx="42">
                  <c:v>-3.7542452018448635E-3</c:v>
                </c:pt>
                <c:pt idx="43">
                  <c:v>-3.5649996203002132E-3</c:v>
                </c:pt>
                <c:pt idx="44">
                  <c:v>-3.1181566240621184E-3</c:v>
                </c:pt>
                <c:pt idx="45">
                  <c:v>-2.3939391305145552E-3</c:v>
                </c:pt>
                <c:pt idx="46">
                  <c:v>-1.3845909032785819E-3</c:v>
                </c:pt>
                <c:pt idx="47">
                  <c:v>-9.3301164348913446E-5</c:v>
                </c:pt>
                <c:pt idx="48">
                  <c:v>1.4629090583460069E-3</c:v>
                </c:pt>
                <c:pt idx="49">
                  <c:v>3.2529353296326668E-3</c:v>
                </c:pt>
                <c:pt idx="50">
                  <c:v>5.2250323191009862E-3</c:v>
                </c:pt>
                <c:pt idx="51">
                  <c:v>7.3182799348938676E-3</c:v>
                </c:pt>
                <c:pt idx="52">
                  <c:v>9.4718581753086006E-3</c:v>
                </c:pt>
                <c:pt idx="53">
                  <c:v>1.1627637845031069E-2</c:v>
                </c:pt>
                <c:pt idx="54">
                  <c:v>1.3749186055107554E-2</c:v>
                </c:pt>
                <c:pt idx="55">
                  <c:v>1.5828955191330429E-2</c:v>
                </c:pt>
                <c:pt idx="56">
                  <c:v>1.7869044619215124E-2</c:v>
                </c:pt>
                <c:pt idx="57">
                  <c:v>1.9604093875409359E-2</c:v>
                </c:pt>
              </c:numCache>
            </c:numRef>
          </c:val>
        </c:ser>
        <c:ser>
          <c:idx val="10"/>
          <c:order val="11"/>
          <c:tx>
            <c:strRef>
              <c:f>GRAPH.M.AA!$M$1</c:f>
              <c:strCache>
                <c:ptCount val="1"/>
                <c:pt idx="0">
                  <c:v>89</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GRAPH.M.AA!$M$2:$M$59</c:f>
              <c:numCache>
                <c:formatCode>General</c:formatCode>
                <c:ptCount val="58"/>
                <c:pt idx="0">
                  <c:v>-2.4053842587947738E-3</c:v>
                </c:pt>
                <c:pt idx="1">
                  <c:v>-3.1800819048144469E-3</c:v>
                </c:pt>
                <c:pt idx="2">
                  <c:v>-3.940293371621495E-3</c:v>
                </c:pt>
                <c:pt idx="3">
                  <c:v>-4.6493331045480701E-3</c:v>
                </c:pt>
                <c:pt idx="4">
                  <c:v>-5.25526726006742E-3</c:v>
                </c:pt>
                <c:pt idx="5">
                  <c:v>-5.6947676556258209E-3</c:v>
                </c:pt>
                <c:pt idx="6">
                  <c:v>-5.9108151208295823E-3</c:v>
                </c:pt>
                <c:pt idx="7">
                  <c:v>-5.8598762405281946E-3</c:v>
                </c:pt>
                <c:pt idx="8">
                  <c:v>-5.5143285487200266E-3</c:v>
                </c:pt>
                <c:pt idx="9">
                  <c:v>-4.8585530842006897E-3</c:v>
                </c:pt>
                <c:pt idx="10">
                  <c:v>-3.8875565909337606E-3</c:v>
                </c:pt>
                <c:pt idx="11">
                  <c:v>-2.6134769534260638E-3</c:v>
                </c:pt>
                <c:pt idx="12">
                  <c:v>-1.0709725822326543E-3</c:v>
                </c:pt>
                <c:pt idx="13">
                  <c:v>6.7767838509746881E-4</c:v>
                </c:pt>
                <c:pt idx="14">
                  <c:v>2.5530307966197263E-3</c:v>
                </c:pt>
                <c:pt idx="15">
                  <c:v>4.4774411565140504E-3</c:v>
                </c:pt>
                <c:pt idx="16">
                  <c:v>6.374040779490775E-3</c:v>
                </c:pt>
                <c:pt idx="17">
                  <c:v>8.1717485187536854E-3</c:v>
                </c:pt>
                <c:pt idx="18">
                  <c:v>9.809157198656604E-3</c:v>
                </c:pt>
                <c:pt idx="19">
                  <c:v>1.1229312279342207E-2</c:v>
                </c:pt>
                <c:pt idx="20">
                  <c:v>1.2388984663733948E-2</c:v>
                </c:pt>
                <c:pt idx="21">
                  <c:v>1.3256275508438886E-2</c:v>
                </c:pt>
                <c:pt idx="22">
                  <c:v>1.380031518093916E-2</c:v>
                </c:pt>
                <c:pt idx="23">
                  <c:v>1.3994337997651152E-2</c:v>
                </c:pt>
                <c:pt idx="24">
                  <c:v>1.3821213224630258E-2</c:v>
                </c:pt>
                <c:pt idx="25">
                  <c:v>1.3287020394725957E-2</c:v>
                </c:pt>
                <c:pt idx="26">
                  <c:v>1.242310530176316E-2</c:v>
                </c:pt>
                <c:pt idx="27">
                  <c:v>1.1273842197779049E-2</c:v>
                </c:pt>
                <c:pt idx="28">
                  <c:v>9.9007024165078672E-3</c:v>
                </c:pt>
                <c:pt idx="29">
                  <c:v>8.3742764297662919E-3</c:v>
                </c:pt>
                <c:pt idx="30">
                  <c:v>6.7736197114772745E-3</c:v>
                </c:pt>
                <c:pt idx="31">
                  <c:v>5.17082467174379E-3</c:v>
                </c:pt>
                <c:pt idx="32">
                  <c:v>3.6425732067738581E-3</c:v>
                </c:pt>
                <c:pt idx="33">
                  <c:v>2.2655740195622887E-3</c:v>
                </c:pt>
                <c:pt idx="34">
                  <c:v>1.0886739229196696E-3</c:v>
                </c:pt>
                <c:pt idx="35">
                  <c:v>1.3025324493964874E-4</c:v>
                </c:pt>
                <c:pt idx="36">
                  <c:v>-6.2092803414715014E-4</c:v>
                </c:pt>
                <c:pt idx="37">
                  <c:v>-1.1939328165486707E-3</c:v>
                </c:pt>
                <c:pt idx="38">
                  <c:v>-1.6326860729090065E-3</c:v>
                </c:pt>
                <c:pt idx="39">
                  <c:v>-1.9778598265642877E-3</c:v>
                </c:pt>
                <c:pt idx="40">
                  <c:v>-2.2379023848759783E-3</c:v>
                </c:pt>
                <c:pt idx="41">
                  <c:v>-2.3884224283998723E-3</c:v>
                </c:pt>
                <c:pt idx="42">
                  <c:v>-2.3815772555351167E-3</c:v>
                </c:pt>
                <c:pt idx="43">
                  <c:v>-2.1633995484413582E-3</c:v>
                </c:pt>
                <c:pt idx="44">
                  <c:v>-1.6962996381559847E-3</c:v>
                </c:pt>
                <c:pt idx="45">
                  <c:v>-9.5525796228979054E-4</c:v>
                </c:pt>
                <c:pt idx="46">
                  <c:v>7.1071645198039768E-5</c:v>
                </c:pt>
                <c:pt idx="47">
                  <c:v>1.3816880476306137E-3</c:v>
                </c:pt>
                <c:pt idx="48">
                  <c:v>2.9591675108976423E-3</c:v>
                </c:pt>
                <c:pt idx="49">
                  <c:v>4.7692227186830749E-3</c:v>
                </c:pt>
                <c:pt idx="50">
                  <c:v>6.7522471589874788E-3</c:v>
                </c:pt>
                <c:pt idx="51">
                  <c:v>8.8386765800573253E-3</c:v>
                </c:pt>
                <c:pt idx="52">
                  <c:v>1.0960274684872928E-2</c:v>
                </c:pt>
                <c:pt idx="53">
                  <c:v>1.3053383408725194E-2</c:v>
                </c:pt>
                <c:pt idx="54">
                  <c:v>1.5081638011588461E-2</c:v>
                </c:pt>
                <c:pt idx="55">
                  <c:v>1.7043884650631558E-2</c:v>
                </c:pt>
                <c:pt idx="56">
                  <c:v>1.8950850698086885E-2</c:v>
                </c:pt>
                <c:pt idx="57">
                  <c:v>2.0548532021282477E-2</c:v>
                </c:pt>
              </c:numCache>
            </c:numRef>
          </c:val>
        </c:ser>
        <c:ser>
          <c:idx val="11"/>
          <c:order val="12"/>
          <c:tx>
            <c:strRef>
              <c:f>GRAPH.M.AA!$N$1</c:f>
              <c:strCache>
                <c:ptCount val="1"/>
                <c:pt idx="0">
                  <c:v>88</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GRAPH.M.AA!$N$2:$N$59</c:f>
              <c:numCache>
                <c:formatCode>General</c:formatCode>
                <c:ptCount val="58"/>
                <c:pt idx="0">
                  <c:v>-4.7279577539760531E-4</c:v>
                </c:pt>
                <c:pt idx="1">
                  <c:v>-1.426260875712293E-3</c:v>
                </c:pt>
                <c:pt idx="2">
                  <c:v>-2.3661131584975514E-3</c:v>
                </c:pt>
                <c:pt idx="3">
                  <c:v>-3.2555064184789373E-3</c:v>
                </c:pt>
                <c:pt idx="4">
                  <c:v>-4.0417285978375794E-3</c:v>
                </c:pt>
                <c:pt idx="5">
                  <c:v>-4.6584522767387782E-3</c:v>
                </c:pt>
                <c:pt idx="6">
                  <c:v>-5.0466183122153119E-3</c:v>
                </c:pt>
                <c:pt idx="7">
                  <c:v>-5.1620132945473518E-3</c:v>
                </c:pt>
                <c:pt idx="8">
                  <c:v>-4.9774157435236166E-3</c:v>
                </c:pt>
                <c:pt idx="9">
                  <c:v>-4.4765275993883247E-3</c:v>
                </c:pt>
                <c:pt idx="10">
                  <c:v>-3.65123016151081E-3</c:v>
                </c:pt>
                <c:pt idx="11">
                  <c:v>-2.5093885683775685E-3</c:v>
                </c:pt>
                <c:pt idx="12">
                  <c:v>-1.081845766023326E-3</c:v>
                </c:pt>
                <c:pt idx="13">
                  <c:v>5.7033954954943678E-4</c:v>
                </c:pt>
                <c:pt idx="14">
                  <c:v>2.368166507151992E-3</c:v>
                </c:pt>
                <c:pt idx="15">
                  <c:v>4.2373351485842647E-3</c:v>
                </c:pt>
                <c:pt idx="16">
                  <c:v>6.1039199553568624E-3</c:v>
                </c:pt>
                <c:pt idx="17">
                  <c:v>7.8982709836848963E-3</c:v>
                </c:pt>
                <c:pt idx="18">
                  <c:v>9.5586566899059644E-3</c:v>
                </c:pt>
                <c:pt idx="19">
                  <c:v>1.1024557530465273E-2</c:v>
                </c:pt>
                <c:pt idx="20">
                  <c:v>1.2247335837845208E-2</c:v>
                </c:pt>
                <c:pt idx="21">
                  <c:v>1.3186865157982286E-2</c:v>
                </c:pt>
                <c:pt idx="22">
                  <c:v>1.3800272900807875E-2</c:v>
                </c:pt>
                <c:pt idx="23">
                  <c:v>1.4048410965430524E-2</c:v>
                </c:pt>
                <c:pt idx="24">
                  <c:v>1.3904465057742232E-2</c:v>
                </c:pt>
                <c:pt idx="25">
                  <c:v>1.3371207994666956E-2</c:v>
                </c:pt>
                <c:pt idx="26">
                  <c:v>1.2484336726136025E-2</c:v>
                </c:pt>
                <c:pt idx="27">
                  <c:v>1.1297390293554699E-2</c:v>
                </c:pt>
                <c:pt idx="28">
                  <c:v>9.8849433616103877E-3</c:v>
                </c:pt>
                <c:pt idx="29">
                  <c:v>8.3314476265680115E-3</c:v>
                </c:pt>
                <c:pt idx="30">
                  <c:v>6.7294866054934399E-3</c:v>
                </c:pt>
                <c:pt idx="31">
                  <c:v>5.15990273968292E-3</c:v>
                </c:pt>
                <c:pt idx="32">
                  <c:v>3.7059618911586822E-3</c:v>
                </c:pt>
                <c:pt idx="33">
                  <c:v>2.4479319658872178E-3</c:v>
                </c:pt>
                <c:pt idx="34">
                  <c:v>1.430486721833768E-3</c:v>
                </c:pt>
                <c:pt idx="35">
                  <c:v>6.6134237572335053E-4</c:v>
                </c:pt>
                <c:pt idx="36">
                  <c:v>1.135496799888891E-4</c:v>
                </c:pt>
                <c:pt idx="37">
                  <c:v>-2.6049545404305263E-4</c:v>
                </c:pt>
                <c:pt idx="38">
                  <c:v>-5.2367851269741195E-4</c:v>
                </c:pt>
                <c:pt idx="39">
                  <c:v>-7.3050534977925352E-4</c:v>
                </c:pt>
                <c:pt idx="40">
                  <c:v>-8.9377447177008129E-4</c:v>
                </c:pt>
                <c:pt idx="41">
                  <c:v>-9.8514975838392971E-4</c:v>
                </c:pt>
                <c:pt idx="42">
                  <c:v>-9.4802369541180376E-4</c:v>
                </c:pt>
                <c:pt idx="43">
                  <c:v>-7.1748087873757527E-4</c:v>
                </c:pt>
                <c:pt idx="44">
                  <c:v>-2.4836504531866588E-4</c:v>
                </c:pt>
                <c:pt idx="45">
                  <c:v>4.9093067186833927E-4</c:v>
                </c:pt>
                <c:pt idx="46">
                  <c:v>1.5164541051744251E-3</c:v>
                </c:pt>
                <c:pt idx="47">
                  <c:v>2.8301166695594571E-3</c:v>
                </c:pt>
                <c:pt idx="48">
                  <c:v>4.4142767490098489E-3</c:v>
                </c:pt>
                <c:pt idx="49">
                  <c:v>6.2311392584125658E-3</c:v>
                </c:pt>
                <c:pt idx="50">
                  <c:v>8.2124832986905094E-3</c:v>
                </c:pt>
                <c:pt idx="51">
                  <c:v>1.0279833693601859E-2</c:v>
                </c:pt>
                <c:pt idx="52">
                  <c:v>1.2357839549602678E-2</c:v>
                </c:pt>
                <c:pt idx="53">
                  <c:v>1.4378020798935798E-2</c:v>
                </c:pt>
                <c:pt idx="54">
                  <c:v>1.6304767645583085E-2</c:v>
                </c:pt>
                <c:pt idx="55">
                  <c:v>1.8143641871603555E-2</c:v>
                </c:pt>
                <c:pt idx="56">
                  <c:v>1.9914016307218119E-2</c:v>
                </c:pt>
                <c:pt idx="57">
                  <c:v>2.137819689273927E-2</c:v>
                </c:pt>
              </c:numCache>
            </c:numRef>
          </c:val>
        </c:ser>
        <c:ser>
          <c:idx val="12"/>
          <c:order val="13"/>
          <c:tx>
            <c:strRef>
              <c:f>GRAPH.M.AA!$O$1</c:f>
              <c:strCache>
                <c:ptCount val="1"/>
                <c:pt idx="0">
                  <c:v>87</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GRAPH.M.AA!$O$2:$O$59</c:f>
              <c:numCache>
                <c:formatCode>General</c:formatCode>
                <c:ptCount val="58"/>
                <c:pt idx="0">
                  <c:v>1.2229601043611815E-3</c:v>
                </c:pt>
                <c:pt idx="1">
                  <c:v>1.4312064979260519E-4</c:v>
                </c:pt>
                <c:pt idx="2">
                  <c:v>-9.2507275384634546E-4</c:v>
                </c:pt>
                <c:pt idx="3">
                  <c:v>-1.9466921636019929E-3</c:v>
                </c:pt>
                <c:pt idx="4">
                  <c:v>-2.8707148607876043E-3</c:v>
                </c:pt>
                <c:pt idx="5">
                  <c:v>-3.6295918356903378E-3</c:v>
                </c:pt>
                <c:pt idx="6">
                  <c:v>-4.1629759091892371E-3</c:v>
                </c:pt>
                <c:pt idx="7">
                  <c:v>-4.4258575739604122E-3</c:v>
                </c:pt>
                <c:pt idx="8">
                  <c:v>-4.3909813573419498E-3</c:v>
                </c:pt>
                <c:pt idx="9">
                  <c:v>-4.0411754701112912E-3</c:v>
                </c:pt>
                <c:pt idx="10">
                  <c:v>-3.3652329963378413E-3</c:v>
                </c:pt>
                <c:pt idx="11">
                  <c:v>-2.3667488235441514E-3</c:v>
                </c:pt>
                <c:pt idx="12">
                  <c:v>-1.0716263141254956E-3</c:v>
                </c:pt>
                <c:pt idx="13">
                  <c:v>4.6250787028101481E-4</c:v>
                </c:pt>
                <c:pt idx="14">
                  <c:v>2.1601333716985138E-3</c:v>
                </c:pt>
                <c:pt idx="15">
                  <c:v>3.9535905909906521E-3</c:v>
                </c:pt>
                <c:pt idx="16">
                  <c:v>5.7746825414590752E-3</c:v>
                </c:pt>
                <c:pt idx="17">
                  <c:v>7.5569338881453785E-3</c:v>
                </c:pt>
                <c:pt idx="18">
                  <c:v>9.2389019039970099E-3</c:v>
                </c:pt>
                <c:pt idx="19">
                  <c:v>1.0755534598331118E-2</c:v>
                </c:pt>
                <c:pt idx="20">
                  <c:v>1.2050877220291745E-2</c:v>
                </c:pt>
                <c:pt idx="21">
                  <c:v>1.3074377492819922E-2</c:v>
                </c:pt>
                <c:pt idx="22">
                  <c:v>1.3768881005568501E-2</c:v>
                </c:pt>
                <c:pt idx="23">
                  <c:v>1.4080745918947035E-2</c:v>
                </c:pt>
                <c:pt idx="24">
                  <c:v>1.3972056847645575E-2</c:v>
                </c:pt>
                <c:pt idx="25">
                  <c:v>1.3441825097961768E-2</c:v>
                </c:pt>
                <c:pt idx="26">
                  <c:v>1.2530808298523821E-2</c:v>
                </c:pt>
                <c:pt idx="27">
                  <c:v>1.1303271701574857E-2</c:v>
                </c:pt>
                <c:pt idx="28">
                  <c:v>9.8487431237843648E-3</c:v>
                </c:pt>
                <c:pt idx="29">
                  <c:v>8.2673677688784863E-3</c:v>
                </c:pt>
                <c:pt idx="30">
                  <c:v>6.6669060704840355E-3</c:v>
                </c:pt>
                <c:pt idx="31">
                  <c:v>5.1377663231562121E-3</c:v>
                </c:pt>
                <c:pt idx="32">
                  <c:v>3.769705858099992E-3</c:v>
                </c:pt>
                <c:pt idx="33">
                  <c:v>2.6456122098044155E-3</c:v>
                </c:pt>
                <c:pt idx="34">
                  <c:v>1.8043167907831892E-3</c:v>
                </c:pt>
                <c:pt idx="35">
                  <c:v>1.2411354880018655E-3</c:v>
                </c:pt>
                <c:pt idx="36">
                  <c:v>9.1148685983943878E-4</c:v>
                </c:pt>
                <c:pt idx="37">
                  <c:v>7.4747040193223757E-4</c:v>
                </c:pt>
                <c:pt idx="38">
                  <c:v>6.6586649033284484E-4</c:v>
                </c:pt>
                <c:pt idx="39">
                  <c:v>5.979006182514901E-4</c:v>
                </c:pt>
                <c:pt idx="40">
                  <c:v>5.2640589250430025E-4</c:v>
                </c:pt>
                <c:pt idx="41">
                  <c:v>4.8413712153971833E-4</c:v>
                </c:pt>
                <c:pt idx="42">
                  <c:v>5.3725289841599633E-4</c:v>
                </c:pt>
                <c:pt idx="43">
                  <c:v>7.6297501230415676E-4</c:v>
                </c:pt>
                <c:pt idx="44">
                  <c:v>1.2153270517635262E-3</c:v>
                </c:pt>
                <c:pt idx="45">
                  <c:v>1.9339489656708952E-3</c:v>
                </c:pt>
                <c:pt idx="46">
                  <c:v>2.9407847146898369E-3</c:v>
                </c:pt>
                <c:pt idx="47">
                  <c:v>4.2413035400011845E-3</c:v>
                </c:pt>
                <c:pt idx="48">
                  <c:v>5.817759981874393E-3</c:v>
                </c:pt>
                <c:pt idx="49">
                  <c:v>7.6283605040649016E-3</c:v>
                </c:pt>
                <c:pt idx="50">
                  <c:v>9.5955905855238388E-3</c:v>
                </c:pt>
                <c:pt idx="51">
                  <c:v>1.1632202542294134E-2</c:v>
                </c:pt>
                <c:pt idx="52">
                  <c:v>1.3656541436890546E-2</c:v>
                </c:pt>
                <c:pt idx="53">
                  <c:v>1.5596629402177209E-2</c:v>
                </c:pt>
                <c:pt idx="54">
                  <c:v>1.7418556234502502E-2</c:v>
                </c:pt>
                <c:pt idx="55">
                  <c:v>1.9134834351295704E-2</c:v>
                </c:pt>
                <c:pt idx="56">
                  <c:v>2.0772923135593313E-2</c:v>
                </c:pt>
                <c:pt idx="57">
                  <c:v>2.2113776169229542E-2</c:v>
                </c:pt>
              </c:numCache>
            </c:numRef>
          </c:val>
        </c:ser>
        <c:ser>
          <c:idx val="13"/>
          <c:order val="14"/>
          <c:tx>
            <c:strRef>
              <c:f>GRAPH.M.AA!$P$1</c:f>
              <c:strCache>
                <c:ptCount val="1"/>
                <c:pt idx="0">
                  <c:v>86</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GRAPH.M.AA!$P$2:$P$59</c:f>
              <c:numCache>
                <c:formatCode>General</c:formatCode>
                <c:ptCount val="58"/>
                <c:pt idx="0">
                  <c:v>2.6938799713033257E-3</c:v>
                </c:pt>
                <c:pt idx="1">
                  <c:v>1.5360672749252791E-3</c:v>
                </c:pt>
                <c:pt idx="2">
                  <c:v>3.8708913489149399E-4</c:v>
                </c:pt>
                <c:pt idx="3">
                  <c:v>-7.2224105218632317E-4</c:v>
                </c:pt>
                <c:pt idx="4">
                  <c:v>-1.7452583100991959E-3</c:v>
                </c:pt>
                <c:pt idx="5">
                  <c:v>-2.6150781489076014E-3</c:v>
                </c:pt>
                <c:pt idx="6">
                  <c:v>-3.2705841930733559E-3</c:v>
                </c:pt>
                <c:pt idx="7">
                  <c:v>-3.6654622156959693E-3</c:v>
                </c:pt>
                <c:pt idx="8">
                  <c:v>-3.7712715500659577E-3</c:v>
                </c:pt>
                <c:pt idx="9">
                  <c:v>-3.5693115712360779E-3</c:v>
                </c:pt>
                <c:pt idx="10">
                  <c:v>-3.0455435758522942E-3</c:v>
                </c:pt>
                <c:pt idx="11">
                  <c:v>-2.200063981053102E-3</c:v>
                </c:pt>
                <c:pt idx="12">
                  <c:v>-1.0530410773299526E-3</c:v>
                </c:pt>
                <c:pt idx="13">
                  <c:v>3.4395935033493252E-4</c:v>
                </c:pt>
                <c:pt idx="14">
                  <c:v>1.9222125091623576E-3</c:v>
                </c:pt>
                <c:pt idx="15">
                  <c:v>3.6234669671684205E-3</c:v>
                </c:pt>
                <c:pt idx="16">
                  <c:v>5.3873705954722295E-3</c:v>
                </c:pt>
                <c:pt idx="17">
                  <c:v>7.1520194330493281E-3</c:v>
                </c:pt>
                <c:pt idx="18">
                  <c:v>8.8567835893954561E-3</c:v>
                </c:pt>
                <c:pt idx="19">
                  <c:v>1.0430620831747617E-2</c:v>
                </c:pt>
                <c:pt idx="20">
                  <c:v>1.1807867028180485E-2</c:v>
                </c:pt>
                <c:pt idx="21">
                  <c:v>1.2925613732794994E-2</c:v>
                </c:pt>
                <c:pt idx="22">
                  <c:v>1.3711031698307452E-2</c:v>
                </c:pt>
                <c:pt idx="23">
                  <c:v>1.4094512827093952E-2</c:v>
                </c:pt>
                <c:pt idx="24">
                  <c:v>1.4025904993148597E-2</c:v>
                </c:pt>
                <c:pt idx="25">
                  <c:v>1.3500381239380133E-2</c:v>
                </c:pt>
                <c:pt idx="26">
                  <c:v>1.2564351060411427E-2</c:v>
                </c:pt>
                <c:pt idx="27">
                  <c:v>1.1294256681702031E-2</c:v>
                </c:pt>
                <c:pt idx="28">
                  <c:v>9.796116775433017E-3</c:v>
                </c:pt>
                <c:pt idx="29">
                  <c:v>8.1872267245580721E-3</c:v>
                </c:pt>
                <c:pt idx="30">
                  <c:v>6.5917921854656836E-3</c:v>
                </c:pt>
                <c:pt idx="31">
                  <c:v>5.1107287113287825E-3</c:v>
                </c:pt>
                <c:pt idx="32">
                  <c:v>3.8400610637348009E-3</c:v>
                </c:pt>
                <c:pt idx="33">
                  <c:v>2.8640563971235045E-3</c:v>
                </c:pt>
                <c:pt idx="34">
                  <c:v>2.2140152836436222E-3</c:v>
                </c:pt>
                <c:pt idx="35">
                  <c:v>1.8712993865853678E-3</c:v>
                </c:pt>
                <c:pt idx="36">
                  <c:v>1.7717118083431238E-3</c:v>
                </c:pt>
                <c:pt idx="37">
                  <c:v>1.8254778738218125E-3</c:v>
                </c:pt>
                <c:pt idx="38">
                  <c:v>1.9285524680502375E-3</c:v>
                </c:pt>
                <c:pt idx="39">
                  <c:v>1.997797195903539E-3</c:v>
                </c:pt>
                <c:pt idx="40">
                  <c:v>2.0116686094340253E-3</c:v>
                </c:pt>
                <c:pt idx="41">
                  <c:v>2.0074268248898575E-3</c:v>
                </c:pt>
                <c:pt idx="42">
                  <c:v>2.0614241879672868E-3</c:v>
                </c:pt>
                <c:pt idx="43">
                  <c:v>2.26450938610534E-3</c:v>
                </c:pt>
                <c:pt idx="44">
                  <c:v>2.6810003585486797E-3</c:v>
                </c:pt>
                <c:pt idx="45">
                  <c:v>3.3599767743668352E-3</c:v>
                </c:pt>
                <c:pt idx="46">
                  <c:v>4.3304623692138611E-3</c:v>
                </c:pt>
                <c:pt idx="47">
                  <c:v>5.6020060956829543E-3</c:v>
                </c:pt>
                <c:pt idx="48">
                  <c:v>7.1569090983358841E-3</c:v>
                </c:pt>
                <c:pt idx="49">
                  <c:v>8.9487916870290007E-3</c:v>
                </c:pt>
                <c:pt idx="50">
                  <c:v>1.0890444192978355E-2</c:v>
                </c:pt>
                <c:pt idx="51">
                  <c:v>1.2886443325570651E-2</c:v>
                </c:pt>
                <c:pt idx="52">
                  <c:v>1.4849938925908912E-2</c:v>
                </c:pt>
                <c:pt idx="53">
                  <c:v>1.6706993244651414E-2</c:v>
                </c:pt>
                <c:pt idx="54">
                  <c:v>1.8426309029521137E-2</c:v>
                </c:pt>
                <c:pt idx="55">
                  <c:v>2.0027455849736975E-2</c:v>
                </c:pt>
                <c:pt idx="56">
                  <c:v>2.1544791753981385E-2</c:v>
                </c:pt>
                <c:pt idx="57">
                  <c:v>2.2777439849514552E-2</c:v>
                </c:pt>
              </c:numCache>
            </c:numRef>
          </c:val>
        </c:ser>
        <c:ser>
          <c:idx val="14"/>
          <c:order val="15"/>
          <c:tx>
            <c:strRef>
              <c:f>GRAPH.M.AA!$Q$1</c:f>
              <c:strCache>
                <c:ptCount val="1"/>
                <c:pt idx="0">
                  <c:v>85</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GRAPH.M.AA!$Q$2:$Q$59</c:f>
              <c:numCache>
                <c:formatCode>General</c:formatCode>
                <c:ptCount val="58"/>
                <c:pt idx="0">
                  <c:v>3.9630808046645649E-3</c:v>
                </c:pt>
                <c:pt idx="1">
                  <c:v>2.7676801715957877E-3</c:v>
                </c:pt>
                <c:pt idx="2">
                  <c:v>1.5778882007434492E-3</c:v>
                </c:pt>
                <c:pt idx="3">
                  <c:v>4.1832197974378538E-4</c:v>
                </c:pt>
                <c:pt idx="4">
                  <c:v>-6.7115483866708736E-4</c:v>
                </c:pt>
                <c:pt idx="5">
                  <c:v>-1.6260144068396265E-3</c:v>
                </c:pt>
                <c:pt idx="6">
                  <c:v>-2.3849465227017141E-3</c:v>
                </c:pt>
                <c:pt idx="7">
                  <c:v>-2.8998705812000036E-3</c:v>
                </c:pt>
                <c:pt idx="8">
                  <c:v>-3.1396078266365812E-3</c:v>
                </c:pt>
                <c:pt idx="9">
                  <c:v>-3.0829991466612139E-3</c:v>
                </c:pt>
                <c:pt idx="10">
                  <c:v>-2.7134179266574687E-3</c:v>
                </c:pt>
                <c:pt idx="11">
                  <c:v>-2.0286451140625328E-3</c:v>
                </c:pt>
                <c:pt idx="12">
                  <c:v>-1.0424543786222706E-3</c:v>
                </c:pt>
                <c:pt idx="13">
                  <c:v>2.0274571040179712E-4</c:v>
                </c:pt>
                <c:pt idx="14">
                  <c:v>1.6481258781002595E-3</c:v>
                </c:pt>
                <c:pt idx="15">
                  <c:v>3.2466290114991914E-3</c:v>
                </c:pt>
                <c:pt idx="16">
                  <c:v>4.9467797237683353E-3</c:v>
                </c:pt>
                <c:pt idx="17">
                  <c:v>6.692123619016499E-3</c:v>
                </c:pt>
                <c:pt idx="18">
                  <c:v>8.4232709760000413E-3</c:v>
                </c:pt>
                <c:pt idx="19">
                  <c:v>1.0061359914441459E-2</c:v>
                </c:pt>
                <c:pt idx="20">
                  <c:v>1.1528498956457578E-2</c:v>
                </c:pt>
                <c:pt idx="21">
                  <c:v>1.2748103388572907E-2</c:v>
                </c:pt>
                <c:pt idx="22">
                  <c:v>1.3631452918543396E-2</c:v>
                </c:pt>
                <c:pt idx="23">
                  <c:v>1.4092156481235518E-2</c:v>
                </c:pt>
                <c:pt idx="24">
                  <c:v>1.4067022062254408E-2</c:v>
                </c:pt>
                <c:pt idx="25">
                  <c:v>1.3547816691890535E-2</c:v>
                </c:pt>
                <c:pt idx="26">
                  <c:v>1.2586937681178467E-2</c:v>
                </c:pt>
                <c:pt idx="27">
                  <c:v>1.1274116817401647E-2</c:v>
                </c:pt>
                <c:pt idx="28">
                  <c:v>9.7329312240839183E-3</c:v>
                </c:pt>
                <c:pt idx="29">
                  <c:v>8.098732371394024E-3</c:v>
                </c:pt>
                <c:pt idx="30">
                  <c:v>6.5129002007313641E-3</c:v>
                </c:pt>
                <c:pt idx="31">
                  <c:v>5.0878107222149804E-3</c:v>
                </c:pt>
                <c:pt idx="32">
                  <c:v>3.9255188227621529E-3</c:v>
                </c:pt>
                <c:pt idx="33">
                  <c:v>3.1102953891261054E-3</c:v>
                </c:pt>
                <c:pt idx="34">
                  <c:v>2.6643088713576013E-3</c:v>
                </c:pt>
                <c:pt idx="35">
                  <c:v>2.5536892350216389E-3</c:v>
                </c:pt>
                <c:pt idx="36">
                  <c:v>2.6925303622956642E-3</c:v>
                </c:pt>
                <c:pt idx="37">
                  <c:v>2.9678849132154239E-3</c:v>
                </c:pt>
                <c:pt idx="38">
                  <c:v>3.2551318484626002E-3</c:v>
                </c:pt>
                <c:pt idx="39">
                  <c:v>3.4569458919181395E-3</c:v>
                </c:pt>
                <c:pt idx="40">
                  <c:v>3.5475268057947318E-3</c:v>
                </c:pt>
                <c:pt idx="41">
                  <c:v>3.5685818981279205E-3</c:v>
                </c:pt>
                <c:pt idx="42">
                  <c:v>3.6073168197444661E-3</c:v>
                </c:pt>
                <c:pt idx="43">
                  <c:v>3.7694978728436412E-3</c:v>
                </c:pt>
                <c:pt idx="44">
                  <c:v>4.1312122737643397E-3</c:v>
                </c:pt>
                <c:pt idx="45">
                  <c:v>4.7521442979409079E-3</c:v>
                </c:pt>
                <c:pt idx="46">
                  <c:v>5.6693850390446832E-3</c:v>
                </c:pt>
                <c:pt idx="47">
                  <c:v>6.8969048720669557E-3</c:v>
                </c:pt>
                <c:pt idx="48">
                  <c:v>8.4173728810962301E-3</c:v>
                </c:pt>
                <c:pt idx="49">
                  <c:v>1.0179328077226213E-2</c:v>
                </c:pt>
                <c:pt idx="50">
                  <c:v>1.2086019213827903E-2</c:v>
                </c:pt>
                <c:pt idx="51">
                  <c:v>1.4034872127401288E-2</c:v>
                </c:pt>
                <c:pt idx="52">
                  <c:v>1.593492366705751E-2</c:v>
                </c:pt>
                <c:pt idx="53">
                  <c:v>1.7711418829483017E-2</c:v>
                </c:pt>
                <c:pt idx="54">
                  <c:v>1.9336099127818529E-2</c:v>
                </c:pt>
                <c:pt idx="55">
                  <c:v>2.0835418342341261E-2</c:v>
                </c:pt>
                <c:pt idx="56">
                  <c:v>2.2248945163167444E-2</c:v>
                </c:pt>
                <c:pt idx="57">
                  <c:v>2.3391139850954298E-2</c:v>
                </c:pt>
              </c:numCache>
            </c:numRef>
          </c:val>
        </c:ser>
        <c:ser>
          <c:idx val="15"/>
          <c:order val="16"/>
          <c:tx>
            <c:strRef>
              <c:f>GRAPH.M.AA!$R$1</c:f>
              <c:strCache>
                <c:ptCount val="1"/>
                <c:pt idx="0">
                  <c:v>84</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GRAPH.M.AA!$R$2:$R$59</c:f>
              <c:numCache>
                <c:formatCode>General</c:formatCode>
                <c:ptCount val="58"/>
                <c:pt idx="0">
                  <c:v>5.0641942957642128E-3</c:v>
                </c:pt>
                <c:pt idx="1">
                  <c:v>3.8595030461089364E-3</c:v>
                </c:pt>
                <c:pt idx="2">
                  <c:v>2.6571945336192337E-3</c:v>
                </c:pt>
                <c:pt idx="3">
                  <c:v>1.4742434275726302E-3</c:v>
                </c:pt>
                <c:pt idx="4">
                  <c:v>3.4211511008042095E-4</c:v>
                </c:pt>
                <c:pt idx="5">
                  <c:v>-6.7836682305655316E-4</c:v>
                </c:pt>
                <c:pt idx="6">
                  <c:v>-1.5265138370743614E-3</c:v>
                </c:pt>
                <c:pt idx="7">
                  <c:v>-2.1524737151854545E-3</c:v>
                </c:pt>
                <c:pt idx="8">
                  <c:v>-2.5211851217827874E-3</c:v>
                </c:pt>
                <c:pt idx="9">
                  <c:v>-2.6081979250349718E-3</c:v>
                </c:pt>
                <c:pt idx="10">
                  <c:v>-2.3941809446859086E-3</c:v>
                </c:pt>
                <c:pt idx="11">
                  <c:v>-1.8754667971210282E-3</c:v>
                </c:pt>
                <c:pt idx="12">
                  <c:v>-1.0585026555423038E-3</c:v>
                </c:pt>
                <c:pt idx="13">
                  <c:v>2.6593764506310791E-5</c:v>
                </c:pt>
                <c:pt idx="14">
                  <c:v>1.3331995297649613E-3</c:v>
                </c:pt>
                <c:pt idx="15">
                  <c:v>2.8259445265987893E-3</c:v>
                </c:pt>
                <c:pt idx="16">
                  <c:v>4.4620555187173672E-3</c:v>
                </c:pt>
                <c:pt idx="17">
                  <c:v>6.1904898911677719E-3</c:v>
                </c:pt>
                <c:pt idx="18">
                  <c:v>7.9532778017158412E-3</c:v>
                </c:pt>
                <c:pt idx="19">
                  <c:v>9.6619403282296457E-3</c:v>
                </c:pt>
                <c:pt idx="20">
                  <c:v>1.1224345578044748E-2</c:v>
                </c:pt>
                <c:pt idx="21">
                  <c:v>1.2549848338455183E-2</c:v>
                </c:pt>
                <c:pt idx="22">
                  <c:v>1.353469125659168E-2</c:v>
                </c:pt>
                <c:pt idx="23">
                  <c:v>1.4075443458721582E-2</c:v>
                </c:pt>
                <c:pt idx="24">
                  <c:v>1.4095760818822023E-2</c:v>
                </c:pt>
                <c:pt idx="25">
                  <c:v>1.3584726126558588E-2</c:v>
                </c:pt>
                <c:pt idx="26">
                  <c:v>1.2600870127739805E-2</c:v>
                </c:pt>
                <c:pt idx="27">
                  <c:v>1.1247810718460372E-2</c:v>
                </c:pt>
                <c:pt idx="28">
                  <c:v>9.6670323417066273E-3</c:v>
                </c:pt>
                <c:pt idx="29">
                  <c:v>8.0121625201041713E-3</c:v>
                </c:pt>
                <c:pt idx="30">
                  <c:v>6.441880873270911E-3</c:v>
                </c:pt>
                <c:pt idx="31">
                  <c:v>5.0808028931763616E-3</c:v>
                </c:pt>
                <c:pt idx="32">
                  <c:v>4.0367364571092246E-3</c:v>
                </c:pt>
                <c:pt idx="33">
                  <c:v>3.3928182887843494E-3</c:v>
                </c:pt>
                <c:pt idx="34">
                  <c:v>3.1606142267919246E-3</c:v>
                </c:pt>
                <c:pt idx="35">
                  <c:v>3.2899710485995159E-3</c:v>
                </c:pt>
                <c:pt idx="36">
                  <c:v>3.6714346370793072E-3</c:v>
                </c:pt>
                <c:pt idx="37">
                  <c:v>4.1677998120673854E-3</c:v>
                </c:pt>
                <c:pt idx="38">
                  <c:v>4.6343699993915966E-3</c:v>
                </c:pt>
                <c:pt idx="39">
                  <c:v>4.9602183028866209E-3</c:v>
                </c:pt>
                <c:pt idx="40">
                  <c:v>5.1156058424931539E-3</c:v>
                </c:pt>
                <c:pt idx="41">
                  <c:v>5.1468726477377214E-3</c:v>
                </c:pt>
                <c:pt idx="42">
                  <c:v>5.1530626319040707E-3</c:v>
                </c:pt>
                <c:pt idx="43">
                  <c:v>5.2560201933128381E-3</c:v>
                </c:pt>
                <c:pt idx="44">
                  <c:v>5.5449721589696521E-3</c:v>
                </c:pt>
                <c:pt idx="45">
                  <c:v>6.0909352369122871E-3</c:v>
                </c:pt>
                <c:pt idx="46">
                  <c:v>6.939652207492486E-3</c:v>
                </c:pt>
                <c:pt idx="47">
                  <c:v>8.1095935039798839E-3</c:v>
                </c:pt>
                <c:pt idx="48">
                  <c:v>9.5843628980680773E-3</c:v>
                </c:pt>
                <c:pt idx="49">
                  <c:v>1.1307309109152675E-2</c:v>
                </c:pt>
                <c:pt idx="50">
                  <c:v>1.3173052853543421E-2</c:v>
                </c:pt>
                <c:pt idx="51">
                  <c:v>1.5073187243789143E-2</c:v>
                </c:pt>
                <c:pt idx="52">
                  <c:v>1.6913282514735672E-2</c:v>
                </c:pt>
                <c:pt idx="53">
                  <c:v>1.8618065345929691E-2</c:v>
                </c:pt>
                <c:pt idx="54">
                  <c:v>2.0161552023288287E-2</c:v>
                </c:pt>
                <c:pt idx="55">
                  <c:v>2.1576339378182374E-2</c:v>
                </c:pt>
                <c:pt idx="56">
                  <c:v>2.2905347497276241E-2</c:v>
                </c:pt>
                <c:pt idx="57">
                  <c:v>2.3973905610351662E-2</c:v>
                </c:pt>
              </c:numCache>
            </c:numRef>
          </c:val>
        </c:ser>
        <c:ser>
          <c:idx val="16"/>
          <c:order val="17"/>
          <c:tx>
            <c:strRef>
              <c:f>GRAPH.M.AA!$S$1</c:f>
              <c:strCache>
                <c:ptCount val="1"/>
                <c:pt idx="0">
                  <c:v>83</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GRAPH.M.AA!$S$2:$S$59</c:f>
              <c:numCache>
                <c:formatCode>General</c:formatCode>
                <c:ptCount val="58"/>
                <c:pt idx="0">
                  <c:v>6.0373275394046688E-3</c:v>
                </c:pt>
                <c:pt idx="1">
                  <c:v>4.8364725425640298E-3</c:v>
                </c:pt>
                <c:pt idx="2">
                  <c:v>3.6350980605652783E-3</c:v>
                </c:pt>
                <c:pt idx="3">
                  <c:v>2.4422666828246564E-3</c:v>
                </c:pt>
                <c:pt idx="4">
                  <c:v>1.2807969952941534E-3</c:v>
                </c:pt>
                <c:pt idx="5">
                  <c:v>2.0705033165568931E-4</c:v>
                </c:pt>
                <c:pt idx="6">
                  <c:v>-7.1991594124432012E-4</c:v>
                </c:pt>
                <c:pt idx="7">
                  <c:v>-1.4495045800599904E-3</c:v>
                </c:pt>
                <c:pt idx="8">
                  <c:v>-1.9429035710607501E-3</c:v>
                </c:pt>
                <c:pt idx="9">
                  <c:v>-2.1721018204228226E-3</c:v>
                </c:pt>
                <c:pt idx="10">
                  <c:v>-2.1144162548005774E-3</c:v>
                </c:pt>
                <c:pt idx="11">
                  <c:v>-1.7642608794916637E-3</c:v>
                </c:pt>
                <c:pt idx="12">
                  <c:v>-1.1192503817729627E-3</c:v>
                </c:pt>
                <c:pt idx="13">
                  <c:v>-1.9479619809703586E-4</c:v>
                </c:pt>
                <c:pt idx="14">
                  <c:v>9.7576981813274344E-4</c:v>
                </c:pt>
                <c:pt idx="15">
                  <c:v>2.3679921739379051E-3</c:v>
                </c:pt>
                <c:pt idx="16">
                  <c:v>3.9464557061705818E-3</c:v>
                </c:pt>
                <c:pt idx="17">
                  <c:v>5.6643474344006961E-3</c:v>
                </c:pt>
                <c:pt idx="18">
                  <c:v>7.46464814853387E-3</c:v>
                </c:pt>
                <c:pt idx="19">
                  <c:v>9.2480862458164115E-3</c:v>
                </c:pt>
                <c:pt idx="20">
                  <c:v>1.090756993453712E-2</c:v>
                </c:pt>
                <c:pt idx="21">
                  <c:v>1.2339069702847705E-2</c:v>
                </c:pt>
                <c:pt idx="22">
                  <c:v>1.3425188436631985E-2</c:v>
                </c:pt>
                <c:pt idx="23">
                  <c:v>1.4045913803092502E-2</c:v>
                </c:pt>
                <c:pt idx="24">
                  <c:v>1.4112403932106221E-2</c:v>
                </c:pt>
                <c:pt idx="25">
                  <c:v>1.3611884739468283E-2</c:v>
                </c:pt>
                <c:pt idx="26">
                  <c:v>1.2609141239901533E-2</c:v>
                </c:pt>
                <c:pt idx="27">
                  <c:v>1.1221599631499601E-2</c:v>
                </c:pt>
                <c:pt idx="28">
                  <c:v>9.6080875047851455E-3</c:v>
                </c:pt>
                <c:pt idx="29">
                  <c:v>7.9400256911641431E-3</c:v>
                </c:pt>
                <c:pt idx="30">
                  <c:v>6.3928952446508092E-3</c:v>
                </c:pt>
                <c:pt idx="31">
                  <c:v>5.1038658992441643E-3</c:v>
                </c:pt>
                <c:pt idx="32">
                  <c:v>4.1862195452622153E-3</c:v>
                </c:pt>
                <c:pt idx="33">
                  <c:v>3.721250972441581E-3</c:v>
                </c:pt>
                <c:pt idx="34">
                  <c:v>3.7086832182019469E-3</c:v>
                </c:pt>
                <c:pt idx="35">
                  <c:v>4.0812550422960614E-3</c:v>
                </c:pt>
                <c:pt idx="36">
                  <c:v>4.7046815456313062E-3</c:v>
                </c:pt>
                <c:pt idx="37">
                  <c:v>5.4166208242509839E-3</c:v>
                </c:pt>
                <c:pt idx="38">
                  <c:v>6.0528477534085301E-3</c:v>
                </c:pt>
                <c:pt idx="39">
                  <c:v>6.4894383445227577E-3</c:v>
                </c:pt>
                <c:pt idx="40">
                  <c:v>6.6935367336566909E-3</c:v>
                </c:pt>
                <c:pt idx="41">
                  <c:v>6.7170233408443414E-3</c:v>
                </c:pt>
                <c:pt idx="42">
                  <c:v>6.6722709924585955E-3</c:v>
                </c:pt>
                <c:pt idx="43">
                  <c:v>6.6982518919822542E-3</c:v>
                </c:pt>
                <c:pt idx="44">
                  <c:v>6.8982686536525062E-3</c:v>
                </c:pt>
                <c:pt idx="45">
                  <c:v>7.354923780227729E-3</c:v>
                </c:pt>
                <c:pt idx="46">
                  <c:v>8.1226211732018383E-3</c:v>
                </c:pt>
                <c:pt idx="47">
                  <c:v>9.2240971079351475E-3</c:v>
                </c:pt>
                <c:pt idx="48">
                  <c:v>1.064455969383904E-2</c:v>
                </c:pt>
                <c:pt idx="49">
                  <c:v>1.2322735561560827E-2</c:v>
                </c:pt>
                <c:pt idx="50">
                  <c:v>1.4146263404753334E-2</c:v>
                </c:pt>
                <c:pt idx="51">
                  <c:v>1.6002247719871576E-2</c:v>
                </c:pt>
                <c:pt idx="52">
                  <c:v>1.7792820133016529E-2</c:v>
                </c:pt>
                <c:pt idx="53">
                  <c:v>1.9441191558766224E-2</c:v>
                </c:pt>
                <c:pt idx="54">
                  <c:v>2.0921334678369763E-2</c:v>
                </c:pt>
                <c:pt idx="55">
                  <c:v>2.2270163056880121E-2</c:v>
                </c:pt>
                <c:pt idx="56">
                  <c:v>2.3532343294531133E-2</c:v>
                </c:pt>
                <c:pt idx="57">
                  <c:v>2.4541085447408715E-2</c:v>
                </c:pt>
              </c:numCache>
            </c:numRef>
          </c:val>
        </c:ser>
        <c:ser>
          <c:idx val="17"/>
          <c:order val="18"/>
          <c:tx>
            <c:strRef>
              <c:f>GRAPH.M.AA!$T$1</c:f>
              <c:strCache>
                <c:ptCount val="1"/>
                <c:pt idx="0">
                  <c:v>82</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GRAPH.M.AA!$T$2:$T$59</c:f>
              <c:numCache>
                <c:formatCode>General</c:formatCode>
                <c:ptCount val="58"/>
                <c:pt idx="0">
                  <c:v>6.9215169495097095E-3</c:v>
                </c:pt>
                <c:pt idx="1">
                  <c:v>5.7215592825976547E-3</c:v>
                </c:pt>
                <c:pt idx="2">
                  <c:v>4.5187102333222873E-3</c:v>
                </c:pt>
                <c:pt idx="3">
                  <c:v>3.3153280049759148E-3</c:v>
                </c:pt>
                <c:pt idx="4">
                  <c:v>2.1269386030170478E-3</c:v>
                </c:pt>
                <c:pt idx="5">
                  <c:v>1.0057047084536253E-3</c:v>
                </c:pt>
                <c:pt idx="6">
                  <c:v>7.7366477460039107E-6</c:v>
                </c:pt>
                <c:pt idx="7">
                  <c:v>-8.1785861190852849E-4</c:v>
                </c:pt>
                <c:pt idx="8">
                  <c:v>-1.4305812414447949E-3</c:v>
                </c:pt>
                <c:pt idx="9">
                  <c:v>-1.7995650016140452E-3</c:v>
                </c:pt>
                <c:pt idx="10">
                  <c:v>-1.8976373046069028E-3</c:v>
                </c:pt>
                <c:pt idx="11">
                  <c:v>-1.7149614656459811E-3</c:v>
                </c:pt>
                <c:pt idx="12">
                  <c:v>-1.2380873774546775E-3</c:v>
                </c:pt>
                <c:pt idx="13">
                  <c:v>-4.6668384218362391E-4</c:v>
                </c:pt>
                <c:pt idx="14">
                  <c:v>5.7878266533706313E-4</c:v>
                </c:pt>
                <c:pt idx="15">
                  <c:v>1.8831338545993725E-3</c:v>
                </c:pt>
                <c:pt idx="16">
                  <c:v>3.4161748811404324E-3</c:v>
                </c:pt>
                <c:pt idx="17">
                  <c:v>5.1330982132360425E-3</c:v>
                </c:pt>
                <c:pt idx="18">
                  <c:v>6.9762586724354536E-3</c:v>
                </c:pt>
                <c:pt idx="19">
                  <c:v>8.8355488707102525E-3</c:v>
                </c:pt>
                <c:pt idx="20">
                  <c:v>1.0590073162798475E-2</c:v>
                </c:pt>
                <c:pt idx="21">
                  <c:v>1.2123954202706511E-2</c:v>
                </c:pt>
                <c:pt idx="22">
                  <c:v>1.3307615812682805E-2</c:v>
                </c:pt>
                <c:pt idx="23">
                  <c:v>1.4005683859137918E-2</c:v>
                </c:pt>
                <c:pt idx="24">
                  <c:v>1.4117984736343625E-2</c:v>
                </c:pt>
                <c:pt idx="25">
                  <c:v>1.363096466135727E-2</c:v>
                </c:pt>
                <c:pt idx="26">
                  <c:v>1.2615883749003354E-2</c:v>
                </c:pt>
                <c:pt idx="27">
                  <c:v>1.1203080677365751E-2</c:v>
                </c:pt>
                <c:pt idx="28">
                  <c:v>9.5672048151989042E-3</c:v>
                </c:pt>
                <c:pt idx="29">
                  <c:v>7.8963010341970286E-3</c:v>
                </c:pt>
                <c:pt idx="30">
                  <c:v>6.3817465830710018E-3</c:v>
                </c:pt>
                <c:pt idx="31">
                  <c:v>5.1727132598810011E-3</c:v>
                </c:pt>
                <c:pt idx="32">
                  <c:v>4.3876841080138229E-3</c:v>
                </c:pt>
                <c:pt idx="33">
                  <c:v>4.1058260881706721E-3</c:v>
                </c:pt>
                <c:pt idx="34">
                  <c:v>4.3141980263005086E-3</c:v>
                </c:pt>
                <c:pt idx="35">
                  <c:v>4.9276502207320494E-3</c:v>
                </c:pt>
                <c:pt idx="36">
                  <c:v>5.7866477860408772E-3</c:v>
                </c:pt>
                <c:pt idx="37">
                  <c:v>6.7035149728740251E-3</c:v>
                </c:pt>
                <c:pt idx="38">
                  <c:v>7.4944642244684223E-3</c:v>
                </c:pt>
                <c:pt idx="39">
                  <c:v>8.0232138970528499E-3</c:v>
                </c:pt>
                <c:pt idx="40">
                  <c:v>8.2552458188810407E-3</c:v>
                </c:pt>
                <c:pt idx="41">
                  <c:v>8.2499071326919138E-3</c:v>
                </c:pt>
                <c:pt idx="42">
                  <c:v>8.1349331446545214E-3</c:v>
                </c:pt>
                <c:pt idx="43">
                  <c:v>8.0674940139624507E-3</c:v>
                </c:pt>
                <c:pt idx="44">
                  <c:v>8.1650993988703346E-3</c:v>
                </c:pt>
                <c:pt idx="45">
                  <c:v>8.5218741427520728E-3</c:v>
                </c:pt>
                <c:pt idx="46">
                  <c:v>9.2002893533401631E-3</c:v>
                </c:pt>
                <c:pt idx="47">
                  <c:v>1.022680034805945E-2</c:v>
                </c:pt>
                <c:pt idx="48">
                  <c:v>1.1588583745491321E-2</c:v>
                </c:pt>
                <c:pt idx="49">
                  <c:v>1.3221052341621631E-2</c:v>
                </c:pt>
                <c:pt idx="50">
                  <c:v>1.500685640724142E-2</c:v>
                </c:pt>
                <c:pt idx="51">
                  <c:v>1.6829750554013145E-2</c:v>
                </c:pt>
                <c:pt idx="52">
                  <c:v>1.8587765244799881E-2</c:v>
                </c:pt>
                <c:pt idx="53">
                  <c:v>2.0200062144568709E-2</c:v>
                </c:pt>
                <c:pt idx="54">
                  <c:v>2.1636900566709971E-2</c:v>
                </c:pt>
                <c:pt idx="55">
                  <c:v>2.293634455807203E-2</c:v>
                </c:pt>
                <c:pt idx="56">
                  <c:v>2.4143978111648923E-2</c:v>
                </c:pt>
                <c:pt idx="57">
                  <c:v>2.510059651036424E-2</c:v>
                </c:pt>
              </c:numCache>
            </c:numRef>
          </c:val>
        </c:ser>
        <c:ser>
          <c:idx val="18"/>
          <c:order val="19"/>
          <c:tx>
            <c:strRef>
              <c:f>GRAPH.M.AA!$U$1</c:f>
              <c:strCache>
                <c:ptCount val="1"/>
                <c:pt idx="0">
                  <c:v>81</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GRAPH.M.AA!$U$2:$U$59</c:f>
              <c:numCache>
                <c:formatCode>General</c:formatCode>
                <c:ptCount val="58"/>
                <c:pt idx="0">
                  <c:v>7.7452011664468356E-3</c:v>
                </c:pt>
                <c:pt idx="1">
                  <c:v>6.5292338087608037E-3</c:v>
                </c:pt>
                <c:pt idx="2">
                  <c:v>5.3085998270346879E-3</c:v>
                </c:pt>
                <c:pt idx="3">
                  <c:v>4.0816721291273561E-3</c:v>
                </c:pt>
                <c:pt idx="4">
                  <c:v>2.8595082430131757E-3</c:v>
                </c:pt>
                <c:pt idx="5">
                  <c:v>1.6914882202241355E-3</c:v>
                </c:pt>
                <c:pt idx="6">
                  <c:v>6.2928222437497183E-4</c:v>
                </c:pt>
                <c:pt idx="7">
                  <c:v>-2.827152646860398E-4</c:v>
                </c:pt>
                <c:pt idx="8">
                  <c:v>-1.006135649219031E-3</c:v>
                </c:pt>
                <c:pt idx="9">
                  <c:v>-1.5093048639069906E-3</c:v>
                </c:pt>
                <c:pt idx="10">
                  <c:v>-1.7593745414423712E-3</c:v>
                </c:pt>
                <c:pt idx="11">
                  <c:v>-1.738448224033684E-3</c:v>
                </c:pt>
                <c:pt idx="12">
                  <c:v>-1.4192216261548207E-3</c:v>
                </c:pt>
                <c:pt idx="13">
                  <c:v>-7.8613837355101523E-4</c:v>
                </c:pt>
                <c:pt idx="14">
                  <c:v>1.5120744647145745E-4</c:v>
                </c:pt>
                <c:pt idx="15">
                  <c:v>1.3852178264359694E-3</c:v>
                </c:pt>
                <c:pt idx="16">
                  <c:v>2.8885842510535387E-3</c:v>
                </c:pt>
                <c:pt idx="17">
                  <c:v>4.6156743341086992E-3</c:v>
                </c:pt>
                <c:pt idx="18">
                  <c:v>6.5056506383911472E-3</c:v>
                </c:pt>
                <c:pt idx="19">
                  <c:v>8.4385840512348764E-3</c:v>
                </c:pt>
                <c:pt idx="20">
                  <c:v>1.0282788592912762E-2</c:v>
                </c:pt>
                <c:pt idx="21">
                  <c:v>1.1912544232551392E-2</c:v>
                </c:pt>
                <c:pt idx="22">
                  <c:v>1.3187420261635441E-2</c:v>
                </c:pt>
                <c:pt idx="23">
                  <c:v>1.3958242139233801E-2</c:v>
                </c:pt>
                <c:pt idx="24">
                  <c:v>1.4115209183040878E-2</c:v>
                </c:pt>
                <c:pt idx="25">
                  <c:v>1.3645313312233176E-2</c:v>
                </c:pt>
                <c:pt idx="26">
                  <c:v>1.2626741225421179E-2</c:v>
                </c:pt>
                <c:pt idx="27">
                  <c:v>1.1201079684728721E-2</c:v>
                </c:pt>
                <c:pt idx="28">
                  <c:v>9.556353190795619E-3</c:v>
                </c:pt>
                <c:pt idx="29">
                  <c:v>7.895457847702958E-3</c:v>
                </c:pt>
                <c:pt idx="30">
                  <c:v>6.4246806272416634E-3</c:v>
                </c:pt>
                <c:pt idx="31">
                  <c:v>5.3034240070622962E-3</c:v>
                </c:pt>
                <c:pt idx="32">
                  <c:v>4.6551394499658727E-3</c:v>
                </c:pt>
                <c:pt idx="33">
                  <c:v>4.5566948407859131E-3</c:v>
                </c:pt>
                <c:pt idx="34">
                  <c:v>4.9822131023062877E-3</c:v>
                </c:pt>
                <c:pt idx="35">
                  <c:v>5.8277320018559342E-3</c:v>
                </c:pt>
                <c:pt idx="36">
                  <c:v>6.9093496452113934E-3</c:v>
                </c:pt>
                <c:pt idx="37">
                  <c:v>8.0146617995554559E-3</c:v>
                </c:pt>
                <c:pt idx="38">
                  <c:v>8.939795605389822E-3</c:v>
                </c:pt>
                <c:pt idx="39">
                  <c:v>9.5368321255308031E-3</c:v>
                </c:pt>
                <c:pt idx="40">
                  <c:v>9.7716379178953705E-3</c:v>
                </c:pt>
                <c:pt idx="41">
                  <c:v>9.7138470935871357E-3</c:v>
                </c:pt>
                <c:pt idx="42">
                  <c:v>9.5091419782482589E-3</c:v>
                </c:pt>
                <c:pt idx="43">
                  <c:v>9.3339079266832048E-3</c:v>
                </c:pt>
                <c:pt idx="44">
                  <c:v>9.3190916880423469E-3</c:v>
                </c:pt>
                <c:pt idx="45">
                  <c:v>9.5702843178583352E-3</c:v>
                </c:pt>
                <c:pt idx="46">
                  <c:v>1.0156990737976268E-2</c:v>
                </c:pt>
                <c:pt idx="47">
                  <c:v>1.1108518646517851E-2</c:v>
                </c:pt>
                <c:pt idx="48">
                  <c:v>1.2413609725692054E-2</c:v>
                </c:pt>
                <c:pt idx="49">
                  <c:v>1.400588071566311E-2</c:v>
                </c:pt>
                <c:pt idx="50">
                  <c:v>1.5764860728113561E-2</c:v>
                </c:pt>
                <c:pt idx="51">
                  <c:v>1.7571447968138698E-2</c:v>
                </c:pt>
                <c:pt idx="52">
                  <c:v>1.9318222310516941E-2</c:v>
                </c:pt>
                <c:pt idx="53">
                  <c:v>2.0916656384705745E-2</c:v>
                </c:pt>
                <c:pt idx="54">
                  <c:v>2.2328763487368453E-2</c:v>
                </c:pt>
                <c:pt idx="55">
                  <c:v>2.3590151070815524E-2</c:v>
                </c:pt>
                <c:pt idx="56">
                  <c:v>2.4747482988608738E-2</c:v>
                </c:pt>
                <c:pt idx="57">
                  <c:v>2.5651979977196007E-2</c:v>
                </c:pt>
              </c:numCache>
            </c:numRef>
          </c:val>
        </c:ser>
        <c:ser>
          <c:idx val="19"/>
          <c:order val="20"/>
          <c:tx>
            <c:strRef>
              <c:f>GRAPH.M.AA!$V$1</c:f>
              <c:strCache>
                <c:ptCount val="1"/>
                <c:pt idx="0">
                  <c:v>80</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GRAPH.M.AA!$V$2:$V$59</c:f>
              <c:numCache>
                <c:formatCode>General</c:formatCode>
                <c:ptCount val="58"/>
                <c:pt idx="0">
                  <c:v>8.517824516111383E-3</c:v>
                </c:pt>
                <c:pt idx="1">
                  <c:v>7.2599507160782117E-3</c:v>
                </c:pt>
                <c:pt idx="2">
                  <c:v>5.9963412675526628E-3</c:v>
                </c:pt>
                <c:pt idx="3">
                  <c:v>4.7249529561538273E-3</c:v>
                </c:pt>
                <c:pt idx="4">
                  <c:v>3.456349144083215E-3</c:v>
                </c:pt>
                <c:pt idx="5">
                  <c:v>2.2394790967724676E-3</c:v>
                </c:pt>
                <c:pt idx="6">
                  <c:v>1.1201335905730581E-3</c:v>
                </c:pt>
                <c:pt idx="7">
                  <c:v>1.3468958989015789E-4</c:v>
                </c:pt>
                <c:pt idx="8">
                  <c:v>-6.8538185841027222E-4</c:v>
                </c:pt>
                <c:pt idx="9">
                  <c:v>-1.3110852904740788E-3</c:v>
                </c:pt>
                <c:pt idx="10">
                  <c:v>-1.7033988930938992E-3</c:v>
                </c:pt>
                <c:pt idx="11">
                  <c:v>-1.8323390019026053E-3</c:v>
                </c:pt>
                <c:pt idx="12">
                  <c:v>-1.6542360788098787E-3</c:v>
                </c:pt>
                <c:pt idx="13">
                  <c:v>-1.1400521073197112E-3</c:v>
                </c:pt>
                <c:pt idx="14">
                  <c:v>-2.9123826205479375E-4</c:v>
                </c:pt>
                <c:pt idx="15">
                  <c:v>8.9105089885754829E-4</c:v>
                </c:pt>
                <c:pt idx="16">
                  <c:v>2.3805600816076966E-3</c:v>
                </c:pt>
                <c:pt idx="17">
                  <c:v>4.1280928229503466E-3</c:v>
                </c:pt>
                <c:pt idx="18">
                  <c:v>6.0670248547119998E-3</c:v>
                </c:pt>
                <c:pt idx="19">
                  <c:v>8.0689401557568763E-3</c:v>
                </c:pt>
                <c:pt idx="20">
                  <c:v>9.9953475494954924E-3</c:v>
                </c:pt>
                <c:pt idx="21">
                  <c:v>1.1712770108910808E-2</c:v>
                </c:pt>
                <c:pt idx="22">
                  <c:v>1.3071165605525792E-2</c:v>
                </c:pt>
                <c:pt idx="23">
                  <c:v>1.3909043499587437E-2</c:v>
                </c:pt>
                <c:pt idx="24">
                  <c:v>1.4109220621826513E-2</c:v>
                </c:pt>
                <c:pt idx="25">
                  <c:v>1.3660648240873208E-2</c:v>
                </c:pt>
                <c:pt idx="26">
                  <c:v>1.2649130028836608E-2</c:v>
                </c:pt>
                <c:pt idx="27">
                  <c:v>1.12253020303269E-2</c:v>
                </c:pt>
                <c:pt idx="28">
                  <c:v>9.587602466272771E-3</c:v>
                </c:pt>
                <c:pt idx="29">
                  <c:v>7.9515290266456429E-3</c:v>
                </c:pt>
                <c:pt idx="30">
                  <c:v>6.5371782974847914E-3</c:v>
                </c:pt>
                <c:pt idx="31">
                  <c:v>5.5112749356118762E-3</c:v>
                </c:pt>
                <c:pt idx="32">
                  <c:v>5.0016694998554767E-3</c:v>
                </c:pt>
                <c:pt idx="33">
                  <c:v>5.0829713136418819E-3</c:v>
                </c:pt>
                <c:pt idx="34">
                  <c:v>5.716293980505105E-3</c:v>
                </c:pt>
                <c:pt idx="35">
                  <c:v>6.7781294086831645E-3</c:v>
                </c:pt>
                <c:pt idx="36">
                  <c:v>8.0620797914697784E-3</c:v>
                </c:pt>
                <c:pt idx="37">
                  <c:v>9.3326566654653442E-3</c:v>
                </c:pt>
                <c:pt idx="38">
                  <c:v>1.0365597224768486E-2</c:v>
                </c:pt>
                <c:pt idx="39">
                  <c:v>1.1002356030741733E-2</c:v>
                </c:pt>
                <c:pt idx="40">
                  <c:v>1.1211609049291416E-2</c:v>
                </c:pt>
                <c:pt idx="41">
                  <c:v>1.1076472095444378E-2</c:v>
                </c:pt>
                <c:pt idx="42">
                  <c:v>1.0763401591772914E-2</c:v>
                </c:pt>
                <c:pt idx="43">
                  <c:v>1.0468840659907497E-2</c:v>
                </c:pt>
                <c:pt idx="44">
                  <c:v>1.0335774860473657E-2</c:v>
                </c:pt>
                <c:pt idx="45">
                  <c:v>1.0481490367016066E-2</c:v>
                </c:pt>
                <c:pt idx="46">
                  <c:v>1.098139165016665E-2</c:v>
                </c:pt>
                <c:pt idx="47">
                  <c:v>1.186636875176128E-2</c:v>
                </c:pt>
                <c:pt idx="48">
                  <c:v>1.3125359291534244E-2</c:v>
                </c:pt>
                <c:pt idx="49">
                  <c:v>1.4690933757851354E-2</c:v>
                </c:pt>
                <c:pt idx="50">
                  <c:v>1.644044510210696E-2</c:v>
                </c:pt>
                <c:pt idx="51">
                  <c:v>1.8251303398563068E-2</c:v>
                </c:pt>
                <c:pt idx="52">
                  <c:v>2.0008693451979642E-2</c:v>
                </c:pt>
                <c:pt idx="53">
                  <c:v>2.1612565501183623E-2</c:v>
                </c:pt>
                <c:pt idx="54">
                  <c:v>2.3012536003338857E-2</c:v>
                </c:pt>
                <c:pt idx="55">
                  <c:v>2.4239263341689576E-2</c:v>
                </c:pt>
                <c:pt idx="56">
                  <c:v>2.5341561360067599E-2</c:v>
                </c:pt>
                <c:pt idx="57">
                  <c:v>2.6185832949293813E-2</c:v>
                </c:pt>
              </c:numCache>
            </c:numRef>
          </c:val>
        </c:ser>
        <c:ser>
          <c:idx val="20"/>
          <c:order val="21"/>
          <c:tx>
            <c:strRef>
              <c:f>GRAPH.M.AA!$W$1</c:f>
              <c:strCache>
                <c:ptCount val="1"/>
                <c:pt idx="0">
                  <c:v>79</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GRAPH.M.AA!$W$2:$W$59</c:f>
              <c:numCache>
                <c:formatCode>General</c:formatCode>
                <c:ptCount val="58"/>
                <c:pt idx="0">
                  <c:v>9.226149868111766E-3</c:v>
                </c:pt>
                <c:pt idx="1">
                  <c:v>7.898260957295844E-3</c:v>
                </c:pt>
                <c:pt idx="2">
                  <c:v>6.5643817482541333E-3</c:v>
                </c:pt>
                <c:pt idx="3">
                  <c:v>5.2257187248900827E-3</c:v>
                </c:pt>
                <c:pt idx="4">
                  <c:v>3.8967188636847006E-3</c:v>
                </c:pt>
                <c:pt idx="5">
                  <c:v>2.6286586919804789E-3</c:v>
                </c:pt>
                <c:pt idx="6">
                  <c:v>1.460740102998348E-3</c:v>
                </c:pt>
                <c:pt idx="7">
                  <c:v>4.1878406865869522E-4</c:v>
                </c:pt>
                <c:pt idx="8">
                  <c:v>-4.7711843850994917E-4</c:v>
                </c:pt>
                <c:pt idx="9">
                  <c:v>-1.2050354367061367E-3</c:v>
                </c:pt>
                <c:pt idx="10">
                  <c:v>-1.7208089606646215E-3</c:v>
                </c:pt>
                <c:pt idx="11">
                  <c:v>-1.9799642819173791E-3</c:v>
                </c:pt>
                <c:pt idx="12">
                  <c:v>-1.9215787454740507E-3</c:v>
                </c:pt>
                <c:pt idx="13">
                  <c:v>-1.5052739023473372E-3</c:v>
                </c:pt>
                <c:pt idx="14">
                  <c:v>-7.2651730469153186E-4</c:v>
                </c:pt>
                <c:pt idx="15">
                  <c:v>4.1972528309830448E-4</c:v>
                </c:pt>
                <c:pt idx="16">
                  <c:v>1.9075716515155605E-3</c:v>
                </c:pt>
                <c:pt idx="17">
                  <c:v>3.6825833863082247E-3</c:v>
                </c:pt>
                <c:pt idx="18">
                  <c:v>5.6705718582770182E-3</c:v>
                </c:pt>
                <c:pt idx="19">
                  <c:v>7.7357062875523797E-3</c:v>
                </c:pt>
                <c:pt idx="20">
                  <c:v>9.7361257100684329E-3</c:v>
                </c:pt>
                <c:pt idx="21">
                  <c:v>1.1532523001204553E-2</c:v>
                </c:pt>
                <c:pt idx="22">
                  <c:v>1.296651697813167E-2</c:v>
                </c:pt>
                <c:pt idx="23">
                  <c:v>1.3865787908690752E-2</c:v>
                </c:pt>
                <c:pt idx="24">
                  <c:v>1.4107973909843752E-2</c:v>
                </c:pt>
                <c:pt idx="25">
                  <c:v>1.3685468968163916E-2</c:v>
                </c:pt>
                <c:pt idx="26">
                  <c:v>1.2692247965346626E-2</c:v>
                </c:pt>
                <c:pt idx="27">
                  <c:v>1.128583895309776E-2</c:v>
                </c:pt>
                <c:pt idx="28">
                  <c:v>9.6724350017810545E-3</c:v>
                </c:pt>
                <c:pt idx="29">
                  <c:v>8.0774277059989519E-3</c:v>
                </c:pt>
                <c:pt idx="30">
                  <c:v>6.7329250837584453E-3</c:v>
                </c:pt>
                <c:pt idx="31">
                  <c:v>5.8094876937340167E-3</c:v>
                </c:pt>
                <c:pt idx="32">
                  <c:v>5.438281144256929E-3</c:v>
                </c:pt>
                <c:pt idx="33">
                  <c:v>5.6915942643349648E-3</c:v>
                </c:pt>
                <c:pt idx="34">
                  <c:v>6.5175583217266242E-3</c:v>
                </c:pt>
                <c:pt idx="35">
                  <c:v>7.7729246738356128E-3</c:v>
                </c:pt>
                <c:pt idx="36">
                  <c:v>9.2311947681195106E-3</c:v>
                </c:pt>
                <c:pt idx="37">
                  <c:v>1.0636400779089006E-2</c:v>
                </c:pt>
                <c:pt idx="38">
                  <c:v>1.1744924284760816E-2</c:v>
                </c:pt>
                <c:pt idx="39">
                  <c:v>1.2389194273896398E-2</c:v>
                </c:pt>
                <c:pt idx="40">
                  <c:v>1.2543372056216584E-2</c:v>
                </c:pt>
                <c:pt idx="41">
                  <c:v>1.2306772339572558E-2</c:v>
                </c:pt>
                <c:pt idx="42">
                  <c:v>1.1869230835078182E-2</c:v>
                </c:pt>
                <c:pt idx="43">
                  <c:v>1.1447533976364999E-2</c:v>
                </c:pt>
                <c:pt idx="44">
                  <c:v>1.1195451638208676E-2</c:v>
                </c:pt>
                <c:pt idx="45">
                  <c:v>1.1242400258327567E-2</c:v>
                </c:pt>
                <c:pt idx="46">
                  <c:v>1.1668697005723594E-2</c:v>
                </c:pt>
                <c:pt idx="47">
                  <c:v>1.2505206023899151E-2</c:v>
                </c:pt>
                <c:pt idx="48">
                  <c:v>1.3738850325147656E-2</c:v>
                </c:pt>
                <c:pt idx="49">
                  <c:v>1.5300110433646319E-2</c:v>
                </c:pt>
                <c:pt idx="50">
                  <c:v>1.7063253748564988E-2</c:v>
                </c:pt>
                <c:pt idx="51">
                  <c:v>1.8899969308665887E-2</c:v>
                </c:pt>
                <c:pt idx="52">
                  <c:v>2.068562451758138E-2</c:v>
                </c:pt>
                <c:pt idx="53">
                  <c:v>2.2305936806995663E-2</c:v>
                </c:pt>
                <c:pt idx="54">
                  <c:v>2.369613987345276E-2</c:v>
                </c:pt>
                <c:pt idx="55">
                  <c:v>2.4881893358477347E-2</c:v>
                </c:pt>
                <c:pt idx="56">
                  <c:v>2.5916011894564495E-2</c:v>
                </c:pt>
                <c:pt idx="57">
                  <c:v>2.6684442450108068E-2</c:v>
                </c:pt>
              </c:numCache>
            </c:numRef>
          </c:val>
        </c:ser>
        <c:ser>
          <c:idx val="21"/>
          <c:order val="22"/>
          <c:tx>
            <c:strRef>
              <c:f>GRAPH.M.AA!$X$1</c:f>
              <c:strCache>
                <c:ptCount val="1"/>
                <c:pt idx="0">
                  <c:v>78</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GRAPH.M.AA!$X$2:$X$59</c:f>
              <c:numCache>
                <c:formatCode>General</c:formatCode>
                <c:ptCount val="58"/>
                <c:pt idx="0">
                  <c:v>9.8373263810380696E-3</c:v>
                </c:pt>
                <c:pt idx="1">
                  <c:v>8.415772965911561E-3</c:v>
                </c:pt>
                <c:pt idx="2">
                  <c:v>6.9889237243192515E-3</c:v>
                </c:pt>
                <c:pt idx="3">
                  <c:v>5.5642902244237291E-3</c:v>
                </c:pt>
                <c:pt idx="4">
                  <c:v>4.1640464477218364E-3</c:v>
                </c:pt>
                <c:pt idx="5">
                  <c:v>2.8443576811343352E-3</c:v>
                </c:pt>
                <c:pt idx="6">
                  <c:v>1.6384550187867886E-3</c:v>
                </c:pt>
                <c:pt idx="7">
                  <c:v>5.6062049853555784E-4</c:v>
                </c:pt>
                <c:pt idx="8">
                  <c:v>-3.8361048219748284E-4</c:v>
                </c:pt>
                <c:pt idx="9">
                  <c:v>-1.1834240187875711E-3</c:v>
                </c:pt>
                <c:pt idx="10">
                  <c:v>-1.7926643204082549E-3</c:v>
                </c:pt>
                <c:pt idx="11">
                  <c:v>-2.1537693008388814E-3</c:v>
                </c:pt>
                <c:pt idx="12">
                  <c:v>-2.1899906311919626E-3</c:v>
                </c:pt>
                <c:pt idx="13">
                  <c:v>-1.8513481002748744E-3</c:v>
                </c:pt>
                <c:pt idx="14">
                  <c:v>-1.1280357271123975E-3</c:v>
                </c:pt>
                <c:pt idx="15">
                  <c:v>-8.0788995606706493E-6</c:v>
                </c:pt>
                <c:pt idx="16">
                  <c:v>1.4840175474308825E-3</c:v>
                </c:pt>
                <c:pt idx="17">
                  <c:v>3.2887072432665754E-3</c:v>
                </c:pt>
                <c:pt idx="18">
                  <c:v>5.3236451507381322E-3</c:v>
                </c:pt>
                <c:pt idx="19">
                  <c:v>7.4460476375058926E-3</c:v>
                </c:pt>
                <c:pt idx="20">
                  <c:v>9.5125729305696183E-3</c:v>
                </c:pt>
                <c:pt idx="21">
                  <c:v>1.1379705573174581E-2</c:v>
                </c:pt>
                <c:pt idx="22">
                  <c:v>1.2882114792113653E-2</c:v>
                </c:pt>
                <c:pt idx="23">
                  <c:v>1.3838156352739439E-2</c:v>
                </c:pt>
                <c:pt idx="24">
                  <c:v>1.4122119635256447E-2</c:v>
                </c:pt>
                <c:pt idx="25">
                  <c:v>1.3730898513954037E-2</c:v>
                </c:pt>
                <c:pt idx="26">
                  <c:v>1.2766732896289601E-2</c:v>
                </c:pt>
                <c:pt idx="27">
                  <c:v>1.1392856501106108E-2</c:v>
                </c:pt>
                <c:pt idx="28">
                  <c:v>9.8212402947713828E-3</c:v>
                </c:pt>
                <c:pt idx="29">
                  <c:v>8.2845250428696948E-3</c:v>
                </c:pt>
                <c:pt idx="30">
                  <c:v>7.0229480366770236E-3</c:v>
                </c:pt>
                <c:pt idx="31">
                  <c:v>6.2080794977565912E-3</c:v>
                </c:pt>
                <c:pt idx="32">
                  <c:v>5.9727587360177692E-3</c:v>
                </c:pt>
                <c:pt idx="33">
                  <c:v>6.3860848521636315E-3</c:v>
                </c:pt>
                <c:pt idx="34">
                  <c:v>7.3836061653642648E-3</c:v>
                </c:pt>
                <c:pt idx="35">
                  <c:v>8.8029141317162996E-3</c:v>
                </c:pt>
                <c:pt idx="36">
                  <c:v>1.0399977992619047E-2</c:v>
                </c:pt>
                <c:pt idx="37">
                  <c:v>1.190167626052796E-2</c:v>
                </c:pt>
                <c:pt idx="38">
                  <c:v>1.3048114014011736E-2</c:v>
                </c:pt>
                <c:pt idx="39">
                  <c:v>1.3665479992718832E-2</c:v>
                </c:pt>
                <c:pt idx="40">
                  <c:v>1.3736069696443476E-2</c:v>
                </c:pt>
                <c:pt idx="41">
                  <c:v>1.3377252071453904E-2</c:v>
                </c:pt>
                <c:pt idx="42">
                  <c:v>1.280369049237573E-2</c:v>
                </c:pt>
                <c:pt idx="43">
                  <c:v>1.2251915041684658E-2</c:v>
                </c:pt>
                <c:pt idx="44">
                  <c:v>1.1886449728842008E-2</c:v>
                </c:pt>
                <c:pt idx="45">
                  <c:v>1.1848669695191716E-2</c:v>
                </c:pt>
                <c:pt idx="46">
                  <c:v>1.2222935397349532E-2</c:v>
                </c:pt>
                <c:pt idx="47">
                  <c:v>1.303851514831933E-2</c:v>
                </c:pt>
                <c:pt idx="48">
                  <c:v>1.4277608425364741E-2</c:v>
                </c:pt>
                <c:pt idx="49">
                  <c:v>1.5865200241157784E-2</c:v>
                </c:pt>
                <c:pt idx="50">
                  <c:v>1.7669092287332266E-2</c:v>
                </c:pt>
                <c:pt idx="51">
                  <c:v>1.9550997905142031E-2</c:v>
                </c:pt>
                <c:pt idx="52">
                  <c:v>2.1373956592921961E-2</c:v>
                </c:pt>
                <c:pt idx="53">
                  <c:v>2.3009028975497725E-2</c:v>
                </c:pt>
                <c:pt idx="54">
                  <c:v>2.4378829222531984E-2</c:v>
                </c:pt>
                <c:pt idx="55">
                  <c:v>2.5507052239755135E-2</c:v>
                </c:pt>
                <c:pt idx="56">
                  <c:v>2.6452966933336652E-2</c:v>
                </c:pt>
                <c:pt idx="57">
                  <c:v>2.7123996981525261E-2</c:v>
                </c:pt>
              </c:numCache>
            </c:numRef>
          </c:val>
        </c:ser>
        <c:ser>
          <c:idx val="22"/>
          <c:order val="23"/>
          <c:tx>
            <c:strRef>
              <c:f>GRAPH.M.AA!$Y$1</c:f>
              <c:strCache>
                <c:ptCount val="1"/>
                <c:pt idx="0">
                  <c:v>77</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GRAPH.M.AA!$Y$2:$Y$59</c:f>
              <c:numCache>
                <c:formatCode>General</c:formatCode>
                <c:ptCount val="58"/>
                <c:pt idx="0">
                  <c:v>1.0307969566714537E-2</c:v>
                </c:pt>
                <c:pt idx="1">
                  <c:v>8.778451581379465E-3</c:v>
                </c:pt>
                <c:pt idx="2">
                  <c:v>7.2454021800616442E-3</c:v>
                </c:pt>
                <c:pt idx="3">
                  <c:v>5.7247161486355669E-3</c:v>
                </c:pt>
                <c:pt idx="4">
                  <c:v>4.2486426170302849E-3</c:v>
                </c:pt>
                <c:pt idx="5">
                  <c:v>2.88015459046842E-3</c:v>
                </c:pt>
                <c:pt idx="6">
                  <c:v>1.6487374447929914E-3</c:v>
                </c:pt>
                <c:pt idx="7">
                  <c:v>5.5824597441533896E-4</c:v>
                </c:pt>
                <c:pt idx="8">
                  <c:v>-4.0168285995823005E-4</c:v>
                </c:pt>
                <c:pt idx="9">
                  <c:v>-1.2340561861947652E-3</c:v>
                </c:pt>
                <c:pt idx="10">
                  <c:v>-1.8957995979063114E-3</c:v>
                </c:pt>
                <c:pt idx="11">
                  <c:v>-2.3225613958943736E-3</c:v>
                </c:pt>
                <c:pt idx="12">
                  <c:v>-2.4254064267830167E-3</c:v>
                </c:pt>
                <c:pt idx="13">
                  <c:v>-2.1456335368850166E-3</c:v>
                </c:pt>
                <c:pt idx="14">
                  <c:v>-1.4675992883474986E-3</c:v>
                </c:pt>
                <c:pt idx="15">
                  <c:v>-3.7073765768580458E-4</c:v>
                </c:pt>
                <c:pt idx="16">
                  <c:v>1.1246382046565806E-3</c:v>
                </c:pt>
                <c:pt idx="17">
                  <c:v>2.9559153542325634E-3</c:v>
                </c:pt>
                <c:pt idx="18">
                  <c:v>5.0331839525408206E-3</c:v>
                </c:pt>
                <c:pt idx="19">
                  <c:v>7.2066613433232618E-3</c:v>
                </c:pt>
                <c:pt idx="20">
                  <c:v>9.3318211110918758E-3</c:v>
                </c:pt>
                <c:pt idx="21">
                  <c:v>1.126226165204347E-2</c:v>
                </c:pt>
                <c:pt idx="22">
                  <c:v>1.282722259386937E-2</c:v>
                </c:pt>
                <c:pt idx="23">
                  <c:v>1.3837201435210389E-2</c:v>
                </c:pt>
                <c:pt idx="24">
                  <c:v>1.4164253320236075E-2</c:v>
                </c:pt>
                <c:pt idx="25">
                  <c:v>1.3809801867520122E-2</c:v>
                </c:pt>
                <c:pt idx="26">
                  <c:v>1.2884178458887674E-2</c:v>
                </c:pt>
                <c:pt idx="27">
                  <c:v>1.155659494291017E-2</c:v>
                </c:pt>
                <c:pt idx="28">
                  <c:v>1.0043499447935367E-2</c:v>
                </c:pt>
                <c:pt idx="29">
                  <c:v>8.5818032374146425E-3</c:v>
                </c:pt>
                <c:pt idx="30">
                  <c:v>7.4150074716614611E-3</c:v>
                </c:pt>
                <c:pt idx="31">
                  <c:v>6.7131014770774877E-3</c:v>
                </c:pt>
                <c:pt idx="32">
                  <c:v>6.6082152771065328E-3</c:v>
                </c:pt>
                <c:pt idx="33">
                  <c:v>7.1651734005615531E-3</c:v>
                </c:pt>
                <c:pt idx="34">
                  <c:v>8.3073074312532968E-3</c:v>
                </c:pt>
                <c:pt idx="35">
                  <c:v>9.8548025196915079E-3</c:v>
                </c:pt>
                <c:pt idx="36">
                  <c:v>1.1548561453038286E-2</c:v>
                </c:pt>
                <c:pt idx="37">
                  <c:v>1.3102184518776316E-2</c:v>
                </c:pt>
                <c:pt idx="38">
                  <c:v>1.4244672919990542E-2</c:v>
                </c:pt>
                <c:pt idx="39">
                  <c:v>1.4800327173778882E-2</c:v>
                </c:pt>
                <c:pt idx="40">
                  <c:v>1.4762033516803164E-2</c:v>
                </c:pt>
                <c:pt idx="41">
                  <c:v>1.4266108571788561E-2</c:v>
                </c:pt>
                <c:pt idx="42">
                  <c:v>1.3551382477972052E-2</c:v>
                </c:pt>
                <c:pt idx="43">
                  <c:v>1.2873445204401035E-2</c:v>
                </c:pt>
                <c:pt idx="44">
                  <c:v>1.2408217873686733E-2</c:v>
                </c:pt>
                <c:pt idx="45">
                  <c:v>1.2307717647151106E-2</c:v>
                </c:pt>
                <c:pt idx="46">
                  <c:v>1.2659106647129659E-2</c:v>
                </c:pt>
                <c:pt idx="47">
                  <c:v>1.348873101029735E-2</c:v>
                </c:pt>
                <c:pt idx="48">
                  <c:v>1.4771450173060252E-2</c:v>
                </c:pt>
                <c:pt idx="49">
                  <c:v>1.6421490221896096E-2</c:v>
                </c:pt>
                <c:pt idx="50">
                  <c:v>1.8293845440686241E-2</c:v>
                </c:pt>
                <c:pt idx="51">
                  <c:v>2.0234652641281992E-2</c:v>
                </c:pt>
                <c:pt idx="52">
                  <c:v>2.2092548722013716E-2</c:v>
                </c:pt>
                <c:pt idx="53">
                  <c:v>2.3726242639675932E-2</c:v>
                </c:pt>
                <c:pt idx="54">
                  <c:v>2.5051761981782161E-2</c:v>
                </c:pt>
                <c:pt idx="55">
                  <c:v>2.6096836251897737E-2</c:v>
                </c:pt>
                <c:pt idx="56">
                  <c:v>2.6929703365201951E-2</c:v>
                </c:pt>
                <c:pt idx="57">
                  <c:v>2.7478261427991858E-2</c:v>
                </c:pt>
              </c:numCache>
            </c:numRef>
          </c:val>
        </c:ser>
        <c:ser>
          <c:idx val="23"/>
          <c:order val="24"/>
          <c:tx>
            <c:strRef>
              <c:f>GRAPH.M.AA!$Z$1</c:f>
              <c:strCache>
                <c:ptCount val="1"/>
                <c:pt idx="0">
                  <c:v>76</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GRAPH.M.AA!$Z$2:$Z$59</c:f>
              <c:numCache>
                <c:formatCode>General</c:formatCode>
                <c:ptCount val="58"/>
                <c:pt idx="0">
                  <c:v>1.059629265939821E-2</c:v>
                </c:pt>
                <c:pt idx="1">
                  <c:v>8.9561370849803312E-3</c:v>
                </c:pt>
                <c:pt idx="2">
                  <c:v>7.3153427754365508E-3</c:v>
                </c:pt>
                <c:pt idx="3">
                  <c:v>5.6990521759182622E-3</c:v>
                </c:pt>
                <c:pt idx="4">
                  <c:v>4.1500813487611588E-3</c:v>
                </c:pt>
                <c:pt idx="5">
                  <c:v>2.7392894348590158E-3</c:v>
                </c:pt>
                <c:pt idx="6">
                  <c:v>1.4961018099659551E-3</c:v>
                </c:pt>
                <c:pt idx="7">
                  <c:v>4.1695983878353715E-4</c:v>
                </c:pt>
                <c:pt idx="8">
                  <c:v>-5.2394517907039528E-4</c:v>
                </c:pt>
                <c:pt idx="9">
                  <c:v>-1.3442512538783813E-3</c:v>
                </c:pt>
                <c:pt idx="10">
                  <c:v>-2.009995877349624E-3</c:v>
                </c:pt>
                <c:pt idx="11">
                  <c:v>-2.460352880262473E-3</c:v>
                </c:pt>
                <c:pt idx="12">
                  <c:v>-2.599351731516375E-3</c:v>
                </c:pt>
                <c:pt idx="13">
                  <c:v>-2.3597437269955446E-3</c:v>
                </c:pt>
                <c:pt idx="14">
                  <c:v>-1.7191312790918456E-3</c:v>
                </c:pt>
                <c:pt idx="15">
                  <c:v>-6.4661602201021573E-4</c:v>
                </c:pt>
                <c:pt idx="16">
                  <c:v>8.458972150804378E-4</c:v>
                </c:pt>
                <c:pt idx="17">
                  <c:v>2.6961805895943103E-3</c:v>
                </c:pt>
                <c:pt idx="18">
                  <c:v>4.8083621544283695E-3</c:v>
                </c:pt>
                <c:pt idx="19">
                  <c:v>7.0255919029174052E-3</c:v>
                </c:pt>
                <c:pt idx="20">
                  <c:v>9.2014695105491207E-3</c:v>
                </c:pt>
                <c:pt idx="21">
                  <c:v>1.1188200501030088E-2</c:v>
                </c:pt>
                <c:pt idx="22">
                  <c:v>1.2811244296994873E-2</c:v>
                </c:pt>
                <c:pt idx="23">
                  <c:v>1.3874457587570221E-2</c:v>
                </c:pt>
                <c:pt idx="24">
                  <c:v>1.4247529628335087E-2</c:v>
                </c:pt>
                <c:pt idx="25">
                  <c:v>1.3935597289316037E-2</c:v>
                </c:pt>
                <c:pt idx="26">
                  <c:v>1.3056693736043679E-2</c:v>
                </c:pt>
                <c:pt idx="27">
                  <c:v>1.1787331328456885E-2</c:v>
                </c:pt>
                <c:pt idx="28">
                  <c:v>1.0347797751625865E-2</c:v>
                </c:pt>
                <c:pt idx="29">
                  <c:v>8.9756108970938664E-3</c:v>
                </c:pt>
                <c:pt idx="30">
                  <c:v>7.9131211335649043E-3</c:v>
                </c:pt>
                <c:pt idx="31">
                  <c:v>7.3257548506518999E-3</c:v>
                </c:pt>
                <c:pt idx="32">
                  <c:v>7.3419650962469607E-3</c:v>
                </c:pt>
                <c:pt idx="33">
                  <c:v>8.0214451968606548E-3</c:v>
                </c:pt>
                <c:pt idx="34">
                  <c:v>9.2757148345643525E-3</c:v>
                </c:pt>
                <c:pt idx="35">
                  <c:v>1.0910501868387823E-2</c:v>
                </c:pt>
                <c:pt idx="36">
                  <c:v>1.2653973013270869E-2</c:v>
                </c:pt>
                <c:pt idx="37">
                  <c:v>1.4210706202687273E-2</c:v>
                </c:pt>
                <c:pt idx="38">
                  <c:v>1.5305584908997472E-2</c:v>
                </c:pt>
                <c:pt idx="39">
                  <c:v>1.576661157781345E-2</c:v>
                </c:pt>
                <c:pt idx="40">
                  <c:v>1.5599400997978963E-2</c:v>
                </c:pt>
                <c:pt idx="41">
                  <c:v>1.4959287574031865E-2</c:v>
                </c:pt>
                <c:pt idx="42">
                  <c:v>1.4106669063287391E-2</c:v>
                </c:pt>
                <c:pt idx="43">
                  <c:v>1.3315513265919954E-2</c:v>
                </c:pt>
                <c:pt idx="44">
                  <c:v>1.2773676775667542E-2</c:v>
                </c:pt>
                <c:pt idx="45">
                  <c:v>1.2640748520393874E-2</c:v>
                </c:pt>
                <c:pt idx="46">
                  <c:v>1.3004483439551517E-2</c:v>
                </c:pt>
                <c:pt idx="47">
                  <c:v>1.3886958013189399E-2</c:v>
                </c:pt>
                <c:pt idx="48">
                  <c:v>1.5253632958616592E-2</c:v>
                </c:pt>
                <c:pt idx="49">
                  <c:v>1.7001927321798838E-2</c:v>
                </c:pt>
                <c:pt idx="50">
                  <c:v>1.8965896084959688E-2</c:v>
                </c:pt>
                <c:pt idx="51">
                  <c:v>2.0970546444779914E-2</c:v>
                </c:pt>
                <c:pt idx="52">
                  <c:v>2.2849046534080153E-2</c:v>
                </c:pt>
                <c:pt idx="53">
                  <c:v>2.445247395223793E-2</c:v>
                </c:pt>
                <c:pt idx="54">
                  <c:v>2.5699516996217087E-2</c:v>
                </c:pt>
                <c:pt idx="55">
                  <c:v>2.6629761522300011E-2</c:v>
                </c:pt>
                <c:pt idx="56">
                  <c:v>2.7322452543996234E-2</c:v>
                </c:pt>
                <c:pt idx="57">
                  <c:v>2.7723065159138208E-2</c:v>
                </c:pt>
              </c:numCache>
            </c:numRef>
          </c:val>
        </c:ser>
        <c:ser>
          <c:idx val="24"/>
          <c:order val="25"/>
          <c:tx>
            <c:strRef>
              <c:f>GRAPH.M.AA!$AA$1</c:f>
              <c:strCache>
                <c:ptCount val="1"/>
                <c:pt idx="0">
                  <c:v>75</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GRAPH.M.AA!$AA$2:$AA$59</c:f>
              <c:numCache>
                <c:formatCode>General</c:formatCode>
                <c:ptCount val="58"/>
                <c:pt idx="0">
                  <c:v>1.0673892281035213E-2</c:v>
                </c:pt>
                <c:pt idx="1">
                  <c:v>8.931870773715378E-3</c:v>
                </c:pt>
                <c:pt idx="2">
                  <c:v>7.1929130582245593E-3</c:v>
                </c:pt>
                <c:pt idx="3">
                  <c:v>5.4911677753940458E-3</c:v>
                </c:pt>
                <c:pt idx="4">
                  <c:v>3.8790106728967544E-3</c:v>
                </c:pt>
                <c:pt idx="5">
                  <c:v>2.4356200054512778E-3</c:v>
                </c:pt>
                <c:pt idx="6">
                  <c:v>1.1946855139193246E-3</c:v>
                </c:pt>
                <c:pt idx="7">
                  <c:v>1.4944715050202451E-4</c:v>
                </c:pt>
                <c:pt idx="8">
                  <c:v>-7.3968236691590583E-4</c:v>
                </c:pt>
                <c:pt idx="9">
                  <c:v>-1.5040848566518772E-3</c:v>
                </c:pt>
                <c:pt idx="10">
                  <c:v>-2.1242296512817838E-3</c:v>
                </c:pt>
                <c:pt idx="11">
                  <c:v>-2.5541568708331575E-3</c:v>
                </c:pt>
                <c:pt idx="12">
                  <c:v>-2.6963394834735865E-3</c:v>
                </c:pt>
                <c:pt idx="13">
                  <c:v>-2.475486501945845E-3</c:v>
                </c:pt>
                <c:pt idx="14">
                  <c:v>-1.8626489012449898E-3</c:v>
                </c:pt>
                <c:pt idx="15">
                  <c:v>-8.1574928855410178E-4</c:v>
                </c:pt>
                <c:pt idx="16">
                  <c:v>6.66212732572391E-4</c:v>
                </c:pt>
                <c:pt idx="17">
                  <c:v>2.5254283120619281E-3</c:v>
                </c:pt>
                <c:pt idx="18">
                  <c:v>4.6622068013472129E-3</c:v>
                </c:pt>
                <c:pt idx="19">
                  <c:v>6.9133377910325366E-3</c:v>
                </c:pt>
                <c:pt idx="20">
                  <c:v>9.1302608199251845E-3</c:v>
                </c:pt>
                <c:pt idx="21">
                  <c:v>1.1165846767324683E-2</c:v>
                </c:pt>
                <c:pt idx="22">
                  <c:v>1.2843385737698942E-2</c:v>
                </c:pt>
                <c:pt idx="23">
                  <c:v>1.3960833450511467E-2</c:v>
                </c:pt>
                <c:pt idx="24">
                  <c:v>1.4384255303359739E-2</c:v>
                </c:pt>
                <c:pt idx="25">
                  <c:v>1.4121233499436281E-2</c:v>
                </c:pt>
                <c:pt idx="26">
                  <c:v>1.3296450973275808E-2</c:v>
                </c:pt>
                <c:pt idx="27">
                  <c:v>1.2095247275402232E-2</c:v>
                </c:pt>
                <c:pt idx="28">
                  <c:v>1.0741576059262403E-2</c:v>
                </c:pt>
                <c:pt idx="29">
                  <c:v>9.4700643548879526E-3</c:v>
                </c:pt>
                <c:pt idx="30">
                  <c:v>8.5173200269911264E-3</c:v>
                </c:pt>
                <c:pt idx="31">
                  <c:v>8.041620096570834E-3</c:v>
                </c:pt>
                <c:pt idx="32">
                  <c:v>8.1645102356558974E-3</c:v>
                </c:pt>
                <c:pt idx="33">
                  <c:v>8.9401722873011513E-3</c:v>
                </c:pt>
                <c:pt idx="34">
                  <c:v>1.0269234631848034E-2</c:v>
                </c:pt>
                <c:pt idx="35">
                  <c:v>1.1946636949646705E-2</c:v>
                </c:pt>
                <c:pt idx="36">
                  <c:v>1.3690375983954728E-2</c:v>
                </c:pt>
                <c:pt idx="37">
                  <c:v>1.5200660749339123E-2</c:v>
                </c:pt>
                <c:pt idx="38">
                  <c:v>1.6205988419840223E-2</c:v>
                </c:pt>
                <c:pt idx="39">
                  <c:v>1.6543921307477505E-2</c:v>
                </c:pt>
                <c:pt idx="40">
                  <c:v>1.6234736048205356E-2</c:v>
                </c:pt>
                <c:pt idx="41">
                  <c:v>1.5452502175375415E-2</c:v>
                </c:pt>
                <c:pt idx="42">
                  <c:v>1.4475549137751287E-2</c:v>
                </c:pt>
                <c:pt idx="43">
                  <c:v>1.3594956407857683E-2</c:v>
                </c:pt>
                <c:pt idx="44">
                  <c:v>1.3010082555895086E-2</c:v>
                </c:pt>
                <c:pt idx="45">
                  <c:v>1.2882942011607224E-2</c:v>
                </c:pt>
                <c:pt idx="46">
                  <c:v>1.3298144781425214E-2</c:v>
                </c:pt>
                <c:pt idx="47">
                  <c:v>1.4271620048004419E-2</c:v>
                </c:pt>
                <c:pt idx="48">
                  <c:v>1.5757542027030502E-2</c:v>
                </c:pt>
                <c:pt idx="49">
                  <c:v>1.7631538197905194E-2</c:v>
                </c:pt>
                <c:pt idx="50">
                  <c:v>1.9699518268914695E-2</c:v>
                </c:pt>
                <c:pt idx="51">
                  <c:v>2.1761495892946847E-2</c:v>
                </c:pt>
                <c:pt idx="52">
                  <c:v>2.3636003987359322E-2</c:v>
                </c:pt>
                <c:pt idx="53">
                  <c:v>2.5172375546121617E-2</c:v>
                </c:pt>
                <c:pt idx="54">
                  <c:v>2.6302057284536051E-2</c:v>
                </c:pt>
                <c:pt idx="55">
                  <c:v>2.7084237854389404E-2</c:v>
                </c:pt>
                <c:pt idx="56">
                  <c:v>2.7610044857759641E-2</c:v>
                </c:pt>
                <c:pt idx="57">
                  <c:v>2.7839219670683715E-2</c:v>
                </c:pt>
              </c:numCache>
            </c:numRef>
          </c:val>
        </c:ser>
        <c:ser>
          <c:idx val="25"/>
          <c:order val="26"/>
          <c:tx>
            <c:strRef>
              <c:f>GRAPH.M.AA!$AB$1</c:f>
              <c:strCache>
                <c:ptCount val="1"/>
                <c:pt idx="0">
                  <c:v>74</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GRAPH.M.AA!$AB$2:$AB$59</c:f>
              <c:numCache>
                <c:formatCode>General</c:formatCode>
                <c:ptCount val="58"/>
                <c:pt idx="0">
                  <c:v>1.0533851673662276E-2</c:v>
                </c:pt>
                <c:pt idx="1">
                  <c:v>8.7082769525295145E-3</c:v>
                </c:pt>
                <c:pt idx="2">
                  <c:v>6.8893930127071901E-3</c:v>
                </c:pt>
                <c:pt idx="3">
                  <c:v>5.1193667178565105E-3</c:v>
                </c:pt>
                <c:pt idx="4">
                  <c:v>3.4583879053188271E-3</c:v>
                </c:pt>
                <c:pt idx="5">
                  <c:v>1.9940781410896502E-3</c:v>
                </c:pt>
                <c:pt idx="6">
                  <c:v>7.6832883153499232E-4</c:v>
                </c:pt>
                <c:pt idx="7">
                  <c:v>-2.2437483979009798E-4</c:v>
                </c:pt>
                <c:pt idx="8">
                  <c:v>-1.035432928557789E-3</c:v>
                </c:pt>
                <c:pt idx="9">
                  <c:v>-1.7077926748527705E-3</c:v>
                </c:pt>
                <c:pt idx="10">
                  <c:v>-2.2394308242177363E-3</c:v>
                </c:pt>
                <c:pt idx="11">
                  <c:v>-2.6075683408386396E-3</c:v>
                </c:pt>
                <c:pt idx="12">
                  <c:v>-2.7177139965317565E-3</c:v>
                </c:pt>
                <c:pt idx="13">
                  <c:v>-2.4887784042686434E-3</c:v>
                </c:pt>
                <c:pt idx="14">
                  <c:v>-1.8878489553062483E-3</c:v>
                </c:pt>
                <c:pt idx="15">
                  <c:v>-8.6255276327440455E-4</c:v>
                </c:pt>
                <c:pt idx="16">
                  <c:v>6.0411195542120488E-4</c:v>
                </c:pt>
                <c:pt idx="17">
                  <c:v>2.4622957025707271E-3</c:v>
                </c:pt>
                <c:pt idx="18">
                  <c:v>4.6108870696599524E-3</c:v>
                </c:pt>
                <c:pt idx="19">
                  <c:v>6.882630690971947E-3</c:v>
                </c:pt>
                <c:pt idx="20">
                  <c:v>9.1283357433848966E-3</c:v>
                </c:pt>
                <c:pt idx="21">
                  <c:v>1.1204117480422271E-2</c:v>
                </c:pt>
                <c:pt idx="22">
                  <c:v>1.2932601002186628E-2</c:v>
                </c:pt>
                <c:pt idx="23">
                  <c:v>1.4106019877869858E-2</c:v>
                </c:pt>
                <c:pt idx="24">
                  <c:v>1.4585259356447944E-2</c:v>
                </c:pt>
                <c:pt idx="25">
                  <c:v>1.4378541770274422E-2</c:v>
                </c:pt>
                <c:pt idx="26">
                  <c:v>1.3615358643659703E-2</c:v>
                </c:pt>
                <c:pt idx="27">
                  <c:v>1.249044736773719E-2</c:v>
                </c:pt>
                <c:pt idx="28">
                  <c:v>1.1231312743714916E-2</c:v>
                </c:pt>
                <c:pt idx="29">
                  <c:v>1.0066708169418126E-2</c:v>
                </c:pt>
                <c:pt idx="30">
                  <c:v>9.2233712496351261E-3</c:v>
                </c:pt>
                <c:pt idx="31">
                  <c:v>8.8500944679610338E-3</c:v>
                </c:pt>
                <c:pt idx="32">
                  <c:v>9.0588554744832628E-3</c:v>
                </c:pt>
                <c:pt idx="33">
                  <c:v>9.8985804144966494E-3</c:v>
                </c:pt>
                <c:pt idx="34">
                  <c:v>1.1261101078539504E-2</c:v>
                </c:pt>
                <c:pt idx="35">
                  <c:v>1.2934493821501358E-2</c:v>
                </c:pt>
                <c:pt idx="36">
                  <c:v>1.4629952528652068E-2</c:v>
                </c:pt>
                <c:pt idx="37">
                  <c:v>1.6048096215713237E-2</c:v>
                </c:pt>
                <c:pt idx="38">
                  <c:v>1.6927809552766293E-2</c:v>
                </c:pt>
                <c:pt idx="39">
                  <c:v>1.7121332337130979E-2</c:v>
                </c:pt>
                <c:pt idx="40">
                  <c:v>1.6665461929532221E-2</c:v>
                </c:pt>
                <c:pt idx="41">
                  <c:v>1.5752984696263739E-2</c:v>
                </c:pt>
                <c:pt idx="42">
                  <c:v>1.4676690776885271E-2</c:v>
                </c:pt>
                <c:pt idx="43">
                  <c:v>1.3742245768544104E-2</c:v>
                </c:pt>
                <c:pt idx="44">
                  <c:v>1.3157842809204734E-2</c:v>
                </c:pt>
                <c:pt idx="45">
                  <c:v>1.3081047965272097E-2</c:v>
                </c:pt>
                <c:pt idx="46">
                  <c:v>1.35879141738936E-2</c:v>
                </c:pt>
                <c:pt idx="47">
                  <c:v>1.4685111387308325E-2</c:v>
                </c:pt>
                <c:pt idx="48">
                  <c:v>1.631332341340308E-2</c:v>
                </c:pt>
                <c:pt idx="49">
                  <c:v>1.8323899496569429E-2</c:v>
                </c:pt>
                <c:pt idx="50">
                  <c:v>2.0491553870204404E-2</c:v>
                </c:pt>
                <c:pt idx="51">
                  <c:v>2.2591063394590605E-2</c:v>
                </c:pt>
                <c:pt idx="52">
                  <c:v>2.4429837597613191E-2</c:v>
                </c:pt>
                <c:pt idx="53">
                  <c:v>2.5860997531433783E-2</c:v>
                </c:pt>
                <c:pt idx="54">
                  <c:v>2.6836595169867028E-2</c:v>
                </c:pt>
                <c:pt idx="55">
                  <c:v>2.7440942502521493E-2</c:v>
                </c:pt>
                <c:pt idx="56">
                  <c:v>2.7776272385762635E-2</c:v>
                </c:pt>
                <c:pt idx="57">
                  <c:v>2.7817544933630742E-2</c:v>
                </c:pt>
              </c:numCache>
            </c:numRef>
          </c:val>
        </c:ser>
        <c:ser>
          <c:idx val="26"/>
          <c:order val="27"/>
          <c:tx>
            <c:strRef>
              <c:f>GRAPH.M.AA!$AC$1</c:f>
              <c:strCache>
                <c:ptCount val="1"/>
                <c:pt idx="0">
                  <c:v>73</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GRAPH.M.AA!$AC$2:$AC$59</c:f>
              <c:numCache>
                <c:formatCode>General</c:formatCode>
                <c:ptCount val="58"/>
                <c:pt idx="0">
                  <c:v>1.0193972986683675E-2</c:v>
                </c:pt>
                <c:pt idx="1">
                  <c:v>8.3098053388834803E-3</c:v>
                </c:pt>
                <c:pt idx="2">
                  <c:v>6.4347819628997049E-3</c:v>
                </c:pt>
                <c:pt idx="3">
                  <c:v>4.6173991132577585E-3</c:v>
                </c:pt>
                <c:pt idx="4">
                  <c:v>2.9238293149370653E-3</c:v>
                </c:pt>
                <c:pt idx="5">
                  <c:v>1.4503545977649912E-3</c:v>
                </c:pt>
                <c:pt idx="6">
                  <c:v>2.4995724267495856E-4</c:v>
                </c:pt>
                <c:pt idx="7">
                  <c:v>-6.7805334465775857E-4</c:v>
                </c:pt>
                <c:pt idx="8">
                  <c:v>-1.3950957902009176E-3</c:v>
                </c:pt>
                <c:pt idx="9">
                  <c:v>-1.9530366264244314E-3</c:v>
                </c:pt>
                <c:pt idx="10">
                  <c:v>-2.3668155027203319E-3</c:v>
                </c:pt>
                <c:pt idx="11">
                  <c:v>-2.638805586312909E-3</c:v>
                </c:pt>
                <c:pt idx="12">
                  <c:v>-2.680805017999166E-3</c:v>
                </c:pt>
                <c:pt idx="13">
                  <c:v>-2.4107428938255904E-3</c:v>
                </c:pt>
                <c:pt idx="14">
                  <c:v>-1.7968438892053129E-3</c:v>
                </c:pt>
                <c:pt idx="15">
                  <c:v>-7.7949545095412631E-4</c:v>
                </c:pt>
                <c:pt idx="16">
                  <c:v>6.740995411920192E-4</c:v>
                </c:pt>
                <c:pt idx="17">
                  <c:v>2.5238593244720775E-3</c:v>
                </c:pt>
                <c:pt idx="18">
                  <c:v>4.6704144721473329E-3</c:v>
                </c:pt>
                <c:pt idx="19">
                  <c:v>6.9467621602250507E-3</c:v>
                </c:pt>
                <c:pt idx="20">
                  <c:v>9.2068479283570204E-3</c:v>
                </c:pt>
                <c:pt idx="21">
                  <c:v>1.1312734656728218E-2</c:v>
                </c:pt>
                <c:pt idx="22">
                  <c:v>1.3087751220793198E-2</c:v>
                </c:pt>
                <c:pt idx="23">
                  <c:v>1.4318559246337959E-2</c:v>
                </c:pt>
                <c:pt idx="24">
                  <c:v>1.4860012844985171E-2</c:v>
                </c:pt>
                <c:pt idx="25">
                  <c:v>1.4718231055143138E-2</c:v>
                </c:pt>
                <c:pt idx="26">
                  <c:v>1.4024985871375684E-2</c:v>
                </c:pt>
                <c:pt idx="27">
                  <c:v>1.2982984851675261E-2</c:v>
                </c:pt>
                <c:pt idx="28">
                  <c:v>1.1822380927183906E-2</c:v>
                </c:pt>
                <c:pt idx="29">
                  <c:v>1.0764143182318109E-2</c:v>
                </c:pt>
                <c:pt idx="30">
                  <c:v>1.0022322788531324E-2</c:v>
                </c:pt>
                <c:pt idx="31">
                  <c:v>9.7340437335338148E-3</c:v>
                </c:pt>
                <c:pt idx="32">
                  <c:v>1.000026291475653E-2</c:v>
                </c:pt>
                <c:pt idx="33">
                  <c:v>1.0865787138307326E-2</c:v>
                </c:pt>
                <c:pt idx="34">
                  <c:v>1.2217378231215603E-2</c:v>
                </c:pt>
                <c:pt idx="35">
                  <c:v>1.3840733234860236E-2</c:v>
                </c:pt>
                <c:pt idx="36">
                  <c:v>1.5444532499377051E-2</c:v>
                </c:pt>
                <c:pt idx="37">
                  <c:v>1.6733927392686865E-2</c:v>
                </c:pt>
                <c:pt idx="38">
                  <c:v>1.7462186816715186E-2</c:v>
                </c:pt>
                <c:pt idx="39">
                  <c:v>1.749960440374787E-2</c:v>
                </c:pt>
                <c:pt idx="40">
                  <c:v>1.6901762359226691E-2</c:v>
                </c:pt>
                <c:pt idx="41">
                  <c:v>1.5880764681274862E-2</c:v>
                </c:pt>
                <c:pt idx="42">
                  <c:v>1.4741473710237152E-2</c:v>
                </c:pt>
                <c:pt idx="43">
                  <c:v>1.3799894039399185E-2</c:v>
                </c:pt>
                <c:pt idx="44">
                  <c:v>1.3267015606030719E-2</c:v>
                </c:pt>
                <c:pt idx="45">
                  <c:v>1.3288132044987688E-2</c:v>
                </c:pt>
                <c:pt idx="46">
                  <c:v>1.3924317769866801E-2</c:v>
                </c:pt>
                <c:pt idx="47">
                  <c:v>1.5168399447867853E-2</c:v>
                </c:pt>
                <c:pt idx="48">
                  <c:v>1.6944481889736962E-2</c:v>
                </c:pt>
                <c:pt idx="49">
                  <c:v>1.9080033091171011E-2</c:v>
                </c:pt>
                <c:pt idx="50">
                  <c:v>2.1322146460657887E-2</c:v>
                </c:pt>
                <c:pt idx="51">
                  <c:v>2.3425786013579364E-2</c:v>
                </c:pt>
                <c:pt idx="52">
                  <c:v>2.5193282322096056E-2</c:v>
                </c:pt>
                <c:pt idx="53">
                  <c:v>2.6485836348773772E-2</c:v>
                </c:pt>
                <c:pt idx="54">
                  <c:v>2.7279130445189259E-2</c:v>
                </c:pt>
                <c:pt idx="55">
                  <c:v>2.7683286704522692E-2</c:v>
                </c:pt>
                <c:pt idx="56">
                  <c:v>2.7810500584572129E-2</c:v>
                </c:pt>
                <c:pt idx="57">
                  <c:v>2.7655770115356935E-2</c:v>
                </c:pt>
              </c:numCache>
            </c:numRef>
          </c:val>
        </c:ser>
        <c:ser>
          <c:idx val="27"/>
          <c:order val="28"/>
          <c:tx>
            <c:strRef>
              <c:f>GRAPH.M.AA!$AD$1</c:f>
              <c:strCache>
                <c:ptCount val="1"/>
                <c:pt idx="0">
                  <c:v>72</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GRAPH.M.AA!$AD$2:$AD$59</c:f>
              <c:numCache>
                <c:formatCode>General</c:formatCode>
                <c:ptCount val="58"/>
                <c:pt idx="0">
                  <c:v>9.696506276493877E-3</c:v>
                </c:pt>
                <c:pt idx="1">
                  <c:v>7.7818548997337089E-3</c:v>
                </c:pt>
                <c:pt idx="2">
                  <c:v>5.8768205030741427E-3</c:v>
                </c:pt>
                <c:pt idx="3">
                  <c:v>4.0335325137125233E-3</c:v>
                </c:pt>
                <c:pt idx="4">
                  <c:v>2.3225881548880611E-3</c:v>
                </c:pt>
                <c:pt idx="5">
                  <c:v>8.4945165935323974E-4</c:v>
                </c:pt>
                <c:pt idx="6">
                  <c:v>-3.2003748792219788E-4</c:v>
                </c:pt>
                <c:pt idx="7">
                  <c:v>-1.1798790721240238E-3</c:v>
                </c:pt>
                <c:pt idx="8">
                  <c:v>-1.7998122894633539E-3</c:v>
                </c:pt>
                <c:pt idx="9">
                  <c:v>-2.2383701460224614E-3</c:v>
                </c:pt>
                <c:pt idx="10">
                  <c:v>-2.5226481703608528E-3</c:v>
                </c:pt>
                <c:pt idx="11">
                  <c:v>-2.6745836868693473E-3</c:v>
                </c:pt>
                <c:pt idx="12">
                  <c:v>-2.6143523021846526E-3</c:v>
                </c:pt>
                <c:pt idx="13">
                  <c:v>-2.2660644201339952E-3</c:v>
                </c:pt>
                <c:pt idx="14">
                  <c:v>-1.6056645162203509E-3</c:v>
                </c:pt>
                <c:pt idx="15">
                  <c:v>-5.7134841604522535E-4</c:v>
                </c:pt>
                <c:pt idx="16">
                  <c:v>8.8078263324053996E-4</c:v>
                </c:pt>
                <c:pt idx="17">
                  <c:v>2.7196009885699368E-3</c:v>
                </c:pt>
                <c:pt idx="18">
                  <c:v>4.8518972902926727E-3</c:v>
                </c:pt>
                <c:pt idx="19">
                  <c:v>7.1168425947566449E-3</c:v>
                </c:pt>
                <c:pt idx="20">
                  <c:v>9.3767844055685501E-3</c:v>
                </c:pt>
                <c:pt idx="21">
                  <c:v>1.1501996312330953E-2</c:v>
                </c:pt>
                <c:pt idx="22">
                  <c:v>1.3317806331124671E-2</c:v>
                </c:pt>
                <c:pt idx="23">
                  <c:v>1.4606645360690673E-2</c:v>
                </c:pt>
                <c:pt idx="24">
                  <c:v>1.5217248255521953E-2</c:v>
                </c:pt>
                <c:pt idx="25">
                  <c:v>1.5150334672078158E-2</c:v>
                </c:pt>
                <c:pt idx="26">
                  <c:v>1.4536531962952792E-2</c:v>
                </c:pt>
                <c:pt idx="27">
                  <c:v>1.3582360254783432E-2</c:v>
                </c:pt>
                <c:pt idx="28">
                  <c:v>1.2518520171023617E-2</c:v>
                </c:pt>
                <c:pt idx="29">
                  <c:v>1.1557601311134813E-2</c:v>
                </c:pt>
                <c:pt idx="30">
                  <c:v>1.0900162345708564E-2</c:v>
                </c:pt>
                <c:pt idx="31">
                  <c:v>1.0669776643310813E-2</c:v>
                </c:pt>
                <c:pt idx="32">
                  <c:v>1.0956560305565133E-2</c:v>
                </c:pt>
                <c:pt idx="33">
                  <c:v>1.1803577917783303E-2</c:v>
                </c:pt>
                <c:pt idx="34">
                  <c:v>1.3098118437341988E-2</c:v>
                </c:pt>
                <c:pt idx="35">
                  <c:v>1.4629281971322405E-2</c:v>
                </c:pt>
                <c:pt idx="36">
                  <c:v>1.6107915453056121E-2</c:v>
                </c:pt>
                <c:pt idx="37">
                  <c:v>1.7245988564721815E-2</c:v>
                </c:pt>
                <c:pt idx="38">
                  <c:v>1.781110067645475E-2</c:v>
                </c:pt>
                <c:pt idx="39">
                  <c:v>1.7692656765424752E-2</c:v>
                </c:pt>
                <c:pt idx="40">
                  <c:v>1.6967823537616389E-2</c:v>
                </c:pt>
                <c:pt idx="41">
                  <c:v>1.5869282364686987E-2</c:v>
                </c:pt>
                <c:pt idx="42">
                  <c:v>1.471283608704077E-2</c:v>
                </c:pt>
                <c:pt idx="43">
                  <c:v>1.3818778889144179E-2</c:v>
                </c:pt>
                <c:pt idx="44">
                  <c:v>1.3391448977209897E-2</c:v>
                </c:pt>
                <c:pt idx="45">
                  <c:v>1.3556055599053707E-2</c:v>
                </c:pt>
                <c:pt idx="46">
                  <c:v>1.4352527439190355E-2</c:v>
                </c:pt>
                <c:pt idx="47">
                  <c:v>1.5754083248429085E-2</c:v>
                </c:pt>
                <c:pt idx="48">
                  <c:v>1.7663916788863143E-2</c:v>
                </c:pt>
                <c:pt idx="49">
                  <c:v>1.9888725124247997E-2</c:v>
                </c:pt>
                <c:pt idx="50">
                  <c:v>2.2158644038129172E-2</c:v>
                </c:pt>
                <c:pt idx="51">
                  <c:v>2.4221018159741869E-2</c:v>
                </c:pt>
                <c:pt idx="52">
                  <c:v>2.5880838559209973E-2</c:v>
                </c:pt>
                <c:pt idx="53">
                  <c:v>2.7010241662386747E-2</c:v>
                </c:pt>
                <c:pt idx="54">
                  <c:v>2.7605254674345603E-2</c:v>
                </c:pt>
                <c:pt idx="55">
                  <c:v>2.7796776727135541E-2</c:v>
                </c:pt>
                <c:pt idx="56">
                  <c:v>2.7706685690337074E-2</c:v>
                </c:pt>
                <c:pt idx="57">
                  <c:v>2.7357387644085018E-2</c:v>
                </c:pt>
              </c:numCache>
            </c:numRef>
          </c:val>
        </c:ser>
        <c:ser>
          <c:idx val="28"/>
          <c:order val="29"/>
          <c:tx>
            <c:strRef>
              <c:f>GRAPH.M.AA!$AE$1</c:f>
              <c:strCache>
                <c:ptCount val="1"/>
                <c:pt idx="0">
                  <c:v>71</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GRAPH.M.AA!$AE$2:$AE$59</c:f>
              <c:numCache>
                <c:formatCode>General</c:formatCode>
                <c:ptCount val="58"/>
                <c:pt idx="0">
                  <c:v>9.105833400708585E-3</c:v>
                </c:pt>
                <c:pt idx="1">
                  <c:v>7.1880636195579273E-3</c:v>
                </c:pt>
                <c:pt idx="2">
                  <c:v>5.2779156433380159E-3</c:v>
                </c:pt>
                <c:pt idx="3">
                  <c:v>3.4276726407550528E-3</c:v>
                </c:pt>
                <c:pt idx="4">
                  <c:v>1.7108389450826156E-3</c:v>
                </c:pt>
                <c:pt idx="5">
                  <c:v>2.4304879837533377E-4</c:v>
                </c:pt>
                <c:pt idx="6">
                  <c:v>-8.9643351871626642E-4</c:v>
                </c:pt>
                <c:pt idx="7">
                  <c:v>-1.6945511192834051E-3</c:v>
                </c:pt>
                <c:pt idx="8">
                  <c:v>-2.2277895746827259E-3</c:v>
                </c:pt>
                <c:pt idx="9">
                  <c:v>-2.55973958699518E-3</c:v>
                </c:pt>
                <c:pt idx="10">
                  <c:v>-2.7214061899134556E-3</c:v>
                </c:pt>
                <c:pt idx="11">
                  <c:v>-2.742362410661725E-3</c:v>
                </c:pt>
                <c:pt idx="12">
                  <c:v>-2.5521096517593378E-3</c:v>
                </c:pt>
                <c:pt idx="13">
                  <c:v>-2.0892857497212258E-3</c:v>
                </c:pt>
                <c:pt idx="14">
                  <c:v>-1.3441704277399324E-3</c:v>
                </c:pt>
                <c:pt idx="15">
                  <c:v>-2.588558511529282E-4</c:v>
                </c:pt>
                <c:pt idx="16">
                  <c:v>1.2129895366900234E-3</c:v>
                </c:pt>
                <c:pt idx="17">
                  <c:v>3.0456520008160792E-3</c:v>
                </c:pt>
                <c:pt idx="18">
                  <c:v>5.156969656588295E-3</c:v>
                </c:pt>
                <c:pt idx="19">
                  <c:v>7.3986592766784876E-3</c:v>
                </c:pt>
                <c:pt idx="20">
                  <c:v>9.6470684286722452E-3</c:v>
                </c:pt>
                <c:pt idx="21">
                  <c:v>1.1781894128088166E-2</c:v>
                </c:pt>
                <c:pt idx="22">
                  <c:v>1.3632068432354871E-2</c:v>
                </c:pt>
                <c:pt idx="23">
                  <c:v>1.4979091672768119E-2</c:v>
                </c:pt>
                <c:pt idx="24">
                  <c:v>1.5665792156866809E-2</c:v>
                </c:pt>
                <c:pt idx="25">
                  <c:v>1.5684447159169612E-2</c:v>
                </c:pt>
                <c:pt idx="26">
                  <c:v>1.516011450917687E-2</c:v>
                </c:pt>
                <c:pt idx="27">
                  <c:v>1.429624392100437E-2</c:v>
                </c:pt>
                <c:pt idx="28">
                  <c:v>1.3320883866695721E-2</c:v>
                </c:pt>
                <c:pt idx="29">
                  <c:v>1.243856007470312E-2</c:v>
                </c:pt>
                <c:pt idx="30">
                  <c:v>1.183772482448453E-2</c:v>
                </c:pt>
                <c:pt idx="31">
                  <c:v>1.1627358296724344E-2</c:v>
                </c:pt>
                <c:pt idx="32">
                  <c:v>1.1889238880085085E-2</c:v>
                </c:pt>
                <c:pt idx="33">
                  <c:v>1.2668210330686103E-2</c:v>
                </c:pt>
                <c:pt idx="34">
                  <c:v>1.3860263811518947E-2</c:v>
                </c:pt>
                <c:pt idx="35">
                  <c:v>1.5264597419128001E-2</c:v>
                </c:pt>
                <c:pt idx="36">
                  <c:v>1.6598591880515379E-2</c:v>
                </c:pt>
                <c:pt idx="37">
                  <c:v>1.758060546910345E-2</c:v>
                </c:pt>
                <c:pt idx="38">
                  <c:v>1.7988106812001581E-2</c:v>
                </c:pt>
                <c:pt idx="39">
                  <c:v>1.7728217262850454E-2</c:v>
                </c:pt>
                <c:pt idx="40">
                  <c:v>1.6902293445107186E-2</c:v>
                </c:pt>
                <c:pt idx="41">
                  <c:v>1.5764785117139968E-2</c:v>
                </c:pt>
                <c:pt idx="42">
                  <c:v>1.464262985244702E-2</c:v>
                </c:pt>
                <c:pt idx="43">
                  <c:v>1.3852710568332371E-2</c:v>
                </c:pt>
                <c:pt idx="44">
                  <c:v>1.3581469778951138E-2</c:v>
                </c:pt>
                <c:pt idx="45">
                  <c:v>1.3927485437241316E-2</c:v>
                </c:pt>
                <c:pt idx="46">
                  <c:v>1.4904276538835859E-2</c:v>
                </c:pt>
                <c:pt idx="47">
                  <c:v>1.6459320943441713E-2</c:v>
                </c:pt>
                <c:pt idx="48">
                  <c:v>1.8469976721409598E-2</c:v>
                </c:pt>
                <c:pt idx="49">
                  <c:v>2.0727258613898347E-2</c:v>
                </c:pt>
                <c:pt idx="50">
                  <c:v>2.2960933696145158E-2</c:v>
                </c:pt>
                <c:pt idx="51">
                  <c:v>2.4928280043301387E-2</c:v>
                </c:pt>
                <c:pt idx="52">
                  <c:v>2.6445590518043183E-2</c:v>
                </c:pt>
                <c:pt idx="53">
                  <c:v>2.7397281843624777E-2</c:v>
                </c:pt>
                <c:pt idx="54">
                  <c:v>2.7790707063845344E-2</c:v>
                </c:pt>
                <c:pt idx="55">
                  <c:v>2.7768009203297583E-2</c:v>
                </c:pt>
                <c:pt idx="56">
                  <c:v>2.7461269908486963E-2</c:v>
                </c:pt>
                <c:pt idx="57">
                  <c:v>2.6927792546959012E-2</c:v>
                </c:pt>
              </c:numCache>
            </c:numRef>
          </c:val>
        </c:ser>
        <c:ser>
          <c:idx val="29"/>
          <c:order val="30"/>
          <c:tx>
            <c:strRef>
              <c:f>GRAPH.M.AA!$AF$1</c:f>
              <c:strCache>
                <c:ptCount val="1"/>
                <c:pt idx="0">
                  <c:v>70</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GRAPH.M.AA!$AF$2:$AF$59</c:f>
              <c:numCache>
                <c:formatCode>General</c:formatCode>
                <c:ptCount val="58"/>
                <c:pt idx="0">
                  <c:v>8.5037179029342491E-3</c:v>
                </c:pt>
                <c:pt idx="1">
                  <c:v>6.6052541603817128E-3</c:v>
                </c:pt>
                <c:pt idx="2">
                  <c:v>4.7099620161619171E-3</c:v>
                </c:pt>
                <c:pt idx="3">
                  <c:v>2.8665322459765497E-3</c:v>
                </c:pt>
                <c:pt idx="4">
                  <c:v>1.1497084353073728E-3</c:v>
                </c:pt>
                <c:pt idx="5">
                  <c:v>-3.1399924434416526E-4</c:v>
                </c:pt>
                <c:pt idx="6">
                  <c:v>-1.4321332708808754E-3</c:v>
                </c:pt>
                <c:pt idx="7">
                  <c:v>-2.184896364236355E-3</c:v>
                </c:pt>
                <c:pt idx="8">
                  <c:v>-2.6541923288421199E-3</c:v>
                </c:pt>
                <c:pt idx="9">
                  <c:v>-2.9070801831398985E-3</c:v>
                </c:pt>
                <c:pt idx="10">
                  <c:v>-2.9689893767768094E-3</c:v>
                </c:pt>
                <c:pt idx="11">
                  <c:v>-2.8626243535716522E-3</c:v>
                </c:pt>
                <c:pt idx="12">
                  <c:v>-2.5261548018309377E-3</c:v>
                </c:pt>
                <c:pt idx="13">
                  <c:v>-1.9199328660211012E-3</c:v>
                </c:pt>
                <c:pt idx="14">
                  <c:v>-1.0539189607192689E-3</c:v>
                </c:pt>
                <c:pt idx="15">
                  <c:v>1.2002240639319428E-4</c:v>
                </c:pt>
                <c:pt idx="16">
                  <c:v>1.6403121781030094E-3</c:v>
                </c:pt>
                <c:pt idx="17">
                  <c:v>3.4809339958243868E-3</c:v>
                </c:pt>
                <c:pt idx="18">
                  <c:v>5.5743671319344879E-3</c:v>
                </c:pt>
                <c:pt idx="19">
                  <c:v>7.789886494183218E-3</c:v>
                </c:pt>
                <c:pt idx="20">
                  <c:v>1.0022274962428024E-2</c:v>
                </c:pt>
                <c:pt idx="21">
                  <c:v>1.2160817598379947E-2</c:v>
                </c:pt>
                <c:pt idx="22">
                  <c:v>1.4040290666844868E-2</c:v>
                </c:pt>
                <c:pt idx="23">
                  <c:v>1.5445679676386326E-2</c:v>
                </c:pt>
                <c:pt idx="24">
                  <c:v>1.6214907297843473E-2</c:v>
                </c:pt>
                <c:pt idx="25">
                  <c:v>1.6329227205922114E-2</c:v>
                </c:pt>
                <c:pt idx="26">
                  <c:v>1.5903111988108565E-2</c:v>
                </c:pt>
                <c:pt idx="27">
                  <c:v>1.5128490906620939E-2</c:v>
                </c:pt>
                <c:pt idx="28">
                  <c:v>1.4226541155325845E-2</c:v>
                </c:pt>
                <c:pt idx="29">
                  <c:v>1.3394257323867786E-2</c:v>
                </c:pt>
                <c:pt idx="30">
                  <c:v>1.2810773407094689E-2</c:v>
                </c:pt>
                <c:pt idx="31">
                  <c:v>1.2571533757246289E-2</c:v>
                </c:pt>
                <c:pt idx="32">
                  <c:v>1.2755153988877166E-2</c:v>
                </c:pt>
                <c:pt idx="33">
                  <c:v>1.3413851388768383E-2</c:v>
                </c:pt>
                <c:pt idx="34">
                  <c:v>1.4462182855788597E-2</c:v>
                </c:pt>
                <c:pt idx="35">
                  <c:v>1.5716253821479675E-2</c:v>
                </c:pt>
                <c:pt idx="36">
                  <c:v>1.690291659704124E-2</c:v>
                </c:pt>
                <c:pt idx="37">
                  <c:v>1.7743701324595351E-2</c:v>
                </c:pt>
                <c:pt idx="38">
                  <c:v>1.8018121437117229E-2</c:v>
                </c:pt>
                <c:pt idx="39">
                  <c:v>1.7647298302486791E-2</c:v>
                </c:pt>
                <c:pt idx="40">
                  <c:v>1.6757208986283523E-2</c:v>
                </c:pt>
                <c:pt idx="41">
                  <c:v>1.5624357283327117E-2</c:v>
                </c:pt>
                <c:pt idx="42">
                  <c:v>1.4587287331637167E-2</c:v>
                </c:pt>
                <c:pt idx="43">
                  <c:v>1.3952071348289241E-2</c:v>
                </c:pt>
                <c:pt idx="44">
                  <c:v>1.387712082309378E-2</c:v>
                </c:pt>
                <c:pt idx="45">
                  <c:v>1.4429451276626315E-2</c:v>
                </c:pt>
                <c:pt idx="46">
                  <c:v>1.5591904996512973E-2</c:v>
                </c:pt>
                <c:pt idx="47">
                  <c:v>1.7280961753717627E-2</c:v>
                </c:pt>
                <c:pt idx="48">
                  <c:v>1.9343937100370634E-2</c:v>
                </c:pt>
                <c:pt idx="49">
                  <c:v>2.1562977747403678E-2</c:v>
                </c:pt>
                <c:pt idx="50">
                  <c:v>2.3686881447102404E-2</c:v>
                </c:pt>
                <c:pt idx="51">
                  <c:v>2.5502271115584008E-2</c:v>
                </c:pt>
                <c:pt idx="52">
                  <c:v>2.6845525341868792E-2</c:v>
                </c:pt>
                <c:pt idx="53">
                  <c:v>2.7613201437413304E-2</c:v>
                </c:pt>
                <c:pt idx="54">
                  <c:v>2.7812032006183762E-2</c:v>
                </c:pt>
                <c:pt idx="55">
                  <c:v>2.758357514045584E-2</c:v>
                </c:pt>
                <c:pt idx="56">
                  <c:v>2.7070371455599984E-2</c:v>
                </c:pt>
                <c:pt idx="57">
                  <c:v>2.6369561122570079E-2</c:v>
                </c:pt>
              </c:numCache>
            </c:numRef>
          </c:val>
        </c:ser>
        <c:ser>
          <c:idx val="30"/>
          <c:order val="31"/>
          <c:tx>
            <c:strRef>
              <c:f>GRAPH.M.AA!$AG$1</c:f>
              <c:strCache>
                <c:ptCount val="1"/>
                <c:pt idx="0">
                  <c:v>69</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GRAPH.M.AA!$AG$2:$AG$59</c:f>
              <c:numCache>
                <c:formatCode>General</c:formatCode>
                <c:ptCount val="58"/>
                <c:pt idx="0">
                  <c:v>7.9815075689460002E-3</c:v>
                </c:pt>
                <c:pt idx="1">
                  <c:v>6.116001744026156E-3</c:v>
                </c:pt>
                <c:pt idx="2">
                  <c:v>4.2473761392044507E-3</c:v>
                </c:pt>
                <c:pt idx="3">
                  <c:v>2.4174811584912748E-3</c:v>
                </c:pt>
                <c:pt idx="4">
                  <c:v>7.0015654630650737E-4</c:v>
                </c:pt>
                <c:pt idx="5">
                  <c:v>-7.6768970802931769E-4</c:v>
                </c:pt>
                <c:pt idx="6">
                  <c:v>-1.8809217065320905E-3</c:v>
                </c:pt>
                <c:pt idx="7">
                  <c:v>-2.6133356795789986E-3</c:v>
                </c:pt>
                <c:pt idx="8">
                  <c:v>-3.0509147321857721E-3</c:v>
                </c:pt>
                <c:pt idx="9">
                  <c:v>-3.2618863835272016E-3</c:v>
                </c:pt>
                <c:pt idx="10">
                  <c:v>-3.2581616288225312E-3</c:v>
                </c:pt>
                <c:pt idx="11">
                  <c:v>-3.0431860004946909E-3</c:v>
                </c:pt>
                <c:pt idx="12">
                  <c:v>-2.5611568464214418E-3</c:v>
                </c:pt>
                <c:pt idx="13">
                  <c:v>-1.7972123777358906E-3</c:v>
                </c:pt>
                <c:pt idx="14">
                  <c:v>-7.8378216511709731E-4</c:v>
                </c:pt>
                <c:pt idx="15">
                  <c:v>5.1290821196314784E-4</c:v>
                </c:pt>
                <c:pt idx="16">
                  <c:v>2.1140912198784889E-3</c:v>
                </c:pt>
                <c:pt idx="17">
                  <c:v>3.986715688100384E-3</c:v>
                </c:pt>
                <c:pt idx="18">
                  <c:v>6.0785345485906417E-3</c:v>
                </c:pt>
                <c:pt idx="19">
                  <c:v>8.2781074350740669E-3</c:v>
                </c:pt>
                <c:pt idx="20">
                  <c:v>1.0500381314433205E-2</c:v>
                </c:pt>
                <c:pt idx="21">
                  <c:v>1.2643978811374135E-2</c:v>
                </c:pt>
                <c:pt idx="22">
                  <c:v>1.4551890321425232E-2</c:v>
                </c:pt>
                <c:pt idx="23">
                  <c:v>1.6016871041284131E-2</c:v>
                </c:pt>
                <c:pt idx="24">
                  <c:v>1.6873758493486157E-2</c:v>
                </c:pt>
                <c:pt idx="25">
                  <c:v>1.7090938708908432E-2</c:v>
                </c:pt>
                <c:pt idx="26">
                  <c:v>1.6767833011932076E-2</c:v>
                </c:pt>
                <c:pt idx="27">
                  <c:v>1.6076537841015925E-2</c:v>
                </c:pt>
                <c:pt idx="28">
                  <c:v>1.5226590409532226E-2</c:v>
                </c:pt>
                <c:pt idx="29">
                  <c:v>1.4406419522076108E-2</c:v>
                </c:pt>
                <c:pt idx="30">
                  <c:v>1.3789879703511865E-2</c:v>
                </c:pt>
                <c:pt idx="31">
                  <c:v>1.3463073412152693E-2</c:v>
                </c:pt>
                <c:pt idx="32">
                  <c:v>1.3509842600893829E-2</c:v>
                </c:pt>
                <c:pt idx="33">
                  <c:v>1.3997865723235137E-2</c:v>
                </c:pt>
                <c:pt idx="34">
                  <c:v>1.4869831396298272E-2</c:v>
                </c:pt>
                <c:pt idx="35">
                  <c:v>1.5964412066299172E-2</c:v>
                </c:pt>
                <c:pt idx="36">
                  <c:v>1.7018340420786204E-2</c:v>
                </c:pt>
                <c:pt idx="37">
                  <c:v>1.7751421671773127E-2</c:v>
                </c:pt>
                <c:pt idx="38">
                  <c:v>1.793635201264876E-2</c:v>
                </c:pt>
                <c:pt idx="39">
                  <c:v>1.750153425391987E-2</c:v>
                </c:pt>
                <c:pt idx="40">
                  <c:v>1.6594547475977883E-2</c:v>
                </c:pt>
                <c:pt idx="41">
                  <c:v>1.5511809911428864E-2</c:v>
                </c:pt>
                <c:pt idx="42">
                  <c:v>1.4602598487732155E-2</c:v>
                </c:pt>
                <c:pt idx="43">
                  <c:v>1.4158284030760471E-2</c:v>
                </c:pt>
                <c:pt idx="44">
                  <c:v>1.4303459606488045E-2</c:v>
                </c:pt>
                <c:pt idx="45">
                  <c:v>1.5069916902442637E-2</c:v>
                </c:pt>
                <c:pt idx="46">
                  <c:v>1.6406291375920534E-2</c:v>
                </c:pt>
                <c:pt idx="47">
                  <c:v>1.8194586774888499E-2</c:v>
                </c:pt>
                <c:pt idx="48">
                  <c:v>2.0250498902887992E-2</c:v>
                </c:pt>
                <c:pt idx="49">
                  <c:v>2.2355978653450514E-2</c:v>
                </c:pt>
                <c:pt idx="50">
                  <c:v>2.4296648166375667E-2</c:v>
                </c:pt>
                <c:pt idx="51">
                  <c:v>2.5905829106611988E-2</c:v>
                </c:pt>
                <c:pt idx="52">
                  <c:v>2.7047693186755151E-2</c:v>
                </c:pt>
                <c:pt idx="53">
                  <c:v>2.7629921511263089E-2</c:v>
                </c:pt>
                <c:pt idx="54">
                  <c:v>2.7647369863811888E-2</c:v>
                </c:pt>
                <c:pt idx="55">
                  <c:v>2.7229299053065592E-2</c:v>
                </c:pt>
                <c:pt idx="56">
                  <c:v>2.6526724575619776E-2</c:v>
                </c:pt>
                <c:pt idx="57">
                  <c:v>2.5677735622566977E-2</c:v>
                </c:pt>
              </c:numCache>
            </c:numRef>
          </c:val>
        </c:ser>
        <c:ser>
          <c:idx val="31"/>
          <c:order val="32"/>
          <c:tx>
            <c:strRef>
              <c:f>GRAPH.M.AA!$AH$1</c:f>
              <c:strCache>
                <c:ptCount val="1"/>
                <c:pt idx="0">
                  <c:v>68</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GRAPH.M.AA!$AH$2:$AH$59</c:f>
              <c:numCache>
                <c:formatCode>General</c:formatCode>
                <c:ptCount val="58"/>
                <c:pt idx="0">
                  <c:v>7.6290875179229056E-3</c:v>
                </c:pt>
                <c:pt idx="1">
                  <c:v>5.7989301880222444E-3</c:v>
                </c:pt>
                <c:pt idx="2">
                  <c:v>3.9588950414954915E-3</c:v>
                </c:pt>
                <c:pt idx="3">
                  <c:v>2.1416132294203027E-3</c:v>
                </c:pt>
                <c:pt idx="4">
                  <c:v>4.1716303481120764E-4</c:v>
                </c:pt>
                <c:pt idx="5">
                  <c:v>-1.0691317211586338E-3</c:v>
                </c:pt>
                <c:pt idx="6">
                  <c:v>-2.2000188397113263E-3</c:v>
                </c:pt>
                <c:pt idx="7">
                  <c:v>-2.9430355554085352E-3</c:v>
                </c:pt>
                <c:pt idx="8">
                  <c:v>-3.3863755430045828E-3</c:v>
                </c:pt>
                <c:pt idx="9">
                  <c:v>-3.596474858935883E-3</c:v>
                </c:pt>
                <c:pt idx="10">
                  <c:v>-3.5672585389743272E-3</c:v>
                </c:pt>
                <c:pt idx="11">
                  <c:v>-3.2765761068389576E-3</c:v>
                </c:pt>
                <c:pt idx="12">
                  <c:v>-2.6701850439290187E-3</c:v>
                </c:pt>
                <c:pt idx="13">
                  <c:v>-1.7545313414490948E-3</c:v>
                </c:pt>
                <c:pt idx="14">
                  <c:v>-5.8321730570209951E-4</c:v>
                </c:pt>
                <c:pt idx="15">
                  <c:v>8.600523691251194E-4</c:v>
                </c:pt>
                <c:pt idx="16">
                  <c:v>2.5730978567565232E-3</c:v>
                </c:pt>
                <c:pt idx="17">
                  <c:v>4.5100493163111599E-3</c:v>
                </c:pt>
                <c:pt idx="18">
                  <c:v>6.6306371856610369E-3</c:v>
                </c:pt>
                <c:pt idx="19">
                  <c:v>8.8398484784245612E-3</c:v>
                </c:pt>
                <c:pt idx="20">
                  <c:v>1.1070904571905293E-2</c:v>
                </c:pt>
                <c:pt idx="21">
                  <c:v>1.3231474239682073E-2</c:v>
                </c:pt>
                <c:pt idx="22">
                  <c:v>1.517429612106469E-2</c:v>
                </c:pt>
                <c:pt idx="23">
                  <c:v>1.6702520000864474E-2</c:v>
                </c:pt>
                <c:pt idx="24">
                  <c:v>1.7649797563186187E-2</c:v>
                </c:pt>
                <c:pt idx="25">
                  <c:v>1.7971380130842762E-2</c:v>
                </c:pt>
                <c:pt idx="26">
                  <c:v>1.7748974696284225E-2</c:v>
                </c:pt>
                <c:pt idx="27">
                  <c:v>1.7128833982002267E-2</c:v>
                </c:pt>
                <c:pt idx="28">
                  <c:v>1.6303224217190437E-2</c:v>
                </c:pt>
                <c:pt idx="29">
                  <c:v>1.5449733581382019E-2</c:v>
                </c:pt>
                <c:pt idx="30">
                  <c:v>1.4740212155647692E-2</c:v>
                </c:pt>
                <c:pt idx="31">
                  <c:v>1.4261009822913562E-2</c:v>
                </c:pt>
                <c:pt idx="32">
                  <c:v>1.4112618822838652E-2</c:v>
                </c:pt>
                <c:pt idx="33">
                  <c:v>1.4387753043104134E-2</c:v>
                </c:pt>
                <c:pt idx="34">
                  <c:v>1.5064178005074202E-2</c:v>
                </c:pt>
                <c:pt idx="35">
                  <c:v>1.6005514726785908E-2</c:v>
                </c:pt>
                <c:pt idx="36">
                  <c:v>1.6956488196222863E-2</c:v>
                </c:pt>
                <c:pt idx="37">
                  <c:v>1.7630433235810372E-2</c:v>
                </c:pt>
                <c:pt idx="38">
                  <c:v>1.7785520618386563E-2</c:v>
                </c:pt>
                <c:pt idx="39">
                  <c:v>1.7348283862101188E-2</c:v>
                </c:pt>
                <c:pt idx="40">
                  <c:v>1.6479962312319629E-2</c:v>
                </c:pt>
                <c:pt idx="41">
                  <c:v>1.5490636901131172E-2</c:v>
                </c:pt>
                <c:pt idx="42">
                  <c:v>1.4738082451414725E-2</c:v>
                </c:pt>
                <c:pt idx="43">
                  <c:v>1.4500249920802455E-2</c:v>
                </c:pt>
                <c:pt idx="44">
                  <c:v>1.4868562680398045E-2</c:v>
                </c:pt>
                <c:pt idx="45">
                  <c:v>1.5837658037407332E-2</c:v>
                </c:pt>
                <c:pt idx="46">
                  <c:v>1.7318851879032149E-2</c:v>
                </c:pt>
                <c:pt idx="47">
                  <c:v>1.9157727240584843E-2</c:v>
                </c:pt>
                <c:pt idx="48">
                  <c:v>2.1141686814565741E-2</c:v>
                </c:pt>
                <c:pt idx="49">
                  <c:v>2.3062505287776425E-2</c:v>
                </c:pt>
                <c:pt idx="50">
                  <c:v>2.4755598969043335E-2</c:v>
                </c:pt>
                <c:pt idx="51">
                  <c:v>2.6112157611446696E-2</c:v>
                </c:pt>
                <c:pt idx="52">
                  <c:v>2.7029950215780252E-2</c:v>
                </c:pt>
                <c:pt idx="53">
                  <c:v>2.7426457097823986E-2</c:v>
                </c:pt>
                <c:pt idx="54">
                  <c:v>2.72772070261601E-2</c:v>
                </c:pt>
                <c:pt idx="55">
                  <c:v>2.6689470851820163E-2</c:v>
                </c:pt>
                <c:pt idx="56">
                  <c:v>2.5816879579185992E-2</c:v>
                </c:pt>
                <c:pt idx="57">
                  <c:v>2.4835521233457933E-2</c:v>
                </c:pt>
              </c:numCache>
            </c:numRef>
          </c:val>
        </c:ser>
        <c:ser>
          <c:idx val="32"/>
          <c:order val="33"/>
          <c:tx>
            <c:strRef>
              <c:f>GRAPH.M.AA!$AI$1</c:f>
              <c:strCache>
                <c:ptCount val="1"/>
                <c:pt idx="0">
                  <c:v>67</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GRAPH.M.AA!$AI$2:$AI$59</c:f>
              <c:numCache>
                <c:formatCode>General</c:formatCode>
                <c:ptCount val="58"/>
                <c:pt idx="0">
                  <c:v>7.5211186790677953E-3</c:v>
                </c:pt>
                <c:pt idx="1">
                  <c:v>5.7175593856106932E-3</c:v>
                </c:pt>
                <c:pt idx="2">
                  <c:v>3.8987580251449439E-3</c:v>
                </c:pt>
                <c:pt idx="3">
                  <c:v>2.0866618260046987E-3</c:v>
                </c:pt>
                <c:pt idx="4">
                  <c:v>3.4386369748218293E-4</c:v>
                </c:pt>
                <c:pt idx="5">
                  <c:v>-1.178849837156104E-3</c:v>
                </c:pt>
                <c:pt idx="6">
                  <c:v>-2.3528416363365334E-3</c:v>
                </c:pt>
                <c:pt idx="7">
                  <c:v>-3.1391170768810817E-3</c:v>
                </c:pt>
                <c:pt idx="8">
                  <c:v>-3.6259433968621746E-3</c:v>
                </c:pt>
                <c:pt idx="9">
                  <c:v>-3.8751163146366618E-3</c:v>
                </c:pt>
                <c:pt idx="10">
                  <c:v>-3.862074087575218E-3</c:v>
                </c:pt>
                <c:pt idx="11">
                  <c:v>-3.5404022777500987E-3</c:v>
                </c:pt>
                <c:pt idx="12">
                  <c:v>-2.8518097561569533E-3</c:v>
                </c:pt>
                <c:pt idx="13">
                  <c:v>-1.8134680383419255E-3</c:v>
                </c:pt>
                <c:pt idx="14">
                  <c:v>-4.9382910328454876E-4</c:v>
                </c:pt>
                <c:pt idx="15">
                  <c:v>1.1041886260699796E-3</c:v>
                </c:pt>
                <c:pt idx="16">
                  <c:v>2.9527691195788686E-3</c:v>
                </c:pt>
                <c:pt idx="17">
                  <c:v>4.9902713968924539E-3</c:v>
                </c:pt>
                <c:pt idx="18">
                  <c:v>7.1816195155162132E-3</c:v>
                </c:pt>
                <c:pt idx="19">
                  <c:v>9.4407539858396561E-3</c:v>
                </c:pt>
                <c:pt idx="20">
                  <c:v>1.1713664747022845E-2</c:v>
                </c:pt>
                <c:pt idx="21">
                  <c:v>1.3915969847336895E-2</c:v>
                </c:pt>
                <c:pt idx="22">
                  <c:v>1.5910634942569168E-2</c:v>
                </c:pt>
                <c:pt idx="23">
                  <c:v>1.7509973362932585E-2</c:v>
                </c:pt>
                <c:pt idx="24">
                  <c:v>1.8547018273317062E-2</c:v>
                </c:pt>
                <c:pt idx="25">
                  <c:v>1.8966119956214111E-2</c:v>
                </c:pt>
                <c:pt idx="26">
                  <c:v>1.8831654654477226E-2</c:v>
                </c:pt>
                <c:pt idx="27">
                  <c:v>1.8261936740959661E-2</c:v>
                </c:pt>
                <c:pt idx="28">
                  <c:v>1.7426742804010908E-2</c:v>
                </c:pt>
                <c:pt idx="29">
                  <c:v>1.648898561778589E-2</c:v>
                </c:pt>
                <c:pt idx="30">
                  <c:v>1.5622022677082237E-2</c:v>
                </c:pt>
                <c:pt idx="31">
                  <c:v>1.492651534712286E-2</c:v>
                </c:pt>
                <c:pt idx="32">
                  <c:v>1.4533236969618724E-2</c:v>
                </c:pt>
                <c:pt idx="33">
                  <c:v>1.4568961056415253E-2</c:v>
                </c:pt>
                <c:pt idx="34">
                  <c:v>1.5048274849181587E-2</c:v>
                </c:pt>
                <c:pt idx="35">
                  <c:v>1.5857271836956177E-2</c:v>
                </c:pt>
                <c:pt idx="36">
                  <c:v>1.6745713306049459E-2</c:v>
                </c:pt>
                <c:pt idx="37">
                  <c:v>1.7417614924551628E-2</c:v>
                </c:pt>
                <c:pt idx="38">
                  <c:v>1.7611909448793983E-2</c:v>
                </c:pt>
                <c:pt idx="39">
                  <c:v>1.7243237203332318E-2</c:v>
                </c:pt>
                <c:pt idx="40">
                  <c:v>1.6473170497672829E-2</c:v>
                </c:pt>
                <c:pt idx="41">
                  <c:v>1.5614980152962366E-2</c:v>
                </c:pt>
                <c:pt idx="42">
                  <c:v>1.5031315649964738E-2</c:v>
                </c:pt>
                <c:pt idx="43">
                  <c:v>1.4992538989075044E-2</c:v>
                </c:pt>
                <c:pt idx="44">
                  <c:v>1.5564258381134954E-2</c:v>
                </c:pt>
                <c:pt idx="45">
                  <c:v>1.6704811956460119E-2</c:v>
                </c:pt>
                <c:pt idx="46">
                  <c:v>1.8285847966800883E-2</c:v>
                </c:pt>
                <c:pt idx="47">
                  <c:v>2.0115779865080952E-2</c:v>
                </c:pt>
                <c:pt idx="48">
                  <c:v>2.1962792536109998E-2</c:v>
                </c:pt>
                <c:pt idx="49">
                  <c:v>2.3639022790517328E-2</c:v>
                </c:pt>
                <c:pt idx="50">
                  <c:v>2.5035906063599844E-2</c:v>
                </c:pt>
                <c:pt idx="51">
                  <c:v>2.6105107080460987E-2</c:v>
                </c:pt>
                <c:pt idx="52">
                  <c:v>2.6781066913668772E-2</c:v>
                </c:pt>
                <c:pt idx="53">
                  <c:v>2.6989682974757678E-2</c:v>
                </c:pt>
                <c:pt idx="54">
                  <c:v>2.668473698792917E-2</c:v>
                </c:pt>
                <c:pt idx="55">
                  <c:v>2.5945750286836544E-2</c:v>
                </c:pt>
                <c:pt idx="56">
                  <c:v>2.4918571096803954E-2</c:v>
                </c:pt>
                <c:pt idx="57">
                  <c:v>2.3810874608790542E-2</c:v>
                </c:pt>
              </c:numCache>
            </c:numRef>
          </c:val>
        </c:ser>
        <c:ser>
          <c:idx val="33"/>
          <c:order val="34"/>
          <c:tx>
            <c:strRef>
              <c:f>GRAPH.M.AA!$AJ$1</c:f>
              <c:strCache>
                <c:ptCount val="1"/>
                <c:pt idx="0">
                  <c:v>66</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GRAPH.M.AA!$AJ$2:$AJ$59</c:f>
              <c:numCache>
                <c:formatCode>General</c:formatCode>
                <c:ptCount val="58"/>
                <c:pt idx="0">
                  <c:v>7.7032104377205979E-3</c:v>
                </c:pt>
                <c:pt idx="1">
                  <c:v>5.9097679154589411E-3</c:v>
                </c:pt>
                <c:pt idx="2">
                  <c:v>4.0987632655731243E-3</c:v>
                </c:pt>
                <c:pt idx="3">
                  <c:v>2.2807108215451288E-3</c:v>
                </c:pt>
                <c:pt idx="4">
                  <c:v>5.0657913307794455E-4</c:v>
                </c:pt>
                <c:pt idx="5">
                  <c:v>-1.0707591511232017E-3</c:v>
                </c:pt>
                <c:pt idx="6">
                  <c:v>-2.3118132389821078E-3</c:v>
                </c:pt>
                <c:pt idx="7">
                  <c:v>-3.1705672375401672E-3</c:v>
                </c:pt>
                <c:pt idx="8">
                  <c:v>-3.7339890090675176E-3</c:v>
                </c:pt>
                <c:pt idx="9">
                  <c:v>-4.0571454140096996E-3</c:v>
                </c:pt>
                <c:pt idx="10">
                  <c:v>-4.100116292003797E-3</c:v>
                </c:pt>
                <c:pt idx="11">
                  <c:v>-3.8000056191969112E-3</c:v>
                </c:pt>
                <c:pt idx="12">
                  <c:v>-3.0885847597490468E-3</c:v>
                </c:pt>
                <c:pt idx="13">
                  <c:v>-1.978092273105414E-3</c:v>
                </c:pt>
                <c:pt idx="14">
                  <c:v>-5.4093664046228618E-4</c:v>
                </c:pt>
                <c:pt idx="15">
                  <c:v>1.2008773957538077E-3</c:v>
                </c:pt>
                <c:pt idx="16">
                  <c:v>3.1958244867412722E-3</c:v>
                </c:pt>
                <c:pt idx="17">
                  <c:v>5.3672658817588426E-3</c:v>
                </c:pt>
                <c:pt idx="18">
                  <c:v>7.677046528083431E-3</c:v>
                </c:pt>
                <c:pt idx="19">
                  <c:v>1.0037584958875412E-2</c:v>
                </c:pt>
                <c:pt idx="20">
                  <c:v>1.2398744623453473E-2</c:v>
                </c:pt>
                <c:pt idx="21">
                  <c:v>1.4681273367934455E-2</c:v>
                </c:pt>
                <c:pt idx="22">
                  <c:v>1.6756946867909406E-2</c:v>
                </c:pt>
                <c:pt idx="23">
                  <c:v>1.8440893977464068E-2</c:v>
                </c:pt>
                <c:pt idx="24">
                  <c:v>1.9563720307843258E-2</c:v>
                </c:pt>
                <c:pt idx="25">
                  <c:v>2.0063370176469864E-2</c:v>
                </c:pt>
                <c:pt idx="26">
                  <c:v>1.9990535261613984E-2</c:v>
                </c:pt>
                <c:pt idx="27">
                  <c:v>1.9438772749617583E-2</c:v>
                </c:pt>
                <c:pt idx="28">
                  <c:v>1.8552949027685783E-2</c:v>
                </c:pt>
                <c:pt idx="29">
                  <c:v>1.7477734344041096E-2</c:v>
                </c:pt>
                <c:pt idx="30">
                  <c:v>1.6392213742532413E-2</c:v>
                </c:pt>
                <c:pt idx="31">
                  <c:v>1.5428153551995671E-2</c:v>
                </c:pt>
                <c:pt idx="32">
                  <c:v>1.47592716278242E-2</c:v>
                </c:pt>
                <c:pt idx="33">
                  <c:v>1.4551755259669674E-2</c:v>
                </c:pt>
                <c:pt idx="34">
                  <c:v>1.4852121979134103E-2</c:v>
                </c:pt>
                <c:pt idx="35">
                  <c:v>1.5561598327002768E-2</c:v>
                </c:pt>
                <c:pt idx="36">
                  <c:v>1.6432166318043895E-2</c:v>
                </c:pt>
                <c:pt idx="37">
                  <c:v>1.7158443890496367E-2</c:v>
                </c:pt>
                <c:pt idx="38">
                  <c:v>1.7460387986520942E-2</c:v>
                </c:pt>
                <c:pt idx="39">
                  <c:v>1.7231712091640983E-2</c:v>
                </c:pt>
                <c:pt idx="40">
                  <c:v>1.6617396912936733E-2</c:v>
                </c:pt>
                <c:pt idx="41">
                  <c:v>1.5920707727690941E-2</c:v>
                </c:pt>
                <c:pt idx="42">
                  <c:v>1.5502891514941997E-2</c:v>
                </c:pt>
                <c:pt idx="43">
                  <c:v>1.5634857104444344E-2</c:v>
                </c:pt>
                <c:pt idx="44">
                  <c:v>1.636891444703481E-2</c:v>
                </c:pt>
                <c:pt idx="45">
                  <c:v>1.7631065298486348E-2</c:v>
                </c:pt>
                <c:pt idx="46">
                  <c:v>1.9253446018014597E-2</c:v>
                </c:pt>
                <c:pt idx="47">
                  <c:v>2.100839574986535E-2</c:v>
                </c:pt>
                <c:pt idx="48">
                  <c:v>2.2658646616119715E-2</c:v>
                </c:pt>
                <c:pt idx="49">
                  <c:v>2.4046098328622589E-2</c:v>
                </c:pt>
                <c:pt idx="50">
                  <c:v>2.5117252696495673E-2</c:v>
                </c:pt>
                <c:pt idx="51">
                  <c:v>2.5878210085486963E-2</c:v>
                </c:pt>
                <c:pt idx="52">
                  <c:v>2.6299651470144569E-2</c:v>
                </c:pt>
                <c:pt idx="53">
                  <c:v>2.6314099735764929E-2</c:v>
                </c:pt>
                <c:pt idx="54">
                  <c:v>2.5855865772061448E-2</c:v>
                </c:pt>
                <c:pt idx="55">
                  <c:v>2.4976064247076324E-2</c:v>
                </c:pt>
                <c:pt idx="56">
                  <c:v>2.37992132852336E-2</c:v>
                </c:pt>
                <c:pt idx="57">
                  <c:v>2.2556311266739806E-2</c:v>
                </c:pt>
              </c:numCache>
            </c:numRef>
          </c:val>
        </c:ser>
        <c:ser>
          <c:idx val="34"/>
          <c:order val="35"/>
          <c:tx>
            <c:strRef>
              <c:f>GRAPH.M.AA!$AK$1</c:f>
              <c:strCache>
                <c:ptCount val="1"/>
                <c:pt idx="0">
                  <c:v>65</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GRAPH.M.AA!$AK$2:$AK$59</c:f>
              <c:numCache>
                <c:formatCode>General</c:formatCode>
                <c:ptCount val="58"/>
                <c:pt idx="0">
                  <c:v>8.182248142898696E-3</c:v>
                </c:pt>
                <c:pt idx="1">
                  <c:v>6.3809774320420232E-3</c:v>
                </c:pt>
                <c:pt idx="2">
                  <c:v>4.5634171264200551E-3</c:v>
                </c:pt>
                <c:pt idx="3">
                  <c:v>2.7283742534919275E-3</c:v>
                </c:pt>
                <c:pt idx="4">
                  <c:v>9.1138690635927944E-4</c:v>
                </c:pt>
                <c:pt idx="5">
                  <c:v>-7.3519859981718838E-4</c:v>
                </c:pt>
                <c:pt idx="6">
                  <c:v>-2.0611271008852405E-3</c:v>
                </c:pt>
                <c:pt idx="7">
                  <c:v>-3.013304141493256E-3</c:v>
                </c:pt>
                <c:pt idx="8">
                  <c:v>-3.6775428744713068E-3</c:v>
                </c:pt>
                <c:pt idx="9">
                  <c:v>-4.1019089468878889E-3</c:v>
                </c:pt>
                <c:pt idx="10">
                  <c:v>-4.2368270084893744E-3</c:v>
                </c:pt>
                <c:pt idx="11">
                  <c:v>-4.0130833444125269E-3</c:v>
                </c:pt>
                <c:pt idx="12">
                  <c:v>-3.3478380352103265E-3</c:v>
                </c:pt>
                <c:pt idx="13">
                  <c:v>-2.2317988937778921E-3</c:v>
                </c:pt>
                <c:pt idx="14">
                  <c:v>-7.2759615689377277E-4</c:v>
                </c:pt>
                <c:pt idx="15">
                  <c:v>1.126989786050081E-3</c:v>
                </c:pt>
                <c:pt idx="16">
                  <c:v>3.2621324933498341E-3</c:v>
                </c:pt>
                <c:pt idx="17">
                  <c:v>5.5904022345840687E-3</c:v>
                </c:pt>
                <c:pt idx="18">
                  <c:v>8.0640243476635121E-3</c:v>
                </c:pt>
                <c:pt idx="19">
                  <c:v>1.0582555643814606E-2</c:v>
                </c:pt>
                <c:pt idx="20">
                  <c:v>1.3088569835202124E-2</c:v>
                </c:pt>
                <c:pt idx="21">
                  <c:v>1.5502273101217212E-2</c:v>
                </c:pt>
                <c:pt idx="22">
                  <c:v>1.7699523863455968E-2</c:v>
                </c:pt>
                <c:pt idx="23">
                  <c:v>1.9487483552627527E-2</c:v>
                </c:pt>
                <c:pt idx="24">
                  <c:v>2.0689807772877655E-2</c:v>
                </c:pt>
                <c:pt idx="25">
                  <c:v>2.1243000415167801E-2</c:v>
                </c:pt>
                <c:pt idx="26">
                  <c:v>2.1190417229091429E-2</c:v>
                </c:pt>
                <c:pt idx="27">
                  <c:v>2.0609400464082772E-2</c:v>
                </c:pt>
                <c:pt idx="28">
                  <c:v>1.962359538884817E-2</c:v>
                </c:pt>
                <c:pt idx="29">
                  <c:v>1.8359741182571221E-2</c:v>
                </c:pt>
                <c:pt idx="30">
                  <c:v>1.7008289278978572E-2</c:v>
                </c:pt>
                <c:pt idx="31">
                  <c:v>1.5747603611259819E-2</c:v>
                </c:pt>
                <c:pt idx="32">
                  <c:v>1.4801770308363382E-2</c:v>
                </c:pt>
                <c:pt idx="33">
                  <c:v>1.4374664190176745E-2</c:v>
                </c:pt>
                <c:pt idx="34">
                  <c:v>1.4533342605992705E-2</c:v>
                </c:pt>
                <c:pt idx="35">
                  <c:v>1.5183604883410751E-2</c:v>
                </c:pt>
                <c:pt idx="36">
                  <c:v>1.6077544184276094E-2</c:v>
                </c:pt>
                <c:pt idx="37">
                  <c:v>1.6904247431908215E-2</c:v>
                </c:pt>
                <c:pt idx="38">
                  <c:v>1.7370011746529079E-2</c:v>
                </c:pt>
                <c:pt idx="39">
                  <c:v>1.7341369550388008E-2</c:v>
                </c:pt>
                <c:pt idx="40">
                  <c:v>1.6931426201018507E-2</c:v>
                </c:pt>
                <c:pt idx="41">
                  <c:v>1.6418346377958692E-2</c:v>
                </c:pt>
                <c:pt idx="42">
                  <c:v>1.6152897742761629E-2</c:v>
                </c:pt>
                <c:pt idx="43">
                  <c:v>1.6413209571218723E-2</c:v>
                </c:pt>
                <c:pt idx="44">
                  <c:v>1.725149780873747E-2</c:v>
                </c:pt>
                <c:pt idx="45">
                  <c:v>1.8568843298413906E-2</c:v>
                </c:pt>
                <c:pt idx="46">
                  <c:v>2.0162986109362291E-2</c:v>
                </c:pt>
                <c:pt idx="47">
                  <c:v>2.1775594811313415E-2</c:v>
                </c:pt>
                <c:pt idx="48">
                  <c:v>2.317880649881976E-2</c:v>
                </c:pt>
                <c:pt idx="49">
                  <c:v>2.4250723609891778E-2</c:v>
                </c:pt>
                <c:pt idx="50">
                  <c:v>2.4986160806821589E-2</c:v>
                </c:pt>
                <c:pt idx="51">
                  <c:v>2.5432335865797184E-2</c:v>
                </c:pt>
                <c:pt idx="52">
                  <c:v>2.5591521073389356E-2</c:v>
                </c:pt>
                <c:pt idx="53">
                  <c:v>2.5400311431362899E-2</c:v>
                </c:pt>
                <c:pt idx="54">
                  <c:v>2.4779120209071026E-2</c:v>
                </c:pt>
                <c:pt idx="55">
                  <c:v>2.3754575621723673E-2</c:v>
                </c:pt>
                <c:pt idx="56">
                  <c:v>2.2418163573453387E-2</c:v>
                </c:pt>
                <c:pt idx="57">
                  <c:v>2.1014916602490021E-2</c:v>
                </c:pt>
              </c:numCache>
            </c:numRef>
          </c:val>
        </c:ser>
        <c:ser>
          <c:idx val="35"/>
          <c:order val="36"/>
          <c:tx>
            <c:strRef>
              <c:f>GRAPH.M.AA!$AL$1</c:f>
              <c:strCache>
                <c:ptCount val="1"/>
                <c:pt idx="0">
                  <c:v>64</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GRAPH.M.AA!$AL$2:$AL$59</c:f>
              <c:numCache>
                <c:formatCode>General</c:formatCode>
                <c:ptCount val="58"/>
                <c:pt idx="0">
                  <c:v>8.9248250431552822E-3</c:v>
                </c:pt>
                <c:pt idx="1">
                  <c:v>7.1034718479312531E-3</c:v>
                </c:pt>
                <c:pt idx="2">
                  <c:v>5.2696560103316914E-3</c:v>
                </c:pt>
                <c:pt idx="3">
                  <c:v>3.410211497972937E-3</c:v>
                </c:pt>
                <c:pt idx="4">
                  <c:v>1.5431269134588144E-3</c:v>
                </c:pt>
                <c:pt idx="5">
                  <c:v>-1.8046545090055766E-4</c:v>
                </c:pt>
                <c:pt idx="6">
                  <c:v>-1.5992808029023919E-3</c:v>
                </c:pt>
                <c:pt idx="7">
                  <c:v>-2.6543086960546525E-3</c:v>
                </c:pt>
                <c:pt idx="8">
                  <c:v>-3.4316792838036125E-3</c:v>
                </c:pt>
                <c:pt idx="9">
                  <c:v>-3.9752668413386427E-3</c:v>
                </c:pt>
                <c:pt idx="10">
                  <c:v>-4.2324486301752451E-3</c:v>
                </c:pt>
                <c:pt idx="11">
                  <c:v>-4.1358966413918008E-3</c:v>
                </c:pt>
                <c:pt idx="12">
                  <c:v>-3.5858002514896903E-3</c:v>
                </c:pt>
                <c:pt idx="13">
                  <c:v>-2.5384010973001914E-3</c:v>
                </c:pt>
                <c:pt idx="14">
                  <c:v>-1.0327192786452333E-3</c:v>
                </c:pt>
                <c:pt idx="15">
                  <c:v>8.8524069069495503E-4</c:v>
                </c:pt>
                <c:pt idx="16">
                  <c:v>3.1356911229963869E-3</c:v>
                </c:pt>
                <c:pt idx="17">
                  <c:v>5.6271460051385835E-3</c:v>
                </c:pt>
                <c:pt idx="18">
                  <c:v>8.2997894092401436E-3</c:v>
                </c:pt>
                <c:pt idx="19">
                  <c:v>1.1030463258926648E-2</c:v>
                </c:pt>
                <c:pt idx="20">
                  <c:v>1.3742606810204894E-2</c:v>
                </c:pt>
                <c:pt idx="21">
                  <c:v>1.6346429675047958E-2</c:v>
                </c:pt>
                <c:pt idx="22">
                  <c:v>1.8713185639507079E-2</c:v>
                </c:pt>
                <c:pt idx="23">
                  <c:v>2.0628988445495988E-2</c:v>
                </c:pt>
                <c:pt idx="24">
                  <c:v>2.190375146061041E-2</c:v>
                </c:pt>
                <c:pt idx="25">
                  <c:v>2.2475487431598884E-2</c:v>
                </c:pt>
                <c:pt idx="26">
                  <c:v>2.2387971855549194E-2</c:v>
                </c:pt>
                <c:pt idx="27">
                  <c:v>2.1715224742767103E-2</c:v>
                </c:pt>
                <c:pt idx="28">
                  <c:v>2.0571954394906222E-2</c:v>
                </c:pt>
                <c:pt idx="29">
                  <c:v>1.9075368578395424E-2</c:v>
                </c:pt>
                <c:pt idx="30">
                  <c:v>1.7434941037677065E-2</c:v>
                </c:pt>
                <c:pt idx="31">
                  <c:v>1.5884664384742564E-2</c:v>
                </c:pt>
                <c:pt idx="32">
                  <c:v>1.4697074762148987E-2</c:v>
                </c:pt>
                <c:pt idx="33">
                  <c:v>1.4102370683577559E-2</c:v>
                </c:pt>
                <c:pt idx="34">
                  <c:v>1.4172325908134553E-2</c:v>
                </c:pt>
                <c:pt idx="35">
                  <c:v>1.4805348577713429E-2</c:v>
                </c:pt>
                <c:pt idx="36">
                  <c:v>1.5753279424075783E-2</c:v>
                </c:pt>
                <c:pt idx="37">
                  <c:v>1.6707392222426787E-2</c:v>
                </c:pt>
                <c:pt idx="38">
                  <c:v>1.7369629518114604E-2</c:v>
                </c:pt>
                <c:pt idx="39">
                  <c:v>1.7578956704680349E-2</c:v>
                </c:pt>
                <c:pt idx="40">
                  <c:v>1.7406501733169488E-2</c:v>
                </c:pt>
                <c:pt idx="41">
                  <c:v>1.7090804500826229E-2</c:v>
                </c:pt>
                <c:pt idx="42">
                  <c:v>1.6960829182546711E-2</c:v>
                </c:pt>
                <c:pt idx="43">
                  <c:v>1.7302041083580244E-2</c:v>
                </c:pt>
                <c:pt idx="44">
                  <c:v>1.8175842476734205E-2</c:v>
                </c:pt>
                <c:pt idx="45">
                  <c:v>1.9468958555734495E-2</c:v>
                </c:pt>
                <c:pt idx="46">
                  <c:v>2.0957084198221065E-2</c:v>
                </c:pt>
                <c:pt idx="47">
                  <c:v>2.2362561134016801E-2</c:v>
                </c:pt>
                <c:pt idx="48">
                  <c:v>2.3480175581612417E-2</c:v>
                </c:pt>
                <c:pt idx="49">
                  <c:v>2.4226546138296778E-2</c:v>
                </c:pt>
                <c:pt idx="50">
                  <c:v>2.4633678014674421E-2</c:v>
                </c:pt>
                <c:pt idx="51">
                  <c:v>2.4771656080350257E-2</c:v>
                </c:pt>
                <c:pt idx="52">
                  <c:v>2.4665358324083009E-2</c:v>
                </c:pt>
                <c:pt idx="53">
                  <c:v>2.4252050431341821E-2</c:v>
                </c:pt>
                <c:pt idx="54">
                  <c:v>2.3445261478266755E-2</c:v>
                </c:pt>
                <c:pt idx="55">
                  <c:v>2.225480662045487E-2</c:v>
                </c:pt>
                <c:pt idx="56">
                  <c:v>2.073489800157946E-2</c:v>
                </c:pt>
                <c:pt idx="57">
                  <c:v>1.9137224173098384E-2</c:v>
                </c:pt>
              </c:numCache>
            </c:numRef>
          </c:val>
        </c:ser>
        <c:ser>
          <c:idx val="36"/>
          <c:order val="37"/>
          <c:tx>
            <c:strRef>
              <c:f>GRAPH.M.AA!$AM$1</c:f>
              <c:strCache>
                <c:ptCount val="1"/>
                <c:pt idx="0">
                  <c:v>63</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GRAPH.M.AA!$AM$2:$AM$59</c:f>
              <c:numCache>
                <c:formatCode>General</c:formatCode>
                <c:ptCount val="58"/>
                <c:pt idx="0">
                  <c:v>9.8642894527787295E-3</c:v>
                </c:pt>
                <c:pt idx="1">
                  <c:v>8.0221805873668117E-3</c:v>
                </c:pt>
                <c:pt idx="2">
                  <c:v>6.171126265922533E-3</c:v>
                </c:pt>
                <c:pt idx="3">
                  <c:v>4.2856186402151497E-3</c:v>
                </c:pt>
                <c:pt idx="4">
                  <c:v>2.3670972663554224E-3</c:v>
                </c:pt>
                <c:pt idx="5">
                  <c:v>5.6747501873599671E-4</c:v>
                </c:pt>
                <c:pt idx="6">
                  <c:v>-9.4099073475395478E-4</c:v>
                </c:pt>
                <c:pt idx="7">
                  <c:v>-2.0959174884624954E-3</c:v>
                </c:pt>
                <c:pt idx="8">
                  <c:v>-2.9862448962525434E-3</c:v>
                </c:pt>
                <c:pt idx="9">
                  <c:v>-3.6569387092535433E-3</c:v>
                </c:pt>
                <c:pt idx="10">
                  <c:v>-4.0588479469840788E-3</c:v>
                </c:pt>
                <c:pt idx="11">
                  <c:v>-4.1307111158042087E-3</c:v>
                </c:pt>
                <c:pt idx="12">
                  <c:v>-3.7551150549139933E-3</c:v>
                </c:pt>
                <c:pt idx="13">
                  <c:v>-2.8477272743763216E-3</c:v>
                </c:pt>
                <c:pt idx="14">
                  <c:v>-1.4138709400557392E-3</c:v>
                </c:pt>
                <c:pt idx="15">
                  <c:v>5.0412905621954884E-4</c:v>
                </c:pt>
                <c:pt idx="16">
                  <c:v>2.8280914781931843E-3</c:v>
                </c:pt>
                <c:pt idx="17">
                  <c:v>5.4704764076977108E-3</c:v>
                </c:pt>
                <c:pt idx="18">
                  <c:v>8.3610985639395174E-3</c:v>
                </c:pt>
                <c:pt idx="19">
                  <c:v>1.1347903631376277E-2</c:v>
                </c:pt>
                <c:pt idx="20">
                  <c:v>1.4324071935090554E-2</c:v>
                </c:pt>
                <c:pt idx="21">
                  <c:v>1.717697711511379E-2</c:v>
                </c:pt>
                <c:pt idx="22">
                  <c:v>1.9761001392436084E-2</c:v>
                </c:pt>
                <c:pt idx="23">
                  <c:v>2.182913408696141E-2</c:v>
                </c:pt>
                <c:pt idx="24">
                  <c:v>2.3169556637205768E-2</c:v>
                </c:pt>
                <c:pt idx="25">
                  <c:v>2.3720702456595633E-2</c:v>
                </c:pt>
                <c:pt idx="26">
                  <c:v>2.3534278883470483E-2</c:v>
                </c:pt>
                <c:pt idx="27">
                  <c:v>2.2696571995934889E-2</c:v>
                </c:pt>
                <c:pt idx="28">
                  <c:v>2.133395458554288E-2</c:v>
                </c:pt>
                <c:pt idx="29">
                  <c:v>1.957331624564862E-2</c:v>
                </c:pt>
                <c:pt idx="30">
                  <c:v>1.7653268122232002E-2</c:v>
                </c:pt>
                <c:pt idx="31">
                  <c:v>1.5861056959011743E-2</c:v>
                </c:pt>
                <c:pt idx="32">
                  <c:v>1.4503508025715761E-2</c:v>
                </c:pt>
                <c:pt idx="33">
                  <c:v>1.3817258653204711E-2</c:v>
                </c:pt>
                <c:pt idx="34">
                  <c:v>1.3860793607102129E-2</c:v>
                </c:pt>
                <c:pt idx="35">
                  <c:v>1.4514553360805094E-2</c:v>
                </c:pt>
                <c:pt idx="36">
                  <c:v>1.5531236928971737E-2</c:v>
                </c:pt>
                <c:pt idx="37">
                  <c:v>1.6614661220627047E-2</c:v>
                </c:pt>
                <c:pt idx="38">
                  <c:v>1.747515527311605E-2</c:v>
                </c:pt>
                <c:pt idx="39">
                  <c:v>1.7931281225439744E-2</c:v>
                </c:pt>
                <c:pt idx="40">
                  <c:v>1.8008911400896999E-2</c:v>
                </c:pt>
                <c:pt idx="41">
                  <c:v>1.7896539771363185E-2</c:v>
                </c:pt>
                <c:pt idx="42">
                  <c:v>1.7887846214231118E-2</c:v>
                </c:pt>
                <c:pt idx="43">
                  <c:v>1.8266271159594338E-2</c:v>
                </c:pt>
                <c:pt idx="44">
                  <c:v>1.910397256085461E-2</c:v>
                </c:pt>
                <c:pt idx="45">
                  <c:v>2.0286423305260426E-2</c:v>
                </c:pt>
                <c:pt idx="46">
                  <c:v>2.1586100586577173E-2</c:v>
                </c:pt>
                <c:pt idx="47">
                  <c:v>2.2723935902689285E-2</c:v>
                </c:pt>
                <c:pt idx="48">
                  <c:v>2.3528253346967953E-2</c:v>
                </c:pt>
                <c:pt idx="49">
                  <c:v>2.39525507173034E-2</c:v>
                </c:pt>
                <c:pt idx="50">
                  <c:v>2.4051097947154654E-2</c:v>
                </c:pt>
                <c:pt idx="51">
                  <c:v>2.3897573594669042E-2</c:v>
                </c:pt>
                <c:pt idx="52">
                  <c:v>2.3526379176819323E-2</c:v>
                </c:pt>
                <c:pt idx="53">
                  <c:v>2.2871955979603675E-2</c:v>
                </c:pt>
                <c:pt idx="54">
                  <c:v>2.1847490780898204E-2</c:v>
                </c:pt>
                <c:pt idx="55">
                  <c:v>2.045706620110288E-2</c:v>
                </c:pt>
                <c:pt idx="56">
                  <c:v>1.8723747261508383E-2</c:v>
                </c:pt>
                <c:pt idx="57">
                  <c:v>1.6903139843803251E-2</c:v>
                </c:pt>
              </c:numCache>
            </c:numRef>
          </c:val>
        </c:ser>
        <c:ser>
          <c:idx val="37"/>
          <c:order val="38"/>
          <c:tx>
            <c:strRef>
              <c:f>GRAPH.M.AA!$AN$1</c:f>
              <c:strCache>
                <c:ptCount val="1"/>
                <c:pt idx="0">
                  <c:v>62</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GRAPH.M.AA!$AN$2:$AN$59</c:f>
              <c:numCache>
                <c:formatCode>General</c:formatCode>
                <c:ptCount val="58"/>
                <c:pt idx="0">
                  <c:v>1.0914194896832985E-2</c:v>
                </c:pt>
                <c:pt idx="1">
                  <c:v>9.0647378714889815E-3</c:v>
                </c:pt>
                <c:pt idx="2">
                  <c:v>7.2056382719658529E-3</c:v>
                </c:pt>
                <c:pt idx="3">
                  <c:v>5.2986388871806289E-3</c:v>
                </c:pt>
                <c:pt idx="4">
                  <c:v>3.3333587428904243E-3</c:v>
                </c:pt>
                <c:pt idx="5">
                  <c:v>1.4671104823443804E-3</c:v>
                </c:pt>
                <c:pt idx="6">
                  <c:v>-1.1794381977670021E-4</c:v>
                </c:pt>
                <c:pt idx="7">
                  <c:v>-1.3595751118111732E-3</c:v>
                </c:pt>
                <c:pt idx="8">
                  <c:v>-2.3522340104809025E-3</c:v>
                </c:pt>
                <c:pt idx="9">
                  <c:v>-3.1475508666258811E-3</c:v>
                </c:pt>
                <c:pt idx="10">
                  <c:v>-3.7062313987292761E-3</c:v>
                </c:pt>
                <c:pt idx="11">
                  <c:v>-3.9736407725592393E-3</c:v>
                </c:pt>
                <c:pt idx="12">
                  <c:v>-3.8144009610907581E-3</c:v>
                </c:pt>
                <c:pt idx="13">
                  <c:v>-3.1051423067522954E-3</c:v>
                </c:pt>
                <c:pt idx="14">
                  <c:v>-1.8142447178048915E-3</c:v>
                </c:pt>
                <c:pt idx="15">
                  <c:v>3.4406964984690092E-5</c:v>
                </c:pt>
                <c:pt idx="16">
                  <c:v>2.3790860664476554E-3</c:v>
                </c:pt>
                <c:pt idx="17">
                  <c:v>5.1440858958188285E-3</c:v>
                </c:pt>
                <c:pt idx="18">
                  <c:v>8.2528423495330516E-3</c:v>
                </c:pt>
                <c:pt idx="19">
                  <c:v>1.1522770704078922E-2</c:v>
                </c:pt>
                <c:pt idx="20">
                  <c:v>1.4807492030545988E-2</c:v>
                </c:pt>
                <c:pt idx="21">
                  <c:v>1.7957278446247615E-2</c:v>
                </c:pt>
                <c:pt idx="22">
                  <c:v>2.0795805885424179E-2</c:v>
                </c:pt>
                <c:pt idx="23">
                  <c:v>2.3035177397240592E-2</c:v>
                </c:pt>
                <c:pt idx="24">
                  <c:v>2.4434207266223806E-2</c:v>
                </c:pt>
                <c:pt idx="25">
                  <c:v>2.4926702187098471E-2</c:v>
                </c:pt>
                <c:pt idx="26">
                  <c:v>2.4577883805060874E-2</c:v>
                </c:pt>
                <c:pt idx="27">
                  <c:v>2.3502382493886254E-2</c:v>
                </c:pt>
                <c:pt idx="28">
                  <c:v>2.1863628614106623E-2</c:v>
                </c:pt>
                <c:pt idx="29">
                  <c:v>1.9826840669518231E-2</c:v>
                </c:pt>
                <c:pt idx="30">
                  <c:v>1.7671233104154305E-2</c:v>
                </c:pt>
                <c:pt idx="31">
                  <c:v>1.5721869459902726E-2</c:v>
                </c:pt>
                <c:pt idx="32">
                  <c:v>1.4293718421231172E-2</c:v>
                </c:pt>
                <c:pt idx="33">
                  <c:v>1.360569535216094E-2</c:v>
                </c:pt>
                <c:pt idx="34">
                  <c:v>1.3685485696314115E-2</c:v>
                </c:pt>
                <c:pt idx="35">
                  <c:v>1.4389170691252562E-2</c:v>
                </c:pt>
                <c:pt idx="36">
                  <c:v>1.5471326331862101E-2</c:v>
                </c:pt>
                <c:pt idx="37">
                  <c:v>1.6659673557128496E-2</c:v>
                </c:pt>
                <c:pt idx="38">
                  <c:v>1.7688747132874161E-2</c:v>
                </c:pt>
                <c:pt idx="39">
                  <c:v>1.836983869638642E-2</c:v>
                </c:pt>
                <c:pt idx="40">
                  <c:v>1.8687603898255412E-2</c:v>
                </c:pt>
                <c:pt idx="41">
                  <c:v>1.8776187981363823E-2</c:v>
                </c:pt>
                <c:pt idx="42">
                  <c:v>1.8879857049474702E-2</c:v>
                </c:pt>
                <c:pt idx="43">
                  <c:v>1.9261982013102474E-2</c:v>
                </c:pt>
                <c:pt idx="44">
                  <c:v>1.9998074761619633E-2</c:v>
                </c:pt>
                <c:pt idx="45">
                  <c:v>2.0985467054982609E-2</c:v>
                </c:pt>
                <c:pt idx="46">
                  <c:v>2.201500138445589E-2</c:v>
                </c:pt>
                <c:pt idx="47">
                  <c:v>2.2829234012457067E-2</c:v>
                </c:pt>
                <c:pt idx="48">
                  <c:v>2.3299064552491089E-2</c:v>
                </c:pt>
                <c:pt idx="49">
                  <c:v>2.341069526706252E-2</c:v>
                </c:pt>
                <c:pt idx="50">
                  <c:v>2.3224463113801996E-2</c:v>
                </c:pt>
                <c:pt idx="51">
                  <c:v>2.2800839827153419E-2</c:v>
                </c:pt>
                <c:pt idx="52">
                  <c:v>2.2168518014296423E-2</c:v>
                </c:pt>
                <c:pt idx="53">
                  <c:v>2.1256798681146383E-2</c:v>
                </c:pt>
                <c:pt idx="54">
                  <c:v>1.9983351391380411E-2</c:v>
                </c:pt>
                <c:pt idx="55">
                  <c:v>1.8359652203556731E-2</c:v>
                </c:pt>
                <c:pt idx="56">
                  <c:v>1.6393668283858687E-2</c:v>
                </c:pt>
                <c:pt idx="57">
                  <c:v>1.4349339943346199E-2</c:v>
                </c:pt>
              </c:numCache>
            </c:numRef>
          </c:val>
        </c:ser>
        <c:ser>
          <c:idx val="38"/>
          <c:order val="39"/>
          <c:tx>
            <c:strRef>
              <c:f>GRAPH.M.AA!$AO$1</c:f>
              <c:strCache>
                <c:ptCount val="1"/>
                <c:pt idx="0">
                  <c:v>61</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GRAPH.M.AA!$AO$2:$AO$59</c:f>
              <c:numCache>
                <c:formatCode>General</c:formatCode>
                <c:ptCount val="58"/>
                <c:pt idx="0">
                  <c:v>1.1984203312334851E-2</c:v>
                </c:pt>
                <c:pt idx="1">
                  <c:v>1.0152930680013661E-2</c:v>
                </c:pt>
                <c:pt idx="2">
                  <c:v>8.3040016733697541E-3</c:v>
                </c:pt>
                <c:pt idx="3">
                  <c:v>6.3856101906155649E-3</c:v>
                </c:pt>
                <c:pt idx="4">
                  <c:v>4.3829754692462641E-3</c:v>
                </c:pt>
                <c:pt idx="5">
                  <c:v>2.4650889602000348E-3</c:v>
                </c:pt>
                <c:pt idx="6">
                  <c:v>8.2211408680921139E-4</c:v>
                </c:pt>
                <c:pt idx="7">
                  <c:v>-4.8764491182029523E-4</c:v>
                </c:pt>
                <c:pt idx="8">
                  <c:v>-1.5653465849465587E-3</c:v>
                </c:pt>
                <c:pt idx="9">
                  <c:v>-2.4733914901220455E-3</c:v>
                </c:pt>
                <c:pt idx="10">
                  <c:v>-3.1886576421007451E-3</c:v>
                </c:pt>
                <c:pt idx="11">
                  <c:v>-3.6613194594445897E-3</c:v>
                </c:pt>
                <c:pt idx="12">
                  <c:v>-3.7375716940244441E-3</c:v>
                </c:pt>
                <c:pt idx="13">
                  <c:v>-3.2626968123672384E-3</c:v>
                </c:pt>
                <c:pt idx="14">
                  <c:v>-2.1723350493181304E-3</c:v>
                </c:pt>
                <c:pt idx="15">
                  <c:v>-4.5700930467251766E-4</c:v>
                </c:pt>
                <c:pt idx="16">
                  <c:v>1.8541773272382489E-3</c:v>
                </c:pt>
                <c:pt idx="17">
                  <c:v>4.7037188576064537E-3</c:v>
                </c:pt>
                <c:pt idx="18">
                  <c:v>8.0130604326421606E-3</c:v>
                </c:pt>
                <c:pt idx="19">
                  <c:v>1.1570928470620578E-2</c:v>
                </c:pt>
                <c:pt idx="20">
                  <c:v>1.5184826564808129E-2</c:v>
                </c:pt>
                <c:pt idx="21">
                  <c:v>1.8655326760557034E-2</c:v>
                </c:pt>
                <c:pt idx="22">
                  <c:v>2.1763533629491016E-2</c:v>
                </c:pt>
                <c:pt idx="23">
                  <c:v>2.4179560555640855E-2</c:v>
                </c:pt>
                <c:pt idx="24">
                  <c:v>2.5627403571866769E-2</c:v>
                </c:pt>
                <c:pt idx="25">
                  <c:v>2.6029644235480487E-2</c:v>
                </c:pt>
                <c:pt idx="26">
                  <c:v>2.5468375237528984E-2</c:v>
                </c:pt>
                <c:pt idx="27">
                  <c:v>2.4099893916838644E-2</c:v>
                </c:pt>
                <c:pt idx="28">
                  <c:v>2.2148797196660741E-2</c:v>
                </c:pt>
                <c:pt idx="29">
                  <c:v>1.984961324143697E-2</c:v>
                </c:pt>
                <c:pt idx="30">
                  <c:v>1.7532417803559297E-2</c:v>
                </c:pt>
                <c:pt idx="31">
                  <c:v>1.5533968238671814E-2</c:v>
                </c:pt>
                <c:pt idx="32">
                  <c:v>1.4144801004889018E-2</c:v>
                </c:pt>
                <c:pt idx="33">
                  <c:v>1.3542443240143975E-2</c:v>
                </c:pt>
                <c:pt idx="34">
                  <c:v>1.3710908902926033E-2</c:v>
                </c:pt>
                <c:pt idx="35">
                  <c:v>1.4480862014374818E-2</c:v>
                </c:pt>
                <c:pt idx="36">
                  <c:v>1.5608697520328674E-2</c:v>
                </c:pt>
                <c:pt idx="37">
                  <c:v>1.6856499950973824E-2</c:v>
                </c:pt>
                <c:pt idx="38">
                  <c:v>1.7999292002021994E-2</c:v>
                </c:pt>
                <c:pt idx="39">
                  <c:v>1.8857202034068821E-2</c:v>
                </c:pt>
                <c:pt idx="40">
                  <c:v>1.9383370988865667E-2</c:v>
                </c:pt>
                <c:pt idx="41">
                  <c:v>1.9660047215956489E-2</c:v>
                </c:pt>
                <c:pt idx="42">
                  <c:v>1.9870769496479812E-2</c:v>
                </c:pt>
                <c:pt idx="43">
                  <c:v>2.0236213515189783E-2</c:v>
                </c:pt>
                <c:pt idx="44">
                  <c:v>2.0820794245036245E-2</c:v>
                </c:pt>
                <c:pt idx="45">
                  <c:v>2.1542717032927539E-2</c:v>
                </c:pt>
                <c:pt idx="46">
                  <c:v>2.2229244863109399E-2</c:v>
                </c:pt>
                <c:pt idx="47">
                  <c:v>2.2668887277918603E-2</c:v>
                </c:pt>
                <c:pt idx="48">
                  <c:v>2.2782071682725835E-2</c:v>
                </c:pt>
                <c:pt idx="49">
                  <c:v>2.2584681667171314E-2</c:v>
                </c:pt>
                <c:pt idx="50">
                  <c:v>2.2129844871472404E-2</c:v>
                </c:pt>
                <c:pt idx="51">
                  <c:v>2.1454533625748451E-2</c:v>
                </c:pt>
                <c:pt idx="52">
                  <c:v>2.0567916054192725E-2</c:v>
                </c:pt>
                <c:pt idx="53">
                  <c:v>1.9394359284882867E-2</c:v>
                </c:pt>
                <c:pt idx="54">
                  <c:v>1.7858847470993866E-2</c:v>
                </c:pt>
                <c:pt idx="55">
                  <c:v>1.5991689615795113E-2</c:v>
                </c:pt>
                <c:pt idx="56">
                  <c:v>1.3807565110840803E-2</c:v>
                </c:pt>
                <c:pt idx="57">
                  <c:v>1.1590164822790697E-2</c:v>
                </c:pt>
              </c:numCache>
            </c:numRef>
          </c:val>
        </c:ser>
        <c:ser>
          <c:idx val="39"/>
          <c:order val="40"/>
          <c:tx>
            <c:strRef>
              <c:f>GRAPH.M.AA!$AP$1</c:f>
              <c:strCache>
                <c:ptCount val="1"/>
                <c:pt idx="0">
                  <c:v>60</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GRAPH.M.AA!$AP$2:$AP$59</c:f>
              <c:numCache>
                <c:formatCode>General</c:formatCode>
                <c:ptCount val="58"/>
                <c:pt idx="0">
                  <c:v>1.2994798912827066E-2</c:v>
                </c:pt>
                <c:pt idx="1">
                  <c:v>1.1213543313961294E-2</c:v>
                </c:pt>
                <c:pt idx="2">
                  <c:v>9.3986903498729513E-3</c:v>
                </c:pt>
                <c:pt idx="3">
                  <c:v>7.4831954527172506E-3</c:v>
                </c:pt>
                <c:pt idx="4">
                  <c:v>5.4551769046566889E-3</c:v>
                </c:pt>
                <c:pt idx="5">
                  <c:v>3.501512598563461E-3</c:v>
                </c:pt>
                <c:pt idx="6">
                  <c:v>1.8187511098552989E-3</c:v>
                </c:pt>
                <c:pt idx="7">
                  <c:v>4.5863597899653552E-4</c:v>
                </c:pt>
                <c:pt idx="8">
                  <c:v>-6.8507433935738327E-4</c:v>
                </c:pt>
                <c:pt idx="9">
                  <c:v>-1.686847795392854E-3</c:v>
                </c:pt>
                <c:pt idx="10">
                  <c:v>-2.5454322350184633E-3</c:v>
                </c:pt>
                <c:pt idx="11">
                  <c:v>-3.214139980538766E-3</c:v>
                </c:pt>
                <c:pt idx="12">
                  <c:v>-3.52055232626447E-3</c:v>
                </c:pt>
                <c:pt idx="13">
                  <c:v>-3.2890626942452261E-3</c:v>
                </c:pt>
                <c:pt idx="14">
                  <c:v>-2.4321095189925312E-3</c:v>
                </c:pt>
                <c:pt idx="15">
                  <c:v>-8.957193981411482E-4</c:v>
                </c:pt>
                <c:pt idx="16">
                  <c:v>1.3376983202781911E-3</c:v>
                </c:pt>
                <c:pt idx="17">
                  <c:v>4.2324744368229528E-3</c:v>
                </c:pt>
                <c:pt idx="18">
                  <c:v>7.7108869600379659E-3</c:v>
                </c:pt>
                <c:pt idx="19">
                  <c:v>1.1536548138748381E-2</c:v>
                </c:pt>
                <c:pt idx="20">
                  <c:v>1.5467449677108336E-2</c:v>
                </c:pt>
                <c:pt idx="21">
                  <c:v>1.9247043711785872E-2</c:v>
                </c:pt>
                <c:pt idx="22">
                  <c:v>2.260851585447099E-2</c:v>
                </c:pt>
                <c:pt idx="23">
                  <c:v>2.518530611579306E-2</c:v>
                </c:pt>
                <c:pt idx="24">
                  <c:v>2.6665840902082016E-2</c:v>
                </c:pt>
                <c:pt idx="25">
                  <c:v>2.6957403488167442E-2</c:v>
                </c:pt>
                <c:pt idx="26">
                  <c:v>2.6160984887169891E-2</c:v>
                </c:pt>
                <c:pt idx="27">
                  <c:v>2.4481782455190837E-2</c:v>
                </c:pt>
                <c:pt idx="28">
                  <c:v>2.2220883279554404E-2</c:v>
                </c:pt>
                <c:pt idx="29">
                  <c:v>1.9704727133290412E-2</c:v>
                </c:pt>
                <c:pt idx="30">
                  <c:v>1.7318705417384228E-2</c:v>
                </c:pt>
                <c:pt idx="31">
                  <c:v>1.5381367702021254E-2</c:v>
                </c:pt>
                <c:pt idx="32">
                  <c:v>1.4127970821817271E-2</c:v>
                </c:pt>
                <c:pt idx="33">
                  <c:v>1.3677441193633344E-2</c:v>
                </c:pt>
                <c:pt idx="34">
                  <c:v>1.3965990238001935E-2</c:v>
                </c:pt>
                <c:pt idx="35">
                  <c:v>1.4802668633136618E-2</c:v>
                </c:pt>
                <c:pt idx="36">
                  <c:v>1.5945002073416092E-2</c:v>
                </c:pt>
                <c:pt idx="37">
                  <c:v>1.7196053147534696E-2</c:v>
                </c:pt>
                <c:pt idx="38">
                  <c:v>1.8383948188366306E-2</c:v>
                </c:pt>
                <c:pt idx="39">
                  <c:v>1.9352842821947491E-2</c:v>
                </c:pt>
                <c:pt idx="40">
                  <c:v>2.003667635566353E-2</c:v>
                </c:pt>
                <c:pt idx="41">
                  <c:v>2.0474950436400241E-2</c:v>
                </c:pt>
                <c:pt idx="42">
                  <c:v>2.0785518542065118E-2</c:v>
                </c:pt>
                <c:pt idx="43">
                  <c:v>2.1126725941003732E-2</c:v>
                </c:pt>
                <c:pt idx="44">
                  <c:v>2.1534095512360185E-2</c:v>
                </c:pt>
                <c:pt idx="45">
                  <c:v>2.1947162520145835E-2</c:v>
                </c:pt>
                <c:pt idx="46">
                  <c:v>2.2237461718034646E-2</c:v>
                </c:pt>
                <c:pt idx="47">
                  <c:v>2.2257600016382662E-2</c:v>
                </c:pt>
                <c:pt idx="48">
                  <c:v>2.198288412867222E-2</c:v>
                </c:pt>
                <c:pt idx="49">
                  <c:v>2.1461025391177002E-2</c:v>
                </c:pt>
                <c:pt idx="50">
                  <c:v>2.0733142447012853E-2</c:v>
                </c:pt>
                <c:pt idx="51">
                  <c:v>1.9812951119763333E-2</c:v>
                </c:pt>
                <c:pt idx="52">
                  <c:v>1.8683157407381801E-2</c:v>
                </c:pt>
                <c:pt idx="53">
                  <c:v>1.7265856190478379E-2</c:v>
                </c:pt>
                <c:pt idx="54">
                  <c:v>1.5494663220630644E-2</c:v>
                </c:pt>
                <c:pt idx="55">
                  <c:v>1.3424511458063004E-2</c:v>
                </c:pt>
                <c:pt idx="56">
                  <c:v>1.1092975113375481E-2</c:v>
                </c:pt>
                <c:pt idx="57">
                  <c:v>8.8218746456289257E-3</c:v>
                </c:pt>
              </c:numCache>
            </c:numRef>
          </c:val>
        </c:ser>
        <c:ser>
          <c:idx val="40"/>
          <c:order val="41"/>
          <c:tx>
            <c:strRef>
              <c:f>GRAPH.M.AA!$AQ$1</c:f>
              <c:strCache>
                <c:ptCount val="1"/>
                <c:pt idx="0">
                  <c:v>59</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GRAPH.M.AA!$AQ$2:$AQ$59</c:f>
              <c:numCache>
                <c:formatCode>General</c:formatCode>
                <c:ptCount val="58"/>
                <c:pt idx="0">
                  <c:v>1.3887537805704064E-2</c:v>
                </c:pt>
                <c:pt idx="1">
                  <c:v>1.2187154471663741E-2</c:v>
                </c:pt>
                <c:pt idx="2">
                  <c:v>1.0431291609709015E-2</c:v>
                </c:pt>
                <c:pt idx="3">
                  <c:v>8.5353866754317442E-3</c:v>
                </c:pt>
                <c:pt idx="4">
                  <c:v>6.4943109644455266E-3</c:v>
                </c:pt>
                <c:pt idx="5">
                  <c:v>4.5166891468417791E-3</c:v>
                </c:pt>
                <c:pt idx="6">
                  <c:v>2.8052945069231283E-3</c:v>
                </c:pt>
                <c:pt idx="7">
                  <c:v>1.4058690207892077E-3</c:v>
                </c:pt>
                <c:pt idx="8">
                  <c:v>2.1206120434391629E-4</c:v>
                </c:pt>
                <c:pt idx="9">
                  <c:v>-8.6062101643524791E-4</c:v>
                </c:pt>
                <c:pt idx="10">
                  <c:v>-1.8371180328806691E-3</c:v>
                </c:pt>
                <c:pt idx="11">
                  <c:v>-2.67457219659617E-3</c:v>
                </c:pt>
                <c:pt idx="12">
                  <c:v>-3.1829511629184459E-3</c:v>
                </c:pt>
                <c:pt idx="13">
                  <c:v>-3.1753166053825055E-3</c:v>
                </c:pt>
                <c:pt idx="14">
                  <c:v>-2.5520688930826818E-3</c:v>
                </c:pt>
                <c:pt idx="15">
                  <c:v>-1.2106501588933227E-3</c:v>
                </c:pt>
                <c:pt idx="16">
                  <c:v>9.2084026250205397E-4</c:v>
                </c:pt>
                <c:pt idx="17">
                  <c:v>3.8283638857513624E-3</c:v>
                </c:pt>
                <c:pt idx="18">
                  <c:v>7.4350484709381215E-3</c:v>
                </c:pt>
                <c:pt idx="19">
                  <c:v>1.1483288744160602E-2</c:v>
                </c:pt>
                <c:pt idx="20">
                  <c:v>1.5682006101845003E-2</c:v>
                </c:pt>
                <c:pt idx="21">
                  <c:v>1.9717842182685019E-2</c:v>
                </c:pt>
                <c:pt idx="22">
                  <c:v>2.3279950667225657E-2</c:v>
                </c:pt>
                <c:pt idx="23">
                  <c:v>2.5975605899762999E-2</c:v>
                </c:pt>
                <c:pt idx="24">
                  <c:v>2.746386252575006E-2</c:v>
                </c:pt>
                <c:pt idx="25">
                  <c:v>2.7639047962768948E-2</c:v>
                </c:pt>
                <c:pt idx="26">
                  <c:v>2.6622916171222921E-2</c:v>
                </c:pt>
                <c:pt idx="27">
                  <c:v>2.4668576061188774E-2</c:v>
                </c:pt>
                <c:pt idx="28">
                  <c:v>2.2154057617982503E-2</c:v>
                </c:pt>
                <c:pt idx="29">
                  <c:v>1.9500989609513297E-2</c:v>
                </c:pt>
                <c:pt idx="30">
                  <c:v>1.7143715150565009E-2</c:v>
                </c:pt>
                <c:pt idx="31">
                  <c:v>1.5356659939446793E-2</c:v>
                </c:pt>
                <c:pt idx="32">
                  <c:v>1.4299658113964386E-2</c:v>
                </c:pt>
                <c:pt idx="33">
                  <c:v>1.4029069437053399E-2</c:v>
                </c:pt>
                <c:pt idx="34">
                  <c:v>1.4439056404769279E-2</c:v>
                </c:pt>
                <c:pt idx="35">
                  <c:v>1.5325398169920068E-2</c:v>
                </c:pt>
                <c:pt idx="36">
                  <c:v>1.6446368552601287E-2</c:v>
                </c:pt>
                <c:pt idx="37">
                  <c:v>1.7646134643228728E-2</c:v>
                </c:pt>
                <c:pt idx="38">
                  <c:v>1.8810299318454016E-2</c:v>
                </c:pt>
                <c:pt idx="39">
                  <c:v>1.9816477022953305E-2</c:v>
                </c:pt>
                <c:pt idx="40">
                  <c:v>2.0591957003716299E-2</c:v>
                </c:pt>
                <c:pt idx="41">
                  <c:v>2.1148650348578935E-2</c:v>
                </c:pt>
                <c:pt idx="42">
                  <c:v>2.1543601319079286E-2</c:v>
                </c:pt>
                <c:pt idx="43">
                  <c:v>2.1863454488001755E-2</c:v>
                </c:pt>
                <c:pt idx="44">
                  <c:v>2.2097819911777949E-2</c:v>
                </c:pt>
                <c:pt idx="45">
                  <c:v>2.2196657578654855E-2</c:v>
                </c:pt>
                <c:pt idx="46">
                  <c:v>2.2067905637624508E-2</c:v>
                </c:pt>
                <c:pt idx="47">
                  <c:v>2.1632221163246812E-2</c:v>
                </c:pt>
                <c:pt idx="48">
                  <c:v>2.0924146097601626E-2</c:v>
                </c:pt>
                <c:pt idx="49">
                  <c:v>2.0033074195287326E-2</c:v>
                </c:pt>
                <c:pt idx="50">
                  <c:v>1.8997186642871422E-2</c:v>
                </c:pt>
                <c:pt idx="51">
                  <c:v>1.7821088332940604E-2</c:v>
                </c:pt>
                <c:pt idx="52">
                  <c:v>1.6466158931808028E-2</c:v>
                </c:pt>
                <c:pt idx="53">
                  <c:v>1.4857811766006646E-2</c:v>
                </c:pt>
                <c:pt idx="54">
                  <c:v>1.2935464572164879E-2</c:v>
                </c:pt>
                <c:pt idx="55">
                  <c:v>1.0775533890425959E-2</c:v>
                </c:pt>
                <c:pt idx="56">
                  <c:v>8.4380760257557474E-3</c:v>
                </c:pt>
                <c:pt idx="57">
                  <c:v>6.3039468989794373E-3</c:v>
                </c:pt>
              </c:numCache>
            </c:numRef>
          </c:val>
        </c:ser>
        <c:ser>
          <c:idx val="41"/>
          <c:order val="42"/>
          <c:tx>
            <c:strRef>
              <c:f>GRAPH.M.AA!$AR$1</c:f>
              <c:strCache>
                <c:ptCount val="1"/>
                <c:pt idx="0">
                  <c:v>58</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GRAPH.M.AA!$AR$2:$AR$59</c:f>
              <c:numCache>
                <c:formatCode>General</c:formatCode>
                <c:ptCount val="58"/>
                <c:pt idx="0">
                  <c:v>1.4630134405551609E-2</c:v>
                </c:pt>
                <c:pt idx="1">
                  <c:v>1.3034215620898681E-2</c:v>
                </c:pt>
                <c:pt idx="2">
                  <c:v>1.1358530508223552E-2</c:v>
                </c:pt>
                <c:pt idx="3">
                  <c:v>9.4989962584410836E-3</c:v>
                </c:pt>
                <c:pt idx="4">
                  <c:v>7.4559932837101606E-3</c:v>
                </c:pt>
                <c:pt idx="5">
                  <c:v>5.4585176143602254E-3</c:v>
                </c:pt>
                <c:pt idx="6">
                  <c:v>3.7175573171681631E-3</c:v>
                </c:pt>
                <c:pt idx="7">
                  <c:v>2.2794816380388161E-3</c:v>
                </c:pt>
                <c:pt idx="8">
                  <c:v>1.045237310145497E-3</c:v>
                </c:pt>
                <c:pt idx="9">
                  <c:v>-7.591398519291026E-5</c:v>
                </c:pt>
                <c:pt idx="10">
                  <c:v>-1.1362553237630468E-3</c:v>
                </c:pt>
                <c:pt idx="11">
                  <c:v>-2.1001729599432473E-3</c:v>
                </c:pt>
                <c:pt idx="12">
                  <c:v>-2.7637348383053872E-3</c:v>
                </c:pt>
                <c:pt idx="13">
                  <c:v>-2.9355534034465336E-3</c:v>
                </c:pt>
                <c:pt idx="14">
                  <c:v>-2.5120649606111822E-3</c:v>
                </c:pt>
                <c:pt idx="15">
                  <c:v>-1.3462121861489429E-3</c:v>
                </c:pt>
                <c:pt idx="16">
                  <c:v>6.849370594731452E-4</c:v>
                </c:pt>
                <c:pt idx="17">
                  <c:v>3.5842715327673025E-3</c:v>
                </c:pt>
                <c:pt idx="18">
                  <c:v>7.2733999299590124E-3</c:v>
                </c:pt>
                <c:pt idx="19">
                  <c:v>1.1476826805492668E-2</c:v>
                </c:pt>
                <c:pt idx="20">
                  <c:v>1.5860180206355046E-2</c:v>
                </c:pt>
                <c:pt idx="21">
                  <c:v>2.0062061466157965E-2</c:v>
                </c:pt>
                <c:pt idx="22">
                  <c:v>2.3739119782440032E-2</c:v>
                </c:pt>
                <c:pt idx="23">
                  <c:v>2.6486910859323531E-2</c:v>
                </c:pt>
                <c:pt idx="24">
                  <c:v>2.7950259728809157E-2</c:v>
                </c:pt>
                <c:pt idx="25">
                  <c:v>2.8020464417098156E-2</c:v>
                </c:pt>
                <c:pt idx="26">
                  <c:v>2.6841503889757479E-2</c:v>
                </c:pt>
                <c:pt idx="27">
                  <c:v>2.4706350101393881E-2</c:v>
                </c:pt>
                <c:pt idx="28">
                  <c:v>2.2052112127896706E-2</c:v>
                </c:pt>
                <c:pt idx="29">
                  <c:v>1.9374576780403774E-2</c:v>
                </c:pt>
                <c:pt idx="30">
                  <c:v>1.7134583087936472E-2</c:v>
                </c:pt>
                <c:pt idx="31">
                  <c:v>1.5547771313090486E-2</c:v>
                </c:pt>
                <c:pt idx="32">
                  <c:v>1.4696518314429086E-2</c:v>
                </c:pt>
                <c:pt idx="33">
                  <c:v>1.4585767807138716E-2</c:v>
                </c:pt>
                <c:pt idx="34">
                  <c:v>1.5083270369596002E-2</c:v>
                </c:pt>
                <c:pt idx="35">
                  <c:v>1.5983953840270404E-2</c:v>
                </c:pt>
                <c:pt idx="36">
                  <c:v>1.7048509828115899E-2</c:v>
                </c:pt>
                <c:pt idx="37">
                  <c:v>1.8154746659044263E-2</c:v>
                </c:pt>
                <c:pt idx="38">
                  <c:v>1.9237264667971377E-2</c:v>
                </c:pt>
                <c:pt idx="39">
                  <c:v>2.0207537120972119E-2</c:v>
                </c:pt>
                <c:pt idx="40">
                  <c:v>2.0998144557506371E-2</c:v>
                </c:pt>
                <c:pt idx="41">
                  <c:v>2.1612658969074272E-2</c:v>
                </c:pt>
                <c:pt idx="42">
                  <c:v>2.2064304490417186E-2</c:v>
                </c:pt>
                <c:pt idx="43">
                  <c:v>2.2372856333281232E-2</c:v>
                </c:pt>
                <c:pt idx="44">
                  <c:v>2.2469754851025203E-2</c:v>
                </c:pt>
                <c:pt idx="45">
                  <c:v>2.2291792886698691E-2</c:v>
                </c:pt>
                <c:pt idx="46">
                  <c:v>2.1757715147651902E-2</c:v>
                </c:pt>
                <c:pt idx="47">
                  <c:v>2.0842652048780996E-2</c:v>
                </c:pt>
                <c:pt idx="48">
                  <c:v>1.9642866145677895E-2</c:v>
                </c:pt>
                <c:pt idx="49">
                  <c:v>1.8307345253169904E-2</c:v>
                </c:pt>
                <c:pt idx="50">
                  <c:v>1.6896936387368666E-2</c:v>
                </c:pt>
                <c:pt idx="51">
                  <c:v>1.5435986176181027E-2</c:v>
                </c:pt>
                <c:pt idx="52">
                  <c:v>1.3885659029001518E-2</c:v>
                </c:pt>
                <c:pt idx="53">
                  <c:v>1.2181769598518466E-2</c:v>
                </c:pt>
                <c:pt idx="54">
                  <c:v>1.0259650298171885E-2</c:v>
                </c:pt>
                <c:pt idx="55">
                  <c:v>8.2015000435221586E-3</c:v>
                </c:pt>
                <c:pt idx="56">
                  <c:v>6.070289374124016E-3</c:v>
                </c:pt>
                <c:pt idx="57">
                  <c:v>4.3164794163027135E-3</c:v>
                </c:pt>
              </c:numCache>
            </c:numRef>
          </c:val>
        </c:ser>
        <c:ser>
          <c:idx val="42"/>
          <c:order val="43"/>
          <c:tx>
            <c:strRef>
              <c:f>GRAPH.M.AA!$AS$1</c:f>
              <c:strCache>
                <c:ptCount val="1"/>
                <c:pt idx="0">
                  <c:v>57</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GRAPH.M.AA!$AS$2:$AS$59</c:f>
              <c:numCache>
                <c:formatCode>General</c:formatCode>
                <c:ptCount val="58"/>
                <c:pt idx="0">
                  <c:v>1.5217820115545511E-2</c:v>
                </c:pt>
                <c:pt idx="1">
                  <c:v>1.37387675204933E-2</c:v>
                </c:pt>
                <c:pt idx="2">
                  <c:v>1.2157073474301949E-2</c:v>
                </c:pt>
                <c:pt idx="3">
                  <c:v>1.0348084124113366E-2</c:v>
                </c:pt>
                <c:pt idx="4">
                  <c:v>8.3114887100674828E-3</c:v>
                </c:pt>
                <c:pt idx="5">
                  <c:v>6.2890458591443599E-3</c:v>
                </c:pt>
                <c:pt idx="6">
                  <c:v>4.5041325665555743E-3</c:v>
                </c:pt>
                <c:pt idx="7">
                  <c:v>3.0175269563637031E-3</c:v>
                </c:pt>
                <c:pt idx="8">
                  <c:v>1.7452845642773607E-3</c:v>
                </c:pt>
                <c:pt idx="9">
                  <c:v>5.9341083874075995E-4</c:v>
                </c:pt>
                <c:pt idx="10">
                  <c:v>-5.1377123961771076E-4</c:v>
                </c:pt>
                <c:pt idx="11">
                  <c:v>-1.5525410721521915E-3</c:v>
                </c:pt>
                <c:pt idx="12">
                  <c:v>-2.3126911660198424E-3</c:v>
                </c:pt>
                <c:pt idx="13">
                  <c:v>-2.6028774995443538E-3</c:v>
                </c:pt>
                <c:pt idx="14">
                  <c:v>-2.3171496684988302E-3</c:v>
                </c:pt>
                <c:pt idx="15">
                  <c:v>-1.2750446751796929E-3</c:v>
                </c:pt>
                <c:pt idx="16">
                  <c:v>6.8136317488176612E-4</c:v>
                </c:pt>
                <c:pt idx="17">
                  <c:v>3.5632258355692281E-3</c:v>
                </c:pt>
                <c:pt idx="18">
                  <c:v>7.2873124207026851E-3</c:v>
                </c:pt>
                <c:pt idx="19">
                  <c:v>1.1563242500375881E-2</c:v>
                </c:pt>
                <c:pt idx="20">
                  <c:v>1.6025269013543397E-2</c:v>
                </c:pt>
                <c:pt idx="21">
                  <c:v>2.0279654343516529E-2</c:v>
                </c:pt>
                <c:pt idx="22">
                  <c:v>2.3966072977816388E-2</c:v>
                </c:pt>
                <c:pt idx="23">
                  <c:v>2.6684706572581485E-2</c:v>
                </c:pt>
                <c:pt idx="24">
                  <c:v>2.8088991013867193E-2</c:v>
                </c:pt>
                <c:pt idx="25">
                  <c:v>2.808309833264655E-2</c:v>
                </c:pt>
                <c:pt idx="26">
                  <c:v>2.6833989678021419E-2</c:v>
                </c:pt>
                <c:pt idx="27">
                  <c:v>2.4660947970225111E-2</c:v>
                </c:pt>
                <c:pt idx="28">
                  <c:v>2.2027451709589196E-2</c:v>
                </c:pt>
                <c:pt idx="29">
                  <c:v>1.9457692306415253E-2</c:v>
                </c:pt>
                <c:pt idx="30">
                  <c:v>1.7404097518062822E-2</c:v>
                </c:pt>
                <c:pt idx="31">
                  <c:v>1.602189185253744E-2</c:v>
                </c:pt>
                <c:pt idx="32">
                  <c:v>1.5332998419287813E-2</c:v>
                </c:pt>
                <c:pt idx="33">
                  <c:v>1.5314171151090572E-2</c:v>
                </c:pt>
                <c:pt idx="34">
                  <c:v>1.5830563377813633E-2</c:v>
                </c:pt>
                <c:pt idx="35">
                  <c:v>1.6692154108634893E-2</c:v>
                </c:pt>
                <c:pt idx="36">
                  <c:v>1.7667532836862621E-2</c:v>
                </c:pt>
                <c:pt idx="37">
                  <c:v>1.8654093403572602E-2</c:v>
                </c:pt>
                <c:pt idx="38">
                  <c:v>1.9613167860097924E-2</c:v>
                </c:pt>
                <c:pt idx="39">
                  <c:v>2.0481267932369707E-2</c:v>
                </c:pt>
                <c:pt idx="40">
                  <c:v>2.1206719157721765E-2</c:v>
                </c:pt>
                <c:pt idx="41">
                  <c:v>2.1805645777334903E-2</c:v>
                </c:pt>
                <c:pt idx="42">
                  <c:v>2.227508853132576E-2</c:v>
                </c:pt>
                <c:pt idx="43">
                  <c:v>2.2586768642700372E-2</c:v>
                </c:pt>
                <c:pt idx="44">
                  <c:v>2.2607991210972678E-2</c:v>
                </c:pt>
                <c:pt idx="45">
                  <c:v>2.2228037896639297E-2</c:v>
                </c:pt>
                <c:pt idx="46">
                  <c:v>2.1337070763621457E-2</c:v>
                </c:pt>
                <c:pt idx="47">
                  <c:v>1.9936320991732814E-2</c:v>
                </c:pt>
                <c:pt idx="48">
                  <c:v>1.8183729081891364E-2</c:v>
                </c:pt>
                <c:pt idx="49">
                  <c:v>1.6310542034687403E-2</c:v>
                </c:pt>
                <c:pt idx="50">
                  <c:v>1.4440179745502713E-2</c:v>
                </c:pt>
                <c:pt idx="51">
                  <c:v>1.2657770417664693E-2</c:v>
                </c:pt>
                <c:pt idx="52">
                  <c:v>1.0959448369166735E-2</c:v>
                </c:pt>
                <c:pt idx="53">
                  <c:v>9.2966603804908177E-3</c:v>
                </c:pt>
                <c:pt idx="54">
                  <c:v>7.5852140040663096E-3</c:v>
                </c:pt>
                <c:pt idx="55">
                  <c:v>5.882732842164895E-3</c:v>
                </c:pt>
                <c:pt idx="56">
                  <c:v>4.2174134713779399E-3</c:v>
                </c:pt>
                <c:pt idx="57">
                  <c:v>3.1001765740076102E-3</c:v>
                </c:pt>
              </c:numCache>
            </c:numRef>
          </c:val>
        </c:ser>
        <c:ser>
          <c:idx val="43"/>
          <c:order val="44"/>
          <c:tx>
            <c:strRef>
              <c:f>GRAPH.M.AA!$AT$1</c:f>
              <c:strCache>
                <c:ptCount val="1"/>
                <c:pt idx="0">
                  <c:v>56</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GRAPH.M.AA!$AT$2:$AT$59</c:f>
              <c:numCache>
                <c:formatCode>General</c:formatCode>
                <c:ptCount val="58"/>
                <c:pt idx="0">
                  <c:v>1.5672717287563587E-2</c:v>
                </c:pt>
                <c:pt idx="1">
                  <c:v>1.4310137544566781E-2</c:v>
                </c:pt>
                <c:pt idx="2">
                  <c:v>1.2826240813731293E-2</c:v>
                </c:pt>
                <c:pt idx="3">
                  <c:v>1.1076265696328247E-2</c:v>
                </c:pt>
                <c:pt idx="4">
                  <c:v>9.0497779639872045E-3</c:v>
                </c:pt>
                <c:pt idx="5">
                  <c:v>6.9895483280727477E-3</c:v>
                </c:pt>
                <c:pt idx="6">
                  <c:v>5.136430702760264E-3</c:v>
                </c:pt>
                <c:pt idx="7">
                  <c:v>3.5839461947740903E-3</c:v>
                </c:pt>
                <c:pt idx="8">
                  <c:v>2.269263029376245E-3</c:v>
                </c:pt>
                <c:pt idx="9">
                  <c:v>1.0965993798225382E-3</c:v>
                </c:pt>
                <c:pt idx="10">
                  <c:v>-2.4107554268182341E-5</c:v>
                </c:pt>
                <c:pt idx="11">
                  <c:v>-1.0851258192030588E-3</c:v>
                </c:pt>
                <c:pt idx="12">
                  <c:v>-1.8808051239913581E-3</c:v>
                </c:pt>
                <c:pt idx="13">
                  <c:v>-2.2227929293106019E-3</c:v>
                </c:pt>
                <c:pt idx="14">
                  <c:v>-1.9982028711391653E-3</c:v>
                </c:pt>
                <c:pt idx="15">
                  <c:v>-1.0088499514100402E-3</c:v>
                </c:pt>
                <c:pt idx="16">
                  <c:v>9.1285484245040571E-4</c:v>
                </c:pt>
                <c:pt idx="17">
                  <c:v>3.7757495385375428E-3</c:v>
                </c:pt>
                <c:pt idx="18">
                  <c:v>7.4888036893642207E-3</c:v>
                </c:pt>
                <c:pt idx="19">
                  <c:v>1.1750384830379046E-2</c:v>
                </c:pt>
                <c:pt idx="20">
                  <c:v>1.6180397037750649E-2</c:v>
                </c:pt>
                <c:pt idx="21">
                  <c:v>2.0372284014651409E-2</c:v>
                </c:pt>
                <c:pt idx="22">
                  <c:v>2.3964622638592337E-2</c:v>
                </c:pt>
                <c:pt idx="23">
                  <c:v>2.6577002455720922E-2</c:v>
                </c:pt>
                <c:pt idx="24">
                  <c:v>2.7897370475925665E-2</c:v>
                </c:pt>
                <c:pt idx="25">
                  <c:v>2.7860850213696442E-2</c:v>
                </c:pt>
                <c:pt idx="26">
                  <c:v>2.6655589039787264E-2</c:v>
                </c:pt>
                <c:pt idx="27">
                  <c:v>2.4610668572695116E-2</c:v>
                </c:pt>
                <c:pt idx="28">
                  <c:v>2.2176126451834088E-2</c:v>
                </c:pt>
                <c:pt idx="29">
                  <c:v>1.9845277420200924E-2</c:v>
                </c:pt>
                <c:pt idx="30">
                  <c:v>1.8021683625549678E-2</c:v>
                </c:pt>
                <c:pt idx="31">
                  <c:v>1.680968203543054E-2</c:v>
                </c:pt>
                <c:pt idx="32">
                  <c:v>1.6199960317128115E-2</c:v>
                </c:pt>
                <c:pt idx="33">
                  <c:v>1.6169531377373647E-2</c:v>
                </c:pt>
                <c:pt idx="34">
                  <c:v>1.6609021487313247E-2</c:v>
                </c:pt>
                <c:pt idx="35">
                  <c:v>1.73608158258578E-2</c:v>
                </c:pt>
                <c:pt idx="36">
                  <c:v>1.8212784788548264E-2</c:v>
                </c:pt>
                <c:pt idx="37">
                  <c:v>1.906430725146202E-2</c:v>
                </c:pt>
                <c:pt idx="38">
                  <c:v>1.9871979286311792E-2</c:v>
                </c:pt>
                <c:pt idx="39">
                  <c:v>2.0583007742977721E-2</c:v>
                </c:pt>
                <c:pt idx="40">
                  <c:v>2.1169476208017901E-2</c:v>
                </c:pt>
                <c:pt idx="41">
                  <c:v>2.1677858428085006E-2</c:v>
                </c:pt>
                <c:pt idx="42">
                  <c:v>2.212253678306908E-2</c:v>
                </c:pt>
                <c:pt idx="43">
                  <c:v>2.2453632741476715E-2</c:v>
                </c:pt>
                <c:pt idx="44">
                  <c:v>2.2475232358690533E-2</c:v>
                </c:pt>
                <c:pt idx="45">
                  <c:v>2.1989317360327498E-2</c:v>
                </c:pt>
                <c:pt idx="46">
                  <c:v>2.0814386006629437E-2</c:v>
                </c:pt>
                <c:pt idx="47">
                  <c:v>1.8942021843784129E-2</c:v>
                </c:pt>
                <c:pt idx="48">
                  <c:v>1.6590609522859734E-2</c:v>
                </c:pt>
                <c:pt idx="49">
                  <c:v>1.4094786880068932E-2</c:v>
                </c:pt>
                <c:pt idx="50">
                  <c:v>1.1687979221497669E-2</c:v>
                </c:pt>
                <c:pt idx="51">
                  <c:v>9.5608340194202057E-3</c:v>
                </c:pt>
                <c:pt idx="52">
                  <c:v>7.7851247374265409E-3</c:v>
                </c:pt>
                <c:pt idx="53">
                  <c:v>6.3278120202472365E-3</c:v>
                </c:pt>
                <c:pt idx="54">
                  <c:v>5.0685607505351893E-3</c:v>
                </c:pt>
                <c:pt idx="55">
                  <c:v>3.9977353972890928E-3</c:v>
                </c:pt>
                <c:pt idx="56">
                  <c:v>3.0622518291310019E-3</c:v>
                </c:pt>
                <c:pt idx="57">
                  <c:v>2.799510030051959E-3</c:v>
                </c:pt>
              </c:numCache>
            </c:numRef>
          </c:val>
        </c:ser>
        <c:ser>
          <c:idx val="44"/>
          <c:order val="45"/>
          <c:tx>
            <c:strRef>
              <c:f>GRAPH.M.AA!$AU$1</c:f>
              <c:strCache>
                <c:ptCount val="1"/>
                <c:pt idx="0">
                  <c:v>55</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GRAPH.M.AA!$AU$2:$AU$59</c:f>
              <c:numCache>
                <c:formatCode>General</c:formatCode>
                <c:ptCount val="58"/>
                <c:pt idx="0">
                  <c:v>1.604079538556602E-2</c:v>
                </c:pt>
                <c:pt idx="1">
                  <c:v>1.4781647472159265E-2</c:v>
                </c:pt>
                <c:pt idx="2">
                  <c:v>1.3387436341647962E-2</c:v>
                </c:pt>
                <c:pt idx="3">
                  <c:v>1.1695674213023532E-2</c:v>
                </c:pt>
                <c:pt idx="4">
                  <c:v>9.6772563229096109E-3</c:v>
                </c:pt>
                <c:pt idx="5">
                  <c:v>7.5632526452704685E-3</c:v>
                </c:pt>
                <c:pt idx="6">
                  <c:v>5.6151670979467383E-3</c:v>
                </c:pt>
                <c:pt idx="7">
                  <c:v>3.9765367285649056E-3</c:v>
                </c:pt>
                <c:pt idx="8">
                  <c:v>2.6095167171864553E-3</c:v>
                </c:pt>
                <c:pt idx="9">
                  <c:v>1.4170959067770772E-3</c:v>
                </c:pt>
                <c:pt idx="10">
                  <c:v>3.0594828144059338E-4</c:v>
                </c:pt>
                <c:pt idx="11">
                  <c:v>-7.3405821094341128E-4</c:v>
                </c:pt>
                <c:pt idx="12">
                  <c:v>-1.5121060388276764E-3</c:v>
                </c:pt>
                <c:pt idx="13">
                  <c:v>-1.8457010273689178E-3</c:v>
                </c:pt>
                <c:pt idx="14">
                  <c:v>-1.6093896761759652E-3</c:v>
                </c:pt>
                <c:pt idx="15">
                  <c:v>-6.0308136893483244E-4</c:v>
                </c:pt>
                <c:pt idx="16">
                  <c:v>1.3242257580741157E-3</c:v>
                </c:pt>
                <c:pt idx="17">
                  <c:v>4.1685228320670342E-3</c:v>
                </c:pt>
                <c:pt idx="18">
                  <c:v>7.8293069860936315E-3</c:v>
                </c:pt>
                <c:pt idx="19">
                  <c:v>1.1999267622633703E-2</c:v>
                </c:pt>
                <c:pt idx="20">
                  <c:v>1.6303068235204776E-2</c:v>
                </c:pt>
                <c:pt idx="21">
                  <c:v>2.0341051733928417E-2</c:v>
                </c:pt>
                <c:pt idx="22">
                  <c:v>2.3763699476539113E-2</c:v>
                </c:pt>
                <c:pt idx="23">
                  <c:v>2.6220227835066834E-2</c:v>
                </c:pt>
                <c:pt idx="24">
                  <c:v>2.7454728662551275E-2</c:v>
                </c:pt>
                <c:pt idx="25">
                  <c:v>2.7447181313341118E-2</c:v>
                </c:pt>
                <c:pt idx="26">
                  <c:v>2.6400649823737687E-2</c:v>
                </c:pt>
                <c:pt idx="27">
                  <c:v>2.4637445626706556E-2</c:v>
                </c:pt>
                <c:pt idx="28">
                  <c:v>2.2557812892298523E-2</c:v>
                </c:pt>
                <c:pt idx="29">
                  <c:v>2.0569782701423067E-2</c:v>
                </c:pt>
                <c:pt idx="30">
                  <c:v>1.8993569815583977E-2</c:v>
                </c:pt>
                <c:pt idx="31">
                  <c:v>1.7895537624623925E-2</c:v>
                </c:pt>
                <c:pt idx="32">
                  <c:v>1.7264457291677804E-2</c:v>
                </c:pt>
                <c:pt idx="33">
                  <c:v>1.7104278333063605E-2</c:v>
                </c:pt>
                <c:pt idx="34">
                  <c:v>1.7356706269087141E-2</c:v>
                </c:pt>
                <c:pt idx="35">
                  <c:v>1.7914399140037007E-2</c:v>
                </c:pt>
                <c:pt idx="36">
                  <c:v>1.8598435823858006E-2</c:v>
                </c:pt>
                <c:pt idx="37">
                  <c:v>1.9296421422933197E-2</c:v>
                </c:pt>
                <c:pt idx="38">
                  <c:v>1.9930972930080948E-2</c:v>
                </c:pt>
                <c:pt idx="39">
                  <c:v>2.0444674970619303E-2</c:v>
                </c:pt>
                <c:pt idx="40">
                  <c:v>2.0836763054625895E-2</c:v>
                </c:pt>
                <c:pt idx="41">
                  <c:v>2.1195075619927062E-2</c:v>
                </c:pt>
                <c:pt idx="42">
                  <c:v>2.158077251087176E-2</c:v>
                </c:pt>
                <c:pt idx="43">
                  <c:v>2.1948756028065675E-2</c:v>
                </c:pt>
                <c:pt idx="44">
                  <c:v>2.2044050037053897E-2</c:v>
                </c:pt>
                <c:pt idx="45">
                  <c:v>2.1547479282359672E-2</c:v>
                </c:pt>
                <c:pt idx="46">
                  <c:v>2.0169811891075473E-2</c:v>
                </c:pt>
                <c:pt idx="47">
                  <c:v>1.7861494087835994E-2</c:v>
                </c:pt>
                <c:pt idx="48">
                  <c:v>1.4901312046481374E-2</c:v>
                </c:pt>
                <c:pt idx="49">
                  <c:v>1.1740954278900428E-2</c:v>
                </c:pt>
                <c:pt idx="50">
                  <c:v>8.7667523583025986E-3</c:v>
                </c:pt>
                <c:pt idx="51">
                  <c:v>6.3109707323911746E-3</c:v>
                </c:pt>
                <c:pt idx="52">
                  <c:v>4.5549577061593238E-3</c:v>
                </c:pt>
                <c:pt idx="53">
                  <c:v>3.4732414634979225E-3</c:v>
                </c:pt>
                <c:pt idx="54">
                  <c:v>2.8924150041730323E-3</c:v>
                </c:pt>
                <c:pt idx="55">
                  <c:v>2.6950317149257996E-3</c:v>
                </c:pt>
                <c:pt idx="56">
                  <c:v>2.7066668689218476E-3</c:v>
                </c:pt>
                <c:pt idx="57">
                  <c:v>3.4320979974868972E-3</c:v>
                </c:pt>
              </c:numCache>
            </c:numRef>
          </c:val>
        </c:ser>
        <c:ser>
          <c:idx val="45"/>
          <c:order val="46"/>
          <c:tx>
            <c:strRef>
              <c:f>GRAPH.M.AA!$AV$1</c:f>
              <c:strCache>
                <c:ptCount val="1"/>
                <c:pt idx="0">
                  <c:v>54</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GRAPH.M.AA!$AV$2:$AV$59</c:f>
              <c:numCache>
                <c:formatCode>General</c:formatCode>
                <c:ptCount val="58"/>
                <c:pt idx="0">
                  <c:v>1.638626197786619E-2</c:v>
                </c:pt>
                <c:pt idx="1">
                  <c:v>1.5205148763523968E-2</c:v>
                </c:pt>
                <c:pt idx="2">
                  <c:v>1.3879512204012068E-2</c:v>
                </c:pt>
                <c:pt idx="3">
                  <c:v>1.2233578581030913E-2</c:v>
                </c:pt>
                <c:pt idx="4">
                  <c:v>1.0215398178360591E-2</c:v>
                </c:pt>
                <c:pt idx="5">
                  <c:v>8.0340024886869088E-3</c:v>
                </c:pt>
                <c:pt idx="6">
                  <c:v>5.9700304853685937E-3</c:v>
                </c:pt>
                <c:pt idx="7">
                  <c:v>4.2270962834766168E-3</c:v>
                </c:pt>
                <c:pt idx="8">
                  <c:v>2.7941269977324046E-3</c:v>
                </c:pt>
                <c:pt idx="9">
                  <c:v>1.5739932164658965E-3</c:v>
                </c:pt>
                <c:pt idx="10">
                  <c:v>4.8004024226866449E-4</c:v>
                </c:pt>
                <c:pt idx="11">
                  <c:v>-5.1437613310034713E-4</c:v>
                </c:pt>
                <c:pt idx="12">
                  <c:v>-1.2392004927235245E-3</c:v>
                </c:pt>
                <c:pt idx="13">
                  <c:v>-1.5215106639741016E-3</c:v>
                </c:pt>
                <c:pt idx="14">
                  <c:v>-1.2222393547318688E-3</c:v>
                </c:pt>
                <c:pt idx="15">
                  <c:v>-1.5086020344634576E-4</c:v>
                </c:pt>
                <c:pt idx="16">
                  <c:v>1.8084666502427016E-3</c:v>
                </c:pt>
                <c:pt idx="17">
                  <c:v>4.6309023599904187E-3</c:v>
                </c:pt>
                <c:pt idx="18">
                  <c:v>8.2068081912307633E-3</c:v>
                </c:pt>
                <c:pt idx="19">
                  <c:v>1.2230694204752646E-2</c:v>
                </c:pt>
                <c:pt idx="20">
                  <c:v>1.6349417899346297E-2</c:v>
                </c:pt>
                <c:pt idx="21">
                  <c:v>2.0186977238784709E-2</c:v>
                </c:pt>
                <c:pt idx="22">
                  <c:v>2.341432663270071E-2</c:v>
                </c:pt>
                <c:pt idx="23">
                  <c:v>2.5713829851547354E-2</c:v>
                </c:pt>
                <c:pt idx="24">
                  <c:v>2.689524618681427E-2</c:v>
                </c:pt>
                <c:pt idx="25">
                  <c:v>2.6985587557034396E-2</c:v>
                </c:pt>
                <c:pt idx="26">
                  <c:v>2.6191883250058945E-2</c:v>
                </c:pt>
                <c:pt idx="27">
                  <c:v>2.4816717413541967E-2</c:v>
                </c:pt>
                <c:pt idx="28">
                  <c:v>2.3187672291355654E-2</c:v>
                </c:pt>
                <c:pt idx="29">
                  <c:v>2.1596075226002265E-2</c:v>
                </c:pt>
                <c:pt idx="30">
                  <c:v>2.0260111281584559E-2</c:v>
                </c:pt>
                <c:pt idx="31">
                  <c:v>1.9216895202391338E-2</c:v>
                </c:pt>
                <c:pt idx="32">
                  <c:v>1.8471541412820258E-2</c:v>
                </c:pt>
                <c:pt idx="33">
                  <c:v>1.8071921785717371E-2</c:v>
                </c:pt>
                <c:pt idx="34">
                  <c:v>1.8027980202573568E-2</c:v>
                </c:pt>
                <c:pt idx="35">
                  <c:v>1.8297924112878228E-2</c:v>
                </c:pt>
                <c:pt idx="36">
                  <c:v>1.8750104497838871E-2</c:v>
                </c:pt>
                <c:pt idx="37">
                  <c:v>1.9257500858093635E-2</c:v>
                </c:pt>
                <c:pt idx="38">
                  <c:v>1.9693398361414816E-2</c:v>
                </c:pt>
                <c:pt idx="39">
                  <c:v>1.9985373230396841E-2</c:v>
                </c:pt>
                <c:pt idx="40">
                  <c:v>2.0157542161492015E-2</c:v>
                </c:pt>
                <c:pt idx="41">
                  <c:v>2.033951531003575E-2</c:v>
                </c:pt>
                <c:pt idx="42">
                  <c:v>2.0654572706907848E-2</c:v>
                </c:pt>
                <c:pt idx="43">
                  <c:v>2.1078625209528079E-2</c:v>
                </c:pt>
                <c:pt idx="44">
                  <c:v>2.1303088845727181E-2</c:v>
                </c:pt>
                <c:pt idx="45">
                  <c:v>2.0870170143327593E-2</c:v>
                </c:pt>
                <c:pt idx="46">
                  <c:v>1.9363417038331887E-2</c:v>
                </c:pt>
                <c:pt idx="47">
                  <c:v>1.6676810685939181E-2</c:v>
                </c:pt>
                <c:pt idx="48">
                  <c:v>1.3150798775874661E-2</c:v>
                </c:pt>
                <c:pt idx="49">
                  <c:v>9.3588053766330281E-3</c:v>
                </c:pt>
                <c:pt idx="50">
                  <c:v>5.8641551055236274E-3</c:v>
                </c:pt>
                <c:pt idx="51">
                  <c:v>3.156973160512444E-3</c:v>
                </c:pt>
                <c:pt idx="52">
                  <c:v>1.5414658616461629E-3</c:v>
                </c:pt>
                <c:pt idx="53">
                  <c:v>9.8419411176375871E-4</c:v>
                </c:pt>
                <c:pt idx="54">
                  <c:v>1.2441665225442211E-3</c:v>
                </c:pt>
                <c:pt idx="55">
                  <c:v>2.0737583449610408E-3</c:v>
                </c:pt>
                <c:pt idx="56">
                  <c:v>3.1574038708953589E-3</c:v>
                </c:pt>
                <c:pt idx="57">
                  <c:v>4.8947772866726443E-3</c:v>
                </c:pt>
              </c:numCache>
            </c:numRef>
          </c:val>
        </c:ser>
        <c:ser>
          <c:idx val="46"/>
          <c:order val="47"/>
          <c:tx>
            <c:strRef>
              <c:f>GRAPH.M.AA!$AW$1</c:f>
              <c:strCache>
                <c:ptCount val="1"/>
                <c:pt idx="0">
                  <c:v>53</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GRAPH.M.AA!$AW$2:$AW$59</c:f>
              <c:numCache>
                <c:formatCode>General</c:formatCode>
                <c:ptCount val="58"/>
                <c:pt idx="0">
                  <c:v>1.678285605186236E-2</c:v>
                </c:pt>
                <c:pt idx="1">
                  <c:v>1.5641590498139735E-2</c:v>
                </c:pt>
                <c:pt idx="2">
                  <c:v>1.4350954415990769E-2</c:v>
                </c:pt>
                <c:pt idx="3">
                  <c:v>1.2727292432205606E-2</c:v>
                </c:pt>
                <c:pt idx="4">
                  <c:v>1.0696622186019744E-2</c:v>
                </c:pt>
                <c:pt idx="5">
                  <c:v>8.4406853384735303E-3</c:v>
                </c:pt>
                <c:pt idx="6">
                  <c:v>6.25263114646879E-3</c:v>
                </c:pt>
                <c:pt idx="7">
                  <c:v>4.3932047437111876E-3</c:v>
                </c:pt>
                <c:pt idx="8">
                  <c:v>2.8777888366571247E-3</c:v>
                </c:pt>
                <c:pt idx="9">
                  <c:v>1.6132585651207343E-3</c:v>
                </c:pt>
                <c:pt idx="10">
                  <c:v>5.2634397539996769E-4</c:v>
                </c:pt>
                <c:pt idx="11">
                  <c:v>-4.2207035324248743E-4</c:v>
                </c:pt>
                <c:pt idx="12">
                  <c:v>-1.083011430947689E-3</c:v>
                </c:pt>
                <c:pt idx="13">
                  <c:v>-1.2967557576371025E-3</c:v>
                </c:pt>
                <c:pt idx="14">
                  <c:v>-9.1612695454523774E-4</c:v>
                </c:pt>
                <c:pt idx="15">
                  <c:v>2.3375218629839711E-4</c:v>
                </c:pt>
                <c:pt idx="16">
                  <c:v>2.2281219513216044E-3</c:v>
                </c:pt>
                <c:pt idx="17">
                  <c:v>5.0191254756711823E-3</c:v>
                </c:pt>
                <c:pt idx="18">
                  <c:v>8.4905777476099731E-3</c:v>
                </c:pt>
                <c:pt idx="19">
                  <c:v>1.2346645189656558E-2</c:v>
                </c:pt>
                <c:pt idx="20">
                  <c:v>1.626810213257035E-2</c:v>
                </c:pt>
                <c:pt idx="21">
                  <c:v>1.9914481942079676E-2</c:v>
                </c:pt>
                <c:pt idx="22">
                  <c:v>2.2982629982411851E-2</c:v>
                </c:pt>
                <c:pt idx="23">
                  <c:v>2.5183731395554632E-2</c:v>
                </c:pt>
                <c:pt idx="24">
                  <c:v>2.6383726274745611E-2</c:v>
                </c:pt>
                <c:pt idx="25">
                  <c:v>2.6642278359298333E-2</c:v>
                </c:pt>
                <c:pt idx="26">
                  <c:v>2.6157977439316138E-2</c:v>
                </c:pt>
                <c:pt idx="27">
                  <c:v>2.5206922170120771E-2</c:v>
                </c:pt>
                <c:pt idx="28">
                  <c:v>2.4041417051441694E-2</c:v>
                </c:pt>
                <c:pt idx="29">
                  <c:v>2.2836808804538422E-2</c:v>
                </c:pt>
                <c:pt idx="30">
                  <c:v>2.1711115190397701E-2</c:v>
                </c:pt>
                <c:pt idx="31">
                  <c:v>2.0674028398118716E-2</c:v>
                </c:pt>
                <c:pt idx="32">
                  <c:v>1.9747899034296745E-2</c:v>
                </c:pt>
                <c:pt idx="33">
                  <c:v>1.9025469113916449E-2</c:v>
                </c:pt>
                <c:pt idx="34">
                  <c:v>1.8590013490714985E-2</c:v>
                </c:pt>
                <c:pt idx="35">
                  <c:v>1.8474400635428156E-2</c:v>
                </c:pt>
                <c:pt idx="36">
                  <c:v>1.8606979041916216E-2</c:v>
                </c:pt>
                <c:pt idx="37">
                  <c:v>1.8857838782631697E-2</c:v>
                </c:pt>
                <c:pt idx="38">
                  <c:v>1.9057485990906176E-2</c:v>
                </c:pt>
                <c:pt idx="39">
                  <c:v>1.9118139308485049E-2</c:v>
                </c:pt>
                <c:pt idx="40">
                  <c:v>1.9081421424079203E-2</c:v>
                </c:pt>
                <c:pt idx="41">
                  <c:v>1.9107332547133593E-2</c:v>
                </c:pt>
                <c:pt idx="42">
                  <c:v>1.9374253305498357E-2</c:v>
                </c:pt>
                <c:pt idx="43">
                  <c:v>1.9878187431590533E-2</c:v>
                </c:pt>
                <c:pt idx="44">
                  <c:v>2.026328540712985E-2</c:v>
                </c:pt>
                <c:pt idx="45">
                  <c:v>1.9937387829274456E-2</c:v>
                </c:pt>
                <c:pt idx="46">
                  <c:v>1.8359777712528835E-2</c:v>
                </c:pt>
                <c:pt idx="47">
                  <c:v>1.537494570629272E-2</c:v>
                </c:pt>
                <c:pt idx="48">
                  <c:v>1.1384328180272463E-2</c:v>
                </c:pt>
                <c:pt idx="49">
                  <c:v>7.0818027729686595E-3</c:v>
                </c:pt>
                <c:pt idx="50">
                  <c:v>3.206410556265582E-3</c:v>
                </c:pt>
                <c:pt idx="51">
                  <c:v>3.9350084641620597E-4</c:v>
                </c:pt>
                <c:pt idx="52">
                  <c:v>-9.4952604165898791E-4</c:v>
                </c:pt>
                <c:pt idx="53">
                  <c:v>-8.7983965317750545E-4</c:v>
                </c:pt>
                <c:pt idx="54">
                  <c:v>2.8664161453706427E-4</c:v>
                </c:pt>
                <c:pt idx="55">
                  <c:v>2.1744243234839145E-3</c:v>
                </c:pt>
                <c:pt idx="56">
                  <c:v>4.3365388276719319E-3</c:v>
                </c:pt>
                <c:pt idx="57">
                  <c:v>7.0018331367686787E-3</c:v>
                </c:pt>
              </c:numCache>
            </c:numRef>
          </c:val>
        </c:ser>
        <c:ser>
          <c:idx val="47"/>
          <c:order val="48"/>
          <c:tx>
            <c:strRef>
              <c:f>GRAPH.M.AA!$AX$1</c:f>
              <c:strCache>
                <c:ptCount val="1"/>
                <c:pt idx="0">
                  <c:v>52</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GRAPH.M.AA!$AX$2:$AX$59</c:f>
              <c:numCache>
                <c:formatCode>General</c:formatCode>
                <c:ptCount val="58"/>
                <c:pt idx="0">
                  <c:v>1.7301091343613351E-2</c:v>
                </c:pt>
                <c:pt idx="1">
                  <c:v>1.6149717163123967E-2</c:v>
                </c:pt>
                <c:pt idx="2">
                  <c:v>1.4850845619566622E-2</c:v>
                </c:pt>
                <c:pt idx="3">
                  <c:v>1.32179866056088E-2</c:v>
                </c:pt>
                <c:pt idx="4">
                  <c:v>1.1159138917207656E-2</c:v>
                </c:pt>
                <c:pt idx="5">
                  <c:v>8.8293662098714032E-3</c:v>
                </c:pt>
                <c:pt idx="6">
                  <c:v>6.5241184567952359E-3</c:v>
                </c:pt>
                <c:pt idx="7">
                  <c:v>4.5431276571584744E-3</c:v>
                </c:pt>
                <c:pt idx="8">
                  <c:v>2.9261594982493699E-3</c:v>
                </c:pt>
                <c:pt idx="9">
                  <c:v>1.5928236356410608E-3</c:v>
                </c:pt>
                <c:pt idx="10">
                  <c:v>4.8609707899183174E-4</c:v>
                </c:pt>
                <c:pt idx="11">
                  <c:v>-4.4059603510793188E-4</c:v>
                </c:pt>
                <c:pt idx="12">
                  <c:v>-1.0548835491908104E-3</c:v>
                </c:pt>
                <c:pt idx="13">
                  <c:v>-1.2119092501541306E-3</c:v>
                </c:pt>
                <c:pt idx="14">
                  <c:v>-7.6664708802320902E-4</c:v>
                </c:pt>
                <c:pt idx="15">
                  <c:v>4.3827451098266135E-4</c:v>
                </c:pt>
                <c:pt idx="16">
                  <c:v>2.4460469927637396E-3</c:v>
                </c:pt>
                <c:pt idx="17">
                  <c:v>5.1914085150134293E-3</c:v>
                </c:pt>
                <c:pt idx="18">
                  <c:v>8.5562151109614959E-3</c:v>
                </c:pt>
                <c:pt idx="19">
                  <c:v>1.2259619186660631E-2</c:v>
                </c:pt>
                <c:pt idx="20">
                  <c:v>1.6019783157854461E-2</c:v>
                </c:pt>
                <c:pt idx="21">
                  <c:v>1.9537997309055921E-2</c:v>
                </c:pt>
                <c:pt idx="22">
                  <c:v>2.2541285753141072E-2</c:v>
                </c:pt>
                <c:pt idx="23">
                  <c:v>2.4757659293576872E-2</c:v>
                </c:pt>
                <c:pt idx="24">
                  <c:v>2.6078593426128394E-2</c:v>
                </c:pt>
                <c:pt idx="25">
                  <c:v>2.6567313693991235E-2</c:v>
                </c:pt>
                <c:pt idx="26">
                  <c:v>2.6404296300175822E-2</c:v>
                </c:pt>
                <c:pt idx="27">
                  <c:v>2.5839679598356424E-2</c:v>
                </c:pt>
                <c:pt idx="28">
                  <c:v>2.5068405078037648E-2</c:v>
                </c:pt>
                <c:pt idx="29">
                  <c:v>2.4180132136440879E-2</c:v>
                </c:pt>
                <c:pt idx="30">
                  <c:v>2.3213701806503839E-2</c:v>
                </c:pt>
                <c:pt idx="31">
                  <c:v>2.2148374939505056E-2</c:v>
                </c:pt>
                <c:pt idx="32">
                  <c:v>2.1006958708994716E-2</c:v>
                </c:pt>
                <c:pt idx="33">
                  <c:v>1.9911850543531617E-2</c:v>
                </c:pt>
                <c:pt idx="34">
                  <c:v>1.9011847449662778E-2</c:v>
                </c:pt>
                <c:pt idx="35">
                  <c:v>1.8415738820686145E-2</c:v>
                </c:pt>
                <c:pt idx="36">
                  <c:v>1.8121090292988695E-2</c:v>
                </c:pt>
                <c:pt idx="37">
                  <c:v>1.802046100059751E-2</c:v>
                </c:pt>
                <c:pt idx="38">
                  <c:v>1.7931469192035032E-2</c:v>
                </c:pt>
                <c:pt idx="39">
                  <c:v>1.7762398739063157E-2</c:v>
                </c:pt>
                <c:pt idx="40">
                  <c:v>1.7562681271754199E-2</c:v>
                </c:pt>
                <c:pt idx="41">
                  <c:v>1.7502610064230595E-2</c:v>
                </c:pt>
                <c:pt idx="42">
                  <c:v>1.7783099288246396E-2</c:v>
                </c:pt>
                <c:pt idx="43">
                  <c:v>1.8402659496701834E-2</c:v>
                </c:pt>
                <c:pt idx="44">
                  <c:v>1.8963726142951942E-2</c:v>
                </c:pt>
                <c:pt idx="45">
                  <c:v>1.8763800568601052E-2</c:v>
                </c:pt>
                <c:pt idx="46">
                  <c:v>1.7163944026823974E-2</c:v>
                </c:pt>
                <c:pt idx="47">
                  <c:v>1.398058186457285E-2</c:v>
                </c:pt>
                <c:pt idx="48">
                  <c:v>9.6758402756121908E-3</c:v>
                </c:pt>
                <c:pt idx="49">
                  <c:v>5.0605520154453076E-3</c:v>
                </c:pt>
                <c:pt idx="50">
                  <c:v>1.0225911651983166E-3</c:v>
                </c:pt>
                <c:pt idx="51">
                  <c:v>-1.7012830822629166E-3</c:v>
                </c:pt>
                <c:pt idx="52">
                  <c:v>-2.6481932438982003E-3</c:v>
                </c:pt>
                <c:pt idx="53">
                  <c:v>-1.9102669592114818E-3</c:v>
                </c:pt>
                <c:pt idx="54">
                  <c:v>1.2375475689108129E-4</c:v>
                </c:pt>
                <c:pt idx="55">
                  <c:v>2.977034260151834E-3</c:v>
                </c:pt>
                <c:pt idx="56">
                  <c:v>6.1079138545707679E-3</c:v>
                </c:pt>
                <c:pt idx="57">
                  <c:v>9.477189090822704E-3</c:v>
                </c:pt>
              </c:numCache>
            </c:numRef>
          </c:val>
        </c:ser>
        <c:ser>
          <c:idx val="48"/>
          <c:order val="49"/>
          <c:tx>
            <c:strRef>
              <c:f>GRAPH.M.AA!$AY$1</c:f>
              <c:strCache>
                <c:ptCount val="1"/>
                <c:pt idx="0">
                  <c:v>51</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GRAPH.M.AA!$AY$2:$AY$59</c:f>
              <c:numCache>
                <c:formatCode>General</c:formatCode>
                <c:ptCount val="58"/>
                <c:pt idx="0">
                  <c:v>1.7993141232002574E-2</c:v>
                </c:pt>
                <c:pt idx="1">
                  <c:v>1.6775496456149508E-2</c:v>
                </c:pt>
                <c:pt idx="2">
                  <c:v>1.5421250203123127E-2</c:v>
                </c:pt>
                <c:pt idx="3">
                  <c:v>1.3745091867673365E-2</c:v>
                </c:pt>
                <c:pt idx="4">
                  <c:v>1.1641661636315748E-2</c:v>
                </c:pt>
                <c:pt idx="5">
                  <c:v>9.2446178307775684E-3</c:v>
                </c:pt>
                <c:pt idx="6">
                  <c:v>6.8403506392064051E-3</c:v>
                </c:pt>
                <c:pt idx="7">
                  <c:v>4.7380735152323661E-3</c:v>
                </c:pt>
                <c:pt idx="8">
                  <c:v>2.9986734607064802E-3</c:v>
                </c:pt>
                <c:pt idx="9">
                  <c:v>1.5669018505675147E-3</c:v>
                </c:pt>
                <c:pt idx="10">
                  <c:v>4.0090109555979137E-4</c:v>
                </c:pt>
                <c:pt idx="11">
                  <c:v>-5.4889338783459252E-4</c:v>
                </c:pt>
                <c:pt idx="12">
                  <c:v>-1.1589962075790883E-3</c:v>
                </c:pt>
                <c:pt idx="13">
                  <c:v>-1.2979044078103019E-3</c:v>
                </c:pt>
                <c:pt idx="14">
                  <c:v>-8.3432593831544999E-4</c:v>
                </c:pt>
                <c:pt idx="15">
                  <c:v>3.7352917525246276E-4</c:v>
                </c:pt>
                <c:pt idx="16">
                  <c:v>2.3561878480818921E-3</c:v>
                </c:pt>
                <c:pt idx="17">
                  <c:v>5.0429997046577135E-3</c:v>
                </c:pt>
                <c:pt idx="18">
                  <c:v>8.3192744194690027E-3</c:v>
                </c:pt>
                <c:pt idx="19">
                  <c:v>1.1920230882808691E-2</c:v>
                </c:pt>
                <c:pt idx="20">
                  <c:v>1.5595847320112433E-2</c:v>
                </c:pt>
                <c:pt idx="21">
                  <c:v>1.9089682778084982E-2</c:v>
                </c:pt>
                <c:pt idx="22">
                  <c:v>2.216139510410764E-2</c:v>
                </c:pt>
                <c:pt idx="23">
                  <c:v>2.4538429276628748E-2</c:v>
                </c:pt>
                <c:pt idx="24">
                  <c:v>2.6093053356592733E-2</c:v>
                </c:pt>
                <c:pt idx="25">
                  <c:v>2.6856029938147619E-2</c:v>
                </c:pt>
                <c:pt idx="26">
                  <c:v>2.6985531866464796E-2</c:v>
                </c:pt>
                <c:pt idx="27">
                  <c:v>2.6712653033044709E-2</c:v>
                </c:pt>
                <c:pt idx="28">
                  <c:v>2.6206406226244816E-2</c:v>
                </c:pt>
                <c:pt idx="29">
                  <c:v>2.5518660602091514E-2</c:v>
                </c:pt>
                <c:pt idx="30">
                  <c:v>2.4642752347178276E-2</c:v>
                </c:pt>
                <c:pt idx="31">
                  <c:v>2.3522697498661649E-2</c:v>
                </c:pt>
                <c:pt idx="32">
                  <c:v>2.2154915234315453E-2</c:v>
                </c:pt>
                <c:pt idx="33">
                  <c:v>2.0665718351300821E-2</c:v>
                </c:pt>
                <c:pt idx="34">
                  <c:v>1.9251547056690299E-2</c:v>
                </c:pt>
                <c:pt idx="35">
                  <c:v>1.8091189732578505E-2</c:v>
                </c:pt>
                <c:pt idx="36">
                  <c:v>1.7255289910994231E-2</c:v>
                </c:pt>
                <c:pt idx="37">
                  <c:v>1.6691399036864452E-2</c:v>
                </c:pt>
                <c:pt idx="38">
                  <c:v>1.6250747110131858E-2</c:v>
                </c:pt>
                <c:pt idx="39">
                  <c:v>1.5858906733806855E-2</c:v>
                </c:pt>
                <c:pt idx="40">
                  <c:v>1.5566033921013966E-2</c:v>
                </c:pt>
                <c:pt idx="41">
                  <c:v>1.5529825865969515E-2</c:v>
                </c:pt>
                <c:pt idx="42">
                  <c:v>1.5923766779246118E-2</c:v>
                </c:pt>
                <c:pt idx="43">
                  <c:v>1.6718671535373875E-2</c:v>
                </c:pt>
                <c:pt idx="44">
                  <c:v>1.7476065110526351E-2</c:v>
                </c:pt>
                <c:pt idx="45">
                  <c:v>1.7421131784488231E-2</c:v>
                </c:pt>
                <c:pt idx="46">
                  <c:v>1.5853581970858843E-2</c:v>
                </c:pt>
                <c:pt idx="47">
                  <c:v>1.2586122821611645E-2</c:v>
                </c:pt>
                <c:pt idx="48">
                  <c:v>8.1460733075996439E-3</c:v>
                </c:pt>
                <c:pt idx="49">
                  <c:v>3.4548294552574355E-3</c:v>
                </c:pt>
                <c:pt idx="50">
                  <c:v>-4.9845118107216813E-4</c:v>
                </c:pt>
                <c:pt idx="51">
                  <c:v>-2.9323886199488225E-3</c:v>
                </c:pt>
                <c:pt idx="52">
                  <c:v>-3.3907143941316331E-3</c:v>
                </c:pt>
                <c:pt idx="53">
                  <c:v>-2.0055740891911089E-3</c:v>
                </c:pt>
                <c:pt idx="54">
                  <c:v>7.7096598943493522E-4</c:v>
                </c:pt>
                <c:pt idx="55">
                  <c:v>4.4030634022591553E-3</c:v>
                </c:pt>
                <c:pt idx="56">
                  <c:v>8.30721594869821E-3</c:v>
                </c:pt>
                <c:pt idx="57">
                  <c:v>1.1888164684433641E-2</c:v>
                </c:pt>
              </c:numCache>
            </c:numRef>
          </c:val>
        </c:ser>
        <c:ser>
          <c:idx val="49"/>
          <c:order val="50"/>
          <c:tx>
            <c:strRef>
              <c:f>GRAPH.M.AA!$AZ$1</c:f>
              <c:strCache>
                <c:ptCount val="1"/>
                <c:pt idx="0">
                  <c:v>50</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GRAPH.M.AA!$AZ$2:$AZ$59</c:f>
              <c:numCache>
                <c:formatCode>General</c:formatCode>
                <c:ptCount val="58"/>
                <c:pt idx="0">
                  <c:v>1.888102190763552E-2</c:v>
                </c:pt>
                <c:pt idx="1">
                  <c:v>1.7544965191047868E-2</c:v>
                </c:pt>
                <c:pt idx="2">
                  <c:v>1.6092580126645939E-2</c:v>
                </c:pt>
                <c:pt idx="3">
                  <c:v>1.4342083715110476E-2</c:v>
                </c:pt>
                <c:pt idx="4">
                  <c:v>1.2178473954257307E-2</c:v>
                </c:pt>
                <c:pt idx="5">
                  <c:v>9.721318749960961E-3</c:v>
                </c:pt>
                <c:pt idx="6">
                  <c:v>7.2382027817273764E-3</c:v>
                </c:pt>
                <c:pt idx="7">
                  <c:v>5.0170139375970146E-3</c:v>
                </c:pt>
                <c:pt idx="8">
                  <c:v>3.1348761682481463E-3</c:v>
                </c:pt>
                <c:pt idx="9">
                  <c:v>1.5732312376715019E-3</c:v>
                </c:pt>
                <c:pt idx="10">
                  <c:v>3.0208104252760215E-4</c:v>
                </c:pt>
                <c:pt idx="11">
                  <c:v>-7.2824684570726994E-4</c:v>
                </c:pt>
                <c:pt idx="12">
                  <c:v>-1.3944345336256436E-3</c:v>
                </c:pt>
                <c:pt idx="13">
                  <c:v>-1.5736076346903882E-3</c:v>
                </c:pt>
                <c:pt idx="14">
                  <c:v>-1.1561333250955652E-3</c:v>
                </c:pt>
                <c:pt idx="15">
                  <c:v>-1.0222632363721118E-5</c:v>
                </c:pt>
                <c:pt idx="16">
                  <c:v>1.9054541205072439E-3</c:v>
                </c:pt>
                <c:pt idx="17">
                  <c:v>4.5301739548879727E-3</c:v>
                </c:pt>
                <c:pt idx="18">
                  <c:v>7.7573616522363942E-3</c:v>
                </c:pt>
                <c:pt idx="19">
                  <c:v>1.1334191454853482E-2</c:v>
                </c:pt>
                <c:pt idx="20">
                  <c:v>1.5029551406608777E-2</c:v>
                </c:pt>
                <c:pt idx="21">
                  <c:v>1.8623245219742679E-2</c:v>
                </c:pt>
                <c:pt idx="22">
                  <c:v>2.1905395031110331E-2</c:v>
                </c:pt>
                <c:pt idx="23">
                  <c:v>2.4583658257329222E-2</c:v>
                </c:pt>
                <c:pt idx="24">
                  <c:v>2.6467712437211022E-2</c:v>
                </c:pt>
                <c:pt idx="25">
                  <c:v>2.7524246905975658E-2</c:v>
                </c:pt>
                <c:pt idx="26">
                  <c:v>2.7889891995845684E-2</c:v>
                </c:pt>
                <c:pt idx="27">
                  <c:v>2.7787635056200188E-2</c:v>
                </c:pt>
                <c:pt idx="28">
                  <c:v>2.7394070359279099E-2</c:v>
                </c:pt>
                <c:pt idx="29">
                  <c:v>2.6771683003465774E-2</c:v>
                </c:pt>
                <c:pt idx="30">
                  <c:v>2.5903388786250092E-2</c:v>
                </c:pt>
                <c:pt idx="31">
                  <c:v>2.4696564721634839E-2</c:v>
                </c:pt>
                <c:pt idx="32">
                  <c:v>2.3096234411884575E-2</c:v>
                </c:pt>
                <c:pt idx="33">
                  <c:v>2.1205366257717961E-2</c:v>
                </c:pt>
                <c:pt idx="34">
                  <c:v>1.9246667689450936E-2</c:v>
                </c:pt>
                <c:pt idx="35">
                  <c:v>1.7457586508138556E-2</c:v>
                </c:pt>
                <c:pt idx="36">
                  <c:v>1.5980069063274982E-2</c:v>
                </c:pt>
                <c:pt idx="37">
                  <c:v>1.4847069491280784E-2</c:v>
                </c:pt>
                <c:pt idx="38">
                  <c:v>1.3991309393195372E-2</c:v>
                </c:pt>
                <c:pt idx="39">
                  <c:v>1.33830802844912E-2</c:v>
                </c:pt>
                <c:pt idx="40">
                  <c:v>1.3073636131776478E-2</c:v>
                </c:pt>
                <c:pt idx="41">
                  <c:v>1.3191023896475418E-2</c:v>
                </c:pt>
                <c:pt idx="42">
                  <c:v>1.382975453309343E-2</c:v>
                </c:pt>
                <c:pt idx="43">
                  <c:v>1.4897406808798919E-2</c:v>
                </c:pt>
                <c:pt idx="44">
                  <c:v>1.5908896192804001E-2</c:v>
                </c:pt>
                <c:pt idx="45">
                  <c:v>1.6053381775029241E-2</c:v>
                </c:pt>
                <c:pt idx="46">
                  <c:v>1.4595423590533896E-2</c:v>
                </c:pt>
                <c:pt idx="47">
                  <c:v>1.1367702323870854E-2</c:v>
                </c:pt>
                <c:pt idx="48">
                  <c:v>6.9681625170474604E-3</c:v>
                </c:pt>
                <c:pt idx="49">
                  <c:v>2.415803113174686E-3</c:v>
                </c:pt>
                <c:pt idx="50">
                  <c:v>-1.2434722810235055E-3</c:v>
                </c:pt>
                <c:pt idx="51">
                  <c:v>-3.2335911159051545E-3</c:v>
                </c:pt>
                <c:pt idx="52">
                  <c:v>-3.1631338231319361E-3</c:v>
                </c:pt>
                <c:pt idx="53">
                  <c:v>-1.2044349639128704E-3</c:v>
                </c:pt>
                <c:pt idx="54">
                  <c:v>2.1410332340889848E-3</c:v>
                </c:pt>
                <c:pt idx="55">
                  <c:v>6.3224424645429433E-3</c:v>
                </c:pt>
                <c:pt idx="56">
                  <c:v>1.0767931386832408E-2</c:v>
                </c:pt>
                <c:pt idx="57">
                  <c:v>1.4469714085778563E-2</c:v>
                </c:pt>
              </c:numCache>
            </c:numRef>
          </c:val>
        </c:ser>
        <c:ser>
          <c:idx val="50"/>
          <c:order val="51"/>
          <c:tx>
            <c:strRef>
              <c:f>GRAPH.M.AA!$BA$1</c:f>
              <c:strCache>
                <c:ptCount val="1"/>
                <c:pt idx="0">
                  <c:v>49</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GRAPH.M.AA!$BA$2:$BA$59</c:f>
              <c:numCache>
                <c:formatCode>General</c:formatCode>
                <c:ptCount val="58"/>
                <c:pt idx="0">
                  <c:v>1.9953370275063054E-2</c:v>
                </c:pt>
                <c:pt idx="1">
                  <c:v>1.8462949729229239E-2</c:v>
                </c:pt>
                <c:pt idx="2">
                  <c:v>1.688246815128569E-2</c:v>
                </c:pt>
                <c:pt idx="3">
                  <c:v>1.5033569032217642E-2</c:v>
                </c:pt>
                <c:pt idx="4">
                  <c:v>1.2794612901863456E-2</c:v>
                </c:pt>
                <c:pt idx="5">
                  <c:v>1.0277861836312185E-2</c:v>
                </c:pt>
                <c:pt idx="6">
                  <c:v>7.727642819751579E-3</c:v>
                </c:pt>
                <c:pt idx="7">
                  <c:v>5.3886409320398343E-3</c:v>
                </c:pt>
                <c:pt idx="8">
                  <c:v>3.3471680687516825E-3</c:v>
                </c:pt>
                <c:pt idx="9">
                  <c:v>1.6264371825537305E-3</c:v>
                </c:pt>
                <c:pt idx="10">
                  <c:v>2.0454706954886603E-4</c:v>
                </c:pt>
                <c:pt idx="11">
                  <c:v>-9.6673101998145938E-4</c:v>
                </c:pt>
                <c:pt idx="12">
                  <c:v>-1.7569964230834678E-3</c:v>
                </c:pt>
                <c:pt idx="13">
                  <c:v>-2.0446342463533718E-3</c:v>
                </c:pt>
                <c:pt idx="14">
                  <c:v>-1.7414271750777477E-3</c:v>
                </c:pt>
                <c:pt idx="15">
                  <c:v>-7.1716022728662843E-4</c:v>
                </c:pt>
                <c:pt idx="16">
                  <c:v>1.1006992113911096E-3</c:v>
                </c:pt>
                <c:pt idx="17">
                  <c:v>3.6758119947195578E-3</c:v>
                </c:pt>
                <c:pt idx="18">
                  <c:v>6.9130111293982388E-3</c:v>
                </c:pt>
                <c:pt idx="19">
                  <c:v>1.0562455297127848E-2</c:v>
                </c:pt>
                <c:pt idx="20">
                  <c:v>1.4394098370661301E-2</c:v>
                </c:pt>
                <c:pt idx="21">
                  <c:v>1.8209828791969085E-2</c:v>
                </c:pt>
                <c:pt idx="22">
                  <c:v>2.1820932029347762E-2</c:v>
                </c:pt>
                <c:pt idx="23">
                  <c:v>2.4898920742950637E-2</c:v>
                </c:pt>
                <c:pt idx="24">
                  <c:v>2.7165453878059354E-2</c:v>
                </c:pt>
                <c:pt idx="25">
                  <c:v>2.8506782104615325E-2</c:v>
                </c:pt>
                <c:pt idx="26">
                  <c:v>2.9041912523466551E-2</c:v>
                </c:pt>
                <c:pt idx="27">
                  <c:v>2.8996081608561708E-2</c:v>
                </c:pt>
                <c:pt idx="28">
                  <c:v>2.8577691231548852E-2</c:v>
                </c:pt>
                <c:pt idx="29">
                  <c:v>2.7892582955032386E-2</c:v>
                </c:pt>
                <c:pt idx="30">
                  <c:v>2.6939125066850145E-2</c:v>
                </c:pt>
                <c:pt idx="31">
                  <c:v>2.5593643055539128E-2</c:v>
                </c:pt>
                <c:pt idx="32">
                  <c:v>2.3737924006613231E-2</c:v>
                </c:pt>
                <c:pt idx="33">
                  <c:v>2.143324830955029E-2</c:v>
                </c:pt>
                <c:pt idx="34">
                  <c:v>1.8911876172728603E-2</c:v>
                </c:pt>
                <c:pt idx="35">
                  <c:v>1.6455348746944098E-2</c:v>
                </c:pt>
                <c:pt idx="36">
                  <c:v>1.4270678061508169E-2</c:v>
                </c:pt>
                <c:pt idx="37">
                  <c:v>1.2493783861635133E-2</c:v>
                </c:pt>
                <c:pt idx="38">
                  <c:v>1.1173899550292354E-2</c:v>
                </c:pt>
                <c:pt idx="39">
                  <c:v>1.0352818242739703E-2</c:v>
                </c:pt>
                <c:pt idx="40">
                  <c:v>1.0093751650219418E-2</c:v>
                </c:pt>
                <c:pt idx="41">
                  <c:v>1.0491934181916518E-2</c:v>
                </c:pt>
                <c:pt idx="42">
                  <c:v>1.152895135190446E-2</c:v>
                </c:pt>
                <c:pt idx="43">
                  <c:v>1.3016722072947129E-2</c:v>
                </c:pt>
                <c:pt idx="44">
                  <c:v>1.4410759331001888E-2</c:v>
                </c:pt>
                <c:pt idx="45">
                  <c:v>1.4872951727125217E-2</c:v>
                </c:pt>
                <c:pt idx="46">
                  <c:v>1.3635949339841358E-2</c:v>
                </c:pt>
                <c:pt idx="47">
                  <c:v>1.0572141130798851E-2</c:v>
                </c:pt>
                <c:pt idx="48">
                  <c:v>6.3466320525310538E-3</c:v>
                </c:pt>
                <c:pt idx="49">
                  <c:v>2.0659070153953296E-3</c:v>
                </c:pt>
                <c:pt idx="50">
                  <c:v>-1.1878512270664388E-3</c:v>
                </c:pt>
                <c:pt idx="51">
                  <c:v>-2.6739141850120607E-3</c:v>
                </c:pt>
                <c:pt idx="52">
                  <c:v>-2.1013233921198804E-3</c:v>
                </c:pt>
                <c:pt idx="53">
                  <c:v>3.1999104995572569E-4</c:v>
                </c:pt>
                <c:pt idx="54">
                  <c:v>4.0535145583903143E-3</c:v>
                </c:pt>
                <c:pt idx="55">
                  <c:v>8.5662949862570503E-3</c:v>
                </c:pt>
                <c:pt idx="56">
                  <c:v>1.3335889168858639E-2</c:v>
                </c:pt>
                <c:pt idx="57">
                  <c:v>1.7097907818734003E-2</c:v>
                </c:pt>
              </c:numCache>
            </c:numRef>
          </c:val>
        </c:ser>
        <c:ser>
          <c:idx val="51"/>
          <c:order val="52"/>
          <c:tx>
            <c:strRef>
              <c:f>GRAPH.M.AA!$BB$1</c:f>
              <c:strCache>
                <c:ptCount val="1"/>
                <c:pt idx="0">
                  <c:v>48</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GRAPH.M.AA!$BB$2:$BB$59</c:f>
              <c:numCache>
                <c:formatCode>General</c:formatCode>
                <c:ptCount val="58"/>
                <c:pt idx="0">
                  <c:v>2.117258538727318E-2</c:v>
                </c:pt>
                <c:pt idx="1">
                  <c:v>1.9517680145472616E-2</c:v>
                </c:pt>
                <c:pt idx="2">
                  <c:v>1.7797014616172113E-2</c:v>
                </c:pt>
                <c:pt idx="3">
                  <c:v>1.5833478876421503E-2</c:v>
                </c:pt>
                <c:pt idx="4">
                  <c:v>1.3501379611687958E-2</c:v>
                </c:pt>
                <c:pt idx="5">
                  <c:v>1.091248165596348E-2</c:v>
                </c:pt>
                <c:pt idx="6">
                  <c:v>8.2909292005147739E-3</c:v>
                </c:pt>
                <c:pt idx="7">
                  <c:v>5.8315859393357483E-3</c:v>
                </c:pt>
                <c:pt idx="8">
                  <c:v>3.6208715970671435E-3</c:v>
                </c:pt>
                <c:pt idx="9">
                  <c:v>1.717789323797847E-3</c:v>
                </c:pt>
                <c:pt idx="10">
                  <c:v>1.0547946614869463E-4</c:v>
                </c:pt>
                <c:pt idx="11">
                  <c:v>-1.2612830645353235E-3</c:v>
                </c:pt>
                <c:pt idx="12">
                  <c:v>-2.2407178232741742E-3</c:v>
                </c:pt>
                <c:pt idx="13">
                  <c:v>-2.7035672937549826E-3</c:v>
                </c:pt>
                <c:pt idx="14">
                  <c:v>-2.5729841822701438E-3</c:v>
                </c:pt>
                <c:pt idx="15">
                  <c:v>-1.7103789637706868E-3</c:v>
                </c:pt>
                <c:pt idx="16">
                  <c:v>2.6058328184141999E-7</c:v>
                </c:pt>
                <c:pt idx="17">
                  <c:v>2.5569073254801955E-3</c:v>
                </c:pt>
                <c:pt idx="18">
                  <c:v>5.8774466381583679E-3</c:v>
                </c:pt>
                <c:pt idx="19">
                  <c:v>9.7041615384335644E-3</c:v>
                </c:pt>
                <c:pt idx="20">
                  <c:v>1.3786682550611995E-2</c:v>
                </c:pt>
                <c:pt idx="21">
                  <c:v>1.792555715625288E-2</c:v>
                </c:pt>
                <c:pt idx="22">
                  <c:v>2.1935728233760998E-2</c:v>
                </c:pt>
                <c:pt idx="23">
                  <c:v>2.5445145904766986E-2</c:v>
                </c:pt>
                <c:pt idx="24">
                  <c:v>2.8089081777271208E-2</c:v>
                </c:pt>
                <c:pt idx="25">
                  <c:v>2.9679717700150765E-2</c:v>
                </c:pt>
                <c:pt idx="26">
                  <c:v>3.0323259530023017E-2</c:v>
                </c:pt>
                <c:pt idx="27">
                  <c:v>3.0251635519165543E-2</c:v>
                </c:pt>
                <c:pt idx="28">
                  <c:v>2.971172240006692E-2</c:v>
                </c:pt>
                <c:pt idx="29">
                  <c:v>2.8861484431164985E-2</c:v>
                </c:pt>
                <c:pt idx="30">
                  <c:v>2.7725610553553603E-2</c:v>
                </c:pt>
                <c:pt idx="31">
                  <c:v>2.616110989331677E-2</c:v>
                </c:pt>
                <c:pt idx="32">
                  <c:v>2.3993340705620425E-2</c:v>
                </c:pt>
                <c:pt idx="33">
                  <c:v>2.1242601545361284E-2</c:v>
                </c:pt>
                <c:pt idx="34">
                  <c:v>1.8144531854830448E-2</c:v>
                </c:pt>
                <c:pt idx="35">
                  <c:v>1.5011132097147217E-2</c:v>
                </c:pt>
                <c:pt idx="36">
                  <c:v>1.2103639895325036E-2</c:v>
                </c:pt>
                <c:pt idx="37">
                  <c:v>9.6592709217863115E-3</c:v>
                </c:pt>
                <c:pt idx="38">
                  <c:v>7.8572465522255275E-3</c:v>
                </c:pt>
                <c:pt idx="39">
                  <c:v>6.829528211779734E-3</c:v>
                </c:pt>
                <c:pt idx="40">
                  <c:v>6.6709075016506691E-3</c:v>
                </c:pt>
                <c:pt idx="41">
                  <c:v>7.4586565866555654E-3</c:v>
                </c:pt>
                <c:pt idx="42">
                  <c:v>9.0606671910208325E-3</c:v>
                </c:pt>
                <c:pt idx="43">
                  <c:v>1.1172578753519291E-2</c:v>
                </c:pt>
                <c:pt idx="44">
                  <c:v>1.3163077790106059E-2</c:v>
                </c:pt>
                <c:pt idx="45">
                  <c:v>1.4134043461963675E-2</c:v>
                </c:pt>
                <c:pt idx="46">
                  <c:v>1.3265252442355213E-2</c:v>
                </c:pt>
                <c:pt idx="47">
                  <c:v>1.0468969376525195E-2</c:v>
                </c:pt>
                <c:pt idx="48">
                  <c:v>6.4755900771007457E-3</c:v>
                </c:pt>
                <c:pt idx="49">
                  <c:v>2.4833272072648516E-3</c:v>
                </c:pt>
                <c:pt idx="50">
                  <c:v>-3.8497718821228766E-4</c:v>
                </c:pt>
                <c:pt idx="51">
                  <c:v>-1.4247164947078783E-3</c:v>
                </c:pt>
                <c:pt idx="52">
                  <c:v>-4.4675776407498979E-4</c:v>
                </c:pt>
                <c:pt idx="53">
                  <c:v>2.304566862043278E-3</c:v>
                </c:pt>
                <c:pt idx="54">
                  <c:v>6.2684879639725022E-3</c:v>
                </c:pt>
                <c:pt idx="55">
                  <c:v>1.0944908210526405E-2</c:v>
                </c:pt>
                <c:pt idx="56">
                  <c:v>1.5871141977369496E-2</c:v>
                </c:pt>
                <c:pt idx="57">
                  <c:v>1.9656362916627503E-2</c:v>
                </c:pt>
              </c:numCache>
            </c:numRef>
          </c:val>
        </c:ser>
        <c:ser>
          <c:idx val="52"/>
          <c:order val="53"/>
          <c:tx>
            <c:strRef>
              <c:f>GRAPH.M.AA!$BC$1</c:f>
              <c:strCache>
                <c:ptCount val="1"/>
                <c:pt idx="0">
                  <c:v>47</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GRAPH.M.AA!$BC$2:$BC$59</c:f>
              <c:numCache>
                <c:formatCode>General</c:formatCode>
                <c:ptCount val="58"/>
                <c:pt idx="0">
                  <c:v>2.2491203747907473E-2</c:v>
                </c:pt>
                <c:pt idx="1">
                  <c:v>2.0688636648587333E-2</c:v>
                </c:pt>
                <c:pt idx="2">
                  <c:v>1.8832381838123524E-2</c:v>
                </c:pt>
                <c:pt idx="3">
                  <c:v>1.6743051493395389E-2</c:v>
                </c:pt>
                <c:pt idx="4">
                  <c:v>1.4293355343790948E-2</c:v>
                </c:pt>
                <c:pt idx="5">
                  <c:v>1.160348782496412E-2</c:v>
                </c:pt>
                <c:pt idx="6">
                  <c:v>8.8881100376386746E-3</c:v>
                </c:pt>
                <c:pt idx="7">
                  <c:v>6.3016114820458879E-3</c:v>
                </c:pt>
                <c:pt idx="8">
                  <c:v>3.9196021597567299E-3</c:v>
                </c:pt>
                <c:pt idx="9">
                  <c:v>1.8189528198856442E-3</c:v>
                </c:pt>
                <c:pt idx="10">
                  <c:v>-1.3940424373082294E-5</c:v>
                </c:pt>
                <c:pt idx="11">
                  <c:v>-1.617886434309046E-3</c:v>
                </c:pt>
                <c:pt idx="12">
                  <c:v>-2.839144791600523E-3</c:v>
                </c:pt>
                <c:pt idx="13">
                  <c:v>-3.5318610282257801E-3</c:v>
                </c:pt>
                <c:pt idx="14">
                  <c:v>-3.61223155253243E-3</c:v>
                </c:pt>
                <c:pt idx="15">
                  <c:v>-2.9239688893087923E-3</c:v>
                </c:pt>
                <c:pt idx="16">
                  <c:v>-1.3048597230362891E-3</c:v>
                </c:pt>
                <c:pt idx="17">
                  <c:v>1.2803907566880657E-3</c:v>
                </c:pt>
                <c:pt idx="18">
                  <c:v>4.763292881265091E-3</c:v>
                </c:pt>
                <c:pt idx="19">
                  <c:v>8.868736779272135E-3</c:v>
                </c:pt>
                <c:pt idx="20">
                  <c:v>1.3302793759218168E-2</c:v>
                </c:pt>
                <c:pt idx="21">
                  <c:v>1.7832559847345553E-2</c:v>
                </c:pt>
                <c:pt idx="22">
                  <c:v>2.225348502795288E-2</c:v>
                </c:pt>
                <c:pt idx="23">
                  <c:v>2.6155070132581115E-2</c:v>
                </c:pt>
                <c:pt idx="24">
                  <c:v>2.9114208514883E-2</c:v>
                </c:pt>
                <c:pt idx="25">
                  <c:v>3.0897603732107481E-2</c:v>
                </c:pt>
                <c:pt idx="26">
                  <c:v>3.1603098681840858E-2</c:v>
                </c:pt>
                <c:pt idx="27">
                  <c:v>3.146499345793885E-2</c:v>
                </c:pt>
                <c:pt idx="28">
                  <c:v>3.0755832059392585E-2</c:v>
                </c:pt>
                <c:pt idx="29">
                  <c:v>2.9670428936089066E-2</c:v>
                </c:pt>
                <c:pt idx="30">
                  <c:v>2.8256042544349658E-2</c:v>
                </c:pt>
                <c:pt idx="31">
                  <c:v>2.6363722842310033E-2</c:v>
                </c:pt>
                <c:pt idx="32">
                  <c:v>2.3786990842224798E-2</c:v>
                </c:pt>
                <c:pt idx="33">
                  <c:v>2.0529551190370143E-2</c:v>
                </c:pt>
                <c:pt idx="34">
                  <c:v>1.6837510048876791E-2</c:v>
                </c:pt>
                <c:pt idx="35">
                  <c:v>1.3045298268290262E-2</c:v>
                </c:pt>
                <c:pt idx="36">
                  <c:v>9.4530577366542801E-3</c:v>
                </c:pt>
                <c:pt idx="37">
                  <c:v>6.3791269606391365E-3</c:v>
                </c:pt>
                <c:pt idx="38">
                  <c:v>4.1230116099132408E-3</c:v>
                </c:pt>
                <c:pt idx="39">
                  <c:v>2.9122928599074616E-3</c:v>
                </c:pt>
                <c:pt idx="40">
                  <c:v>2.894921079355961E-3</c:v>
                </c:pt>
                <c:pt idx="41">
                  <c:v>4.1619791689136987E-3</c:v>
                </c:pt>
                <c:pt idx="42">
                  <c:v>6.5029523518993493E-3</c:v>
                </c:pt>
                <c:pt idx="43">
                  <c:v>9.4915262916799303E-3</c:v>
                </c:pt>
                <c:pt idx="44">
                  <c:v>1.2361758928345346E-2</c:v>
                </c:pt>
                <c:pt idx="45">
                  <c:v>1.4087499958786109E-2</c:v>
                </c:pt>
                <c:pt idx="46">
                  <c:v>1.3752248427174152E-2</c:v>
                </c:pt>
                <c:pt idx="47">
                  <c:v>1.1285256178461101E-2</c:v>
                </c:pt>
                <c:pt idx="48">
                  <c:v>7.495597964331191E-3</c:v>
                </c:pt>
                <c:pt idx="49">
                  <c:v>3.6904914595132787E-3</c:v>
                </c:pt>
                <c:pt idx="50">
                  <c:v>1.0583418142178225E-3</c:v>
                </c:pt>
                <c:pt idx="51">
                  <c:v>2.9600833654297443E-4</c:v>
                </c:pt>
                <c:pt idx="52">
                  <c:v>1.5234420100650459E-3</c:v>
                </c:pt>
                <c:pt idx="53">
                  <c:v>4.4637314079438717E-3</c:v>
                </c:pt>
                <c:pt idx="54">
                  <c:v>8.535393602352781E-3</c:v>
                </c:pt>
                <c:pt idx="55">
                  <c:v>1.3269440628837614E-2</c:v>
                </c:pt>
                <c:pt idx="56">
                  <c:v>1.8244987087930431E-2</c:v>
                </c:pt>
                <c:pt idx="57">
                  <c:v>2.1931322694302143E-2</c:v>
                </c:pt>
              </c:numCache>
            </c:numRef>
          </c:val>
        </c:ser>
        <c:ser>
          <c:idx val="53"/>
          <c:order val="54"/>
          <c:tx>
            <c:strRef>
              <c:f>GRAPH.M.AA!$BD$1</c:f>
              <c:strCache>
                <c:ptCount val="1"/>
                <c:pt idx="0">
                  <c:v>46</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GRAPH.M.AA!$BD$2:$BD$59</c:f>
              <c:numCache>
                <c:formatCode>General</c:formatCode>
                <c:ptCount val="58"/>
                <c:pt idx="0">
                  <c:v>2.3872020482217038E-2</c:v>
                </c:pt>
                <c:pt idx="1">
                  <c:v>2.1954238354166655E-2</c:v>
                </c:pt>
                <c:pt idx="2">
                  <c:v>1.9975126258297005E-2</c:v>
                </c:pt>
                <c:pt idx="3">
                  <c:v>1.7748470125430238E-2</c:v>
                </c:pt>
                <c:pt idx="4">
                  <c:v>1.5147712135851199E-2</c:v>
                </c:pt>
                <c:pt idx="5">
                  <c:v>1.2313501741338162E-2</c:v>
                </c:pt>
                <c:pt idx="6">
                  <c:v>9.4666843656346922E-3</c:v>
                </c:pt>
                <c:pt idx="7">
                  <c:v>6.7425006378112329E-3</c:v>
                </c:pt>
                <c:pt idx="8">
                  <c:v>4.193133540068894E-3</c:v>
                </c:pt>
                <c:pt idx="9">
                  <c:v>1.8873290317188429E-3</c:v>
                </c:pt>
                <c:pt idx="10">
                  <c:v>-1.8470729188901913E-4</c:v>
                </c:pt>
                <c:pt idx="11">
                  <c:v>-2.05018485958397E-3</c:v>
                </c:pt>
                <c:pt idx="12">
                  <c:v>-3.5461630972724034E-3</c:v>
                </c:pt>
                <c:pt idx="13">
                  <c:v>-4.5027968982922495E-3</c:v>
                </c:pt>
                <c:pt idx="14">
                  <c:v>-4.8069905553802528E-3</c:v>
                </c:pt>
                <c:pt idx="15">
                  <c:v>-4.27778175294935E-3</c:v>
                </c:pt>
                <c:pt idx="16">
                  <c:v>-2.713141938042174E-3</c:v>
                </c:pt>
                <c:pt idx="17">
                  <c:v>-4.3514736981720148E-5</c:v>
                </c:pt>
                <c:pt idx="18">
                  <c:v>3.6763376945712078E-3</c:v>
                </c:pt>
                <c:pt idx="19">
                  <c:v>8.1470074492034916E-3</c:v>
                </c:pt>
                <c:pt idx="20">
                  <c:v>1.3008732270667789E-2</c:v>
                </c:pt>
                <c:pt idx="21">
                  <c:v>1.7959744317422532E-2</c:v>
                </c:pt>
                <c:pt idx="22">
                  <c:v>2.2751703820226066E-2</c:v>
                </c:pt>
                <c:pt idx="23">
                  <c:v>2.6951897998161223E-2</c:v>
                </c:pt>
                <c:pt idx="24">
                  <c:v>3.0123833417206813E-2</c:v>
                </c:pt>
                <c:pt idx="25">
                  <c:v>3.2031755812704898E-2</c:v>
                </c:pt>
                <c:pt idx="26">
                  <c:v>3.2767747087302013E-2</c:v>
                </c:pt>
                <c:pt idx="27">
                  <c:v>3.2557092658825892E-2</c:v>
                </c:pt>
                <c:pt idx="28">
                  <c:v>3.1670745723587523E-2</c:v>
                </c:pt>
                <c:pt idx="29">
                  <c:v>3.0309010736243147E-2</c:v>
                </c:pt>
                <c:pt idx="30">
                  <c:v>2.8525571297248642E-2</c:v>
                </c:pt>
                <c:pt idx="31">
                  <c:v>2.6176069158513893E-2</c:v>
                </c:pt>
                <c:pt idx="32">
                  <c:v>2.3060254272039726E-2</c:v>
                </c:pt>
                <c:pt idx="33">
                  <c:v>1.9208078262859529E-2</c:v>
                </c:pt>
                <c:pt idx="34">
                  <c:v>1.489656682517404E-2</c:v>
                </c:pt>
                <c:pt idx="35">
                  <c:v>1.0481843720210549E-2</c:v>
                </c:pt>
                <c:pt idx="36">
                  <c:v>6.2891671526891235E-3</c:v>
                </c:pt>
                <c:pt idx="37">
                  <c:v>2.684231555891925E-3</c:v>
                </c:pt>
                <c:pt idx="38">
                  <c:v>5.9455092486504491E-5</c:v>
                </c:pt>
                <c:pt idx="39">
                  <c:v>-1.2729091116050473E-3</c:v>
                </c:pt>
                <c:pt idx="40">
                  <c:v>-1.0936803205101597E-3</c:v>
                </c:pt>
                <c:pt idx="41">
                  <c:v>7.3855345369400194E-4</c:v>
                </c:pt>
                <c:pt idx="42">
                  <c:v>3.9973508664522539E-3</c:v>
                </c:pt>
                <c:pt idx="43">
                  <c:v>8.1361519885139177E-3</c:v>
                </c:pt>
                <c:pt idx="44">
                  <c:v>1.2192596683911705E-2</c:v>
                </c:pt>
                <c:pt idx="45">
                  <c:v>1.4929466558178284E-2</c:v>
                </c:pt>
                <c:pt idx="46">
                  <c:v>1.5276737440745092E-2</c:v>
                </c:pt>
                <c:pt idx="47">
                  <c:v>1.3148159113106517E-2</c:v>
                </c:pt>
                <c:pt idx="48">
                  <c:v>9.4572025630187406E-3</c:v>
                </c:pt>
                <c:pt idx="49">
                  <c:v>5.6466791928929672E-3</c:v>
                </c:pt>
                <c:pt idx="50">
                  <c:v>3.0084332012483284E-3</c:v>
                </c:pt>
                <c:pt idx="51">
                  <c:v>2.2794399199873583E-3</c:v>
                </c:pt>
                <c:pt idx="52">
                  <c:v>3.5659097407437779E-3</c:v>
                </c:pt>
                <c:pt idx="53">
                  <c:v>6.5549628337410182E-3</c:v>
                </c:pt>
                <c:pt idx="54">
                  <c:v>1.064134428561947E-2</c:v>
                </c:pt>
                <c:pt idx="55">
                  <c:v>1.5373586862247879E-2</c:v>
                </c:pt>
                <c:pt idx="56">
                  <c:v>2.0337380465435762E-2</c:v>
                </c:pt>
                <c:pt idx="57">
                  <c:v>2.3812404339570849E-2</c:v>
                </c:pt>
              </c:numCache>
            </c:numRef>
          </c:val>
        </c:ser>
        <c:ser>
          <c:idx val="54"/>
          <c:order val="55"/>
          <c:tx>
            <c:strRef>
              <c:f>GRAPH.M.AA!$BE$1</c:f>
              <c:strCache>
                <c:ptCount val="1"/>
                <c:pt idx="0">
                  <c:v>45</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GRAPH.M.AA!$BE$2:$BE$59</c:f>
              <c:numCache>
                <c:formatCode>General</c:formatCode>
                <c:ptCount val="58"/>
                <c:pt idx="0">
                  <c:v>2.5303175810057921E-2</c:v>
                </c:pt>
                <c:pt idx="1">
                  <c:v>2.3297438825271577E-2</c:v>
                </c:pt>
                <c:pt idx="2">
                  <c:v>2.120223972409907E-2</c:v>
                </c:pt>
                <c:pt idx="3">
                  <c:v>1.8819717258766411E-2</c:v>
                </c:pt>
                <c:pt idx="4">
                  <c:v>1.6026226416085976E-2</c:v>
                </c:pt>
                <c:pt idx="5">
                  <c:v>1.2996119354057867E-2</c:v>
                </c:pt>
                <c:pt idx="6">
                  <c:v>9.973526706893554E-3</c:v>
                </c:pt>
                <c:pt idx="7">
                  <c:v>7.0977175101161194E-3</c:v>
                </c:pt>
                <c:pt idx="8">
                  <c:v>4.3859429060153499E-3</c:v>
                </c:pt>
                <c:pt idx="9">
                  <c:v>1.8735551777672166E-3</c:v>
                </c:pt>
                <c:pt idx="10">
                  <c:v>-4.4378888837726116E-4</c:v>
                </c:pt>
                <c:pt idx="11">
                  <c:v>-2.5761150688659029E-3</c:v>
                </c:pt>
                <c:pt idx="12">
                  <c:v>-4.3560384922081141E-3</c:v>
                </c:pt>
                <c:pt idx="13">
                  <c:v>-5.5843607192016531E-3</c:v>
                </c:pt>
                <c:pt idx="14">
                  <c:v>-6.0991206009679555E-3</c:v>
                </c:pt>
                <c:pt idx="15">
                  <c:v>-5.6919220769413581E-3</c:v>
                </c:pt>
                <c:pt idx="16">
                  <c:v>-4.1322473677884997E-3</c:v>
                </c:pt>
                <c:pt idx="17">
                  <c:v>-1.3232629336661361E-3</c:v>
                </c:pt>
                <c:pt idx="18">
                  <c:v>2.6934303311887398E-3</c:v>
                </c:pt>
                <c:pt idx="19">
                  <c:v>7.5899606059217639E-3</c:v>
                </c:pt>
                <c:pt idx="20">
                  <c:v>1.2922466384241216E-2</c:v>
                </c:pt>
                <c:pt idx="21">
                  <c:v>1.8290143367509337E-2</c:v>
                </c:pt>
                <c:pt idx="22">
                  <c:v>2.3382507970183819E-2</c:v>
                </c:pt>
                <c:pt idx="23">
                  <c:v>2.7765176063372587E-2</c:v>
                </c:pt>
                <c:pt idx="24">
                  <c:v>3.103475036518244E-2</c:v>
                </c:pt>
                <c:pt idx="25">
                  <c:v>3.2997136898450297E-2</c:v>
                </c:pt>
                <c:pt idx="26">
                  <c:v>3.3740723872214051E-2</c:v>
                </c:pt>
                <c:pt idx="27">
                  <c:v>3.3467003333997436E-2</c:v>
                </c:pt>
                <c:pt idx="28">
                  <c:v>3.2414366327497834E-2</c:v>
                </c:pt>
                <c:pt idx="29">
                  <c:v>3.075244246762443E-2</c:v>
                </c:pt>
                <c:pt idx="30">
                  <c:v>2.8518597646293387E-2</c:v>
                </c:pt>
                <c:pt idx="31">
                  <c:v>2.5578820004573566E-2</c:v>
                </c:pt>
                <c:pt idx="32">
                  <c:v>2.1778534141699279E-2</c:v>
                </c:pt>
                <c:pt idx="33">
                  <c:v>1.7224435262326532E-2</c:v>
                </c:pt>
                <c:pt idx="34">
                  <c:v>1.2256401343829659E-2</c:v>
                </c:pt>
                <c:pt idx="35">
                  <c:v>7.2612373483043058E-3</c:v>
                </c:pt>
                <c:pt idx="36">
                  <c:v>2.5819358135459325E-3</c:v>
                </c:pt>
                <c:pt idx="37">
                  <c:v>-1.405170486240559E-3</c:v>
                </c:pt>
                <c:pt idx="38">
                  <c:v>-4.2498845501577343E-3</c:v>
                </c:pt>
                <c:pt idx="39">
                  <c:v>-5.5815745933847083E-3</c:v>
                </c:pt>
                <c:pt idx="40">
                  <c:v>-5.1063571594032187E-3</c:v>
                </c:pt>
                <c:pt idx="41">
                  <c:v>-2.6012006744084992E-3</c:v>
                </c:pt>
                <c:pt idx="42">
                  <c:v>1.7550765475277119E-3</c:v>
                </c:pt>
                <c:pt idx="43">
                  <c:v>7.2963143630373484E-3</c:v>
                </c:pt>
                <c:pt idx="44">
                  <c:v>1.2805772439087204E-2</c:v>
                </c:pt>
                <c:pt idx="45">
                  <c:v>1.6762393725300972E-2</c:v>
                </c:pt>
                <c:pt idx="46">
                  <c:v>1.7886898125842543E-2</c:v>
                </c:pt>
                <c:pt idx="47">
                  <c:v>1.6051114025515067E-2</c:v>
                </c:pt>
                <c:pt idx="48">
                  <c:v>1.2302245379243293E-2</c:v>
                </c:pt>
                <c:pt idx="49">
                  <c:v>8.2481709449164775E-3</c:v>
                </c:pt>
                <c:pt idx="50">
                  <c:v>5.3264879931662623E-3</c:v>
                </c:pt>
                <c:pt idx="51">
                  <c:v>4.3660387465155326E-3</c:v>
                </c:pt>
                <c:pt idx="52">
                  <c:v>5.5167496326774534E-3</c:v>
                </c:pt>
                <c:pt idx="53">
                  <c:v>8.4216360457719519E-3</c:v>
                </c:pt>
                <c:pt idx="54">
                  <c:v>1.2442281001783906E-2</c:v>
                </c:pt>
                <c:pt idx="55">
                  <c:v>1.712850024138779E-2</c:v>
                </c:pt>
                <c:pt idx="56">
                  <c:v>2.2034625255180407E-2</c:v>
                </c:pt>
                <c:pt idx="57">
                  <c:v>2.5248027727885897E-2</c:v>
                </c:pt>
              </c:numCache>
            </c:numRef>
          </c:val>
        </c:ser>
        <c:ser>
          <c:idx val="55"/>
          <c:order val="56"/>
          <c:tx>
            <c:strRef>
              <c:f>GRAPH.M.AA!$BF$1</c:f>
              <c:strCache>
                <c:ptCount val="1"/>
                <c:pt idx="0">
                  <c:v>44</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GRAPH.M.AA!$BF$2:$BF$59</c:f>
              <c:numCache>
                <c:formatCode>General</c:formatCode>
                <c:ptCount val="58"/>
                <c:pt idx="0">
                  <c:v>2.6800216847101432E-2</c:v>
                </c:pt>
                <c:pt idx="1">
                  <c:v>2.4706841998285767E-2</c:v>
                </c:pt>
                <c:pt idx="2">
                  <c:v>2.2482022628136256E-2</c:v>
                </c:pt>
                <c:pt idx="3">
                  <c:v>1.9913062814054361E-2</c:v>
                </c:pt>
                <c:pt idx="4">
                  <c:v>1.6880824340976153E-2</c:v>
                </c:pt>
                <c:pt idx="5">
                  <c:v>1.3604309735806841E-2</c:v>
                </c:pt>
                <c:pt idx="6">
                  <c:v>1.0364553133003107E-2</c:v>
                </c:pt>
                <c:pt idx="7">
                  <c:v>7.319886566586109E-3</c:v>
                </c:pt>
                <c:pt idx="8">
                  <c:v>4.4463939420841259E-3</c:v>
                </c:pt>
                <c:pt idx="9">
                  <c:v>1.7307013956536776E-3</c:v>
                </c:pt>
                <c:pt idx="10">
                  <c:v>-8.2594151718362596E-4</c:v>
                </c:pt>
                <c:pt idx="11">
                  <c:v>-3.2124296881916869E-3</c:v>
                </c:pt>
                <c:pt idx="12">
                  <c:v>-5.2613657269289238E-3</c:v>
                </c:pt>
                <c:pt idx="13">
                  <c:v>-6.7413748687337183E-3</c:v>
                </c:pt>
                <c:pt idx="14">
                  <c:v>-7.431145174976006E-3</c:v>
                </c:pt>
                <c:pt idx="15">
                  <c:v>-7.0975199721519111E-3</c:v>
                </c:pt>
                <c:pt idx="16">
                  <c:v>-5.4917248693164833E-3</c:v>
                </c:pt>
                <c:pt idx="17">
                  <c:v>-2.4981594309743116E-3</c:v>
                </c:pt>
                <c:pt idx="18">
                  <c:v>1.8521560172560791E-3</c:v>
                </c:pt>
                <c:pt idx="19">
                  <c:v>7.2007712715128624E-3</c:v>
                </c:pt>
                <c:pt idx="20">
                  <c:v>1.3009494984915881E-2</c:v>
                </c:pt>
                <c:pt idx="21">
                  <c:v>1.8761907852067217E-2</c:v>
                </c:pt>
                <c:pt idx="22">
                  <c:v>2.4078266918461488E-2</c:v>
                </c:pt>
                <c:pt idx="23">
                  <c:v>2.8539401979273293E-2</c:v>
                </c:pt>
                <c:pt idx="24">
                  <c:v>3.1806929075978263E-2</c:v>
                </c:pt>
                <c:pt idx="25">
                  <c:v>3.3760046552971268E-2</c:v>
                </c:pt>
                <c:pt idx="26">
                  <c:v>3.4486585504059253E-2</c:v>
                </c:pt>
                <c:pt idx="27">
                  <c:v>3.4152654813144667E-2</c:v>
                </c:pt>
                <c:pt idx="28">
                  <c:v>3.2940045944131358E-2</c:v>
                </c:pt>
                <c:pt idx="29">
                  <c:v>3.0957654672051915E-2</c:v>
                </c:pt>
                <c:pt idx="30">
                  <c:v>2.8204840502276229E-2</c:v>
                </c:pt>
                <c:pt idx="31">
                  <c:v>2.4557686744228868E-2</c:v>
                </c:pt>
                <c:pt idx="32">
                  <c:v>1.9935486696163629E-2</c:v>
                </c:pt>
                <c:pt idx="33">
                  <c:v>1.4567717111254597E-2</c:v>
                </c:pt>
                <c:pt idx="34">
                  <c:v>8.8944104139258018E-3</c:v>
                </c:pt>
                <c:pt idx="35">
                  <c:v>3.3548401959085927E-3</c:v>
                </c:pt>
                <c:pt idx="36">
                  <c:v>-1.6867805297648975E-3</c:v>
                </c:pt>
                <c:pt idx="37">
                  <c:v>-5.8713858692265308E-3</c:v>
                </c:pt>
                <c:pt idx="38">
                  <c:v>-8.7258923974118385E-3</c:v>
                </c:pt>
                <c:pt idx="39">
                  <c:v>-9.8582959234339018E-3</c:v>
                </c:pt>
                <c:pt idx="40">
                  <c:v>-8.9185983251562906E-3</c:v>
                </c:pt>
                <c:pt idx="41">
                  <c:v>-5.5898944527041916E-3</c:v>
                </c:pt>
                <c:pt idx="42">
                  <c:v>3.4757478134195274E-5</c:v>
                </c:pt>
                <c:pt idx="43">
                  <c:v>7.1644946440003743E-3</c:v>
                </c:pt>
                <c:pt idx="44">
                  <c:v>1.4295611326612501E-2</c:v>
                </c:pt>
                <c:pt idx="45">
                  <c:v>1.9579358753504028E-2</c:v>
                </c:pt>
                <c:pt idx="46">
                  <c:v>2.1495238572688313E-2</c:v>
                </c:pt>
                <c:pt idx="47">
                  <c:v>1.9858473147729372E-2</c:v>
                </c:pt>
                <c:pt idx="48">
                  <c:v>1.5873187085457596E-2</c:v>
                </c:pt>
                <c:pt idx="49">
                  <c:v>1.1340181752485523E-2</c:v>
                </c:pt>
                <c:pt idx="50">
                  <c:v>7.8810507935824781E-3</c:v>
                </c:pt>
                <c:pt idx="51">
                  <c:v>6.4575820612520207E-3</c:v>
                </c:pt>
                <c:pt idx="52">
                  <c:v>7.299908325729243E-3</c:v>
                </c:pt>
                <c:pt idx="53">
                  <c:v>9.998140270806477E-3</c:v>
                </c:pt>
                <c:pt idx="54">
                  <c:v>1.3866968991028683E-2</c:v>
                </c:pt>
                <c:pt idx="55">
                  <c:v>1.8444912611191633E-2</c:v>
                </c:pt>
                <c:pt idx="56">
                  <c:v>2.3229595803265113E-2</c:v>
                </c:pt>
                <c:pt idx="57">
                  <c:v>2.6137216870982416E-2</c:v>
                </c:pt>
              </c:numCache>
            </c:numRef>
          </c:val>
        </c:ser>
        <c:ser>
          <c:idx val="56"/>
          <c:order val="57"/>
          <c:tx>
            <c:strRef>
              <c:f>GRAPH.M.AA!$BG$1</c:f>
              <c:strCache>
                <c:ptCount val="1"/>
                <c:pt idx="0">
                  <c:v>43</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GRAPH.M.AA!$BG$2:$BG$59</c:f>
              <c:numCache>
                <c:formatCode>General</c:formatCode>
                <c:ptCount val="58"/>
                <c:pt idx="0">
                  <c:v>2.8393697294235021E-2</c:v>
                </c:pt>
                <c:pt idx="1">
                  <c:v>2.617294577776097E-2</c:v>
                </c:pt>
                <c:pt idx="2">
                  <c:v>2.3776661783545205E-2</c:v>
                </c:pt>
                <c:pt idx="3">
                  <c:v>2.0977303712414574E-2</c:v>
                </c:pt>
                <c:pt idx="4">
                  <c:v>1.766234427611213E-2</c:v>
                </c:pt>
                <c:pt idx="5">
                  <c:v>1.4099266228035368E-2</c:v>
                </c:pt>
                <c:pt idx="6">
                  <c:v>1.0610355239289881E-2</c:v>
                </c:pt>
                <c:pt idx="7">
                  <c:v>7.3772565075959085E-3</c:v>
                </c:pt>
                <c:pt idx="8">
                  <c:v>4.3365617554870228E-3</c:v>
                </c:pt>
                <c:pt idx="9">
                  <c:v>1.4245068391426363E-3</c:v>
                </c:pt>
                <c:pt idx="10">
                  <c:v>-1.3543449756518999E-3</c:v>
                </c:pt>
                <c:pt idx="11">
                  <c:v>-3.9677055842954889E-3</c:v>
                </c:pt>
                <c:pt idx="12">
                  <c:v>-6.2493785514403655E-3</c:v>
                </c:pt>
                <c:pt idx="13">
                  <c:v>-7.9368620425641634E-3</c:v>
                </c:pt>
                <c:pt idx="14">
                  <c:v>-8.7518595282753964E-3</c:v>
                </c:pt>
                <c:pt idx="15">
                  <c:v>-8.4422867467068841E-3</c:v>
                </c:pt>
                <c:pt idx="16">
                  <c:v>-6.7475259837164181E-3</c:v>
                </c:pt>
                <c:pt idx="17">
                  <c:v>-3.5403647350573664E-3</c:v>
                </c:pt>
                <c:pt idx="18">
                  <c:v>1.1526917453558161E-3</c:v>
                </c:pt>
                <c:pt idx="19">
                  <c:v>6.9409991348841071E-3</c:v>
                </c:pt>
                <c:pt idx="20">
                  <c:v>1.3193856027149065E-2</c:v>
                </c:pt>
                <c:pt idx="21">
                  <c:v>1.9282617791012258E-2</c:v>
                </c:pt>
                <c:pt idx="22">
                  <c:v>2.4761945634937055E-2</c:v>
                </c:pt>
                <c:pt idx="23">
                  <c:v>2.9234942749316262E-2</c:v>
                </c:pt>
                <c:pt idx="24">
                  <c:v>3.2435957311084951E-2</c:v>
                </c:pt>
                <c:pt idx="25">
                  <c:v>3.4326901057496362E-2</c:v>
                </c:pt>
                <c:pt idx="26">
                  <c:v>3.5000220994445441E-2</c:v>
                </c:pt>
                <c:pt idx="27">
                  <c:v>3.4585516920983106E-2</c:v>
                </c:pt>
                <c:pt idx="28">
                  <c:v>3.3197637156530568E-2</c:v>
                </c:pt>
                <c:pt idx="29">
                  <c:v>3.0868105907282506E-2</c:v>
                </c:pt>
                <c:pt idx="30">
                  <c:v>2.754360891338814E-2</c:v>
                </c:pt>
                <c:pt idx="31">
                  <c:v>2.3104283625212219E-2</c:v>
                </c:pt>
                <c:pt idx="32">
                  <c:v>1.7554172456037742E-2</c:v>
                </c:pt>
                <c:pt idx="33">
                  <c:v>1.1274014556428624E-2</c:v>
                </c:pt>
                <c:pt idx="34">
                  <c:v>4.8412318322664794E-3</c:v>
                </c:pt>
                <c:pt idx="35">
                  <c:v>-1.2180938643522321E-3</c:v>
                </c:pt>
                <c:pt idx="36">
                  <c:v>-6.5019947419502344E-3</c:v>
                </c:pt>
                <c:pt idx="37">
                  <c:v>-1.0677121950094737E-2</c:v>
                </c:pt>
                <c:pt idx="38">
                  <c:v>-1.3281305341828142E-2</c:v>
                </c:pt>
                <c:pt idx="39">
                  <c:v>-1.3943726313554006E-2</c:v>
                </c:pt>
                <c:pt idx="40">
                  <c:v>-1.2294875568888308E-2</c:v>
                </c:pt>
                <c:pt idx="41">
                  <c:v>-7.9444368789596265E-3</c:v>
                </c:pt>
                <c:pt idx="42">
                  <c:v>-9.0936849113654183E-4</c:v>
                </c:pt>
                <c:pt idx="43">
                  <c:v>7.89586236326556E-3</c:v>
                </c:pt>
                <c:pt idx="44">
                  <c:v>1.6684118495642553E-2</c:v>
                </c:pt>
                <c:pt idx="45">
                  <c:v>2.3279352451538449E-2</c:v>
                </c:pt>
                <c:pt idx="46">
                  <c:v>2.5913563975519249E-2</c:v>
                </c:pt>
                <c:pt idx="47">
                  <c:v>2.434532437543091E-2</c:v>
                </c:pt>
                <c:pt idx="48">
                  <c:v>1.9947678715436457E-2</c:v>
                </c:pt>
                <c:pt idx="49">
                  <c:v>1.4739311790414766E-2</c:v>
                </c:pt>
                <c:pt idx="50">
                  <c:v>1.0552278222659917E-2</c:v>
                </c:pt>
                <c:pt idx="51">
                  <c:v>8.5020662829822236E-3</c:v>
                </c:pt>
                <c:pt idx="52">
                  <c:v>8.9011587677289006E-3</c:v>
                </c:pt>
                <c:pt idx="53">
                  <c:v>1.1279916866998141E-2</c:v>
                </c:pt>
                <c:pt idx="54">
                  <c:v>1.4894892204505572E-2</c:v>
                </c:pt>
                <c:pt idx="55">
                  <c:v>1.9263738000014463E-2</c:v>
                </c:pt>
                <c:pt idx="56">
                  <c:v>2.3825990942607289E-2</c:v>
                </c:pt>
                <c:pt idx="57">
                  <c:v>2.6394081228543101E-2</c:v>
                </c:pt>
              </c:numCache>
            </c:numRef>
          </c:val>
        </c:ser>
        <c:ser>
          <c:idx val="57"/>
          <c:order val="58"/>
          <c:tx>
            <c:strRef>
              <c:f>GRAPH.M.AA!$BH$1</c:f>
              <c:strCache>
                <c:ptCount val="1"/>
                <c:pt idx="0">
                  <c:v>42</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GRAPH.M.AA!$BH$2:$BH$59</c:f>
              <c:numCache>
                <c:formatCode>General</c:formatCode>
                <c:ptCount val="58"/>
                <c:pt idx="0">
                  <c:v>3.0107187819949033E-2</c:v>
                </c:pt>
                <c:pt idx="1">
                  <c:v>2.7681830175468991E-2</c:v>
                </c:pt>
                <c:pt idx="2">
                  <c:v>2.5046404826562729E-2</c:v>
                </c:pt>
                <c:pt idx="3">
                  <c:v>2.196317443252005E-2</c:v>
                </c:pt>
                <c:pt idx="4">
                  <c:v>1.8330198153977184E-2</c:v>
                </c:pt>
                <c:pt idx="5">
                  <c:v>1.4457249898499835E-2</c:v>
                </c:pt>
                <c:pt idx="6">
                  <c:v>1.0699373658245359E-2</c:v>
                </c:pt>
                <c:pt idx="7">
                  <c:v>7.2586875219826652E-3</c:v>
                </c:pt>
                <c:pt idx="8">
                  <c:v>4.041665150164464E-3</c:v>
                </c:pt>
                <c:pt idx="9">
                  <c:v>9.4373636991895715E-4</c:v>
                </c:pt>
                <c:pt idx="10">
                  <c:v>-2.0311823301117915E-3</c:v>
                </c:pt>
                <c:pt idx="11">
                  <c:v>-4.8353432696692789E-3</c:v>
                </c:pt>
                <c:pt idx="12">
                  <c:v>-7.2986336714253586E-3</c:v>
                </c:pt>
                <c:pt idx="13">
                  <c:v>-9.1337107389879435E-3</c:v>
                </c:pt>
                <c:pt idx="14">
                  <c:v>-1.0020207240742041E-2</c:v>
                </c:pt>
                <c:pt idx="15">
                  <c:v>-9.6922037518860638E-3</c:v>
                </c:pt>
                <c:pt idx="16">
                  <c:v>-7.8806124492591945E-3</c:v>
                </c:pt>
                <c:pt idx="17">
                  <c:v>-4.4502743363070696E-3</c:v>
                </c:pt>
                <c:pt idx="18">
                  <c:v>5.6678028015644255E-4</c:v>
                </c:pt>
                <c:pt idx="19">
                  <c:v>6.7462021295799923E-3</c:v>
                </c:pt>
                <c:pt idx="20">
                  <c:v>1.3380122609726319E-2</c:v>
                </c:pt>
                <c:pt idx="21">
                  <c:v>1.9751658099129377E-2</c:v>
                </c:pt>
                <c:pt idx="22">
                  <c:v>2.5359471306385495E-2</c:v>
                </c:pt>
                <c:pt idx="23">
                  <c:v>2.9823954539802466E-2</c:v>
                </c:pt>
                <c:pt idx="24">
                  <c:v>3.2934406144532358E-2</c:v>
                </c:pt>
                <c:pt idx="25">
                  <c:v>3.4721640833804912E-2</c:v>
                </c:pt>
                <c:pt idx="26">
                  <c:v>3.5289292449080856E-2</c:v>
                </c:pt>
                <c:pt idx="27">
                  <c:v>3.4743332187156528E-2</c:v>
                </c:pt>
                <c:pt idx="28">
                  <c:v>3.3137016526469276E-2</c:v>
                </c:pt>
                <c:pt idx="29">
                  <c:v>3.0423392013114503E-2</c:v>
                </c:pt>
                <c:pt idx="30">
                  <c:v>2.6492358179201925E-2</c:v>
                </c:pt>
                <c:pt idx="31">
                  <c:v>2.1219450640975523E-2</c:v>
                </c:pt>
                <c:pt idx="32">
                  <c:v>1.4684995535588108E-2</c:v>
                </c:pt>
                <c:pt idx="33">
                  <c:v>7.4253572050524408E-3</c:v>
                </c:pt>
                <c:pt idx="34">
                  <c:v>1.8798994055690965E-4</c:v>
                </c:pt>
                <c:pt idx="35">
                  <c:v>-6.3717790111503803E-3</c:v>
                </c:pt>
                <c:pt idx="36">
                  <c:v>-1.1786079615972112E-2</c:v>
                </c:pt>
                <c:pt idx="37">
                  <c:v>-1.5736187306841343E-2</c:v>
                </c:pt>
                <c:pt idx="38">
                  <c:v>-1.7803122926030923E-2</c:v>
                </c:pt>
                <c:pt idx="39">
                  <c:v>-1.7679209174668475E-2</c:v>
                </c:pt>
                <c:pt idx="40">
                  <c:v>-1.5023238271942629E-2</c:v>
                </c:pt>
                <c:pt idx="41">
                  <c:v>-9.43137292193863E-3</c:v>
                </c:pt>
                <c:pt idx="42">
                  <c:v>-8.935810350052531E-4</c:v>
                </c:pt>
                <c:pt idx="43">
                  <c:v>9.5646216200221401E-3</c:v>
                </c:pt>
                <c:pt idx="44">
                  <c:v>1.991576439170395E-2</c:v>
                </c:pt>
                <c:pt idx="45">
                  <c:v>2.76950120234708E-2</c:v>
                </c:pt>
                <c:pt idx="46">
                  <c:v>3.0903974114270705E-2</c:v>
                </c:pt>
                <c:pt idx="47">
                  <c:v>2.9253497256465422E-2</c:v>
                </c:pt>
                <c:pt idx="48">
                  <c:v>2.4289237962788812E-2</c:v>
                </c:pt>
                <c:pt idx="49">
                  <c:v>1.8263506134774898E-2</c:v>
                </c:pt>
                <c:pt idx="50">
                  <c:v>1.3232284588580279E-2</c:v>
                </c:pt>
                <c:pt idx="51">
                  <c:v>1.0464966274872367E-2</c:v>
                </c:pt>
                <c:pt idx="52">
                  <c:v>1.0324220705896336E-2</c:v>
                </c:pt>
                <c:pt idx="53">
                  <c:v>1.2276950491834193E-2</c:v>
                </c:pt>
                <c:pt idx="54">
                  <c:v>1.5519975858860446E-2</c:v>
                </c:pt>
                <c:pt idx="55">
                  <c:v>1.9541568225947437E-2</c:v>
                </c:pt>
                <c:pt idx="56">
                  <c:v>2.3747076251637189E-2</c:v>
                </c:pt>
                <c:pt idx="57">
                  <c:v>2.5957314123148063E-2</c:v>
                </c:pt>
              </c:numCache>
            </c:numRef>
          </c:val>
        </c:ser>
        <c:ser>
          <c:idx val="58"/>
          <c:order val="59"/>
          <c:tx>
            <c:strRef>
              <c:f>GRAPH.M.AA!$BI$1</c:f>
              <c:strCache>
                <c:ptCount val="1"/>
                <c:pt idx="0">
                  <c:v>41</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GRAPH.M.AA!$BI$2:$BI$59</c:f>
              <c:numCache>
                <c:formatCode>General</c:formatCode>
                <c:ptCount val="58"/>
                <c:pt idx="0">
                  <c:v>3.1934815263657934E-2</c:v>
                </c:pt>
                <c:pt idx="1">
                  <c:v>2.9208393978272462E-2</c:v>
                </c:pt>
                <c:pt idx="2">
                  <c:v>2.6254522950413195E-2</c:v>
                </c:pt>
                <c:pt idx="3">
                  <c:v>2.2833401250010765E-2</c:v>
                </c:pt>
                <c:pt idx="4">
                  <c:v>1.8860325353810214E-2</c:v>
                </c:pt>
                <c:pt idx="5">
                  <c:v>1.4672716957213505E-2</c:v>
                </c:pt>
                <c:pt idx="6">
                  <c:v>1.0640167098183606E-2</c:v>
                </c:pt>
                <c:pt idx="7">
                  <c:v>6.9780175603980643E-3</c:v>
                </c:pt>
                <c:pt idx="8">
                  <c:v>3.5770288825303087E-3</c:v>
                </c:pt>
                <c:pt idx="9">
                  <c:v>3.0834422442971299E-4</c:v>
                </c:pt>
                <c:pt idx="10">
                  <c:v>-2.8314547622039221E-3</c:v>
                </c:pt>
                <c:pt idx="11">
                  <c:v>-5.7884815157409619E-3</c:v>
                </c:pt>
                <c:pt idx="12">
                  <c:v>-8.3779290511969418E-3</c:v>
                </c:pt>
                <c:pt idx="13">
                  <c:v>-1.0297063080566327E-2</c:v>
                </c:pt>
                <c:pt idx="14">
                  <c:v>-1.1207176600452895E-2</c:v>
                </c:pt>
                <c:pt idx="15">
                  <c:v>-1.0831104523383095E-2</c:v>
                </c:pt>
                <c:pt idx="16">
                  <c:v>-8.8925898463301234E-3</c:v>
                </c:pt>
                <c:pt idx="17">
                  <c:v>-5.2495922792237248E-3</c:v>
                </c:pt>
                <c:pt idx="18">
                  <c:v>4.8802169819617269E-5</c:v>
                </c:pt>
                <c:pt idx="19">
                  <c:v>6.5445720488029879E-3</c:v>
                </c:pt>
                <c:pt idx="20">
                  <c:v>1.3478299839513208E-2</c:v>
                </c:pt>
                <c:pt idx="21">
                  <c:v>2.0082394498979861E-2</c:v>
                </c:pt>
                <c:pt idx="22">
                  <c:v>2.5810415839616518E-2</c:v>
                </c:pt>
                <c:pt idx="23">
                  <c:v>3.0283970779856229E-2</c:v>
                </c:pt>
                <c:pt idx="24">
                  <c:v>3.3311465646430949E-2</c:v>
                </c:pt>
                <c:pt idx="25">
                  <c:v>3.4962271920867427E-2</c:v>
                </c:pt>
                <c:pt idx="26">
                  <c:v>3.5357834278512246E-2</c:v>
                </c:pt>
                <c:pt idx="27">
                  <c:v>3.4604737609091774E-2</c:v>
                </c:pt>
                <c:pt idx="28">
                  <c:v>3.271317762713255E-2</c:v>
                </c:pt>
                <c:pt idx="29">
                  <c:v>2.9570707549024799E-2</c:v>
                </c:pt>
                <c:pt idx="30">
                  <c:v>2.5017488519944231E-2</c:v>
                </c:pt>
                <c:pt idx="31">
                  <c:v>1.8917467746323857E-2</c:v>
                </c:pt>
                <c:pt idx="32">
                  <c:v>1.1401921935263348E-2</c:v>
                </c:pt>
                <c:pt idx="33">
                  <c:v>3.1468170621398173E-3</c:v>
                </c:pt>
                <c:pt idx="34">
                  <c:v>-4.9088583515306539E-3</c:v>
                </c:pt>
                <c:pt idx="35">
                  <c:v>-1.19380082295093E-2</c:v>
                </c:pt>
                <c:pt idx="36">
                  <c:v>-1.7372715624014656E-2</c:v>
                </c:pt>
                <c:pt idx="37">
                  <c:v>-2.0887997266900049E-2</c:v>
                </c:pt>
                <c:pt idx="38">
                  <c:v>-2.2136942584866093E-2</c:v>
                </c:pt>
                <c:pt idx="39">
                  <c:v>-2.0912373695570974E-2</c:v>
                </c:pt>
                <c:pt idx="40">
                  <c:v>-1.6957194534666042E-2</c:v>
                </c:pt>
                <c:pt idx="41">
                  <c:v>-9.9297786710539349E-3</c:v>
                </c:pt>
                <c:pt idx="42">
                  <c:v>1.3918938116797008E-4</c:v>
                </c:pt>
                <c:pt idx="43">
                  <c:v>1.2134829363813382E-2</c:v>
                </c:pt>
                <c:pt idx="44">
                  <c:v>2.3858655339752399E-2</c:v>
                </c:pt>
                <c:pt idx="45">
                  <c:v>3.2620006210897778E-2</c:v>
                </c:pt>
                <c:pt idx="46">
                  <c:v>3.6223918559253665E-2</c:v>
                </c:pt>
                <c:pt idx="47">
                  <c:v>3.4344949186489449E-2</c:v>
                </c:pt>
                <c:pt idx="48">
                  <c:v>2.8692392678869472E-2</c:v>
                </c:pt>
                <c:pt idx="49">
                  <c:v>2.1758114456808308E-2</c:v>
                </c:pt>
                <c:pt idx="50">
                  <c:v>1.5824503864660389E-2</c:v>
                </c:pt>
                <c:pt idx="51">
                  <c:v>1.2302004053748705E-2</c:v>
                </c:pt>
                <c:pt idx="52">
                  <c:v>1.1547823232142984E-2</c:v>
                </c:pt>
                <c:pt idx="53">
                  <c:v>1.2971663692962987E-2</c:v>
                </c:pt>
                <c:pt idx="54">
                  <c:v>1.5717440348602452E-2</c:v>
                </c:pt>
                <c:pt idx="55">
                  <c:v>1.9238632341433526E-2</c:v>
                </c:pt>
                <c:pt idx="56">
                  <c:v>2.2946077358331207E-2</c:v>
                </c:pt>
                <c:pt idx="57">
                  <c:v>2.4800458098818333E-2</c:v>
                </c:pt>
              </c:numCache>
            </c:numRef>
          </c:val>
        </c:ser>
        <c:ser>
          <c:idx val="59"/>
          <c:order val="60"/>
          <c:tx>
            <c:strRef>
              <c:f>GRAPH.M.AA!$BJ$1</c:f>
              <c:strCache>
                <c:ptCount val="1"/>
                <c:pt idx="0">
                  <c:v>40</c:v>
                </c:pt>
              </c:strCache>
            </c:strRef>
          </c:tx>
          <c:cat>
            <c:numRef>
              <c:f>GRAPH.M.AA!$A$2:$A$59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GRAPH.M.AA!$BJ$2:$BJ$59</c:f>
              <c:numCache>
                <c:formatCode>General</c:formatCode>
                <c:ptCount val="58"/>
                <c:pt idx="0">
                  <c:v>3.3826130844854085E-2</c:v>
                </c:pt>
                <c:pt idx="1">
                  <c:v>3.0712160729893578E-2</c:v>
                </c:pt>
                <c:pt idx="2">
                  <c:v>2.7370777918206968E-2</c:v>
                </c:pt>
                <c:pt idx="3">
                  <c:v>2.3569470751622079E-2</c:v>
                </c:pt>
                <c:pt idx="4">
                  <c:v>1.9249761344354077E-2</c:v>
                </c:pt>
                <c:pt idx="5">
                  <c:v>1.4759559184035043E-2</c:v>
                </c:pt>
                <c:pt idx="6">
                  <c:v>1.0460999269877314E-2</c:v>
                </c:pt>
                <c:pt idx="7">
                  <c:v>6.575023605342456E-3</c:v>
                </c:pt>
                <c:pt idx="8">
                  <c:v>2.9910388096786589E-3</c:v>
                </c:pt>
                <c:pt idx="9">
                  <c:v>-4.2882755687689844E-4</c:v>
                </c:pt>
                <c:pt idx="10">
                  <c:v>-3.7026404297428872E-3</c:v>
                </c:pt>
                <c:pt idx="11">
                  <c:v>-6.77961116758663E-3</c:v>
                </c:pt>
                <c:pt idx="12">
                  <c:v>-9.4475312746742368E-3</c:v>
                </c:pt>
                <c:pt idx="13">
                  <c:v>-1.1397432594844048E-2</c:v>
                </c:pt>
                <c:pt idx="14">
                  <c:v>-1.2296617904069329E-2</c:v>
                </c:pt>
                <c:pt idx="15">
                  <c:v>-1.1858122270398397E-2</c:v>
                </c:pt>
                <c:pt idx="16">
                  <c:v>-9.7997500940141258E-3</c:v>
                </c:pt>
                <c:pt idx="17">
                  <c:v>-5.9729429467505479E-3</c:v>
                </c:pt>
                <c:pt idx="18">
                  <c:v>-4.527037756234531E-4</c:v>
                </c:pt>
                <c:pt idx="19">
                  <c:v>6.2731501714623494E-3</c:v>
                </c:pt>
                <c:pt idx="20">
                  <c:v>1.3422936630756443E-2</c:v>
                </c:pt>
                <c:pt idx="21">
                  <c:v>2.0217550090142034E-2</c:v>
                </c:pt>
                <c:pt idx="22">
                  <c:v>2.6073238648264163E-2</c:v>
                </c:pt>
                <c:pt idx="23">
                  <c:v>3.0591431046865014E-2</c:v>
                </c:pt>
                <c:pt idx="24">
                  <c:v>3.3557775542696455E-2</c:v>
                </c:pt>
                <c:pt idx="25">
                  <c:v>3.5044771262951135E-2</c:v>
                </c:pt>
                <c:pt idx="26">
                  <c:v>3.5195808629326919E-2</c:v>
                </c:pt>
                <c:pt idx="27">
                  <c:v>3.4146765741211782E-2</c:v>
                </c:pt>
                <c:pt idx="28">
                  <c:v>3.1892053302591261E-2</c:v>
                </c:pt>
                <c:pt idx="29">
                  <c:v>2.8276874030750854E-2</c:v>
                </c:pt>
                <c:pt idx="30">
                  <c:v>2.3107456016892791E-2</c:v>
                </c:pt>
                <c:pt idx="31">
                  <c:v>1.623222944099334E-2</c:v>
                </c:pt>
                <c:pt idx="32">
                  <c:v>7.8016029548000354E-3</c:v>
                </c:pt>
                <c:pt idx="33">
                  <c:v>-1.3965587385216249E-3</c:v>
                </c:pt>
                <c:pt idx="34">
                  <c:v>-1.0227586182130155E-2</c:v>
                </c:pt>
                <c:pt idx="35">
                  <c:v>-1.7660640873227607E-2</c:v>
                </c:pt>
                <c:pt idx="36">
                  <c:v>-2.2997462640237831E-2</c:v>
                </c:pt>
                <c:pt idx="37">
                  <c:v>-2.5887031809497918E-2</c:v>
                </c:pt>
                <c:pt idx="38">
                  <c:v>-2.6083484747092767E-2</c:v>
                </c:pt>
                <c:pt idx="39">
                  <c:v>-2.3510460065372385E-2</c:v>
                </c:pt>
                <c:pt idx="40">
                  <c:v>-1.8043314776581054E-2</c:v>
                </c:pt>
                <c:pt idx="41">
                  <c:v>-9.4643999455319427E-3</c:v>
                </c:pt>
                <c:pt idx="42">
                  <c:v>2.0929919890361193E-3</c:v>
                </c:pt>
                <c:pt idx="43">
                  <c:v>1.5451885744280136E-2</c:v>
                </c:pt>
                <c:pt idx="44">
                  <c:v>2.8314254596733646E-2</c:v>
                </c:pt>
                <c:pt idx="45">
                  <c:v>3.7835270575772073E-2</c:v>
                </c:pt>
                <c:pt idx="46">
                  <c:v>4.165811163016675E-2</c:v>
                </c:pt>
                <c:pt idx="47">
                  <c:v>3.9430166639102371E-2</c:v>
                </c:pt>
                <c:pt idx="48">
                  <c:v>3.3005327471521184E-2</c:v>
                </c:pt>
                <c:pt idx="49">
                  <c:v>2.5108405149188995E-2</c:v>
                </c:pt>
                <c:pt idx="50">
                  <c:v>1.8240722455268088E-2</c:v>
                </c:pt>
                <c:pt idx="51">
                  <c:v>1.3937893203178509E-2</c:v>
                </c:pt>
                <c:pt idx="52">
                  <c:v>1.2499777179152738E-2</c:v>
                </c:pt>
                <c:pt idx="53">
                  <c:v>1.3293254610383887E-2</c:v>
                </c:pt>
                <c:pt idx="54">
                  <c:v>1.5425225221345151E-2</c:v>
                </c:pt>
                <c:pt idx="55">
                  <c:v>1.831451192870448E-2</c:v>
                </c:pt>
                <c:pt idx="56">
                  <c:v>2.1416467287991292E-2</c:v>
                </c:pt>
                <c:pt idx="57">
                  <c:v>2.2940579900851792E-2</c:v>
                </c:pt>
              </c:numCache>
            </c:numRef>
          </c:val>
        </c:ser>
        <c:bandFmts>
          <c:bandFmt>
            <c:idx val="0"/>
            <c:spPr>
              <a:solidFill>
                <a:srgbClr val="7030A0"/>
              </a:solidFill>
              <a:ln/>
              <a:effectLst/>
              <a:sp3d/>
            </c:spPr>
          </c:bandFmt>
          <c:bandFmt>
            <c:idx val="1"/>
            <c:spPr>
              <a:solidFill>
                <a:srgbClr val="002060"/>
              </a:solidFill>
              <a:ln/>
              <a:effectLst/>
              <a:sp3d/>
            </c:spPr>
          </c:bandFmt>
          <c:bandFmt>
            <c:idx val="2"/>
            <c:spPr>
              <a:solidFill>
                <a:srgbClr val="0070C0"/>
              </a:solidFill>
              <a:ln/>
              <a:effectLst/>
              <a:sp3d/>
            </c:spPr>
          </c:bandFmt>
          <c:bandFmt>
            <c:idx val="3"/>
            <c:spPr>
              <a:solidFill>
                <a:srgbClr val="00B0F0"/>
              </a:solidFill>
              <a:ln/>
              <a:effectLst/>
              <a:sp3d/>
            </c:spPr>
          </c:bandFmt>
          <c:bandFmt>
            <c:idx val="4"/>
            <c:spPr>
              <a:solidFill>
                <a:srgbClr val="66FFFF"/>
              </a:solidFill>
              <a:ln/>
              <a:effectLst/>
              <a:sp3d/>
            </c:spPr>
          </c:bandFmt>
          <c:bandFmt>
            <c:idx val="5"/>
            <c:spPr>
              <a:solidFill>
                <a:srgbClr val="00B050"/>
              </a:solidFill>
              <a:ln/>
              <a:effectLst/>
              <a:sp3d/>
            </c:spPr>
          </c:bandFmt>
          <c:bandFmt>
            <c:idx val="6"/>
            <c:spPr>
              <a:solidFill>
                <a:srgbClr val="92D050"/>
              </a:solidFill>
              <a:ln/>
              <a:effectLst/>
              <a:sp3d/>
            </c:spPr>
          </c:bandFmt>
          <c:bandFmt>
            <c:idx val="7"/>
            <c:spPr>
              <a:solidFill>
                <a:srgbClr val="FFFF00"/>
              </a:solidFill>
              <a:ln/>
              <a:effectLst/>
              <a:sp3d/>
            </c:spPr>
          </c:bandFmt>
          <c:bandFmt>
            <c:idx val="8"/>
            <c:spPr>
              <a:solidFill>
                <a:srgbClr val="FFC000"/>
              </a:solidFill>
              <a:ln/>
              <a:effectLst/>
              <a:sp3d/>
            </c:spPr>
          </c:bandFmt>
          <c:bandFmt>
            <c:idx val="9"/>
            <c:spPr>
              <a:solidFill>
                <a:srgbClr val="FF0000"/>
              </a:solidFill>
              <a:ln/>
              <a:effectLst/>
              <a:sp3d/>
            </c:spPr>
          </c:bandFmt>
          <c:bandFmt>
            <c:idx val="10"/>
            <c:spPr>
              <a:solidFill>
                <a:schemeClr val="accent5">
                  <a:lumMod val="60000"/>
                </a:schemeClr>
              </a:solidFill>
              <a:ln/>
              <a:effectLst/>
              <a:sp3d/>
            </c:spPr>
          </c:bandFmt>
          <c:bandFmt>
            <c:idx val="11"/>
            <c:spPr>
              <a:solidFill>
                <a:schemeClr val="accent6">
                  <a:lumMod val="60000"/>
                </a:schemeClr>
              </a:solidFill>
              <a:ln/>
              <a:effectLst/>
              <a:sp3d/>
            </c:spPr>
          </c:bandFmt>
          <c:bandFmt>
            <c:idx val="12"/>
            <c:spPr>
              <a:solidFill>
                <a:schemeClr val="accent1">
                  <a:lumMod val="80000"/>
                  <a:lumOff val="20000"/>
                </a:schemeClr>
              </a:solidFill>
              <a:ln/>
              <a:effectLst/>
              <a:sp3d/>
            </c:spPr>
          </c:bandFmt>
          <c:bandFmt>
            <c:idx val="13"/>
            <c:spPr>
              <a:solidFill>
                <a:schemeClr val="accent2">
                  <a:lumMod val="80000"/>
                  <a:lumOff val="20000"/>
                </a:schemeClr>
              </a:solidFill>
              <a:ln/>
              <a:effectLst/>
              <a:sp3d/>
            </c:spPr>
          </c:bandFmt>
          <c:bandFmt>
            <c:idx val="14"/>
            <c:spPr>
              <a:solidFill>
                <a:schemeClr val="accent3">
                  <a:lumMod val="80000"/>
                  <a:lumOff val="20000"/>
                </a:schemeClr>
              </a:solidFill>
              <a:ln/>
              <a:effectLst/>
              <a:sp3d/>
            </c:spPr>
          </c:bandFmt>
        </c:bandFmts>
        <c:axId val="296648080"/>
        <c:axId val="298221720"/>
        <c:axId val="301776224"/>
        <c:extLst/>
      </c:surfaceChart>
      <c:catAx>
        <c:axId val="296648080"/>
        <c:scaling>
          <c:orientation val="minMax"/>
        </c:scaling>
        <c:delete val="0"/>
        <c:axPos val="b"/>
        <c:numFmt formatCode="General" sourceLinked="1"/>
        <c:majorTickMark val="out"/>
        <c:minorTickMark val="none"/>
        <c:tickLblPos val="high"/>
        <c:spPr>
          <a:noFill/>
          <a:ln w="9525" cap="flat" cmpd="sng" algn="ctr">
            <a:solidFill>
              <a:schemeClr val="tx1"/>
            </a:solidFill>
            <a:round/>
          </a:ln>
          <a:effectLst/>
        </c:spPr>
        <c:txPr>
          <a:bodyPr rot="-60000000" spcFirstLastPara="1" vertOverflow="ellipsis" vert="horz" wrap="square" anchor="b" anchorCtr="1"/>
          <a:lstStyle/>
          <a:p>
            <a:pPr>
              <a:defRPr sz="2000" b="0" i="0" u="none" strike="noStrike" kern="1200" baseline="0">
                <a:solidFill>
                  <a:sysClr val="windowText" lastClr="000000"/>
                </a:solidFill>
                <a:latin typeface="+mn-lt"/>
                <a:ea typeface="+mn-ea"/>
                <a:cs typeface="+mn-cs"/>
              </a:defRPr>
            </a:pPr>
            <a:endParaRPr lang="en-US"/>
          </a:p>
        </c:txPr>
        <c:crossAx val="298221720"/>
        <c:crosses val="autoZero"/>
        <c:auto val="1"/>
        <c:lblAlgn val="ctr"/>
        <c:lblOffset val="100"/>
        <c:tickLblSkip val="10"/>
        <c:tickMarkSkip val="5"/>
        <c:noMultiLvlLbl val="0"/>
      </c:catAx>
      <c:valAx>
        <c:axId val="298221720"/>
        <c:scaling>
          <c:orientation val="minMax"/>
          <c:max val="3.500000000000001E-2"/>
          <c:min val="-1.5000000000000003E-2"/>
        </c:scaling>
        <c:delete val="0"/>
        <c:axPos val="r"/>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6648080"/>
        <c:crosses val="max"/>
        <c:crossBetween val="midCat"/>
        <c:majorUnit val="5.000000000000001E-3"/>
      </c:valAx>
      <c:serAx>
        <c:axId val="301776224"/>
        <c:scaling>
          <c:orientation val="maxMin"/>
        </c:scaling>
        <c:delete val="0"/>
        <c:axPos val="b"/>
        <c:majorTickMark val="out"/>
        <c:minorTickMark val="none"/>
        <c:tickLblPos val="high"/>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n-US"/>
          </a:p>
        </c:txPr>
        <c:crossAx val="298221720"/>
        <c:crosses val="autoZero"/>
        <c:tickLblSkip val="5"/>
        <c:tickMarkSkip val="5"/>
      </c:serAx>
      <c:spPr>
        <a:noFill/>
        <a:ln>
          <a:noFill/>
        </a:ln>
        <a:effectLst/>
      </c:spPr>
    </c:plotArea>
    <c:legend>
      <c:legendPos val="r"/>
      <c:legendEntry>
        <c:idx val="0"/>
        <c:txPr>
          <a:bodyPr rot="0" spcFirstLastPara="1" vertOverflow="ellipsis" vert="horz" wrap="square" anchor="ctr" anchorCtr="1"/>
          <a:lstStyle/>
          <a:p>
            <a:pPr rtl="0">
              <a:defRPr sz="1600" b="0" i="0" u="none" strike="noStrike" kern="1200" baseline="0">
                <a:solidFill>
                  <a:srgbClr val="000000"/>
                </a:solidFill>
                <a:latin typeface="+mn-lt"/>
                <a:ea typeface="+mn-ea"/>
                <a:cs typeface="+mn-cs"/>
              </a:defRPr>
            </a:pPr>
            <a:endParaRPr lang="en-US"/>
          </a:p>
        </c:txPr>
      </c:legendEntry>
      <c:legendEntry>
        <c:idx val="1"/>
        <c:txPr>
          <a:bodyPr rot="0" spcFirstLastPara="1" vertOverflow="ellipsis" vert="horz" wrap="square" anchor="ctr" anchorCtr="1"/>
          <a:lstStyle/>
          <a:p>
            <a:pPr rtl="0">
              <a:defRPr sz="1600" b="0" i="0" u="none" strike="noStrike" kern="1200" baseline="0">
                <a:solidFill>
                  <a:srgbClr val="000000"/>
                </a:solidFill>
                <a:latin typeface="+mn-lt"/>
                <a:ea typeface="+mn-ea"/>
                <a:cs typeface="+mn-cs"/>
              </a:defRPr>
            </a:pPr>
            <a:endParaRPr lang="en-US"/>
          </a:p>
        </c:txPr>
      </c:legendEntry>
      <c:legendEntry>
        <c:idx val="2"/>
        <c:txPr>
          <a:bodyPr rot="0" spcFirstLastPara="1" vertOverflow="ellipsis" vert="horz" wrap="square" anchor="ctr" anchorCtr="1"/>
          <a:lstStyle/>
          <a:p>
            <a:pPr rtl="0">
              <a:defRPr sz="1600" b="0" i="0" u="none" strike="noStrike" kern="1200" baseline="0">
                <a:solidFill>
                  <a:srgbClr val="000000"/>
                </a:solidFill>
                <a:latin typeface="+mn-lt"/>
                <a:ea typeface="+mn-ea"/>
                <a:cs typeface="+mn-cs"/>
              </a:defRPr>
            </a:pPr>
            <a:endParaRPr lang="en-US"/>
          </a:p>
        </c:txPr>
      </c:legendEntry>
      <c:legendEntry>
        <c:idx val="3"/>
        <c:txPr>
          <a:bodyPr rot="0" spcFirstLastPara="1" vertOverflow="ellipsis" vert="horz" wrap="square" anchor="ctr" anchorCtr="1"/>
          <a:lstStyle/>
          <a:p>
            <a:pPr rtl="0">
              <a:defRPr sz="1600" b="0" i="0" u="none" strike="noStrike" kern="1200" baseline="0">
                <a:solidFill>
                  <a:srgbClr val="000000"/>
                </a:solidFill>
                <a:latin typeface="+mn-lt"/>
                <a:ea typeface="+mn-ea"/>
                <a:cs typeface="+mn-cs"/>
              </a:defRPr>
            </a:pPr>
            <a:endParaRPr lang="en-US"/>
          </a:p>
        </c:txPr>
      </c:legendEntry>
      <c:legendEntry>
        <c:idx val="4"/>
        <c:txPr>
          <a:bodyPr rot="0" spcFirstLastPara="1" vertOverflow="ellipsis" vert="horz" wrap="square" anchor="ctr" anchorCtr="1"/>
          <a:lstStyle/>
          <a:p>
            <a:pPr rtl="0">
              <a:defRPr sz="1600" b="0" i="0" u="none" strike="noStrike" kern="1200" baseline="0">
                <a:solidFill>
                  <a:srgbClr val="000000"/>
                </a:solidFill>
                <a:latin typeface="+mn-lt"/>
                <a:ea typeface="+mn-ea"/>
                <a:cs typeface="+mn-cs"/>
              </a:defRPr>
            </a:pPr>
            <a:endParaRPr lang="en-US"/>
          </a:p>
        </c:txPr>
      </c:legendEntry>
      <c:legendEntry>
        <c:idx val="5"/>
        <c:txPr>
          <a:bodyPr rot="0" spcFirstLastPara="1" vertOverflow="ellipsis" vert="horz" wrap="square" anchor="ctr" anchorCtr="1"/>
          <a:lstStyle/>
          <a:p>
            <a:pPr rtl="0">
              <a:defRPr sz="1600" b="0" i="0" u="none" strike="noStrike" kern="1200" baseline="0">
                <a:solidFill>
                  <a:srgbClr val="000000"/>
                </a:solidFill>
                <a:latin typeface="+mn-lt"/>
                <a:ea typeface="+mn-ea"/>
                <a:cs typeface="+mn-cs"/>
              </a:defRPr>
            </a:pPr>
            <a:endParaRPr lang="en-US"/>
          </a:p>
        </c:txPr>
      </c:legendEntry>
      <c:legendEntry>
        <c:idx val="6"/>
        <c:txPr>
          <a:bodyPr rot="0" spcFirstLastPara="1" vertOverflow="ellipsis" vert="horz" wrap="square" anchor="ctr" anchorCtr="1"/>
          <a:lstStyle/>
          <a:p>
            <a:pPr rtl="0">
              <a:defRPr sz="1600" b="0" i="0" u="none" strike="noStrike" kern="1200" baseline="0">
                <a:solidFill>
                  <a:srgbClr val="000000"/>
                </a:solidFill>
                <a:latin typeface="+mn-lt"/>
                <a:ea typeface="+mn-ea"/>
                <a:cs typeface="+mn-cs"/>
              </a:defRPr>
            </a:pPr>
            <a:endParaRPr lang="en-US"/>
          </a:p>
        </c:txPr>
      </c:legendEntry>
      <c:legendEntry>
        <c:idx val="7"/>
        <c:txPr>
          <a:bodyPr rot="0" spcFirstLastPara="1" vertOverflow="ellipsis" vert="horz" wrap="square" anchor="ctr" anchorCtr="1"/>
          <a:lstStyle/>
          <a:p>
            <a:pPr rtl="0">
              <a:defRPr sz="1600" b="0" i="0" u="none" strike="noStrike" kern="1200" baseline="0">
                <a:solidFill>
                  <a:srgbClr val="000000"/>
                </a:solidFill>
                <a:latin typeface="+mn-lt"/>
                <a:ea typeface="+mn-ea"/>
                <a:cs typeface="+mn-cs"/>
              </a:defRPr>
            </a:pPr>
            <a:endParaRPr lang="en-US"/>
          </a:p>
        </c:txPr>
      </c:legendEntry>
      <c:legendEntry>
        <c:idx val="8"/>
        <c:txPr>
          <a:bodyPr rot="0" spcFirstLastPara="1" vertOverflow="ellipsis" vert="horz" wrap="square" anchor="ctr" anchorCtr="1"/>
          <a:lstStyle/>
          <a:p>
            <a:pPr rtl="0">
              <a:defRPr sz="1600" b="0" i="0" u="none" strike="noStrike" kern="1200" baseline="0">
                <a:solidFill>
                  <a:srgbClr val="000000"/>
                </a:solidFill>
                <a:latin typeface="+mn-lt"/>
                <a:ea typeface="+mn-ea"/>
                <a:cs typeface="+mn-cs"/>
              </a:defRPr>
            </a:pPr>
            <a:endParaRPr lang="en-US"/>
          </a:p>
        </c:txPr>
      </c:legendEntry>
      <c:legendEntry>
        <c:idx val="9"/>
        <c:txPr>
          <a:bodyPr rot="0" spcFirstLastPara="1" vertOverflow="ellipsis" vert="horz" wrap="square" anchor="ctr" anchorCtr="1"/>
          <a:lstStyle/>
          <a:p>
            <a:pPr rtl="0">
              <a:defRPr sz="1600" b="0" i="0" u="none" strike="noStrike" kern="1200" baseline="0">
                <a:solidFill>
                  <a:srgbClr val="000000"/>
                </a:solidFill>
                <a:latin typeface="+mn-lt"/>
                <a:ea typeface="+mn-ea"/>
                <a:cs typeface="+mn-cs"/>
              </a:defRPr>
            </a:pPr>
            <a:endParaRPr lang="en-US"/>
          </a:p>
        </c:txPr>
      </c:legendEntry>
      <c:layout>
        <c:manualLayout>
          <c:xMode val="edge"/>
          <c:yMode val="edge"/>
          <c:x val="0.80473007950644926"/>
          <c:y val="0.12041074156775179"/>
          <c:w val="0.15346277337299086"/>
          <c:h val="0.63021506640028202"/>
        </c:manualLayout>
      </c:layout>
      <c:overlay val="0"/>
      <c:spPr>
        <a:noFill/>
        <a:ln>
          <a:noFill/>
        </a:ln>
        <a:effectLst/>
      </c:spPr>
      <c:txPr>
        <a:bodyPr rot="0" spcFirstLastPara="1" vertOverflow="ellipsis" vert="horz" wrap="square" anchor="ctr" anchorCtr="1"/>
        <a:lstStyle/>
        <a:p>
          <a:pPr rtl="0">
            <a:defRPr sz="1600" b="0" i="0" u="none" strike="noStrike" kern="1200" baseline="0">
              <a:solidFill>
                <a:srgbClr val="000000"/>
              </a:solidFill>
              <a:latin typeface="+mn-lt"/>
              <a:ea typeface="+mn-ea"/>
              <a:cs typeface="+mn-cs"/>
            </a:defRPr>
          </a:pPr>
          <a:endParaRPr lang="en-US"/>
        </a:p>
      </c:txPr>
    </c:legend>
    <c:plotVisOnly val="1"/>
    <c:dispBlanksAs val="zero"/>
    <c:showDLblsOverMax val="0"/>
  </c:chart>
  <c:spPr>
    <a:solidFill>
      <a:schemeClr val="bg1"/>
    </a:solidFill>
    <a:ln w="9525" cap="flat" cmpd="sng" algn="ctr">
      <a:noFill/>
      <a:round/>
    </a:ln>
    <a:effectLst/>
    <a:scene3d>
      <a:camera prst="orthographicFront"/>
      <a:lightRig rig="threePt" dir="t"/>
    </a:scene3d>
    <a:sp3d/>
  </c:spPr>
  <c:txPr>
    <a:bodyPr/>
    <a:lstStyle/>
    <a:p>
      <a:pPr>
        <a:defRPr/>
      </a:pPr>
      <a:endParaRPr lang="en-US"/>
    </a:p>
  </c:txPr>
  <c:externalData r:id="rId2">
    <c:autoUpdate val="0"/>
  </c:externalData>
  <c:userShapes r:id="rId3"/>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90"/>
      <c:rotY val="0"/>
      <c:depthPercent val="100"/>
      <c:rAngAx val="0"/>
      <c:perspective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8337181679513104E-2"/>
          <c:y val="0.1169857405883966"/>
          <c:w val="0.89124468064402917"/>
          <c:h val="0.80970627711846455"/>
        </c:manualLayout>
      </c:layout>
      <c:surfaceChart>
        <c:wireframe val="0"/>
        <c:ser>
          <c:idx val="80"/>
          <c:order val="0"/>
          <c:tx>
            <c:strRef>
              <c:f>GRAPH!$B$1</c:f>
              <c:strCache>
                <c:ptCount val="1"/>
                <c:pt idx="0">
                  <c:v>100</c:v>
                </c:pt>
              </c:strCache>
            </c:strRef>
          </c:tx>
          <c:spPr>
            <a:solidFill>
              <a:schemeClr val="accent3">
                <a:lumMod val="60000"/>
                <a:lumOff val="40000"/>
              </a:schemeClr>
            </a:solidFill>
            <a:ln/>
            <a:effectLst/>
            <a:sp3d/>
          </c:spPr>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GRAPH!$B$2:$B$59</c:f>
              <c:numCache>
                <c:formatCode>General</c:formatCode>
                <c:ptCount val="58"/>
                <c:pt idx="0">
                  <c:v>-1.4146886603938147E-2</c:v>
                </c:pt>
                <c:pt idx="1">
                  <c:v>-1.3129528874386232E-2</c:v>
                </c:pt>
                <c:pt idx="2">
                  <c:v>-1.2111049660491591E-2</c:v>
                </c:pt>
                <c:pt idx="3">
                  <c:v>-1.1085423866525723E-2</c:v>
                </c:pt>
                <c:pt idx="4">
                  <c:v>-1.0043579049742402E-2</c:v>
                </c:pt>
                <c:pt idx="5">
                  <c:v>-8.9742235431891637E-3</c:v>
                </c:pt>
                <c:pt idx="6">
                  <c:v>-7.8663836636938544E-3</c:v>
                </c:pt>
                <c:pt idx="7">
                  <c:v>-6.7110175131367411E-3</c:v>
                </c:pt>
                <c:pt idx="8">
                  <c:v>-5.5023717216499679E-3</c:v>
                </c:pt>
                <c:pt idx="9">
                  <c:v>-4.2388524509633374E-3</c:v>
                </c:pt>
                <c:pt idx="10">
                  <c:v>-2.9236998243508672E-3</c:v>
                </c:pt>
                <c:pt idx="11">
                  <c:v>-1.5658138928127396E-3</c:v>
                </c:pt>
                <c:pt idx="12">
                  <c:v>-1.7997715396411706E-4</c:v>
                </c:pt>
                <c:pt idx="13">
                  <c:v>1.2131629699531354E-3</c:v>
                </c:pt>
                <c:pt idx="14">
                  <c:v>2.5884417645704594E-3</c:v>
                </c:pt>
                <c:pt idx="15">
                  <c:v>3.9185105070657089E-3</c:v>
                </c:pt>
                <c:pt idx="16">
                  <c:v>5.1744809804988856E-3</c:v>
                </c:pt>
                <c:pt idx="17">
                  <c:v>6.3273291412540844E-3</c:v>
                </c:pt>
                <c:pt idx="18">
                  <c:v>7.3492389706717176E-3</c:v>
                </c:pt>
                <c:pt idx="19">
                  <c:v>8.2139475330713363E-3</c:v>
                </c:pt>
                <c:pt idx="20">
                  <c:v>8.9000222663937478E-3</c:v>
                </c:pt>
                <c:pt idx="21">
                  <c:v>9.3921264808463911E-3</c:v>
                </c:pt>
                <c:pt idx="22">
                  <c:v>9.6799343701026164E-3</c:v>
                </c:pt>
                <c:pt idx="23">
                  <c:v>9.7575365759930421E-3</c:v>
                </c:pt>
                <c:pt idx="24">
                  <c:v>9.6234072147281802E-3</c:v>
                </c:pt>
                <c:pt idx="25">
                  <c:v>9.2816376371048503E-3</c:v>
                </c:pt>
                <c:pt idx="26">
                  <c:v>8.7413381933710843E-3</c:v>
                </c:pt>
                <c:pt idx="27">
                  <c:v>8.0148228544116018E-3</c:v>
                </c:pt>
                <c:pt idx="28">
                  <c:v>7.1192599064892059E-3</c:v>
                </c:pt>
                <c:pt idx="29">
                  <c:v>6.0763831195366491E-3</c:v>
                </c:pt>
                <c:pt idx="30">
                  <c:v>4.9127755462659295E-3</c:v>
                </c:pt>
                <c:pt idx="31">
                  <c:v>3.658115598449696E-3</c:v>
                </c:pt>
                <c:pt idx="32">
                  <c:v>2.3466643891087435E-3</c:v>
                </c:pt>
                <c:pt idx="33">
                  <c:v>1.0162193930506047E-3</c:v>
                </c:pt>
                <c:pt idx="34">
                  <c:v>-2.9685526635697679E-4</c:v>
                </c:pt>
                <c:pt idx="35">
                  <c:v>-1.5596491559295989E-3</c:v>
                </c:pt>
                <c:pt idx="36">
                  <c:v>-2.7440835357654958E-3</c:v>
                </c:pt>
                <c:pt idx="37">
                  <c:v>-3.8261110621445327E-3</c:v>
                </c:pt>
                <c:pt idx="38">
                  <c:v>-4.7877033900098898E-3</c:v>
                </c:pt>
                <c:pt idx="39">
                  <c:v>-5.6162534376293372E-3</c:v>
                </c:pt>
                <c:pt idx="40">
                  <c:v>-6.2983535189288231E-3</c:v>
                </c:pt>
                <c:pt idx="41">
                  <c:v>-6.8186309659634126E-3</c:v>
                </c:pt>
                <c:pt idx="42">
                  <c:v>-7.1594908228789778E-3</c:v>
                </c:pt>
                <c:pt idx="43">
                  <c:v>-7.3045196140262281E-3</c:v>
                </c:pt>
                <c:pt idx="44">
                  <c:v>-7.2411579743105747E-3</c:v>
                </c:pt>
                <c:pt idx="45">
                  <c:v>-6.961377343076891E-3</c:v>
                </c:pt>
                <c:pt idx="46">
                  <c:v>-6.4620161957282263E-3</c:v>
                </c:pt>
                <c:pt idx="47">
                  <c:v>-5.7448474420983553E-3</c:v>
                </c:pt>
                <c:pt idx="48">
                  <c:v>-4.8169167692911907E-3</c:v>
                </c:pt>
                <c:pt idx="49">
                  <c:v>-3.690418441217036E-3</c:v>
                </c:pt>
                <c:pt idx="50">
                  <c:v>-2.3836703594679598E-3</c:v>
                </c:pt>
                <c:pt idx="51">
                  <c:v>-9.2001121606510861E-4</c:v>
                </c:pt>
                <c:pt idx="52">
                  <c:v>6.7379081178262079E-4</c:v>
                </c:pt>
                <c:pt idx="53">
                  <c:v>2.3678155976764315E-3</c:v>
                </c:pt>
                <c:pt idx="54">
                  <c:v>4.1332378762709288E-3</c:v>
                </c:pt>
                <c:pt idx="55">
                  <c:v>5.9452708903854345E-3</c:v>
                </c:pt>
                <c:pt idx="56">
                  <c:v>7.7814992267853933E-3</c:v>
                </c:pt>
                <c:pt idx="57">
                  <c:v>9.4860598405332956E-3</c:v>
                </c:pt>
              </c:numCache>
            </c:numRef>
          </c:val>
        </c:ser>
        <c:ser>
          <c:idx val="0"/>
          <c:order val="1"/>
          <c:tx>
            <c:strRef>
              <c:f>GRAPH!$C$1</c:f>
              <c:strCache>
                <c:ptCount val="1"/>
                <c:pt idx="0">
                  <c:v>99</c:v>
                </c:pt>
              </c:strCache>
            </c:strRef>
          </c:tx>
          <c:spPr>
            <a:solidFill>
              <a:schemeClr val="accent1"/>
            </a:solidFill>
            <a:ln/>
            <a:effectLst/>
            <a:sp3d/>
          </c:spPr>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GRAPH!$C$2:$C$59</c:f>
              <c:numCache>
                <c:formatCode>General</c:formatCode>
                <c:ptCount val="58"/>
                <c:pt idx="0">
                  <c:v>-1.5090012377534023E-2</c:v>
                </c:pt>
                <c:pt idx="1">
                  <c:v>-1.4004830799345313E-2</c:v>
                </c:pt>
                <c:pt idx="2">
                  <c:v>-1.2918452971191031E-2</c:v>
                </c:pt>
                <c:pt idx="3">
                  <c:v>-1.1824452124294105E-2</c:v>
                </c:pt>
                <c:pt idx="4">
                  <c:v>-1.0713150986391895E-2</c:v>
                </c:pt>
                <c:pt idx="5">
                  <c:v>-9.572505112735108E-3</c:v>
                </c:pt>
                <c:pt idx="6">
                  <c:v>-8.3908092412734447E-3</c:v>
                </c:pt>
                <c:pt idx="7">
                  <c:v>-7.1584186806791907E-3</c:v>
                </c:pt>
                <c:pt idx="8">
                  <c:v>-5.8691965030932989E-3</c:v>
                </c:pt>
                <c:pt idx="9">
                  <c:v>-4.5214426143608934E-3</c:v>
                </c:pt>
                <c:pt idx="10">
                  <c:v>-3.1186131459742584E-3</c:v>
                </c:pt>
                <c:pt idx="11">
                  <c:v>-1.6702014856669223E-3</c:v>
                </c:pt>
                <c:pt idx="12">
                  <c:v>-1.9197563089505819E-4</c:v>
                </c:pt>
                <c:pt idx="13">
                  <c:v>1.2940405012833445E-3</c:v>
                </c:pt>
                <c:pt idx="14">
                  <c:v>2.7610045488751568E-3</c:v>
                </c:pt>
                <c:pt idx="15">
                  <c:v>4.1797445408700892E-3</c:v>
                </c:pt>
                <c:pt idx="16">
                  <c:v>5.5194463791988111E-3</c:v>
                </c:pt>
                <c:pt idx="17">
                  <c:v>6.7491510840043565E-3</c:v>
                </c:pt>
                <c:pt idx="18">
                  <c:v>7.8391882353831648E-3</c:v>
                </c:pt>
                <c:pt idx="19">
                  <c:v>8.7615440352760924E-3</c:v>
                </c:pt>
                <c:pt idx="20">
                  <c:v>9.493357084153331E-3</c:v>
                </c:pt>
                <c:pt idx="21">
                  <c:v>1.001826824623615E-2</c:v>
                </c:pt>
                <c:pt idx="22">
                  <c:v>1.0325263328109457E-2</c:v>
                </c:pt>
                <c:pt idx="23">
                  <c:v>1.0408039014392578E-2</c:v>
                </c:pt>
                <c:pt idx="24">
                  <c:v>1.0264967695710059E-2</c:v>
                </c:pt>
                <c:pt idx="25">
                  <c:v>9.9004134795785074E-3</c:v>
                </c:pt>
                <c:pt idx="26">
                  <c:v>9.3240940729291573E-3</c:v>
                </c:pt>
                <c:pt idx="27">
                  <c:v>8.5491443780390426E-3</c:v>
                </c:pt>
                <c:pt idx="28">
                  <c:v>7.593877233588486E-3</c:v>
                </c:pt>
                <c:pt idx="29">
                  <c:v>6.4814753275057591E-3</c:v>
                </c:pt>
                <c:pt idx="30">
                  <c:v>5.2402939160169915E-3</c:v>
                </c:pt>
                <c:pt idx="31">
                  <c:v>3.9019899716796758E-3</c:v>
                </c:pt>
                <c:pt idx="32">
                  <c:v>2.5031086817159931E-3</c:v>
                </c:pt>
                <c:pt idx="33">
                  <c:v>1.0839673525873117E-3</c:v>
                </c:pt>
                <c:pt idx="34">
                  <c:v>-3.1664561744744192E-4</c:v>
                </c:pt>
                <c:pt idx="35">
                  <c:v>-1.6636257663249054E-3</c:v>
                </c:pt>
                <c:pt idx="36">
                  <c:v>-2.9270224381498624E-3</c:v>
                </c:pt>
                <c:pt idx="37">
                  <c:v>-4.0811851329541678E-3</c:v>
                </c:pt>
                <c:pt idx="38">
                  <c:v>-5.1068836160105494E-3</c:v>
                </c:pt>
                <c:pt idx="39">
                  <c:v>-5.9906703334712931E-3</c:v>
                </c:pt>
                <c:pt idx="40">
                  <c:v>-6.7182437535240778E-3</c:v>
                </c:pt>
                <c:pt idx="41">
                  <c:v>-7.2732063636943064E-3</c:v>
                </c:pt>
                <c:pt idx="42">
                  <c:v>-7.63679021107091E-3</c:v>
                </c:pt>
                <c:pt idx="43">
                  <c:v>-7.7914875882946436E-3</c:v>
                </c:pt>
                <c:pt idx="44">
                  <c:v>-7.7239018392646127E-3</c:v>
                </c:pt>
                <c:pt idx="45">
                  <c:v>-7.4254691659486841E-3</c:v>
                </c:pt>
                <c:pt idx="46">
                  <c:v>-6.8928172754434414E-3</c:v>
                </c:pt>
                <c:pt idx="47">
                  <c:v>-6.1278372715715792E-3</c:v>
                </c:pt>
                <c:pt idx="48">
                  <c:v>-5.1380445539106036E-3</c:v>
                </c:pt>
                <c:pt idx="49">
                  <c:v>-3.9364463372981717E-3</c:v>
                </c:pt>
                <c:pt idx="50">
                  <c:v>-2.5425817167658237E-3</c:v>
                </c:pt>
                <c:pt idx="51">
                  <c:v>-9.8134529713611585E-4</c:v>
                </c:pt>
                <c:pt idx="52">
                  <c:v>7.1871019923479555E-4</c:v>
                </c:pt>
                <c:pt idx="53">
                  <c:v>2.5256699708548604E-3</c:v>
                </c:pt>
                <c:pt idx="54">
                  <c:v>4.4087870680223238E-3</c:v>
                </c:pt>
                <c:pt idx="55">
                  <c:v>6.3416222830777972E-3</c:v>
                </c:pt>
                <c:pt idx="56">
                  <c:v>8.3002658419044188E-3</c:v>
                </c:pt>
                <c:pt idx="57">
                  <c:v>1.0118463829902181E-2</c:v>
                </c:pt>
              </c:numCache>
            </c:numRef>
          </c:val>
        </c:ser>
        <c:ser>
          <c:idx val="1"/>
          <c:order val="2"/>
          <c:tx>
            <c:strRef>
              <c:f>GRAPH!$D$1</c:f>
              <c:strCache>
                <c:ptCount val="1"/>
                <c:pt idx="0">
                  <c:v>98</c:v>
                </c:pt>
              </c:strCache>
            </c:strRef>
          </c:tx>
          <c:spPr>
            <a:solidFill>
              <a:schemeClr val="accent2"/>
            </a:solidFill>
            <a:ln/>
            <a:effectLst/>
            <a:sp3d/>
          </c:spPr>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GRAPH!$D$2:$D$59</c:f>
              <c:numCache>
                <c:formatCode>General</c:formatCode>
                <c:ptCount val="58"/>
                <c:pt idx="0">
                  <c:v>-1.6033138151129899E-2</c:v>
                </c:pt>
                <c:pt idx="1">
                  <c:v>-1.4880132724304395E-2</c:v>
                </c:pt>
                <c:pt idx="2">
                  <c:v>-1.3725856281890469E-2</c:v>
                </c:pt>
                <c:pt idx="3">
                  <c:v>-1.2563480382062486E-2</c:v>
                </c:pt>
                <c:pt idx="4">
                  <c:v>-1.1382722923041388E-2</c:v>
                </c:pt>
                <c:pt idx="5">
                  <c:v>-1.0170786682281052E-2</c:v>
                </c:pt>
                <c:pt idx="6">
                  <c:v>-8.915234818853035E-3</c:v>
                </c:pt>
                <c:pt idx="7">
                  <c:v>-7.6058198482216403E-3</c:v>
                </c:pt>
                <c:pt idx="8">
                  <c:v>-6.2360212845366299E-3</c:v>
                </c:pt>
                <c:pt idx="9">
                  <c:v>-4.8040327777584494E-3</c:v>
                </c:pt>
                <c:pt idx="10">
                  <c:v>-3.3135264675976496E-3</c:v>
                </c:pt>
                <c:pt idx="11">
                  <c:v>-1.774589078521105E-3</c:v>
                </c:pt>
                <c:pt idx="12">
                  <c:v>-2.0397410782599935E-4</c:v>
                </c:pt>
                <c:pt idx="13">
                  <c:v>1.3749180326135535E-3</c:v>
                </c:pt>
                <c:pt idx="14">
                  <c:v>2.9335673331798541E-3</c:v>
                </c:pt>
                <c:pt idx="15">
                  <c:v>4.4409785746744703E-3</c:v>
                </c:pt>
                <c:pt idx="16">
                  <c:v>5.8644117778987367E-3</c:v>
                </c:pt>
                <c:pt idx="17">
                  <c:v>7.1709730267546287E-3</c:v>
                </c:pt>
                <c:pt idx="18">
                  <c:v>8.3291375000946136E-3</c:v>
                </c:pt>
                <c:pt idx="19">
                  <c:v>9.3091405374808485E-3</c:v>
                </c:pt>
                <c:pt idx="20">
                  <c:v>1.0086691901912914E-2</c:v>
                </c:pt>
                <c:pt idx="21">
                  <c:v>1.064441001162591E-2</c:v>
                </c:pt>
                <c:pt idx="22">
                  <c:v>1.0970592286116299E-2</c:v>
                </c:pt>
                <c:pt idx="23">
                  <c:v>1.1058541452792114E-2</c:v>
                </c:pt>
                <c:pt idx="24">
                  <c:v>1.0906528176691938E-2</c:v>
                </c:pt>
                <c:pt idx="25">
                  <c:v>1.0519189322052164E-2</c:v>
                </c:pt>
                <c:pt idx="26">
                  <c:v>9.9068499524872285E-3</c:v>
                </c:pt>
                <c:pt idx="27">
                  <c:v>9.0834659016664817E-3</c:v>
                </c:pt>
                <c:pt idx="28">
                  <c:v>8.068494560687766E-3</c:v>
                </c:pt>
                <c:pt idx="29">
                  <c:v>6.886567535474869E-3</c:v>
                </c:pt>
                <c:pt idx="30">
                  <c:v>5.5678122857680534E-3</c:v>
                </c:pt>
                <c:pt idx="31">
                  <c:v>4.1458643449096555E-3</c:v>
                </c:pt>
                <c:pt idx="32">
                  <c:v>2.6595529743232427E-3</c:v>
                </c:pt>
                <c:pt idx="33">
                  <c:v>1.1517153121240187E-3</c:v>
                </c:pt>
                <c:pt idx="34">
                  <c:v>-3.3643596853790705E-4</c:v>
                </c:pt>
                <c:pt idx="35">
                  <c:v>-1.7676023767202119E-3</c:v>
                </c:pt>
                <c:pt idx="36">
                  <c:v>-3.1099613405342285E-3</c:v>
                </c:pt>
                <c:pt idx="37">
                  <c:v>-4.3362592037638039E-3</c:v>
                </c:pt>
                <c:pt idx="38">
                  <c:v>-5.4260638420112082E-3</c:v>
                </c:pt>
                <c:pt idx="39">
                  <c:v>-6.3650872293132491E-3</c:v>
                </c:pt>
                <c:pt idx="40">
                  <c:v>-7.1381339881193325E-3</c:v>
                </c:pt>
                <c:pt idx="41">
                  <c:v>-7.7277817614252011E-3</c:v>
                </c:pt>
                <c:pt idx="42">
                  <c:v>-8.1140895992628422E-3</c:v>
                </c:pt>
                <c:pt idx="43">
                  <c:v>-8.2784555625630592E-3</c:v>
                </c:pt>
                <c:pt idx="44">
                  <c:v>-8.2066457042186507E-3</c:v>
                </c:pt>
                <c:pt idx="45">
                  <c:v>-7.8895609888204772E-3</c:v>
                </c:pt>
                <c:pt idx="46">
                  <c:v>-7.3236183551586564E-3</c:v>
                </c:pt>
                <c:pt idx="47">
                  <c:v>-6.510827101044803E-3</c:v>
                </c:pt>
                <c:pt idx="48">
                  <c:v>-5.4591723385300165E-3</c:v>
                </c:pt>
                <c:pt idx="49">
                  <c:v>-4.1824742333793075E-3</c:v>
                </c:pt>
                <c:pt idx="50">
                  <c:v>-2.7014930740636876E-3</c:v>
                </c:pt>
                <c:pt idx="51">
                  <c:v>-1.0426793782071231E-3</c:v>
                </c:pt>
                <c:pt idx="52">
                  <c:v>7.6362958668697021E-4</c:v>
                </c:pt>
                <c:pt idx="53">
                  <c:v>2.6835243440332889E-3</c:v>
                </c:pt>
                <c:pt idx="54">
                  <c:v>4.6843362597737189E-3</c:v>
                </c:pt>
                <c:pt idx="55">
                  <c:v>6.737973675770159E-3</c:v>
                </c:pt>
                <c:pt idx="56">
                  <c:v>8.8190324570234461E-3</c:v>
                </c:pt>
                <c:pt idx="57">
                  <c:v>1.0750867819271068E-2</c:v>
                </c:pt>
              </c:numCache>
            </c:numRef>
          </c:val>
        </c:ser>
        <c:ser>
          <c:idx val="2"/>
          <c:order val="3"/>
          <c:tx>
            <c:strRef>
              <c:f>GRAPH!$E$1</c:f>
              <c:strCache>
                <c:ptCount val="1"/>
                <c:pt idx="0">
                  <c:v>97</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GRAPH!$E$2:$E$59</c:f>
              <c:numCache>
                <c:formatCode>General</c:formatCode>
                <c:ptCount val="58"/>
                <c:pt idx="0">
                  <c:v>-1.6976263924725777E-2</c:v>
                </c:pt>
                <c:pt idx="1">
                  <c:v>-1.5755434649263479E-2</c:v>
                </c:pt>
                <c:pt idx="2">
                  <c:v>-1.4533259592589909E-2</c:v>
                </c:pt>
                <c:pt idx="3">
                  <c:v>-1.3302508639830868E-2</c:v>
                </c:pt>
                <c:pt idx="4">
                  <c:v>-1.2052294859690883E-2</c:v>
                </c:pt>
                <c:pt idx="5">
                  <c:v>-1.0769068251826996E-2</c:v>
                </c:pt>
                <c:pt idx="6">
                  <c:v>-9.4396603964326253E-3</c:v>
                </c:pt>
                <c:pt idx="7">
                  <c:v>-8.053221015764089E-3</c:v>
                </c:pt>
                <c:pt idx="8">
                  <c:v>-6.6028460659799618E-3</c:v>
                </c:pt>
                <c:pt idx="9">
                  <c:v>-5.0866229411560045E-3</c:v>
                </c:pt>
                <c:pt idx="10">
                  <c:v>-3.5084397892210404E-3</c:v>
                </c:pt>
                <c:pt idx="11">
                  <c:v>-1.8789766713752875E-3</c:v>
                </c:pt>
                <c:pt idx="12">
                  <c:v>-2.1597258475694047E-4</c:v>
                </c:pt>
                <c:pt idx="13">
                  <c:v>1.4557955639437625E-3</c:v>
                </c:pt>
                <c:pt idx="14">
                  <c:v>3.1061301174845511E-3</c:v>
                </c:pt>
                <c:pt idx="15">
                  <c:v>4.7022126084788505E-3</c:v>
                </c:pt>
                <c:pt idx="16">
                  <c:v>6.2093771765986631E-3</c:v>
                </c:pt>
                <c:pt idx="17">
                  <c:v>7.5927949695049016E-3</c:v>
                </c:pt>
                <c:pt idx="18">
                  <c:v>8.8190867648060608E-3</c:v>
                </c:pt>
                <c:pt idx="19">
                  <c:v>9.8567370396856029E-3</c:v>
                </c:pt>
                <c:pt idx="20">
                  <c:v>1.0680026719672497E-2</c:v>
                </c:pt>
                <c:pt idx="21">
                  <c:v>1.1270551777015669E-2</c:v>
                </c:pt>
                <c:pt idx="22">
                  <c:v>1.161592124412314E-2</c:v>
                </c:pt>
                <c:pt idx="23">
                  <c:v>1.1709043891191651E-2</c:v>
                </c:pt>
                <c:pt idx="24">
                  <c:v>1.1548088657673816E-2</c:v>
                </c:pt>
                <c:pt idx="25">
                  <c:v>1.113796516452582E-2</c:v>
                </c:pt>
                <c:pt idx="26">
                  <c:v>1.0489605832045302E-2</c:v>
                </c:pt>
                <c:pt idx="27">
                  <c:v>9.6177874252939225E-3</c:v>
                </c:pt>
                <c:pt idx="28">
                  <c:v>8.5431118877870478E-3</c:v>
                </c:pt>
                <c:pt idx="29">
                  <c:v>7.2916597434439789E-3</c:v>
                </c:pt>
                <c:pt idx="30">
                  <c:v>5.8953306555191154E-3</c:v>
                </c:pt>
                <c:pt idx="31">
                  <c:v>4.3897387181396352E-3</c:v>
                </c:pt>
                <c:pt idx="32">
                  <c:v>2.8159972669304922E-3</c:v>
                </c:pt>
                <c:pt idx="33">
                  <c:v>1.2194632716607257E-3</c:v>
                </c:pt>
                <c:pt idx="34">
                  <c:v>-3.5622631962837212E-4</c:v>
                </c:pt>
                <c:pt idx="35">
                  <c:v>-1.8715789871155187E-3</c:v>
                </c:pt>
                <c:pt idx="36">
                  <c:v>-3.292900242918595E-3</c:v>
                </c:pt>
                <c:pt idx="37">
                  <c:v>-4.591333274573439E-3</c:v>
                </c:pt>
                <c:pt idx="38">
                  <c:v>-5.7452440680118679E-3</c:v>
                </c:pt>
                <c:pt idx="39">
                  <c:v>-6.7395041251552042E-3</c:v>
                </c:pt>
                <c:pt idx="40">
                  <c:v>-7.5580242227145881E-3</c:v>
                </c:pt>
                <c:pt idx="41">
                  <c:v>-8.1823571591560958E-3</c:v>
                </c:pt>
                <c:pt idx="42">
                  <c:v>-8.5913889874547726E-3</c:v>
                </c:pt>
                <c:pt idx="43">
                  <c:v>-8.765423536831473E-3</c:v>
                </c:pt>
                <c:pt idx="44">
                  <c:v>-8.6893895691726904E-3</c:v>
                </c:pt>
                <c:pt idx="45">
                  <c:v>-8.3536528116922686E-3</c:v>
                </c:pt>
                <c:pt idx="46">
                  <c:v>-7.7544194348738715E-3</c:v>
                </c:pt>
                <c:pt idx="47">
                  <c:v>-6.893816930518026E-3</c:v>
                </c:pt>
                <c:pt idx="48">
                  <c:v>-5.7803001231494285E-3</c:v>
                </c:pt>
                <c:pt idx="49">
                  <c:v>-4.4285021294604432E-3</c:v>
                </c:pt>
                <c:pt idx="50">
                  <c:v>-2.8604044313615519E-3</c:v>
                </c:pt>
                <c:pt idx="51">
                  <c:v>-1.1040134592781303E-3</c:v>
                </c:pt>
                <c:pt idx="52">
                  <c:v>8.0854897413914497E-4</c:v>
                </c:pt>
                <c:pt idx="53">
                  <c:v>2.8413787172117178E-3</c:v>
                </c:pt>
                <c:pt idx="54">
                  <c:v>4.9598854515251149E-3</c:v>
                </c:pt>
                <c:pt idx="55">
                  <c:v>7.1343250684625216E-3</c:v>
                </c:pt>
                <c:pt idx="56">
                  <c:v>9.3377990721424716E-3</c:v>
                </c:pt>
                <c:pt idx="57">
                  <c:v>1.1383271808639954E-2</c:v>
                </c:pt>
              </c:numCache>
            </c:numRef>
          </c:val>
        </c:ser>
        <c:ser>
          <c:idx val="3"/>
          <c:order val="4"/>
          <c:tx>
            <c:strRef>
              <c:f>GRAPH!$F$1</c:f>
              <c:strCache>
                <c:ptCount val="1"/>
                <c:pt idx="0">
                  <c:v>96</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GRAPH!$F$2:$F$59</c:f>
              <c:numCache>
                <c:formatCode>General</c:formatCode>
                <c:ptCount val="58"/>
                <c:pt idx="0">
                  <c:v>-1.7919389698321651E-2</c:v>
                </c:pt>
                <c:pt idx="1">
                  <c:v>-1.6630736574222559E-2</c:v>
                </c:pt>
                <c:pt idx="2">
                  <c:v>-1.5340662903289348E-2</c:v>
                </c:pt>
                <c:pt idx="3">
                  <c:v>-1.4041536897599249E-2</c:v>
                </c:pt>
                <c:pt idx="4">
                  <c:v>-1.2721866796340376E-2</c:v>
                </c:pt>
                <c:pt idx="5">
                  <c:v>-1.1367349821372941E-2</c:v>
                </c:pt>
                <c:pt idx="6">
                  <c:v>-9.9640859740122156E-3</c:v>
                </c:pt>
                <c:pt idx="7">
                  <c:v>-8.5006221833065394E-3</c:v>
                </c:pt>
                <c:pt idx="8">
                  <c:v>-6.9696708474232929E-3</c:v>
                </c:pt>
                <c:pt idx="9">
                  <c:v>-5.3692131045535605E-3</c:v>
                </c:pt>
                <c:pt idx="10">
                  <c:v>-3.7033531108444317E-3</c:v>
                </c:pt>
                <c:pt idx="11">
                  <c:v>-1.9833642642294704E-3</c:v>
                </c:pt>
                <c:pt idx="12">
                  <c:v>-2.2797106168788163E-4</c:v>
                </c:pt>
                <c:pt idx="13">
                  <c:v>1.5366730952739716E-3</c:v>
                </c:pt>
                <c:pt idx="14">
                  <c:v>3.2786929017892485E-3</c:v>
                </c:pt>
                <c:pt idx="15">
                  <c:v>4.9634466422832316E-3</c:v>
                </c:pt>
                <c:pt idx="16">
                  <c:v>6.5543425752985886E-3</c:v>
                </c:pt>
                <c:pt idx="17">
                  <c:v>8.0146169122551729E-3</c:v>
                </c:pt>
                <c:pt idx="18">
                  <c:v>9.3090360295175097E-3</c:v>
                </c:pt>
                <c:pt idx="19">
                  <c:v>1.0404333541890359E-2</c:v>
                </c:pt>
                <c:pt idx="20">
                  <c:v>1.1273361537432081E-2</c:v>
                </c:pt>
                <c:pt idx="21">
                  <c:v>1.1896693542405429E-2</c:v>
                </c:pt>
                <c:pt idx="22">
                  <c:v>1.2261250202129981E-2</c:v>
                </c:pt>
                <c:pt idx="23">
                  <c:v>1.2359546329591187E-2</c:v>
                </c:pt>
                <c:pt idx="24">
                  <c:v>1.2189649138655695E-2</c:v>
                </c:pt>
                <c:pt idx="25">
                  <c:v>1.1756741006999477E-2</c:v>
                </c:pt>
                <c:pt idx="26">
                  <c:v>1.1072361711603373E-2</c:v>
                </c:pt>
                <c:pt idx="27">
                  <c:v>1.0152108948921362E-2</c:v>
                </c:pt>
                <c:pt idx="28">
                  <c:v>9.0177292148863279E-3</c:v>
                </c:pt>
                <c:pt idx="29">
                  <c:v>7.6967519514130889E-3</c:v>
                </c:pt>
                <c:pt idx="30">
                  <c:v>6.2228490252701774E-3</c:v>
                </c:pt>
                <c:pt idx="31">
                  <c:v>4.633613091369615E-3</c:v>
                </c:pt>
                <c:pt idx="32">
                  <c:v>2.9724415595377418E-3</c:v>
                </c:pt>
                <c:pt idx="33">
                  <c:v>1.2872112311974326E-3</c:v>
                </c:pt>
                <c:pt idx="34">
                  <c:v>-3.7601667071883725E-4</c:v>
                </c:pt>
                <c:pt idx="35">
                  <c:v>-1.975555597510825E-3</c:v>
                </c:pt>
                <c:pt idx="36">
                  <c:v>-3.4758391453029612E-3</c:v>
                </c:pt>
                <c:pt idx="37">
                  <c:v>-4.8464073453830751E-3</c:v>
                </c:pt>
                <c:pt idx="38">
                  <c:v>-6.0644242940125267E-3</c:v>
                </c:pt>
                <c:pt idx="39">
                  <c:v>-7.1139210209971602E-3</c:v>
                </c:pt>
                <c:pt idx="40">
                  <c:v>-7.9779144573098419E-3</c:v>
                </c:pt>
                <c:pt idx="41">
                  <c:v>-8.6369325568869896E-3</c:v>
                </c:pt>
                <c:pt idx="42">
                  <c:v>-9.0686883756467048E-3</c:v>
                </c:pt>
                <c:pt idx="43">
                  <c:v>-9.2523915110998885E-3</c:v>
                </c:pt>
                <c:pt idx="44">
                  <c:v>-9.1721334341267283E-3</c:v>
                </c:pt>
                <c:pt idx="45">
                  <c:v>-8.8177446345640616E-3</c:v>
                </c:pt>
                <c:pt idx="46">
                  <c:v>-8.1852205145890866E-3</c:v>
                </c:pt>
                <c:pt idx="47">
                  <c:v>-7.2768067599912499E-3</c:v>
                </c:pt>
                <c:pt idx="48">
                  <c:v>-6.1014279077688414E-3</c:v>
                </c:pt>
                <c:pt idx="49">
                  <c:v>-4.6745300255415789E-3</c:v>
                </c:pt>
                <c:pt idx="50">
                  <c:v>-3.0193157886594158E-3</c:v>
                </c:pt>
                <c:pt idx="51">
                  <c:v>-1.1653475403491376E-3</c:v>
                </c:pt>
                <c:pt idx="52">
                  <c:v>8.5346836159131963E-4</c:v>
                </c:pt>
                <c:pt idx="53">
                  <c:v>2.9992330903901463E-3</c:v>
                </c:pt>
                <c:pt idx="54">
                  <c:v>5.2354346432765099E-3</c:v>
                </c:pt>
                <c:pt idx="55">
                  <c:v>7.5306764611548834E-3</c:v>
                </c:pt>
                <c:pt idx="56">
                  <c:v>9.8565656872614989E-3</c:v>
                </c:pt>
                <c:pt idx="57">
                  <c:v>1.2015675798008841E-2</c:v>
                </c:pt>
              </c:numCache>
            </c:numRef>
          </c:val>
        </c:ser>
        <c:ser>
          <c:idx val="4"/>
          <c:order val="5"/>
          <c:tx>
            <c:strRef>
              <c:f>GRAPH!$G$1</c:f>
              <c:strCache>
                <c:ptCount val="1"/>
                <c:pt idx="0">
                  <c:v>95</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GRAPH!$G$2:$G$59</c:f>
              <c:numCache>
                <c:formatCode>General</c:formatCode>
                <c:ptCount val="58"/>
                <c:pt idx="0">
                  <c:v>-1.8862515471917529E-2</c:v>
                </c:pt>
                <c:pt idx="1">
                  <c:v>-1.7506038499181642E-2</c:v>
                </c:pt>
                <c:pt idx="2">
                  <c:v>-1.6148066213988788E-2</c:v>
                </c:pt>
                <c:pt idx="3">
                  <c:v>-1.4780565155367631E-2</c:v>
                </c:pt>
                <c:pt idx="4">
                  <c:v>-1.3391438732989869E-2</c:v>
                </c:pt>
                <c:pt idx="5">
                  <c:v>-1.1965631390918885E-2</c:v>
                </c:pt>
                <c:pt idx="6">
                  <c:v>-1.0488511551591806E-2</c:v>
                </c:pt>
                <c:pt idx="7">
                  <c:v>-8.9480233508489881E-3</c:v>
                </c:pt>
                <c:pt idx="8">
                  <c:v>-7.3364956288666239E-3</c:v>
                </c:pt>
                <c:pt idx="9">
                  <c:v>-5.6518032679511165E-3</c:v>
                </c:pt>
                <c:pt idx="10">
                  <c:v>-3.8982664324678229E-3</c:v>
                </c:pt>
                <c:pt idx="11">
                  <c:v>-2.0877518570836529E-3</c:v>
                </c:pt>
                <c:pt idx="12">
                  <c:v>-2.3996953861882275E-4</c:v>
                </c:pt>
                <c:pt idx="13">
                  <c:v>1.6175506266041806E-3</c:v>
                </c:pt>
                <c:pt idx="14">
                  <c:v>3.4512556860939458E-3</c:v>
                </c:pt>
                <c:pt idx="15">
                  <c:v>5.2246806760876119E-3</c:v>
                </c:pt>
                <c:pt idx="16">
                  <c:v>6.8993079739985141E-3</c:v>
                </c:pt>
                <c:pt idx="17">
                  <c:v>8.4364388550054459E-3</c:v>
                </c:pt>
                <c:pt idx="18">
                  <c:v>9.7989852942289568E-3</c:v>
                </c:pt>
                <c:pt idx="19">
                  <c:v>1.0951930044095115E-2</c:v>
                </c:pt>
                <c:pt idx="20">
                  <c:v>1.1866696355191664E-2</c:v>
                </c:pt>
                <c:pt idx="21">
                  <c:v>1.2522835307795188E-2</c:v>
                </c:pt>
                <c:pt idx="22">
                  <c:v>1.2906579160136822E-2</c:v>
                </c:pt>
                <c:pt idx="23">
                  <c:v>1.3010048767990723E-2</c:v>
                </c:pt>
                <c:pt idx="24">
                  <c:v>1.2831209619637574E-2</c:v>
                </c:pt>
                <c:pt idx="25">
                  <c:v>1.2375516849473134E-2</c:v>
                </c:pt>
                <c:pt idx="26">
                  <c:v>1.1655117591161446E-2</c:v>
                </c:pt>
                <c:pt idx="27">
                  <c:v>1.0686430472548802E-2</c:v>
                </c:pt>
                <c:pt idx="28">
                  <c:v>9.4923465419856079E-3</c:v>
                </c:pt>
                <c:pt idx="29">
                  <c:v>8.1018441593821988E-3</c:v>
                </c:pt>
                <c:pt idx="30">
                  <c:v>6.5503673950212393E-3</c:v>
                </c:pt>
                <c:pt idx="31">
                  <c:v>4.8774874645995947E-3</c:v>
                </c:pt>
                <c:pt idx="32">
                  <c:v>3.1288858521449914E-3</c:v>
                </c:pt>
                <c:pt idx="33">
                  <c:v>1.3549591907341396E-3</c:v>
                </c:pt>
                <c:pt idx="34">
                  <c:v>-3.9580702180930238E-4</c:v>
                </c:pt>
                <c:pt idx="35">
                  <c:v>-2.0795322079061318E-3</c:v>
                </c:pt>
                <c:pt idx="36">
                  <c:v>-3.6587780476873277E-3</c:v>
                </c:pt>
                <c:pt idx="37">
                  <c:v>-5.1014814161927102E-3</c:v>
                </c:pt>
                <c:pt idx="38">
                  <c:v>-6.3836045200131863E-3</c:v>
                </c:pt>
                <c:pt idx="39">
                  <c:v>-7.4883379168391162E-3</c:v>
                </c:pt>
                <c:pt idx="40">
                  <c:v>-8.3978046919050975E-3</c:v>
                </c:pt>
                <c:pt idx="41">
                  <c:v>-9.0915079546178834E-3</c:v>
                </c:pt>
                <c:pt idx="42">
                  <c:v>-9.545987763838637E-3</c:v>
                </c:pt>
                <c:pt idx="43">
                  <c:v>-9.7393594853683041E-3</c:v>
                </c:pt>
                <c:pt idx="44">
                  <c:v>-9.6548772990807663E-3</c:v>
                </c:pt>
                <c:pt idx="45">
                  <c:v>-9.2818364574358547E-3</c:v>
                </c:pt>
                <c:pt idx="46">
                  <c:v>-8.6160215943043017E-3</c:v>
                </c:pt>
                <c:pt idx="47">
                  <c:v>-7.6597965894644737E-3</c:v>
                </c:pt>
                <c:pt idx="48">
                  <c:v>-6.4225556923882543E-3</c:v>
                </c:pt>
                <c:pt idx="49">
                  <c:v>-4.9205579216227147E-3</c:v>
                </c:pt>
                <c:pt idx="50">
                  <c:v>-3.1782271459572797E-3</c:v>
                </c:pt>
                <c:pt idx="51">
                  <c:v>-1.2266816214201448E-3</c:v>
                </c:pt>
                <c:pt idx="52">
                  <c:v>8.9838774904349439E-4</c:v>
                </c:pt>
                <c:pt idx="53">
                  <c:v>3.1570874635685753E-3</c:v>
                </c:pt>
                <c:pt idx="54">
                  <c:v>5.510983835027905E-3</c:v>
                </c:pt>
                <c:pt idx="55">
                  <c:v>7.9270278538472461E-3</c:v>
                </c:pt>
                <c:pt idx="56">
                  <c:v>1.0375332302380524E-2</c:v>
                </c:pt>
                <c:pt idx="57">
                  <c:v>1.2648079787377727E-2</c:v>
                </c:pt>
              </c:numCache>
            </c:numRef>
          </c:val>
        </c:ser>
        <c:ser>
          <c:idx val="5"/>
          <c:order val="6"/>
          <c:tx>
            <c:strRef>
              <c:f>GRAPH!$H$1</c:f>
              <c:strCache>
                <c:ptCount val="1"/>
                <c:pt idx="0">
                  <c:v>94</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GRAPH!$H$2:$H$59</c:f>
              <c:numCache>
                <c:formatCode>General</c:formatCode>
                <c:ptCount val="58"/>
                <c:pt idx="0">
                  <c:v>-1.5565749028550568E-2</c:v>
                </c:pt>
                <c:pt idx="1">
                  <c:v>-1.4682496291021918E-2</c:v>
                </c:pt>
                <c:pt idx="2">
                  <c:v>-1.3793843735575795E-2</c:v>
                </c:pt>
                <c:pt idx="3">
                  <c:v>-1.2885111989063391E-2</c:v>
                </c:pt>
                <c:pt idx="4">
                  <c:v>-1.1934470743856895E-2</c:v>
                </c:pt>
                <c:pt idx="5">
                  <c:v>-1.0915122497087593E-2</c:v>
                </c:pt>
                <c:pt idx="6">
                  <c:v>-9.8009194607195926E-3</c:v>
                </c:pt>
                <c:pt idx="7">
                  <c:v>-8.5699567924926168E-3</c:v>
                </c:pt>
                <c:pt idx="8">
                  <c:v>-7.2074483997768279E-3</c:v>
                </c:pt>
                <c:pt idx="9">
                  <c:v>-5.7074518867494817E-3</c:v>
                </c:pt>
                <c:pt idx="10">
                  <c:v>-4.0740834559835903E-3</c:v>
                </c:pt>
                <c:pt idx="11">
                  <c:v>-2.3229517405822797E-3</c:v>
                </c:pt>
                <c:pt idx="12">
                  <c:v>-4.812895699914943E-4</c:v>
                </c:pt>
                <c:pt idx="13">
                  <c:v>1.4124415027226833E-3</c:v>
                </c:pt>
                <c:pt idx="14">
                  <c:v>3.311703442593128E-3</c:v>
                </c:pt>
                <c:pt idx="15">
                  <c:v>5.1670839240083311E-3</c:v>
                </c:pt>
                <c:pt idx="16">
                  <c:v>6.9280053683771214E-3</c:v>
                </c:pt>
                <c:pt idx="17">
                  <c:v>8.5457411093228242E-3</c:v>
                </c:pt>
                <c:pt idx="18">
                  <c:v>9.9759511070681706E-3</c:v>
                </c:pt>
                <c:pt idx="19">
                  <c:v>1.1178910186677049E-2</c:v>
                </c:pt>
                <c:pt idx="20">
                  <c:v>1.2124664997942958E-2</c:v>
                </c:pt>
                <c:pt idx="21">
                  <c:v>1.2794304100611886E-2</c:v>
                </c:pt>
                <c:pt idx="22">
                  <c:v>1.3176900208156428E-2</c:v>
                </c:pt>
                <c:pt idx="23">
                  <c:v>1.3267756685034882E-2</c:v>
                </c:pt>
                <c:pt idx="24">
                  <c:v>1.3067844901490822E-2</c:v>
                </c:pt>
                <c:pt idx="25">
                  <c:v>1.2585874523505347E-2</c:v>
                </c:pt>
                <c:pt idx="26">
                  <c:v>1.1837218873265387E-2</c:v>
                </c:pt>
                <c:pt idx="27">
                  <c:v>1.0840616170686657E-2</c:v>
                </c:pt>
                <c:pt idx="28">
                  <c:v>9.6212765092965613E-3</c:v>
                </c:pt>
                <c:pt idx="29">
                  <c:v>8.2104846672879095E-3</c:v>
                </c:pt>
                <c:pt idx="30">
                  <c:v>6.6464308490146173E-3</c:v>
                </c:pt>
                <c:pt idx="31">
                  <c:v>4.9712388915581496E-3</c:v>
                </c:pt>
                <c:pt idx="32">
                  <c:v>3.2340125380754259E-3</c:v>
                </c:pt>
                <c:pt idx="33">
                  <c:v>1.4892660411586212E-3</c:v>
                </c:pt>
                <c:pt idx="34">
                  <c:v>-2.1209827211965404E-4</c:v>
                </c:pt>
                <c:pt idx="35">
                  <c:v>-1.825964346509279E-3</c:v>
                </c:pt>
                <c:pt idx="36">
                  <c:v>-3.3170330155269934E-3</c:v>
                </c:pt>
                <c:pt idx="37">
                  <c:v>-4.6568900966676985E-3</c:v>
                </c:pt>
                <c:pt idx="38">
                  <c:v>-5.8268615149217329E-3</c:v>
                </c:pt>
                <c:pt idx="39">
                  <c:v>-6.8162704746401737E-3</c:v>
                </c:pt>
                <c:pt idx="40">
                  <c:v>-7.6113206244576848E-3</c:v>
                </c:pt>
                <c:pt idx="41">
                  <c:v>-8.1932516814764433E-3</c:v>
                </c:pt>
                <c:pt idx="42">
                  <c:v>-8.5383247919086358E-3</c:v>
                </c:pt>
                <c:pt idx="43">
                  <c:v>-8.6236777625998684E-3</c:v>
                </c:pt>
                <c:pt idx="44">
                  <c:v>-8.4322978805837501E-3</c:v>
                </c:pt>
                <c:pt idx="45">
                  <c:v>-7.9539364330698525E-3</c:v>
                </c:pt>
                <c:pt idx="46">
                  <c:v>-7.1855540790530803E-3</c:v>
                </c:pt>
                <c:pt idx="47">
                  <c:v>-6.1312594340290349E-3</c:v>
                </c:pt>
                <c:pt idx="48">
                  <c:v>-4.802822620531666E-3</c:v>
                </c:pt>
                <c:pt idx="49">
                  <c:v>-3.2193814296626044E-3</c:v>
                </c:pt>
                <c:pt idx="50">
                  <c:v>-1.4091105796361081E-3</c:v>
                </c:pt>
                <c:pt idx="51">
                  <c:v>5.9331641230608856E-4</c:v>
                </c:pt>
                <c:pt idx="52">
                  <c:v>2.7497734329968715E-3</c:v>
                </c:pt>
                <c:pt idx="53">
                  <c:v>5.0190496682019914E-3</c:v>
                </c:pt>
                <c:pt idx="54">
                  <c:v>7.3640402835071228E-3</c:v>
                </c:pt>
                <c:pt idx="55">
                  <c:v>9.7559076276398926E-3</c:v>
                </c:pt>
                <c:pt idx="56">
                  <c:v>1.2169360215851688E-2</c:v>
                </c:pt>
                <c:pt idx="57">
                  <c:v>1.4369315708145255E-2</c:v>
                </c:pt>
              </c:numCache>
            </c:numRef>
          </c:val>
        </c:ser>
        <c:ser>
          <c:idx val="6"/>
          <c:order val="7"/>
          <c:tx>
            <c:strRef>
              <c:f>GRAPH!$I$1</c:f>
              <c:strCache>
                <c:ptCount val="1"/>
                <c:pt idx="0">
                  <c:v>93</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GRAPH!$I$2:$I$59</c:f>
              <c:numCache>
                <c:formatCode>General</c:formatCode>
                <c:ptCount val="58"/>
                <c:pt idx="0">
                  <c:v>-1.2485439192037928E-2</c:v>
                </c:pt>
                <c:pt idx="1">
                  <c:v>-1.2029710506970659E-2</c:v>
                </c:pt>
                <c:pt idx="2">
                  <c:v>-1.1565350237573435E-2</c:v>
                </c:pt>
                <c:pt idx="3">
                  <c:v>-1.1071539320804957E-2</c:v>
                </c:pt>
                <c:pt idx="4">
                  <c:v>-1.0517777255410143E-2</c:v>
                </c:pt>
                <c:pt idx="5">
                  <c:v>-9.8670410487438076E-3</c:v>
                </c:pt>
                <c:pt idx="6">
                  <c:v>-9.0835824840573842E-3</c:v>
                </c:pt>
                <c:pt idx="7">
                  <c:v>-8.1376044570742323E-3</c:v>
                </c:pt>
                <c:pt idx="8">
                  <c:v>-7.0087491390922185E-3</c:v>
                </c:pt>
                <c:pt idx="9">
                  <c:v>-5.6878899567054386E-3</c:v>
                </c:pt>
                <c:pt idx="10">
                  <c:v>-4.1784406296132559E-3</c:v>
                </c:pt>
                <c:pt idx="11">
                  <c:v>-2.4983284033430753E-3</c:v>
                </c:pt>
                <c:pt idx="12">
                  <c:v>-6.8029045437056901E-4</c:v>
                </c:pt>
                <c:pt idx="13">
                  <c:v>1.2284066384807835E-3</c:v>
                </c:pt>
                <c:pt idx="14">
                  <c:v>3.1703493985312248E-3</c:v>
                </c:pt>
                <c:pt idx="15">
                  <c:v>5.085400449079569E-3</c:v>
                </c:pt>
                <c:pt idx="16">
                  <c:v>6.91298291138287E-3</c:v>
                </c:pt>
                <c:pt idx="17">
                  <c:v>8.5961061344586032E-3</c:v>
                </c:pt>
                <c:pt idx="18">
                  <c:v>1.0084503629789743E-2</c:v>
                </c:pt>
                <c:pt idx="19">
                  <c:v>1.1334238381317752E-2</c:v>
                </c:pt>
                <c:pt idx="20">
                  <c:v>1.2313699000025102E-2</c:v>
                </c:pt>
                <c:pt idx="21">
                  <c:v>1.3004354364965387E-2</c:v>
                </c:pt>
                <c:pt idx="22">
                  <c:v>1.3396119535350803E-2</c:v>
                </c:pt>
                <c:pt idx="23">
                  <c:v>1.3485123795576759E-2</c:v>
                </c:pt>
                <c:pt idx="24">
                  <c:v>1.3273143059697623E-2</c:v>
                </c:pt>
                <c:pt idx="25">
                  <c:v>1.2770794273275765E-2</c:v>
                </c:pt>
                <c:pt idx="26">
                  <c:v>1.1996451358335158E-2</c:v>
                </c:pt>
                <c:pt idx="27">
                  <c:v>1.0971866853915047E-2</c:v>
                </c:pt>
                <c:pt idx="28">
                  <c:v>9.7260314073560616E-3</c:v>
                </c:pt>
                <c:pt idx="29">
                  <c:v>8.2943018234477028E-3</c:v>
                </c:pt>
                <c:pt idx="30">
                  <c:v>6.7193947743913185E-3</c:v>
                </c:pt>
                <c:pt idx="31">
                  <c:v>5.0472613380514453E-3</c:v>
                </c:pt>
                <c:pt idx="32">
                  <c:v>3.3312732301700176E-3</c:v>
                </c:pt>
                <c:pt idx="33">
                  <c:v>1.6303053657816813E-3</c:v>
                </c:pt>
                <c:pt idx="34">
                  <c:v>-3.1862905978119471E-6</c:v>
                </c:pt>
                <c:pt idx="35">
                  <c:v>-1.5266180679300856E-3</c:v>
                </c:pt>
                <c:pt idx="36">
                  <c:v>-2.9093050237325446E-3</c:v>
                </c:pt>
                <c:pt idx="37">
                  <c:v>-4.1291231443874032E-3</c:v>
                </c:pt>
                <c:pt idx="38">
                  <c:v>-5.1751296524020773E-3</c:v>
                </c:pt>
                <c:pt idx="39">
                  <c:v>-6.0442513931142638E-3</c:v>
                </c:pt>
                <c:pt idx="40">
                  <c:v>-6.7269630906883204E-3</c:v>
                </c:pt>
                <c:pt idx="41">
                  <c:v>-7.2053721310727514E-3</c:v>
                </c:pt>
                <c:pt idx="42">
                  <c:v>-7.4539516243901094E-3</c:v>
                </c:pt>
                <c:pt idx="43">
                  <c:v>-7.4470730670355145E-3</c:v>
                </c:pt>
                <c:pt idx="44">
                  <c:v>-7.166028649339351E-3</c:v>
                </c:pt>
                <c:pt idx="45">
                  <c:v>-6.599848993220192E-3</c:v>
                </c:pt>
                <c:pt idx="46">
                  <c:v>-5.7457122352679857E-3</c:v>
                </c:pt>
                <c:pt idx="47">
                  <c:v>-4.6086804303842044E-3</c:v>
                </c:pt>
                <c:pt idx="48">
                  <c:v>-3.2024806021964114E-3</c:v>
                </c:pt>
                <c:pt idx="49">
                  <c:v>-1.5492178408138546E-3</c:v>
                </c:pt>
                <c:pt idx="50">
                  <c:v>3.1828692176250062E-4</c:v>
                </c:pt>
                <c:pt idx="51">
                  <c:v>2.360478247464326E-3</c:v>
                </c:pt>
                <c:pt idx="52">
                  <c:v>4.5353316714704661E-3</c:v>
                </c:pt>
                <c:pt idx="53">
                  <c:v>6.7989973487971866E-3</c:v>
                </c:pt>
                <c:pt idx="54">
                  <c:v>9.1151330418811627E-3</c:v>
                </c:pt>
                <c:pt idx="55">
                  <c:v>1.145953743194128E-2</c:v>
                </c:pt>
                <c:pt idx="56">
                  <c:v>1.3812421475047909E-2</c:v>
                </c:pt>
                <c:pt idx="57">
                  <c:v>1.5918994482711481E-2</c:v>
                </c:pt>
              </c:numCache>
            </c:numRef>
          </c:val>
        </c:ser>
        <c:ser>
          <c:idx val="7"/>
          <c:order val="8"/>
          <c:tx>
            <c:strRef>
              <c:f>GRAPH!$J$1</c:f>
              <c:strCache>
                <c:ptCount val="1"/>
                <c:pt idx="0">
                  <c:v>92</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GRAPH!$J$2:$J$59</c:f>
              <c:numCache>
                <c:formatCode>General</c:formatCode>
                <c:ptCount val="58"/>
                <c:pt idx="0">
                  <c:v>-9.6238895821560977E-3</c:v>
                </c:pt>
                <c:pt idx="1">
                  <c:v>-9.5493757051854367E-3</c:v>
                </c:pt>
                <c:pt idx="2">
                  <c:v>-9.4636454791956481E-3</c:v>
                </c:pt>
                <c:pt idx="3">
                  <c:v>-9.3403341785207594E-3</c:v>
                </c:pt>
                <c:pt idx="4">
                  <c:v>-9.1414062413872621E-3</c:v>
                </c:pt>
                <c:pt idx="5">
                  <c:v>-8.8211336863295298E-3</c:v>
                </c:pt>
                <c:pt idx="6">
                  <c:v>-8.3360326673598273E-3</c:v>
                </c:pt>
                <c:pt idx="7">
                  <c:v>-7.650358509587285E-3</c:v>
                </c:pt>
                <c:pt idx="8">
                  <c:v>-6.7397806260165449E-3</c:v>
                </c:pt>
                <c:pt idx="9">
                  <c:v>-5.5926482853134729E-3</c:v>
                </c:pt>
                <c:pt idx="10">
                  <c:v>-4.2111352883942299E-3</c:v>
                </c:pt>
                <c:pt idx="11">
                  <c:v>-2.6139735947006137E-3</c:v>
                </c:pt>
                <c:pt idx="12">
                  <c:v>-8.3733806075625417E-4</c:v>
                </c:pt>
                <c:pt idx="13">
                  <c:v>1.0647747987263534E-3</c:v>
                </c:pt>
                <c:pt idx="14">
                  <c:v>3.0261807056466417E-3</c:v>
                </c:pt>
                <c:pt idx="15">
                  <c:v>4.9783293449467969E-3</c:v>
                </c:pt>
                <c:pt idx="16">
                  <c:v>6.8528026140772802E-3</c:v>
                </c:pt>
                <c:pt idx="17">
                  <c:v>8.5861576734530543E-3</c:v>
                </c:pt>
                <c:pt idx="18">
                  <c:v>1.0123542664227103E-2</c:v>
                </c:pt>
                <c:pt idx="19">
                  <c:v>1.1417303110339172E-2</c:v>
                </c:pt>
                <c:pt idx="20">
                  <c:v>1.2433835906148438E-2</c:v>
                </c:pt>
                <c:pt idx="21">
                  <c:v>1.3153705880627697E-2</c:v>
                </c:pt>
                <c:pt idx="22">
                  <c:v>1.3565500703707545E-2</c:v>
                </c:pt>
                <c:pt idx="23">
                  <c:v>1.3663683329431908E-2</c:v>
                </c:pt>
                <c:pt idx="24">
                  <c:v>1.3448597603169521E-2</c:v>
                </c:pt>
                <c:pt idx="25">
                  <c:v>1.2931431125510762E-2</c:v>
                </c:pt>
                <c:pt idx="26">
                  <c:v>1.2133482869537748E-2</c:v>
                </c:pt>
                <c:pt idx="27">
                  <c:v>1.1080367637761657E-2</c:v>
                </c:pt>
                <c:pt idx="28">
                  <c:v>9.8064265696604647E-3</c:v>
                </c:pt>
                <c:pt idx="29">
                  <c:v>8.3528994739577866E-3</c:v>
                </c:pt>
                <c:pt idx="30">
                  <c:v>6.7688558024437961E-3</c:v>
                </c:pt>
                <c:pt idx="31">
                  <c:v>5.1052539304057287E-3</c:v>
                </c:pt>
                <c:pt idx="32">
                  <c:v>3.4205216626245205E-3</c:v>
                </c:pt>
                <c:pt idx="33">
                  <c:v>1.7780329987602261E-3</c:v>
                </c:pt>
                <c:pt idx="34">
                  <c:v>2.3093720955202901E-4</c:v>
                </c:pt>
                <c:pt idx="35">
                  <c:v>-1.1814904615494726E-3</c:v>
                </c:pt>
                <c:pt idx="36">
                  <c:v>-2.4356227882984527E-3</c:v>
                </c:pt>
                <c:pt idx="37">
                  <c:v>-3.518296941378507E-3</c:v>
                </c:pt>
                <c:pt idx="38">
                  <c:v>-4.4287335802009054E-3</c:v>
                </c:pt>
                <c:pt idx="39">
                  <c:v>-5.1728449562347123E-3</c:v>
                </c:pt>
                <c:pt idx="40">
                  <c:v>-5.7455278327609438E-3</c:v>
                </c:pt>
                <c:pt idx="41">
                  <c:v>-6.1288227529923134E-3</c:v>
                </c:pt>
                <c:pt idx="42">
                  <c:v>-6.2938688384590602E-3</c:v>
                </c:pt>
                <c:pt idx="43">
                  <c:v>-6.2104670887881408E-3</c:v>
                </c:pt>
                <c:pt idx="44">
                  <c:v>-5.8569192604853715E-3</c:v>
                </c:pt>
                <c:pt idx="45">
                  <c:v>-5.2204165584512907E-3</c:v>
                </c:pt>
                <c:pt idx="46">
                  <c:v>-4.2974153238490853E-3</c:v>
                </c:pt>
                <c:pt idx="47">
                  <c:v>-3.0931456351788178E-3</c:v>
                </c:pt>
                <c:pt idx="48">
                  <c:v>-1.6228503806645644E-3</c:v>
                </c:pt>
                <c:pt idx="49">
                  <c:v>8.8374574409799678E-5</c:v>
                </c:pt>
                <c:pt idx="50">
                  <c:v>2.0022023659762578E-3</c:v>
                </c:pt>
                <c:pt idx="51">
                  <c:v>4.0729622636901386E-3</c:v>
                </c:pt>
                <c:pt idx="52">
                  <c:v>6.2533737518313259E-3</c:v>
                </c:pt>
                <c:pt idx="53">
                  <c:v>8.4957130681641013E-3</c:v>
                </c:pt>
                <c:pt idx="54">
                  <c:v>1.0763888785514375E-2</c:v>
                </c:pt>
                <c:pt idx="55">
                  <c:v>1.3038790802705758E-2</c:v>
                </c:pt>
                <c:pt idx="56">
                  <c:v>1.5307055333516506E-2</c:v>
                </c:pt>
                <c:pt idx="57">
                  <c:v>1.730222637989199E-2</c:v>
                </c:pt>
              </c:numCache>
            </c:numRef>
          </c:val>
        </c:ser>
        <c:ser>
          <c:idx val="8"/>
          <c:order val="9"/>
          <c:tx>
            <c:strRef>
              <c:f>GRAPH!$K$1</c:f>
              <c:strCache>
                <c:ptCount val="1"/>
                <c:pt idx="0">
                  <c:v>91</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GRAPH!$K$2:$K$59</c:f>
              <c:numCache>
                <c:formatCode>General</c:formatCode>
                <c:ptCount val="58"/>
                <c:pt idx="0">
                  <c:v>-6.985795758913671E-3</c:v>
                </c:pt>
                <c:pt idx="1">
                  <c:v>-7.2447926668022244E-3</c:v>
                </c:pt>
                <c:pt idx="2">
                  <c:v>-7.4906616230523415E-3</c:v>
                </c:pt>
                <c:pt idx="3">
                  <c:v>-7.6923079622792656E-3</c:v>
                </c:pt>
                <c:pt idx="4">
                  <c:v>-7.8054466775023812E-3</c:v>
                </c:pt>
                <c:pt idx="5">
                  <c:v>-7.7771117534766177E-3</c:v>
                </c:pt>
                <c:pt idx="6">
                  <c:v>-7.5578276959744617E-3</c:v>
                </c:pt>
                <c:pt idx="7">
                  <c:v>-7.1077595536057636E-3</c:v>
                </c:pt>
                <c:pt idx="8">
                  <c:v>-6.4001940496045684E-3</c:v>
                </c:pt>
                <c:pt idx="9">
                  <c:v>-5.4216163563298725E-3</c:v>
                </c:pt>
                <c:pt idx="10">
                  <c:v>-4.1723725761844133E-3</c:v>
                </c:pt>
                <c:pt idx="11">
                  <c:v>-2.6704175071745606E-3</c:v>
                </c:pt>
                <c:pt idx="12">
                  <c:v>-9.53315577040037E-4</c:v>
                </c:pt>
                <c:pt idx="13">
                  <c:v>9.2022142496528403E-4</c:v>
                </c:pt>
                <c:pt idx="14">
                  <c:v>2.8773596161685289E-3</c:v>
                </c:pt>
                <c:pt idx="15">
                  <c:v>4.8436272307834649E-3</c:v>
                </c:pt>
                <c:pt idx="16">
                  <c:v>6.745106479923102E-3</c:v>
                </c:pt>
                <c:pt idx="17">
                  <c:v>8.5138016942716277E-3</c:v>
                </c:pt>
                <c:pt idx="18">
                  <c:v>1.0091561057866461E-2</c:v>
                </c:pt>
                <c:pt idx="19">
                  <c:v>1.1427466209382287E-2</c:v>
                </c:pt>
                <c:pt idx="20">
                  <c:v>1.2485461275494325E-2</c:v>
                </c:pt>
                <c:pt idx="21">
                  <c:v>1.3243745408567431E-2</c:v>
                </c:pt>
                <c:pt idx="22">
                  <c:v>1.3687156943544609E-2</c:v>
                </c:pt>
                <c:pt idx="23">
                  <c:v>1.3805838738045972E-2</c:v>
                </c:pt>
                <c:pt idx="24">
                  <c:v>1.359645850007607E-2</c:v>
                </c:pt>
                <c:pt idx="25">
                  <c:v>1.3069514914325842E-2</c:v>
                </c:pt>
                <c:pt idx="26">
                  <c:v>1.2249331600186153E-2</c:v>
                </c:pt>
                <c:pt idx="27">
                  <c:v>1.1166447185546824E-2</c:v>
                </c:pt>
                <c:pt idx="28">
                  <c:v>9.8622782139754506E-3</c:v>
                </c:pt>
                <c:pt idx="29">
                  <c:v>8.3858322697691889E-3</c:v>
                </c:pt>
                <c:pt idx="30">
                  <c:v>6.7943871769473585E-3</c:v>
                </c:pt>
                <c:pt idx="31">
                  <c:v>5.1449847606457322E-3</c:v>
                </c:pt>
                <c:pt idx="32">
                  <c:v>3.5017403918823353E-3</c:v>
                </c:pt>
                <c:pt idx="33">
                  <c:v>1.9326021791553627E-3</c:v>
                </c:pt>
                <c:pt idx="34">
                  <c:v>4.9047067676610823E-4</c:v>
                </c:pt>
                <c:pt idx="35">
                  <c:v>-7.9050009522729781E-4</c:v>
                </c:pt>
                <c:pt idx="36">
                  <c:v>-1.8961069285008403E-3</c:v>
                </c:pt>
                <c:pt idx="37">
                  <c:v>-2.8247979769819853E-3</c:v>
                </c:pt>
                <c:pt idx="38">
                  <c:v>-3.588401383717077E-3</c:v>
                </c:pt>
                <c:pt idx="39">
                  <c:v>-4.2031318707962395E-3</c:v>
                </c:pt>
                <c:pt idx="40">
                  <c:v>-4.6684142865320855E-3</c:v>
                </c:pt>
                <c:pt idx="41">
                  <c:v>-4.9652123234535939E-3</c:v>
                </c:pt>
                <c:pt idx="42">
                  <c:v>-5.0597384055883765E-3</c:v>
                </c:pt>
                <c:pt idx="43">
                  <c:v>-4.9155106430935902E-3</c:v>
                </c:pt>
                <c:pt idx="44">
                  <c:v>-4.5066400381235105E-3</c:v>
                </c:pt>
                <c:pt idx="45">
                  <c:v>-3.817386609362039E-3</c:v>
                </c:pt>
                <c:pt idx="46">
                  <c:v>-2.8425708976658193E-3</c:v>
                </c:pt>
                <c:pt idx="47">
                  <c:v>-1.5867978796935134E-3</c:v>
                </c:pt>
                <c:pt idx="48">
                  <c:v>-6.6392930410774653E-5</c:v>
                </c:pt>
                <c:pt idx="49">
                  <c:v>1.6905648789645733E-3</c:v>
                </c:pt>
                <c:pt idx="50">
                  <c:v>3.639426055797923E-3</c:v>
                </c:pt>
                <c:pt idx="51">
                  <c:v>5.7273272965493449E-3</c:v>
                </c:pt>
                <c:pt idx="52">
                  <c:v>7.9005985160021108E-3</c:v>
                </c:pt>
                <c:pt idx="53">
                  <c:v>1.0106624350347149E-2</c:v>
                </c:pt>
                <c:pt idx="54">
                  <c:v>1.2309191472158254E-2</c:v>
                </c:pt>
                <c:pt idx="55">
                  <c:v>1.4494748668899438E-2</c:v>
                </c:pt>
                <c:pt idx="56">
                  <c:v>1.6657266533995241E-2</c:v>
                </c:pt>
                <c:pt idx="57">
                  <c:v>1.8526877946122608E-2</c:v>
                </c:pt>
              </c:numCache>
            </c:numRef>
          </c:val>
        </c:ser>
        <c:ser>
          <c:idx val="9"/>
          <c:order val="10"/>
          <c:tx>
            <c:strRef>
              <c:f>GRAPH!$L$1</c:f>
              <c:strCache>
                <c:ptCount val="1"/>
                <c:pt idx="0">
                  <c:v>90</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GRAPH!$L$2:$L$59</c:f>
              <c:numCache>
                <c:formatCode>General</c:formatCode>
                <c:ptCount val="58"/>
                <c:pt idx="0">
                  <c:v>-4.5775312796985101E-3</c:v>
                </c:pt>
                <c:pt idx="1">
                  <c:v>-5.1203092569118702E-3</c:v>
                </c:pt>
                <c:pt idx="2">
                  <c:v>-5.6488140900929906E-3</c:v>
                </c:pt>
                <c:pt idx="3">
                  <c:v>-6.1283851351210394E-3</c:v>
                </c:pt>
                <c:pt idx="4">
                  <c:v>-6.5100050408257726E-3</c:v>
                </c:pt>
                <c:pt idx="5">
                  <c:v>-6.7348505569333472E-3</c:v>
                </c:pt>
                <c:pt idx="6">
                  <c:v>-6.7490092580460015E-3</c:v>
                </c:pt>
                <c:pt idx="7">
                  <c:v>-6.5101921701755661E-3</c:v>
                </c:pt>
                <c:pt idx="8">
                  <c:v>-5.9907264573890728E-3</c:v>
                </c:pt>
                <c:pt idx="9">
                  <c:v>-5.1758303048738963E-3</c:v>
                </c:pt>
                <c:pt idx="10">
                  <c:v>-4.0634213809518371E-3</c:v>
                </c:pt>
                <c:pt idx="11">
                  <c:v>-2.6691625162440502E-3</c:v>
                </c:pt>
                <c:pt idx="12">
                  <c:v>-1.0300557622442419E-3</c:v>
                </c:pt>
                <c:pt idx="13">
                  <c:v>7.9243232228343174E-4</c:v>
                </c:pt>
                <c:pt idx="14">
                  <c:v>2.7210015040475266E-3</c:v>
                </c:pt>
                <c:pt idx="15">
                  <c:v>4.6780354387082612E-3</c:v>
                </c:pt>
                <c:pt idx="16">
                  <c:v>6.5867120158132897E-3</c:v>
                </c:pt>
                <c:pt idx="17">
                  <c:v>8.3764752802312215E-3</c:v>
                </c:pt>
                <c:pt idx="18">
                  <c:v>9.98704442357079E-3</c:v>
                </c:pt>
                <c:pt idx="19">
                  <c:v>1.1364515896721938E-2</c:v>
                </c:pt>
                <c:pt idx="20">
                  <c:v>1.2469717059354846E-2</c:v>
                </c:pt>
                <c:pt idx="21">
                  <c:v>1.3276788086851288E-2</c:v>
                </c:pt>
                <c:pt idx="22">
                  <c:v>1.3764127397865922E-2</c:v>
                </c:pt>
                <c:pt idx="23">
                  <c:v>1.3914799713116155E-2</c:v>
                </c:pt>
                <c:pt idx="24">
                  <c:v>1.3719596232400044E-2</c:v>
                </c:pt>
                <c:pt idx="25">
                  <c:v>1.3187238968756176E-2</c:v>
                </c:pt>
                <c:pt idx="26">
                  <c:v>1.2345342824371386E-2</c:v>
                </c:pt>
                <c:pt idx="27">
                  <c:v>1.12306471160738E-2</c:v>
                </c:pt>
                <c:pt idx="28">
                  <c:v>9.8935628269286591E-3</c:v>
                </c:pt>
                <c:pt idx="29">
                  <c:v>8.392854984742959E-3</c:v>
                </c:pt>
                <c:pt idx="30">
                  <c:v>6.795813371485715E-3</c:v>
                </c:pt>
                <c:pt idx="31">
                  <c:v>5.1665601288598539E-3</c:v>
                </c:pt>
                <c:pt idx="32">
                  <c:v>3.5753394087683077E-3</c:v>
                </c:pt>
                <c:pt idx="33">
                  <c:v>2.094640932437053E-3</c:v>
                </c:pt>
                <c:pt idx="34">
                  <c:v>7.759909376516827E-4</c:v>
                </c:pt>
                <c:pt idx="35">
                  <c:v>-3.534127703515022E-4</c:v>
                </c:pt>
                <c:pt idx="36">
                  <c:v>-1.2910441244740056E-3</c:v>
                </c:pt>
                <c:pt idx="37">
                  <c:v>-2.0494981085323882E-3</c:v>
                </c:pt>
                <c:pt idx="38">
                  <c:v>-2.6555558966776527E-3</c:v>
                </c:pt>
                <c:pt idx="39">
                  <c:v>-3.1370581868248593E-3</c:v>
                </c:pt>
                <c:pt idx="40">
                  <c:v>-3.4979718524457137E-3</c:v>
                </c:pt>
                <c:pt idx="41">
                  <c:v>-3.7170937475448085E-3</c:v>
                </c:pt>
                <c:pt idx="42">
                  <c:v>-3.7542452018448635E-3</c:v>
                </c:pt>
                <c:pt idx="43">
                  <c:v>-3.5649996203002132E-3</c:v>
                </c:pt>
                <c:pt idx="44">
                  <c:v>-3.1181566240621184E-3</c:v>
                </c:pt>
                <c:pt idx="45">
                  <c:v>-2.3939391305145552E-3</c:v>
                </c:pt>
                <c:pt idx="46">
                  <c:v>-1.3845909032785819E-3</c:v>
                </c:pt>
                <c:pt idx="47">
                  <c:v>-9.3301164348913446E-5</c:v>
                </c:pt>
                <c:pt idx="48">
                  <c:v>1.4629090583460069E-3</c:v>
                </c:pt>
                <c:pt idx="49">
                  <c:v>3.2529353296326668E-3</c:v>
                </c:pt>
                <c:pt idx="50">
                  <c:v>5.2250323191009862E-3</c:v>
                </c:pt>
                <c:pt idx="51">
                  <c:v>7.3182799348938676E-3</c:v>
                </c:pt>
                <c:pt idx="52">
                  <c:v>9.4718581753086006E-3</c:v>
                </c:pt>
                <c:pt idx="53">
                  <c:v>1.1627637845031069E-2</c:v>
                </c:pt>
                <c:pt idx="54">
                  <c:v>1.3749186055107554E-2</c:v>
                </c:pt>
                <c:pt idx="55">
                  <c:v>1.5828955191330429E-2</c:v>
                </c:pt>
                <c:pt idx="56">
                  <c:v>1.7869044619215124E-2</c:v>
                </c:pt>
                <c:pt idx="57">
                  <c:v>1.9604093875409359E-2</c:v>
                </c:pt>
              </c:numCache>
            </c:numRef>
          </c:val>
        </c:ser>
        <c:ser>
          <c:idx val="10"/>
          <c:order val="11"/>
          <c:tx>
            <c:strRef>
              <c:f>GRAPH!$M$1</c:f>
              <c:strCache>
                <c:ptCount val="1"/>
                <c:pt idx="0">
                  <c:v>89</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GRAPH!$M$2:$M$59</c:f>
              <c:numCache>
                <c:formatCode>General</c:formatCode>
                <c:ptCount val="58"/>
                <c:pt idx="0">
                  <c:v>-2.4053842587947738E-3</c:v>
                </c:pt>
                <c:pt idx="1">
                  <c:v>-3.1800819048144469E-3</c:v>
                </c:pt>
                <c:pt idx="2">
                  <c:v>-3.940293371621495E-3</c:v>
                </c:pt>
                <c:pt idx="3">
                  <c:v>-4.6493331045480701E-3</c:v>
                </c:pt>
                <c:pt idx="4">
                  <c:v>-5.25526726006742E-3</c:v>
                </c:pt>
                <c:pt idx="5">
                  <c:v>-5.6947676556258209E-3</c:v>
                </c:pt>
                <c:pt idx="6">
                  <c:v>-5.9108151208295823E-3</c:v>
                </c:pt>
                <c:pt idx="7">
                  <c:v>-5.8598762405281946E-3</c:v>
                </c:pt>
                <c:pt idx="8">
                  <c:v>-5.5143285487200266E-3</c:v>
                </c:pt>
                <c:pt idx="9">
                  <c:v>-4.8585530842006897E-3</c:v>
                </c:pt>
                <c:pt idx="10">
                  <c:v>-3.8875565909337606E-3</c:v>
                </c:pt>
                <c:pt idx="11">
                  <c:v>-2.6134769534260638E-3</c:v>
                </c:pt>
                <c:pt idx="12">
                  <c:v>-1.0709725822326543E-3</c:v>
                </c:pt>
                <c:pt idx="13">
                  <c:v>6.7767838509746881E-4</c:v>
                </c:pt>
                <c:pt idx="14">
                  <c:v>2.5530307966197263E-3</c:v>
                </c:pt>
                <c:pt idx="15">
                  <c:v>4.4774411565140504E-3</c:v>
                </c:pt>
                <c:pt idx="16">
                  <c:v>6.374040779490775E-3</c:v>
                </c:pt>
                <c:pt idx="17">
                  <c:v>8.1717485187536854E-3</c:v>
                </c:pt>
                <c:pt idx="18">
                  <c:v>9.809157198656604E-3</c:v>
                </c:pt>
                <c:pt idx="19">
                  <c:v>1.1229312279342207E-2</c:v>
                </c:pt>
                <c:pt idx="20">
                  <c:v>1.2388984663733948E-2</c:v>
                </c:pt>
                <c:pt idx="21">
                  <c:v>1.3256275508438886E-2</c:v>
                </c:pt>
                <c:pt idx="22">
                  <c:v>1.380031518093916E-2</c:v>
                </c:pt>
                <c:pt idx="23">
                  <c:v>1.3994337997651152E-2</c:v>
                </c:pt>
                <c:pt idx="24">
                  <c:v>1.3821213224630258E-2</c:v>
                </c:pt>
                <c:pt idx="25">
                  <c:v>1.3287020394725957E-2</c:v>
                </c:pt>
                <c:pt idx="26">
                  <c:v>1.242310530176316E-2</c:v>
                </c:pt>
                <c:pt idx="27">
                  <c:v>1.1273842197779049E-2</c:v>
                </c:pt>
                <c:pt idx="28">
                  <c:v>9.9007024165078672E-3</c:v>
                </c:pt>
                <c:pt idx="29">
                  <c:v>8.3742764297662919E-3</c:v>
                </c:pt>
                <c:pt idx="30">
                  <c:v>6.7736197114772745E-3</c:v>
                </c:pt>
                <c:pt idx="31">
                  <c:v>5.17082467174379E-3</c:v>
                </c:pt>
                <c:pt idx="32">
                  <c:v>3.6425732067738581E-3</c:v>
                </c:pt>
                <c:pt idx="33">
                  <c:v>2.2655740195622887E-3</c:v>
                </c:pt>
                <c:pt idx="34">
                  <c:v>1.0886739229196696E-3</c:v>
                </c:pt>
                <c:pt idx="35">
                  <c:v>1.3025324493964874E-4</c:v>
                </c:pt>
                <c:pt idx="36">
                  <c:v>-6.2092803414715014E-4</c:v>
                </c:pt>
                <c:pt idx="37">
                  <c:v>-1.1939328165486707E-3</c:v>
                </c:pt>
                <c:pt idx="38">
                  <c:v>-1.6326860729090065E-3</c:v>
                </c:pt>
                <c:pt idx="39">
                  <c:v>-1.9778598265642877E-3</c:v>
                </c:pt>
                <c:pt idx="40">
                  <c:v>-2.2379023848759783E-3</c:v>
                </c:pt>
                <c:pt idx="41">
                  <c:v>-2.3884224283998723E-3</c:v>
                </c:pt>
                <c:pt idx="42">
                  <c:v>-2.3815772555351167E-3</c:v>
                </c:pt>
                <c:pt idx="43">
                  <c:v>-2.1633995484413582E-3</c:v>
                </c:pt>
                <c:pt idx="44">
                  <c:v>-1.6962996381559847E-3</c:v>
                </c:pt>
                <c:pt idx="45">
                  <c:v>-9.5525796228979054E-4</c:v>
                </c:pt>
                <c:pt idx="46">
                  <c:v>7.1071645198039768E-5</c:v>
                </c:pt>
                <c:pt idx="47">
                  <c:v>1.3816880476306137E-3</c:v>
                </c:pt>
                <c:pt idx="48">
                  <c:v>2.9591675108976423E-3</c:v>
                </c:pt>
                <c:pt idx="49">
                  <c:v>4.7692227186830749E-3</c:v>
                </c:pt>
                <c:pt idx="50">
                  <c:v>6.7522471589874788E-3</c:v>
                </c:pt>
                <c:pt idx="51">
                  <c:v>8.8386765800573253E-3</c:v>
                </c:pt>
                <c:pt idx="52">
                  <c:v>1.0960274684872928E-2</c:v>
                </c:pt>
                <c:pt idx="53">
                  <c:v>1.3053383408725194E-2</c:v>
                </c:pt>
                <c:pt idx="54">
                  <c:v>1.5081638011588461E-2</c:v>
                </c:pt>
                <c:pt idx="55">
                  <c:v>1.7043884650631558E-2</c:v>
                </c:pt>
                <c:pt idx="56">
                  <c:v>1.8950850698086885E-2</c:v>
                </c:pt>
                <c:pt idx="57">
                  <c:v>2.0548532021282477E-2</c:v>
                </c:pt>
              </c:numCache>
            </c:numRef>
          </c:val>
        </c:ser>
        <c:ser>
          <c:idx val="11"/>
          <c:order val="12"/>
          <c:tx>
            <c:strRef>
              <c:f>GRAPH!$N$1</c:f>
              <c:strCache>
                <c:ptCount val="1"/>
                <c:pt idx="0">
                  <c:v>88</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GRAPH!$N$2:$N$59</c:f>
              <c:numCache>
                <c:formatCode>General</c:formatCode>
                <c:ptCount val="58"/>
                <c:pt idx="0">
                  <c:v>-4.7279577539760531E-4</c:v>
                </c:pt>
                <c:pt idx="1">
                  <c:v>-1.426260875712293E-3</c:v>
                </c:pt>
                <c:pt idx="2">
                  <c:v>-2.3661131584975514E-3</c:v>
                </c:pt>
                <c:pt idx="3">
                  <c:v>-3.2555064184789373E-3</c:v>
                </c:pt>
                <c:pt idx="4">
                  <c:v>-4.0417285978375794E-3</c:v>
                </c:pt>
                <c:pt idx="5">
                  <c:v>-4.6584522767387782E-3</c:v>
                </c:pt>
                <c:pt idx="6">
                  <c:v>-5.0466183122153119E-3</c:v>
                </c:pt>
                <c:pt idx="7">
                  <c:v>-5.1620132945473518E-3</c:v>
                </c:pt>
                <c:pt idx="8">
                  <c:v>-4.9774157435236166E-3</c:v>
                </c:pt>
                <c:pt idx="9">
                  <c:v>-4.4765275993883247E-3</c:v>
                </c:pt>
                <c:pt idx="10">
                  <c:v>-3.65123016151081E-3</c:v>
                </c:pt>
                <c:pt idx="11">
                  <c:v>-2.5093885683775685E-3</c:v>
                </c:pt>
                <c:pt idx="12">
                  <c:v>-1.081845766023326E-3</c:v>
                </c:pt>
                <c:pt idx="13">
                  <c:v>5.7033954954943678E-4</c:v>
                </c:pt>
                <c:pt idx="14">
                  <c:v>2.368166507151992E-3</c:v>
                </c:pt>
                <c:pt idx="15">
                  <c:v>4.2373351485842647E-3</c:v>
                </c:pt>
                <c:pt idx="16">
                  <c:v>6.1039199553568624E-3</c:v>
                </c:pt>
                <c:pt idx="17">
                  <c:v>7.8982709836848963E-3</c:v>
                </c:pt>
                <c:pt idx="18">
                  <c:v>9.5586566899059644E-3</c:v>
                </c:pt>
                <c:pt idx="19">
                  <c:v>1.1024557530465273E-2</c:v>
                </c:pt>
                <c:pt idx="20">
                  <c:v>1.2247335837845208E-2</c:v>
                </c:pt>
                <c:pt idx="21">
                  <c:v>1.3186865157982286E-2</c:v>
                </c:pt>
                <c:pt idx="22">
                  <c:v>1.3800272900807875E-2</c:v>
                </c:pt>
                <c:pt idx="23">
                  <c:v>1.4048410965430524E-2</c:v>
                </c:pt>
                <c:pt idx="24">
                  <c:v>1.3904465057742232E-2</c:v>
                </c:pt>
                <c:pt idx="25">
                  <c:v>1.3371207994666956E-2</c:v>
                </c:pt>
                <c:pt idx="26">
                  <c:v>1.2484336726136025E-2</c:v>
                </c:pt>
                <c:pt idx="27">
                  <c:v>1.1297390293554699E-2</c:v>
                </c:pt>
                <c:pt idx="28">
                  <c:v>9.8849433616103877E-3</c:v>
                </c:pt>
                <c:pt idx="29">
                  <c:v>8.3314476265680115E-3</c:v>
                </c:pt>
                <c:pt idx="30">
                  <c:v>6.7294866054934399E-3</c:v>
                </c:pt>
                <c:pt idx="31">
                  <c:v>5.15990273968292E-3</c:v>
                </c:pt>
                <c:pt idx="32">
                  <c:v>3.7059618911586822E-3</c:v>
                </c:pt>
                <c:pt idx="33">
                  <c:v>2.4479319658872178E-3</c:v>
                </c:pt>
                <c:pt idx="34">
                  <c:v>1.430486721833768E-3</c:v>
                </c:pt>
                <c:pt idx="35">
                  <c:v>6.6134237572335053E-4</c:v>
                </c:pt>
                <c:pt idx="36">
                  <c:v>1.135496799888891E-4</c:v>
                </c:pt>
                <c:pt idx="37">
                  <c:v>-2.6049545404305263E-4</c:v>
                </c:pt>
                <c:pt idx="38">
                  <c:v>-5.2367851269741195E-4</c:v>
                </c:pt>
                <c:pt idx="39">
                  <c:v>-7.3050534977925352E-4</c:v>
                </c:pt>
                <c:pt idx="40">
                  <c:v>-8.9377447177008129E-4</c:v>
                </c:pt>
                <c:pt idx="41">
                  <c:v>-9.8514975838392971E-4</c:v>
                </c:pt>
                <c:pt idx="42">
                  <c:v>-9.4802369541180376E-4</c:v>
                </c:pt>
                <c:pt idx="43">
                  <c:v>-7.1748087873757527E-4</c:v>
                </c:pt>
                <c:pt idx="44">
                  <c:v>-2.4836504531866588E-4</c:v>
                </c:pt>
                <c:pt idx="45">
                  <c:v>4.9093067186833927E-4</c:v>
                </c:pt>
                <c:pt idx="46">
                  <c:v>1.5164541051744251E-3</c:v>
                </c:pt>
                <c:pt idx="47">
                  <c:v>2.8301166695594571E-3</c:v>
                </c:pt>
                <c:pt idx="48">
                  <c:v>4.4142767490098489E-3</c:v>
                </c:pt>
                <c:pt idx="49">
                  <c:v>6.2311392584125658E-3</c:v>
                </c:pt>
                <c:pt idx="50">
                  <c:v>8.2124832986905094E-3</c:v>
                </c:pt>
                <c:pt idx="51">
                  <c:v>1.0279833693601859E-2</c:v>
                </c:pt>
                <c:pt idx="52">
                  <c:v>1.2357839549602678E-2</c:v>
                </c:pt>
                <c:pt idx="53">
                  <c:v>1.4378020798935798E-2</c:v>
                </c:pt>
                <c:pt idx="54">
                  <c:v>1.6304767645583085E-2</c:v>
                </c:pt>
                <c:pt idx="55">
                  <c:v>1.8143641871603555E-2</c:v>
                </c:pt>
                <c:pt idx="56">
                  <c:v>1.9914016307218119E-2</c:v>
                </c:pt>
                <c:pt idx="57">
                  <c:v>2.137819689273927E-2</c:v>
                </c:pt>
              </c:numCache>
            </c:numRef>
          </c:val>
        </c:ser>
        <c:ser>
          <c:idx val="12"/>
          <c:order val="13"/>
          <c:tx>
            <c:strRef>
              <c:f>GRAPH!$O$1</c:f>
              <c:strCache>
                <c:ptCount val="1"/>
                <c:pt idx="0">
                  <c:v>87</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GRAPH!$O$2:$O$59</c:f>
              <c:numCache>
                <c:formatCode>General</c:formatCode>
                <c:ptCount val="58"/>
                <c:pt idx="0">
                  <c:v>1.2229601043611815E-3</c:v>
                </c:pt>
                <c:pt idx="1">
                  <c:v>1.4312064979260519E-4</c:v>
                </c:pt>
                <c:pt idx="2">
                  <c:v>-9.2507275384634546E-4</c:v>
                </c:pt>
                <c:pt idx="3">
                  <c:v>-1.9466921636019929E-3</c:v>
                </c:pt>
                <c:pt idx="4">
                  <c:v>-2.8707148607876043E-3</c:v>
                </c:pt>
                <c:pt idx="5">
                  <c:v>-3.6295918356903378E-3</c:v>
                </c:pt>
                <c:pt idx="6">
                  <c:v>-4.1629759091892371E-3</c:v>
                </c:pt>
                <c:pt idx="7">
                  <c:v>-4.4258575739604122E-3</c:v>
                </c:pt>
                <c:pt idx="8">
                  <c:v>-4.3909813573419498E-3</c:v>
                </c:pt>
                <c:pt idx="9">
                  <c:v>-4.0411754701112912E-3</c:v>
                </c:pt>
                <c:pt idx="10">
                  <c:v>-3.3652329963378413E-3</c:v>
                </c:pt>
                <c:pt idx="11">
                  <c:v>-2.3667488235441514E-3</c:v>
                </c:pt>
                <c:pt idx="12">
                  <c:v>-1.0716263141254956E-3</c:v>
                </c:pt>
                <c:pt idx="13">
                  <c:v>4.6250787028101481E-4</c:v>
                </c:pt>
                <c:pt idx="14">
                  <c:v>2.1601333716985138E-3</c:v>
                </c:pt>
                <c:pt idx="15">
                  <c:v>3.9535905909906521E-3</c:v>
                </c:pt>
                <c:pt idx="16">
                  <c:v>5.7746825414590752E-3</c:v>
                </c:pt>
                <c:pt idx="17">
                  <c:v>7.5569338881453785E-3</c:v>
                </c:pt>
                <c:pt idx="18">
                  <c:v>9.2389019039970099E-3</c:v>
                </c:pt>
                <c:pt idx="19">
                  <c:v>1.0755534598331118E-2</c:v>
                </c:pt>
                <c:pt idx="20">
                  <c:v>1.2050877220291745E-2</c:v>
                </c:pt>
                <c:pt idx="21">
                  <c:v>1.3074377492819922E-2</c:v>
                </c:pt>
                <c:pt idx="22">
                  <c:v>1.3768881005568501E-2</c:v>
                </c:pt>
                <c:pt idx="23">
                  <c:v>1.4080745918947035E-2</c:v>
                </c:pt>
                <c:pt idx="24">
                  <c:v>1.3972056847645575E-2</c:v>
                </c:pt>
                <c:pt idx="25">
                  <c:v>1.3441825097961768E-2</c:v>
                </c:pt>
                <c:pt idx="26">
                  <c:v>1.2530808298523821E-2</c:v>
                </c:pt>
                <c:pt idx="27">
                  <c:v>1.1303271701574857E-2</c:v>
                </c:pt>
                <c:pt idx="28">
                  <c:v>9.8487431237843648E-3</c:v>
                </c:pt>
                <c:pt idx="29">
                  <c:v>8.2673677688784863E-3</c:v>
                </c:pt>
                <c:pt idx="30">
                  <c:v>6.6669060704840355E-3</c:v>
                </c:pt>
                <c:pt idx="31">
                  <c:v>5.1377663231562121E-3</c:v>
                </c:pt>
                <c:pt idx="32">
                  <c:v>3.769705858099992E-3</c:v>
                </c:pt>
                <c:pt idx="33">
                  <c:v>2.6456122098044155E-3</c:v>
                </c:pt>
                <c:pt idx="34">
                  <c:v>1.8043167907831892E-3</c:v>
                </c:pt>
                <c:pt idx="35">
                  <c:v>1.2411354880018655E-3</c:v>
                </c:pt>
                <c:pt idx="36">
                  <c:v>9.1148685983943878E-4</c:v>
                </c:pt>
                <c:pt idx="37">
                  <c:v>7.4747040193223757E-4</c:v>
                </c:pt>
                <c:pt idx="38">
                  <c:v>6.6586649033284484E-4</c:v>
                </c:pt>
                <c:pt idx="39">
                  <c:v>5.979006182514901E-4</c:v>
                </c:pt>
                <c:pt idx="40">
                  <c:v>5.2640589250430025E-4</c:v>
                </c:pt>
                <c:pt idx="41">
                  <c:v>4.8413712153971833E-4</c:v>
                </c:pt>
                <c:pt idx="42">
                  <c:v>5.3725289841599633E-4</c:v>
                </c:pt>
                <c:pt idx="43">
                  <c:v>7.6297501230415676E-4</c:v>
                </c:pt>
                <c:pt idx="44">
                  <c:v>1.2153270517635262E-3</c:v>
                </c:pt>
                <c:pt idx="45">
                  <c:v>1.9339489656708952E-3</c:v>
                </c:pt>
                <c:pt idx="46">
                  <c:v>2.9407847146898369E-3</c:v>
                </c:pt>
                <c:pt idx="47">
                  <c:v>4.2413035400011845E-3</c:v>
                </c:pt>
                <c:pt idx="48">
                  <c:v>5.817759981874393E-3</c:v>
                </c:pt>
                <c:pt idx="49">
                  <c:v>7.6283605040649016E-3</c:v>
                </c:pt>
                <c:pt idx="50">
                  <c:v>9.5955905855238388E-3</c:v>
                </c:pt>
                <c:pt idx="51">
                  <c:v>1.1632202542294134E-2</c:v>
                </c:pt>
                <c:pt idx="52">
                  <c:v>1.3656541436890546E-2</c:v>
                </c:pt>
                <c:pt idx="53">
                  <c:v>1.5596629402177209E-2</c:v>
                </c:pt>
                <c:pt idx="54">
                  <c:v>1.7418556234502502E-2</c:v>
                </c:pt>
                <c:pt idx="55">
                  <c:v>1.9134834351295704E-2</c:v>
                </c:pt>
                <c:pt idx="56">
                  <c:v>2.0772923135593313E-2</c:v>
                </c:pt>
                <c:pt idx="57">
                  <c:v>2.2113776169229542E-2</c:v>
                </c:pt>
              </c:numCache>
            </c:numRef>
          </c:val>
        </c:ser>
        <c:ser>
          <c:idx val="13"/>
          <c:order val="14"/>
          <c:tx>
            <c:strRef>
              <c:f>GRAPH!$P$1</c:f>
              <c:strCache>
                <c:ptCount val="1"/>
                <c:pt idx="0">
                  <c:v>86</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GRAPH!$P$2:$P$59</c:f>
              <c:numCache>
                <c:formatCode>General</c:formatCode>
                <c:ptCount val="58"/>
                <c:pt idx="0">
                  <c:v>2.6938799713033257E-3</c:v>
                </c:pt>
                <c:pt idx="1">
                  <c:v>1.5360672749252791E-3</c:v>
                </c:pt>
                <c:pt idx="2">
                  <c:v>3.8708913489149399E-4</c:v>
                </c:pt>
                <c:pt idx="3">
                  <c:v>-7.2224105218632317E-4</c:v>
                </c:pt>
                <c:pt idx="4">
                  <c:v>-1.7452583100991959E-3</c:v>
                </c:pt>
                <c:pt idx="5">
                  <c:v>-2.6150781489076014E-3</c:v>
                </c:pt>
                <c:pt idx="6">
                  <c:v>-3.2705841930733559E-3</c:v>
                </c:pt>
                <c:pt idx="7">
                  <c:v>-3.6654622156959693E-3</c:v>
                </c:pt>
                <c:pt idx="8">
                  <c:v>-3.7712715500659577E-3</c:v>
                </c:pt>
                <c:pt idx="9">
                  <c:v>-3.5693115712360779E-3</c:v>
                </c:pt>
                <c:pt idx="10">
                  <c:v>-3.0455435758522942E-3</c:v>
                </c:pt>
                <c:pt idx="11">
                  <c:v>-2.200063981053102E-3</c:v>
                </c:pt>
                <c:pt idx="12">
                  <c:v>-1.0530410773299526E-3</c:v>
                </c:pt>
                <c:pt idx="13">
                  <c:v>3.4395935033493252E-4</c:v>
                </c:pt>
                <c:pt idx="14">
                  <c:v>1.9222125091623576E-3</c:v>
                </c:pt>
                <c:pt idx="15">
                  <c:v>3.6234669671684205E-3</c:v>
                </c:pt>
                <c:pt idx="16">
                  <c:v>5.3873705954722295E-3</c:v>
                </c:pt>
                <c:pt idx="17">
                  <c:v>7.1520194330493281E-3</c:v>
                </c:pt>
                <c:pt idx="18">
                  <c:v>8.8567835893954561E-3</c:v>
                </c:pt>
                <c:pt idx="19">
                  <c:v>1.0430620831747617E-2</c:v>
                </c:pt>
                <c:pt idx="20">
                  <c:v>1.1807867028180485E-2</c:v>
                </c:pt>
                <c:pt idx="21">
                  <c:v>1.2925613732794994E-2</c:v>
                </c:pt>
                <c:pt idx="22">
                  <c:v>1.3711031698307452E-2</c:v>
                </c:pt>
                <c:pt idx="23">
                  <c:v>1.4094512827093952E-2</c:v>
                </c:pt>
                <c:pt idx="24">
                  <c:v>1.4025904993148597E-2</c:v>
                </c:pt>
                <c:pt idx="25">
                  <c:v>1.3500381239380133E-2</c:v>
                </c:pt>
                <c:pt idx="26">
                  <c:v>1.2564351060411427E-2</c:v>
                </c:pt>
                <c:pt idx="27">
                  <c:v>1.1294256681702031E-2</c:v>
                </c:pt>
                <c:pt idx="28">
                  <c:v>9.796116775433017E-3</c:v>
                </c:pt>
                <c:pt idx="29">
                  <c:v>8.1872267245580721E-3</c:v>
                </c:pt>
                <c:pt idx="30">
                  <c:v>6.5917921854656836E-3</c:v>
                </c:pt>
                <c:pt idx="31">
                  <c:v>5.1107287113287825E-3</c:v>
                </c:pt>
                <c:pt idx="32">
                  <c:v>3.8400610637348009E-3</c:v>
                </c:pt>
                <c:pt idx="33">
                  <c:v>2.8640563971235045E-3</c:v>
                </c:pt>
                <c:pt idx="34">
                  <c:v>2.2140152836436222E-3</c:v>
                </c:pt>
                <c:pt idx="35">
                  <c:v>1.8712993865853678E-3</c:v>
                </c:pt>
                <c:pt idx="36">
                  <c:v>1.7717118083431238E-3</c:v>
                </c:pt>
                <c:pt idx="37">
                  <c:v>1.8254778738218125E-3</c:v>
                </c:pt>
                <c:pt idx="38">
                  <c:v>1.9285524680502375E-3</c:v>
                </c:pt>
                <c:pt idx="39">
                  <c:v>1.997797195903539E-3</c:v>
                </c:pt>
                <c:pt idx="40">
                  <c:v>2.0116686094340253E-3</c:v>
                </c:pt>
                <c:pt idx="41">
                  <c:v>2.0074268248898575E-3</c:v>
                </c:pt>
                <c:pt idx="42">
                  <c:v>2.0614241879672868E-3</c:v>
                </c:pt>
                <c:pt idx="43">
                  <c:v>2.26450938610534E-3</c:v>
                </c:pt>
                <c:pt idx="44">
                  <c:v>2.6810003585486797E-3</c:v>
                </c:pt>
                <c:pt idx="45">
                  <c:v>3.3599767743668352E-3</c:v>
                </c:pt>
                <c:pt idx="46">
                  <c:v>4.3304623692138611E-3</c:v>
                </c:pt>
                <c:pt idx="47">
                  <c:v>5.6020060956829543E-3</c:v>
                </c:pt>
                <c:pt idx="48">
                  <c:v>7.1569090983358841E-3</c:v>
                </c:pt>
                <c:pt idx="49">
                  <c:v>8.9487916870290007E-3</c:v>
                </c:pt>
                <c:pt idx="50">
                  <c:v>1.0890444192978355E-2</c:v>
                </c:pt>
                <c:pt idx="51">
                  <c:v>1.2886443325570651E-2</c:v>
                </c:pt>
                <c:pt idx="52">
                  <c:v>1.4849938925908912E-2</c:v>
                </c:pt>
                <c:pt idx="53">
                  <c:v>1.6706993244651414E-2</c:v>
                </c:pt>
                <c:pt idx="54">
                  <c:v>1.8426309029521137E-2</c:v>
                </c:pt>
                <c:pt idx="55">
                  <c:v>2.0027455849736975E-2</c:v>
                </c:pt>
                <c:pt idx="56">
                  <c:v>2.1544791753981385E-2</c:v>
                </c:pt>
                <c:pt idx="57">
                  <c:v>2.2777439849514552E-2</c:v>
                </c:pt>
              </c:numCache>
            </c:numRef>
          </c:val>
        </c:ser>
        <c:ser>
          <c:idx val="14"/>
          <c:order val="15"/>
          <c:tx>
            <c:strRef>
              <c:f>GRAPH!$Q$1</c:f>
              <c:strCache>
                <c:ptCount val="1"/>
                <c:pt idx="0">
                  <c:v>85</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GRAPH!$Q$2:$Q$59</c:f>
              <c:numCache>
                <c:formatCode>General</c:formatCode>
                <c:ptCount val="58"/>
                <c:pt idx="0">
                  <c:v>3.9630808046645649E-3</c:v>
                </c:pt>
                <c:pt idx="1">
                  <c:v>2.7676801715957877E-3</c:v>
                </c:pt>
                <c:pt idx="2">
                  <c:v>1.5778882007434492E-3</c:v>
                </c:pt>
                <c:pt idx="3">
                  <c:v>4.1832197974378538E-4</c:v>
                </c:pt>
                <c:pt idx="4">
                  <c:v>-6.7115483866708736E-4</c:v>
                </c:pt>
                <c:pt idx="5">
                  <c:v>-1.6260144068396265E-3</c:v>
                </c:pt>
                <c:pt idx="6">
                  <c:v>-2.3849465227017141E-3</c:v>
                </c:pt>
                <c:pt idx="7">
                  <c:v>-2.8998705812000036E-3</c:v>
                </c:pt>
                <c:pt idx="8">
                  <c:v>-3.1396078266365812E-3</c:v>
                </c:pt>
                <c:pt idx="9">
                  <c:v>-3.0829991466612139E-3</c:v>
                </c:pt>
                <c:pt idx="10">
                  <c:v>-2.7134179266574687E-3</c:v>
                </c:pt>
                <c:pt idx="11">
                  <c:v>-2.0286451140625328E-3</c:v>
                </c:pt>
                <c:pt idx="12">
                  <c:v>-1.0424543786222706E-3</c:v>
                </c:pt>
                <c:pt idx="13">
                  <c:v>2.0274571040179712E-4</c:v>
                </c:pt>
                <c:pt idx="14">
                  <c:v>1.6481258781002595E-3</c:v>
                </c:pt>
                <c:pt idx="15">
                  <c:v>3.2466290114991914E-3</c:v>
                </c:pt>
                <c:pt idx="16">
                  <c:v>4.9467797237683353E-3</c:v>
                </c:pt>
                <c:pt idx="17">
                  <c:v>6.692123619016499E-3</c:v>
                </c:pt>
                <c:pt idx="18">
                  <c:v>8.4232709760000413E-3</c:v>
                </c:pt>
                <c:pt idx="19">
                  <c:v>1.0061359914441459E-2</c:v>
                </c:pt>
                <c:pt idx="20">
                  <c:v>1.1528498956457578E-2</c:v>
                </c:pt>
                <c:pt idx="21">
                  <c:v>1.2748103388572907E-2</c:v>
                </c:pt>
                <c:pt idx="22">
                  <c:v>1.3631452918543396E-2</c:v>
                </c:pt>
                <c:pt idx="23">
                  <c:v>1.4092156481235518E-2</c:v>
                </c:pt>
                <c:pt idx="24">
                  <c:v>1.4067022062254408E-2</c:v>
                </c:pt>
                <c:pt idx="25">
                  <c:v>1.3547816691890535E-2</c:v>
                </c:pt>
                <c:pt idx="26">
                  <c:v>1.2586937681178467E-2</c:v>
                </c:pt>
                <c:pt idx="27">
                  <c:v>1.1274116817401647E-2</c:v>
                </c:pt>
                <c:pt idx="28">
                  <c:v>9.7329312240839183E-3</c:v>
                </c:pt>
                <c:pt idx="29">
                  <c:v>8.098732371394024E-3</c:v>
                </c:pt>
                <c:pt idx="30">
                  <c:v>6.5129002007313641E-3</c:v>
                </c:pt>
                <c:pt idx="31">
                  <c:v>5.0878107222149804E-3</c:v>
                </c:pt>
                <c:pt idx="32">
                  <c:v>3.9255188227621529E-3</c:v>
                </c:pt>
                <c:pt idx="33">
                  <c:v>3.1102953891261054E-3</c:v>
                </c:pt>
                <c:pt idx="34">
                  <c:v>2.6643088713576013E-3</c:v>
                </c:pt>
                <c:pt idx="35">
                  <c:v>2.5536892350216389E-3</c:v>
                </c:pt>
                <c:pt idx="36">
                  <c:v>2.6925303622956642E-3</c:v>
                </c:pt>
                <c:pt idx="37">
                  <c:v>2.9678849132154239E-3</c:v>
                </c:pt>
                <c:pt idx="38">
                  <c:v>3.2551318484626002E-3</c:v>
                </c:pt>
                <c:pt idx="39">
                  <c:v>3.4569458919181395E-3</c:v>
                </c:pt>
                <c:pt idx="40">
                  <c:v>3.5475268057947318E-3</c:v>
                </c:pt>
                <c:pt idx="41">
                  <c:v>3.5685818981279205E-3</c:v>
                </c:pt>
                <c:pt idx="42">
                  <c:v>3.6073168197444661E-3</c:v>
                </c:pt>
                <c:pt idx="43">
                  <c:v>3.7694978728436412E-3</c:v>
                </c:pt>
                <c:pt idx="44">
                  <c:v>4.1312122737643397E-3</c:v>
                </c:pt>
                <c:pt idx="45">
                  <c:v>4.7521442979409079E-3</c:v>
                </c:pt>
                <c:pt idx="46">
                  <c:v>5.6693850390446832E-3</c:v>
                </c:pt>
                <c:pt idx="47">
                  <c:v>6.8969048720669557E-3</c:v>
                </c:pt>
                <c:pt idx="48">
                  <c:v>8.4173728810962301E-3</c:v>
                </c:pt>
                <c:pt idx="49">
                  <c:v>1.0179328077226213E-2</c:v>
                </c:pt>
                <c:pt idx="50">
                  <c:v>1.2086019213827903E-2</c:v>
                </c:pt>
                <c:pt idx="51">
                  <c:v>1.4034872127401288E-2</c:v>
                </c:pt>
                <c:pt idx="52">
                  <c:v>1.593492366705751E-2</c:v>
                </c:pt>
                <c:pt idx="53">
                  <c:v>1.7711418829483017E-2</c:v>
                </c:pt>
                <c:pt idx="54">
                  <c:v>1.9336099127818529E-2</c:v>
                </c:pt>
                <c:pt idx="55">
                  <c:v>2.0835418342341261E-2</c:v>
                </c:pt>
                <c:pt idx="56">
                  <c:v>2.2248945163167444E-2</c:v>
                </c:pt>
                <c:pt idx="57">
                  <c:v>2.3391139850954298E-2</c:v>
                </c:pt>
              </c:numCache>
            </c:numRef>
          </c:val>
        </c:ser>
        <c:ser>
          <c:idx val="15"/>
          <c:order val="16"/>
          <c:tx>
            <c:strRef>
              <c:f>GRAPH!$R$1</c:f>
              <c:strCache>
                <c:ptCount val="1"/>
                <c:pt idx="0">
                  <c:v>84</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GRAPH!$R$2:$R$59</c:f>
              <c:numCache>
                <c:formatCode>General</c:formatCode>
                <c:ptCount val="58"/>
                <c:pt idx="0">
                  <c:v>5.0641942957642128E-3</c:v>
                </c:pt>
                <c:pt idx="1">
                  <c:v>3.8595030461089364E-3</c:v>
                </c:pt>
                <c:pt idx="2">
                  <c:v>2.6571945336192337E-3</c:v>
                </c:pt>
                <c:pt idx="3">
                  <c:v>1.4742434275726302E-3</c:v>
                </c:pt>
                <c:pt idx="4">
                  <c:v>3.4211511008042095E-4</c:v>
                </c:pt>
                <c:pt idx="5">
                  <c:v>-6.7836682305655316E-4</c:v>
                </c:pt>
                <c:pt idx="6">
                  <c:v>-1.5265138370743614E-3</c:v>
                </c:pt>
                <c:pt idx="7">
                  <c:v>-2.1524737151854545E-3</c:v>
                </c:pt>
                <c:pt idx="8">
                  <c:v>-2.5211851217827874E-3</c:v>
                </c:pt>
                <c:pt idx="9">
                  <c:v>-2.6081979250349718E-3</c:v>
                </c:pt>
                <c:pt idx="10">
                  <c:v>-2.3941809446859086E-3</c:v>
                </c:pt>
                <c:pt idx="11">
                  <c:v>-1.8754667971210282E-3</c:v>
                </c:pt>
                <c:pt idx="12">
                  <c:v>-1.0585026555423038E-3</c:v>
                </c:pt>
                <c:pt idx="13">
                  <c:v>2.6593764506310791E-5</c:v>
                </c:pt>
                <c:pt idx="14">
                  <c:v>1.3331995297649613E-3</c:v>
                </c:pt>
                <c:pt idx="15">
                  <c:v>2.8259445265987893E-3</c:v>
                </c:pt>
                <c:pt idx="16">
                  <c:v>4.4620555187173672E-3</c:v>
                </c:pt>
                <c:pt idx="17">
                  <c:v>6.1904898911677719E-3</c:v>
                </c:pt>
                <c:pt idx="18">
                  <c:v>7.9532778017158412E-3</c:v>
                </c:pt>
                <c:pt idx="19">
                  <c:v>9.6619403282296457E-3</c:v>
                </c:pt>
                <c:pt idx="20">
                  <c:v>1.1224345578044748E-2</c:v>
                </c:pt>
                <c:pt idx="21">
                  <c:v>1.2549848338455183E-2</c:v>
                </c:pt>
                <c:pt idx="22">
                  <c:v>1.353469125659168E-2</c:v>
                </c:pt>
                <c:pt idx="23">
                  <c:v>1.4075443458721582E-2</c:v>
                </c:pt>
                <c:pt idx="24">
                  <c:v>1.4095760818822023E-2</c:v>
                </c:pt>
                <c:pt idx="25">
                  <c:v>1.3584726126558588E-2</c:v>
                </c:pt>
                <c:pt idx="26">
                  <c:v>1.2600870127739805E-2</c:v>
                </c:pt>
                <c:pt idx="27">
                  <c:v>1.1247810718460372E-2</c:v>
                </c:pt>
                <c:pt idx="28">
                  <c:v>9.6670323417066273E-3</c:v>
                </c:pt>
                <c:pt idx="29">
                  <c:v>8.0121625201041713E-3</c:v>
                </c:pt>
                <c:pt idx="30">
                  <c:v>6.441880873270911E-3</c:v>
                </c:pt>
                <c:pt idx="31">
                  <c:v>5.0808028931763616E-3</c:v>
                </c:pt>
                <c:pt idx="32">
                  <c:v>4.0367364571092246E-3</c:v>
                </c:pt>
                <c:pt idx="33">
                  <c:v>3.3928182887843494E-3</c:v>
                </c:pt>
                <c:pt idx="34">
                  <c:v>3.1606142267919246E-3</c:v>
                </c:pt>
                <c:pt idx="35">
                  <c:v>3.2899710485995159E-3</c:v>
                </c:pt>
                <c:pt idx="36">
                  <c:v>3.6714346370793072E-3</c:v>
                </c:pt>
                <c:pt idx="37">
                  <c:v>4.1677998120673854E-3</c:v>
                </c:pt>
                <c:pt idx="38">
                  <c:v>4.6343699993915966E-3</c:v>
                </c:pt>
                <c:pt idx="39">
                  <c:v>4.9602183028866209E-3</c:v>
                </c:pt>
                <c:pt idx="40">
                  <c:v>5.1156058424931539E-3</c:v>
                </c:pt>
                <c:pt idx="41">
                  <c:v>5.1468726477377214E-3</c:v>
                </c:pt>
                <c:pt idx="42">
                  <c:v>5.1530626319040707E-3</c:v>
                </c:pt>
                <c:pt idx="43">
                  <c:v>5.2560201933128381E-3</c:v>
                </c:pt>
                <c:pt idx="44">
                  <c:v>5.5449721589696521E-3</c:v>
                </c:pt>
                <c:pt idx="45">
                  <c:v>6.0909352369122871E-3</c:v>
                </c:pt>
                <c:pt idx="46">
                  <c:v>6.939652207492486E-3</c:v>
                </c:pt>
                <c:pt idx="47">
                  <c:v>8.1095935039798839E-3</c:v>
                </c:pt>
                <c:pt idx="48">
                  <c:v>9.5843628980680773E-3</c:v>
                </c:pt>
                <c:pt idx="49">
                  <c:v>1.1307309109152675E-2</c:v>
                </c:pt>
                <c:pt idx="50">
                  <c:v>1.3173052853543421E-2</c:v>
                </c:pt>
                <c:pt idx="51">
                  <c:v>1.5073187243789143E-2</c:v>
                </c:pt>
                <c:pt idx="52">
                  <c:v>1.6913282514735672E-2</c:v>
                </c:pt>
                <c:pt idx="53">
                  <c:v>1.8618065345929691E-2</c:v>
                </c:pt>
                <c:pt idx="54">
                  <c:v>2.0161552023288287E-2</c:v>
                </c:pt>
                <c:pt idx="55">
                  <c:v>2.1576339378182374E-2</c:v>
                </c:pt>
                <c:pt idx="56">
                  <c:v>2.2905347497276241E-2</c:v>
                </c:pt>
                <c:pt idx="57">
                  <c:v>2.3973905610351662E-2</c:v>
                </c:pt>
              </c:numCache>
            </c:numRef>
          </c:val>
        </c:ser>
        <c:ser>
          <c:idx val="16"/>
          <c:order val="17"/>
          <c:tx>
            <c:strRef>
              <c:f>GRAPH!$S$1</c:f>
              <c:strCache>
                <c:ptCount val="1"/>
                <c:pt idx="0">
                  <c:v>83</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GRAPH!$S$2:$S$59</c:f>
              <c:numCache>
                <c:formatCode>General</c:formatCode>
                <c:ptCount val="58"/>
                <c:pt idx="0">
                  <c:v>6.0373275394046688E-3</c:v>
                </c:pt>
                <c:pt idx="1">
                  <c:v>4.8364725425640298E-3</c:v>
                </c:pt>
                <c:pt idx="2">
                  <c:v>3.6350980605652783E-3</c:v>
                </c:pt>
                <c:pt idx="3">
                  <c:v>2.4422666828246564E-3</c:v>
                </c:pt>
                <c:pt idx="4">
                  <c:v>1.2807969952941534E-3</c:v>
                </c:pt>
                <c:pt idx="5">
                  <c:v>2.0705033165568931E-4</c:v>
                </c:pt>
                <c:pt idx="6">
                  <c:v>-7.1991594124432012E-4</c:v>
                </c:pt>
                <c:pt idx="7">
                  <c:v>-1.4495045800599904E-3</c:v>
                </c:pt>
                <c:pt idx="8">
                  <c:v>-1.9429035710607501E-3</c:v>
                </c:pt>
                <c:pt idx="9">
                  <c:v>-2.1721018204228226E-3</c:v>
                </c:pt>
                <c:pt idx="10">
                  <c:v>-2.1144162548005774E-3</c:v>
                </c:pt>
                <c:pt idx="11">
                  <c:v>-1.7642608794916637E-3</c:v>
                </c:pt>
                <c:pt idx="12">
                  <c:v>-1.1192503817729627E-3</c:v>
                </c:pt>
                <c:pt idx="13">
                  <c:v>-1.9479619809703586E-4</c:v>
                </c:pt>
                <c:pt idx="14">
                  <c:v>9.7576981813274344E-4</c:v>
                </c:pt>
                <c:pt idx="15">
                  <c:v>2.3679921739379051E-3</c:v>
                </c:pt>
                <c:pt idx="16">
                  <c:v>3.9464557061705818E-3</c:v>
                </c:pt>
                <c:pt idx="17">
                  <c:v>5.6643474344006961E-3</c:v>
                </c:pt>
                <c:pt idx="18">
                  <c:v>7.46464814853387E-3</c:v>
                </c:pt>
                <c:pt idx="19">
                  <c:v>9.2480862458164115E-3</c:v>
                </c:pt>
                <c:pt idx="20">
                  <c:v>1.090756993453712E-2</c:v>
                </c:pt>
                <c:pt idx="21">
                  <c:v>1.2339069702847705E-2</c:v>
                </c:pt>
                <c:pt idx="22">
                  <c:v>1.3425188436631985E-2</c:v>
                </c:pt>
                <c:pt idx="23">
                  <c:v>1.4045913803092502E-2</c:v>
                </c:pt>
                <c:pt idx="24">
                  <c:v>1.4112403932106221E-2</c:v>
                </c:pt>
                <c:pt idx="25">
                  <c:v>1.3611884739468283E-2</c:v>
                </c:pt>
                <c:pt idx="26">
                  <c:v>1.2609141239901533E-2</c:v>
                </c:pt>
                <c:pt idx="27">
                  <c:v>1.1221599631499601E-2</c:v>
                </c:pt>
                <c:pt idx="28">
                  <c:v>9.6080875047851455E-3</c:v>
                </c:pt>
                <c:pt idx="29">
                  <c:v>7.9400256911641431E-3</c:v>
                </c:pt>
                <c:pt idx="30">
                  <c:v>6.3928952446508092E-3</c:v>
                </c:pt>
                <c:pt idx="31">
                  <c:v>5.1038658992441643E-3</c:v>
                </c:pt>
                <c:pt idx="32">
                  <c:v>4.1862195452622153E-3</c:v>
                </c:pt>
                <c:pt idx="33">
                  <c:v>3.721250972441581E-3</c:v>
                </c:pt>
                <c:pt idx="34">
                  <c:v>3.7086832182019469E-3</c:v>
                </c:pt>
                <c:pt idx="35">
                  <c:v>4.0812550422960614E-3</c:v>
                </c:pt>
                <c:pt idx="36">
                  <c:v>4.7046815456313062E-3</c:v>
                </c:pt>
                <c:pt idx="37">
                  <c:v>5.4166208242509839E-3</c:v>
                </c:pt>
                <c:pt idx="38">
                  <c:v>6.0528477534085301E-3</c:v>
                </c:pt>
                <c:pt idx="39">
                  <c:v>6.4894383445227577E-3</c:v>
                </c:pt>
                <c:pt idx="40">
                  <c:v>6.6935367336566909E-3</c:v>
                </c:pt>
                <c:pt idx="41">
                  <c:v>6.7170233408443414E-3</c:v>
                </c:pt>
                <c:pt idx="42">
                  <c:v>6.6722709924585955E-3</c:v>
                </c:pt>
                <c:pt idx="43">
                  <c:v>6.6982518919822542E-3</c:v>
                </c:pt>
                <c:pt idx="44">
                  <c:v>6.8982686536525062E-3</c:v>
                </c:pt>
                <c:pt idx="45">
                  <c:v>7.354923780227729E-3</c:v>
                </c:pt>
                <c:pt idx="46">
                  <c:v>8.1226211732018383E-3</c:v>
                </c:pt>
                <c:pt idx="47">
                  <c:v>9.2240971079351475E-3</c:v>
                </c:pt>
                <c:pt idx="48">
                  <c:v>1.064455969383904E-2</c:v>
                </c:pt>
                <c:pt idx="49">
                  <c:v>1.2322735561560827E-2</c:v>
                </c:pt>
                <c:pt idx="50">
                  <c:v>1.4146263404753334E-2</c:v>
                </c:pt>
                <c:pt idx="51">
                  <c:v>1.6002247719871576E-2</c:v>
                </c:pt>
                <c:pt idx="52">
                  <c:v>1.7792820133016529E-2</c:v>
                </c:pt>
                <c:pt idx="53">
                  <c:v>1.9441191558766224E-2</c:v>
                </c:pt>
                <c:pt idx="54">
                  <c:v>2.0921334678369763E-2</c:v>
                </c:pt>
                <c:pt idx="55">
                  <c:v>2.2270163056880121E-2</c:v>
                </c:pt>
                <c:pt idx="56">
                  <c:v>2.3532343294531133E-2</c:v>
                </c:pt>
                <c:pt idx="57">
                  <c:v>2.4541085447408715E-2</c:v>
                </c:pt>
              </c:numCache>
            </c:numRef>
          </c:val>
        </c:ser>
        <c:ser>
          <c:idx val="17"/>
          <c:order val="18"/>
          <c:tx>
            <c:strRef>
              <c:f>GRAPH!$T$1</c:f>
              <c:strCache>
                <c:ptCount val="1"/>
                <c:pt idx="0">
                  <c:v>82</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GRAPH!$T$2:$T$59</c:f>
              <c:numCache>
                <c:formatCode>General</c:formatCode>
                <c:ptCount val="58"/>
                <c:pt idx="0">
                  <c:v>6.9215169495097095E-3</c:v>
                </c:pt>
                <c:pt idx="1">
                  <c:v>5.7215592825976547E-3</c:v>
                </c:pt>
                <c:pt idx="2">
                  <c:v>4.5187102333222873E-3</c:v>
                </c:pt>
                <c:pt idx="3">
                  <c:v>3.3153280049759148E-3</c:v>
                </c:pt>
                <c:pt idx="4">
                  <c:v>2.1269386030170478E-3</c:v>
                </c:pt>
                <c:pt idx="5">
                  <c:v>1.0057047084536253E-3</c:v>
                </c:pt>
                <c:pt idx="6">
                  <c:v>7.7366477460039107E-6</c:v>
                </c:pt>
                <c:pt idx="7">
                  <c:v>-8.1785861190852849E-4</c:v>
                </c:pt>
                <c:pt idx="8">
                  <c:v>-1.4305812414447949E-3</c:v>
                </c:pt>
                <c:pt idx="9">
                  <c:v>-1.7995650016140452E-3</c:v>
                </c:pt>
                <c:pt idx="10">
                  <c:v>-1.8976373046069028E-3</c:v>
                </c:pt>
                <c:pt idx="11">
                  <c:v>-1.7149614656459811E-3</c:v>
                </c:pt>
                <c:pt idx="12">
                  <c:v>-1.2380873774546775E-3</c:v>
                </c:pt>
                <c:pt idx="13">
                  <c:v>-4.6668384218362391E-4</c:v>
                </c:pt>
                <c:pt idx="14">
                  <c:v>5.7878266533706313E-4</c:v>
                </c:pt>
                <c:pt idx="15">
                  <c:v>1.8831338545993725E-3</c:v>
                </c:pt>
                <c:pt idx="16">
                  <c:v>3.4161748811404324E-3</c:v>
                </c:pt>
                <c:pt idx="17">
                  <c:v>5.1330982132360425E-3</c:v>
                </c:pt>
                <c:pt idx="18">
                  <c:v>6.9762586724354536E-3</c:v>
                </c:pt>
                <c:pt idx="19">
                  <c:v>8.8355488707102525E-3</c:v>
                </c:pt>
                <c:pt idx="20">
                  <c:v>1.0590073162798475E-2</c:v>
                </c:pt>
                <c:pt idx="21">
                  <c:v>1.2123954202706511E-2</c:v>
                </c:pt>
                <c:pt idx="22">
                  <c:v>1.3307615812682805E-2</c:v>
                </c:pt>
                <c:pt idx="23">
                  <c:v>1.4005683859137918E-2</c:v>
                </c:pt>
                <c:pt idx="24">
                  <c:v>1.4117984736343625E-2</c:v>
                </c:pt>
                <c:pt idx="25">
                  <c:v>1.363096466135727E-2</c:v>
                </c:pt>
                <c:pt idx="26">
                  <c:v>1.2615883749003354E-2</c:v>
                </c:pt>
                <c:pt idx="27">
                  <c:v>1.1203080677365751E-2</c:v>
                </c:pt>
                <c:pt idx="28">
                  <c:v>9.5672048151989042E-3</c:v>
                </c:pt>
                <c:pt idx="29">
                  <c:v>7.8963010341970286E-3</c:v>
                </c:pt>
                <c:pt idx="30">
                  <c:v>6.3817465830710018E-3</c:v>
                </c:pt>
                <c:pt idx="31">
                  <c:v>5.1727132598810011E-3</c:v>
                </c:pt>
                <c:pt idx="32">
                  <c:v>4.3876841080138229E-3</c:v>
                </c:pt>
                <c:pt idx="33">
                  <c:v>4.1058260881706721E-3</c:v>
                </c:pt>
                <c:pt idx="34">
                  <c:v>4.3141980263005086E-3</c:v>
                </c:pt>
                <c:pt idx="35">
                  <c:v>4.9276502207320494E-3</c:v>
                </c:pt>
                <c:pt idx="36">
                  <c:v>5.7866477860408772E-3</c:v>
                </c:pt>
                <c:pt idx="37">
                  <c:v>6.7035149728740251E-3</c:v>
                </c:pt>
                <c:pt idx="38">
                  <c:v>7.4944642244684223E-3</c:v>
                </c:pt>
                <c:pt idx="39">
                  <c:v>8.0232138970528499E-3</c:v>
                </c:pt>
                <c:pt idx="40">
                  <c:v>8.2552458188810407E-3</c:v>
                </c:pt>
                <c:pt idx="41">
                  <c:v>8.2499071326919138E-3</c:v>
                </c:pt>
                <c:pt idx="42">
                  <c:v>8.1349331446545214E-3</c:v>
                </c:pt>
                <c:pt idx="43">
                  <c:v>8.0674940139624507E-3</c:v>
                </c:pt>
                <c:pt idx="44">
                  <c:v>8.1650993988703346E-3</c:v>
                </c:pt>
                <c:pt idx="45">
                  <c:v>8.5218741427520728E-3</c:v>
                </c:pt>
                <c:pt idx="46">
                  <c:v>9.2002893533401631E-3</c:v>
                </c:pt>
                <c:pt idx="47">
                  <c:v>1.022680034805945E-2</c:v>
                </c:pt>
                <c:pt idx="48">
                  <c:v>1.1588583745491321E-2</c:v>
                </c:pt>
                <c:pt idx="49">
                  <c:v>1.3221052341621631E-2</c:v>
                </c:pt>
                <c:pt idx="50">
                  <c:v>1.500685640724142E-2</c:v>
                </c:pt>
                <c:pt idx="51">
                  <c:v>1.6829750554013145E-2</c:v>
                </c:pt>
                <c:pt idx="52">
                  <c:v>1.8587765244799881E-2</c:v>
                </c:pt>
                <c:pt idx="53">
                  <c:v>2.0200062144568709E-2</c:v>
                </c:pt>
                <c:pt idx="54">
                  <c:v>2.1636900566709971E-2</c:v>
                </c:pt>
                <c:pt idx="55">
                  <c:v>2.293634455807203E-2</c:v>
                </c:pt>
                <c:pt idx="56">
                  <c:v>2.4143978111648923E-2</c:v>
                </c:pt>
                <c:pt idx="57">
                  <c:v>2.510059651036424E-2</c:v>
                </c:pt>
              </c:numCache>
            </c:numRef>
          </c:val>
        </c:ser>
        <c:ser>
          <c:idx val="18"/>
          <c:order val="19"/>
          <c:tx>
            <c:strRef>
              <c:f>GRAPH!$U$1</c:f>
              <c:strCache>
                <c:ptCount val="1"/>
                <c:pt idx="0">
                  <c:v>81</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GRAPH!$U$2:$U$59</c:f>
              <c:numCache>
                <c:formatCode>General</c:formatCode>
                <c:ptCount val="58"/>
                <c:pt idx="0">
                  <c:v>7.7452011664468356E-3</c:v>
                </c:pt>
                <c:pt idx="1">
                  <c:v>6.5292338087608037E-3</c:v>
                </c:pt>
                <c:pt idx="2">
                  <c:v>5.3085998270346879E-3</c:v>
                </c:pt>
                <c:pt idx="3">
                  <c:v>4.0816721291273561E-3</c:v>
                </c:pt>
                <c:pt idx="4">
                  <c:v>2.8595082430131757E-3</c:v>
                </c:pt>
                <c:pt idx="5">
                  <c:v>1.6914882202241355E-3</c:v>
                </c:pt>
                <c:pt idx="6">
                  <c:v>6.2928222437497183E-4</c:v>
                </c:pt>
                <c:pt idx="7">
                  <c:v>-2.827152646860398E-4</c:v>
                </c:pt>
                <c:pt idx="8">
                  <c:v>-1.006135649219031E-3</c:v>
                </c:pt>
                <c:pt idx="9">
                  <c:v>-1.5093048639069906E-3</c:v>
                </c:pt>
                <c:pt idx="10">
                  <c:v>-1.7593745414423712E-3</c:v>
                </c:pt>
                <c:pt idx="11">
                  <c:v>-1.738448224033684E-3</c:v>
                </c:pt>
                <c:pt idx="12">
                  <c:v>-1.4192216261548207E-3</c:v>
                </c:pt>
                <c:pt idx="13">
                  <c:v>-7.8613837355101523E-4</c:v>
                </c:pt>
                <c:pt idx="14">
                  <c:v>1.5120744647145745E-4</c:v>
                </c:pt>
                <c:pt idx="15">
                  <c:v>1.3852178264359694E-3</c:v>
                </c:pt>
                <c:pt idx="16">
                  <c:v>2.8885842510535387E-3</c:v>
                </c:pt>
                <c:pt idx="17">
                  <c:v>4.6156743341086992E-3</c:v>
                </c:pt>
                <c:pt idx="18">
                  <c:v>6.5056506383911472E-3</c:v>
                </c:pt>
                <c:pt idx="19">
                  <c:v>8.4385840512348764E-3</c:v>
                </c:pt>
                <c:pt idx="20">
                  <c:v>1.0282788592912762E-2</c:v>
                </c:pt>
                <c:pt idx="21">
                  <c:v>1.1912544232551392E-2</c:v>
                </c:pt>
                <c:pt idx="22">
                  <c:v>1.3187420261635441E-2</c:v>
                </c:pt>
                <c:pt idx="23">
                  <c:v>1.3958242139233801E-2</c:v>
                </c:pt>
                <c:pt idx="24">
                  <c:v>1.4115209183040878E-2</c:v>
                </c:pt>
                <c:pt idx="25">
                  <c:v>1.3645313312233176E-2</c:v>
                </c:pt>
                <c:pt idx="26">
                  <c:v>1.2626741225421179E-2</c:v>
                </c:pt>
                <c:pt idx="27">
                  <c:v>1.1201079684728721E-2</c:v>
                </c:pt>
                <c:pt idx="28">
                  <c:v>9.556353190795619E-3</c:v>
                </c:pt>
                <c:pt idx="29">
                  <c:v>7.895457847702958E-3</c:v>
                </c:pt>
                <c:pt idx="30">
                  <c:v>6.4246806272416634E-3</c:v>
                </c:pt>
                <c:pt idx="31">
                  <c:v>5.3034240070622962E-3</c:v>
                </c:pt>
                <c:pt idx="32">
                  <c:v>4.6551394499658727E-3</c:v>
                </c:pt>
                <c:pt idx="33">
                  <c:v>4.5566948407859131E-3</c:v>
                </c:pt>
                <c:pt idx="34">
                  <c:v>4.9822131023062877E-3</c:v>
                </c:pt>
                <c:pt idx="35">
                  <c:v>5.8277320018559342E-3</c:v>
                </c:pt>
                <c:pt idx="36">
                  <c:v>6.9093496452113934E-3</c:v>
                </c:pt>
                <c:pt idx="37">
                  <c:v>8.0146617995554559E-3</c:v>
                </c:pt>
                <c:pt idx="38">
                  <c:v>8.939795605389822E-3</c:v>
                </c:pt>
                <c:pt idx="39">
                  <c:v>9.5368321255308031E-3</c:v>
                </c:pt>
                <c:pt idx="40">
                  <c:v>9.7716379178953705E-3</c:v>
                </c:pt>
                <c:pt idx="41">
                  <c:v>9.7138470935871357E-3</c:v>
                </c:pt>
                <c:pt idx="42">
                  <c:v>9.5091419782482589E-3</c:v>
                </c:pt>
                <c:pt idx="43">
                  <c:v>9.3339079266832048E-3</c:v>
                </c:pt>
                <c:pt idx="44">
                  <c:v>9.3190916880423469E-3</c:v>
                </c:pt>
                <c:pt idx="45">
                  <c:v>9.5702843178583352E-3</c:v>
                </c:pt>
                <c:pt idx="46">
                  <c:v>1.0156990737976268E-2</c:v>
                </c:pt>
                <c:pt idx="47">
                  <c:v>1.1108518646517851E-2</c:v>
                </c:pt>
                <c:pt idx="48">
                  <c:v>1.2413609725692054E-2</c:v>
                </c:pt>
                <c:pt idx="49">
                  <c:v>1.400588071566311E-2</c:v>
                </c:pt>
                <c:pt idx="50">
                  <c:v>1.5764860728113561E-2</c:v>
                </c:pt>
                <c:pt idx="51">
                  <c:v>1.7571447968138698E-2</c:v>
                </c:pt>
                <c:pt idx="52">
                  <c:v>1.9318222310516941E-2</c:v>
                </c:pt>
                <c:pt idx="53">
                  <c:v>2.0916656384705745E-2</c:v>
                </c:pt>
                <c:pt idx="54">
                  <c:v>2.2328763487368453E-2</c:v>
                </c:pt>
                <c:pt idx="55">
                  <c:v>2.3590151070815524E-2</c:v>
                </c:pt>
                <c:pt idx="56">
                  <c:v>2.4747482988608738E-2</c:v>
                </c:pt>
                <c:pt idx="57">
                  <c:v>2.5651979977196007E-2</c:v>
                </c:pt>
              </c:numCache>
            </c:numRef>
          </c:val>
        </c:ser>
        <c:ser>
          <c:idx val="19"/>
          <c:order val="20"/>
          <c:tx>
            <c:strRef>
              <c:f>GRAPH!$V$1</c:f>
              <c:strCache>
                <c:ptCount val="1"/>
                <c:pt idx="0">
                  <c:v>80</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GRAPH!$V$2:$V$59</c:f>
              <c:numCache>
                <c:formatCode>General</c:formatCode>
                <c:ptCount val="58"/>
                <c:pt idx="0">
                  <c:v>8.517824516111383E-3</c:v>
                </c:pt>
                <c:pt idx="1">
                  <c:v>7.2599507160782117E-3</c:v>
                </c:pt>
                <c:pt idx="2">
                  <c:v>5.9963412675526628E-3</c:v>
                </c:pt>
                <c:pt idx="3">
                  <c:v>4.7249529561538273E-3</c:v>
                </c:pt>
                <c:pt idx="4">
                  <c:v>3.456349144083215E-3</c:v>
                </c:pt>
                <c:pt idx="5">
                  <c:v>2.2394790967724676E-3</c:v>
                </c:pt>
                <c:pt idx="6">
                  <c:v>1.1201335905730581E-3</c:v>
                </c:pt>
                <c:pt idx="7">
                  <c:v>1.3468958989015789E-4</c:v>
                </c:pt>
                <c:pt idx="8">
                  <c:v>-6.8538185841027222E-4</c:v>
                </c:pt>
                <c:pt idx="9">
                  <c:v>-1.3110852904740788E-3</c:v>
                </c:pt>
                <c:pt idx="10">
                  <c:v>-1.7033988930938992E-3</c:v>
                </c:pt>
                <c:pt idx="11">
                  <c:v>-1.8323390019026053E-3</c:v>
                </c:pt>
                <c:pt idx="12">
                  <c:v>-1.6542360788098787E-3</c:v>
                </c:pt>
                <c:pt idx="13">
                  <c:v>-1.1400521073197112E-3</c:v>
                </c:pt>
                <c:pt idx="14">
                  <c:v>-2.9123826205479375E-4</c:v>
                </c:pt>
                <c:pt idx="15">
                  <c:v>8.9105089885754829E-4</c:v>
                </c:pt>
                <c:pt idx="16">
                  <c:v>2.3805600816076966E-3</c:v>
                </c:pt>
                <c:pt idx="17">
                  <c:v>4.1280928229503466E-3</c:v>
                </c:pt>
                <c:pt idx="18">
                  <c:v>6.0670248547119998E-3</c:v>
                </c:pt>
                <c:pt idx="19">
                  <c:v>8.0689401557568763E-3</c:v>
                </c:pt>
                <c:pt idx="20">
                  <c:v>9.9953475494954924E-3</c:v>
                </c:pt>
                <c:pt idx="21">
                  <c:v>1.1712770108910808E-2</c:v>
                </c:pt>
                <c:pt idx="22">
                  <c:v>1.3071165605525792E-2</c:v>
                </c:pt>
                <c:pt idx="23">
                  <c:v>1.3909043499587437E-2</c:v>
                </c:pt>
                <c:pt idx="24">
                  <c:v>1.4109220621826513E-2</c:v>
                </c:pt>
                <c:pt idx="25">
                  <c:v>1.3660648240873208E-2</c:v>
                </c:pt>
                <c:pt idx="26">
                  <c:v>1.2649130028836608E-2</c:v>
                </c:pt>
                <c:pt idx="27">
                  <c:v>1.12253020303269E-2</c:v>
                </c:pt>
                <c:pt idx="28">
                  <c:v>9.587602466272771E-3</c:v>
                </c:pt>
                <c:pt idx="29">
                  <c:v>7.9515290266456429E-3</c:v>
                </c:pt>
                <c:pt idx="30">
                  <c:v>6.5371782974847914E-3</c:v>
                </c:pt>
                <c:pt idx="31">
                  <c:v>5.5112749356118762E-3</c:v>
                </c:pt>
                <c:pt idx="32">
                  <c:v>5.0016694998554767E-3</c:v>
                </c:pt>
                <c:pt idx="33">
                  <c:v>5.0829713136418819E-3</c:v>
                </c:pt>
                <c:pt idx="34">
                  <c:v>5.716293980505105E-3</c:v>
                </c:pt>
                <c:pt idx="35">
                  <c:v>6.7781294086831645E-3</c:v>
                </c:pt>
                <c:pt idx="36">
                  <c:v>8.0620797914697784E-3</c:v>
                </c:pt>
                <c:pt idx="37">
                  <c:v>9.3326566654653442E-3</c:v>
                </c:pt>
                <c:pt idx="38">
                  <c:v>1.0365597224768486E-2</c:v>
                </c:pt>
                <c:pt idx="39">
                  <c:v>1.1002356030741733E-2</c:v>
                </c:pt>
                <c:pt idx="40">
                  <c:v>1.1211609049291416E-2</c:v>
                </c:pt>
                <c:pt idx="41">
                  <c:v>1.1076472095444378E-2</c:v>
                </c:pt>
                <c:pt idx="42">
                  <c:v>1.0763401591772914E-2</c:v>
                </c:pt>
                <c:pt idx="43">
                  <c:v>1.0468840659907497E-2</c:v>
                </c:pt>
                <c:pt idx="44">
                  <c:v>1.0335774860473657E-2</c:v>
                </c:pt>
                <c:pt idx="45">
                  <c:v>1.0481490367016066E-2</c:v>
                </c:pt>
                <c:pt idx="46">
                  <c:v>1.098139165016665E-2</c:v>
                </c:pt>
                <c:pt idx="47">
                  <c:v>1.186636875176128E-2</c:v>
                </c:pt>
                <c:pt idx="48">
                  <c:v>1.3125359291534244E-2</c:v>
                </c:pt>
                <c:pt idx="49">
                  <c:v>1.4690933757851354E-2</c:v>
                </c:pt>
                <c:pt idx="50">
                  <c:v>1.644044510210696E-2</c:v>
                </c:pt>
                <c:pt idx="51">
                  <c:v>1.8251303398563068E-2</c:v>
                </c:pt>
                <c:pt idx="52">
                  <c:v>2.0008693451979642E-2</c:v>
                </c:pt>
                <c:pt idx="53">
                  <c:v>2.1612565501183623E-2</c:v>
                </c:pt>
                <c:pt idx="54">
                  <c:v>2.3012536003338857E-2</c:v>
                </c:pt>
                <c:pt idx="55">
                  <c:v>2.4239263341689576E-2</c:v>
                </c:pt>
                <c:pt idx="56">
                  <c:v>2.5341561360067599E-2</c:v>
                </c:pt>
                <c:pt idx="57">
                  <c:v>2.6185832949293813E-2</c:v>
                </c:pt>
              </c:numCache>
            </c:numRef>
          </c:val>
        </c:ser>
        <c:ser>
          <c:idx val="20"/>
          <c:order val="21"/>
          <c:tx>
            <c:strRef>
              <c:f>GRAPH!$W$1</c:f>
              <c:strCache>
                <c:ptCount val="1"/>
                <c:pt idx="0">
                  <c:v>79</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GRAPH!$W$2:$W$59</c:f>
              <c:numCache>
                <c:formatCode>General</c:formatCode>
                <c:ptCount val="58"/>
                <c:pt idx="0">
                  <c:v>9.226149868111766E-3</c:v>
                </c:pt>
                <c:pt idx="1">
                  <c:v>7.898260957295844E-3</c:v>
                </c:pt>
                <c:pt idx="2">
                  <c:v>6.5643817482541333E-3</c:v>
                </c:pt>
                <c:pt idx="3">
                  <c:v>5.2257187248900827E-3</c:v>
                </c:pt>
                <c:pt idx="4">
                  <c:v>3.8967188636847006E-3</c:v>
                </c:pt>
                <c:pt idx="5">
                  <c:v>2.6286586919804789E-3</c:v>
                </c:pt>
                <c:pt idx="6">
                  <c:v>1.460740102998348E-3</c:v>
                </c:pt>
                <c:pt idx="7">
                  <c:v>4.1878406865869522E-4</c:v>
                </c:pt>
                <c:pt idx="8">
                  <c:v>-4.7711843850994917E-4</c:v>
                </c:pt>
                <c:pt idx="9">
                  <c:v>-1.2050354367061367E-3</c:v>
                </c:pt>
                <c:pt idx="10">
                  <c:v>-1.7208089606646215E-3</c:v>
                </c:pt>
                <c:pt idx="11">
                  <c:v>-1.9799642819173791E-3</c:v>
                </c:pt>
                <c:pt idx="12">
                  <c:v>-1.9215787454740507E-3</c:v>
                </c:pt>
                <c:pt idx="13">
                  <c:v>-1.5052739023473372E-3</c:v>
                </c:pt>
                <c:pt idx="14">
                  <c:v>-7.2651730469153186E-4</c:v>
                </c:pt>
                <c:pt idx="15">
                  <c:v>4.1972528309830448E-4</c:v>
                </c:pt>
                <c:pt idx="16">
                  <c:v>1.9075716515155605E-3</c:v>
                </c:pt>
                <c:pt idx="17">
                  <c:v>3.6825833863082247E-3</c:v>
                </c:pt>
                <c:pt idx="18">
                  <c:v>5.6705718582770182E-3</c:v>
                </c:pt>
                <c:pt idx="19">
                  <c:v>7.7357062875523797E-3</c:v>
                </c:pt>
                <c:pt idx="20">
                  <c:v>9.7361257100684329E-3</c:v>
                </c:pt>
                <c:pt idx="21">
                  <c:v>1.1532523001204553E-2</c:v>
                </c:pt>
                <c:pt idx="22">
                  <c:v>1.296651697813167E-2</c:v>
                </c:pt>
                <c:pt idx="23">
                  <c:v>1.3865787908690752E-2</c:v>
                </c:pt>
                <c:pt idx="24">
                  <c:v>1.4107973909843752E-2</c:v>
                </c:pt>
                <c:pt idx="25">
                  <c:v>1.3685468968163916E-2</c:v>
                </c:pt>
                <c:pt idx="26">
                  <c:v>1.2692247965346626E-2</c:v>
                </c:pt>
                <c:pt idx="27">
                  <c:v>1.128583895309776E-2</c:v>
                </c:pt>
                <c:pt idx="28">
                  <c:v>9.6724350017810545E-3</c:v>
                </c:pt>
                <c:pt idx="29">
                  <c:v>8.0774277059989519E-3</c:v>
                </c:pt>
                <c:pt idx="30">
                  <c:v>6.7329250837584453E-3</c:v>
                </c:pt>
                <c:pt idx="31">
                  <c:v>5.8094876937340167E-3</c:v>
                </c:pt>
                <c:pt idx="32">
                  <c:v>5.438281144256929E-3</c:v>
                </c:pt>
                <c:pt idx="33">
                  <c:v>5.6915942643349648E-3</c:v>
                </c:pt>
                <c:pt idx="34">
                  <c:v>6.5175583217266242E-3</c:v>
                </c:pt>
                <c:pt idx="35">
                  <c:v>7.7729246738356128E-3</c:v>
                </c:pt>
                <c:pt idx="36">
                  <c:v>9.2311947681195106E-3</c:v>
                </c:pt>
                <c:pt idx="37">
                  <c:v>1.0636400779089006E-2</c:v>
                </c:pt>
                <c:pt idx="38">
                  <c:v>1.1744924284760816E-2</c:v>
                </c:pt>
                <c:pt idx="39">
                  <c:v>1.2389194273896398E-2</c:v>
                </c:pt>
                <c:pt idx="40">
                  <c:v>1.2543372056216584E-2</c:v>
                </c:pt>
                <c:pt idx="41">
                  <c:v>1.2306772339572558E-2</c:v>
                </c:pt>
                <c:pt idx="42">
                  <c:v>1.1869230835078182E-2</c:v>
                </c:pt>
                <c:pt idx="43">
                  <c:v>1.1447533976364999E-2</c:v>
                </c:pt>
                <c:pt idx="44">
                  <c:v>1.1195451638208676E-2</c:v>
                </c:pt>
                <c:pt idx="45">
                  <c:v>1.1242400258327567E-2</c:v>
                </c:pt>
                <c:pt idx="46">
                  <c:v>1.1668697005723594E-2</c:v>
                </c:pt>
                <c:pt idx="47">
                  <c:v>1.2505206023899151E-2</c:v>
                </c:pt>
                <c:pt idx="48">
                  <c:v>1.3738850325147656E-2</c:v>
                </c:pt>
                <c:pt idx="49">
                  <c:v>1.5300110433646319E-2</c:v>
                </c:pt>
                <c:pt idx="50">
                  <c:v>1.7063253748564988E-2</c:v>
                </c:pt>
                <c:pt idx="51">
                  <c:v>1.8899969308665887E-2</c:v>
                </c:pt>
                <c:pt idx="52">
                  <c:v>2.068562451758138E-2</c:v>
                </c:pt>
                <c:pt idx="53">
                  <c:v>2.2305936806995663E-2</c:v>
                </c:pt>
                <c:pt idx="54">
                  <c:v>2.369613987345276E-2</c:v>
                </c:pt>
                <c:pt idx="55">
                  <c:v>2.4881893358477347E-2</c:v>
                </c:pt>
                <c:pt idx="56">
                  <c:v>2.5916011894564495E-2</c:v>
                </c:pt>
                <c:pt idx="57">
                  <c:v>2.6684442450108068E-2</c:v>
                </c:pt>
              </c:numCache>
            </c:numRef>
          </c:val>
        </c:ser>
        <c:ser>
          <c:idx val="21"/>
          <c:order val="22"/>
          <c:tx>
            <c:strRef>
              <c:f>GRAPH!$X$1</c:f>
              <c:strCache>
                <c:ptCount val="1"/>
                <c:pt idx="0">
                  <c:v>78</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GRAPH!$X$2:$X$59</c:f>
              <c:numCache>
                <c:formatCode>General</c:formatCode>
                <c:ptCount val="58"/>
                <c:pt idx="0">
                  <c:v>9.8373263810380696E-3</c:v>
                </c:pt>
                <c:pt idx="1">
                  <c:v>8.415772965911561E-3</c:v>
                </c:pt>
                <c:pt idx="2">
                  <c:v>6.9889237243192515E-3</c:v>
                </c:pt>
                <c:pt idx="3">
                  <c:v>5.5642902244237291E-3</c:v>
                </c:pt>
                <c:pt idx="4">
                  <c:v>4.1640464477218364E-3</c:v>
                </c:pt>
                <c:pt idx="5">
                  <c:v>2.8443576811343352E-3</c:v>
                </c:pt>
                <c:pt idx="6">
                  <c:v>1.6384550187867886E-3</c:v>
                </c:pt>
                <c:pt idx="7">
                  <c:v>5.6062049853555784E-4</c:v>
                </c:pt>
                <c:pt idx="8">
                  <c:v>-3.8361048219748284E-4</c:v>
                </c:pt>
                <c:pt idx="9">
                  <c:v>-1.1834240187875711E-3</c:v>
                </c:pt>
                <c:pt idx="10">
                  <c:v>-1.7926643204082549E-3</c:v>
                </c:pt>
                <c:pt idx="11">
                  <c:v>-2.1537693008388814E-3</c:v>
                </c:pt>
                <c:pt idx="12">
                  <c:v>-2.1899906311919626E-3</c:v>
                </c:pt>
                <c:pt idx="13">
                  <c:v>-1.8513481002748744E-3</c:v>
                </c:pt>
                <c:pt idx="14">
                  <c:v>-1.1280357271123975E-3</c:v>
                </c:pt>
                <c:pt idx="15">
                  <c:v>-8.0788995606706493E-6</c:v>
                </c:pt>
                <c:pt idx="16">
                  <c:v>1.4840175474308825E-3</c:v>
                </c:pt>
                <c:pt idx="17">
                  <c:v>3.2887072432665754E-3</c:v>
                </c:pt>
                <c:pt idx="18">
                  <c:v>5.3236451507381322E-3</c:v>
                </c:pt>
                <c:pt idx="19">
                  <c:v>7.4460476375058926E-3</c:v>
                </c:pt>
                <c:pt idx="20">
                  <c:v>9.5125729305696183E-3</c:v>
                </c:pt>
                <c:pt idx="21">
                  <c:v>1.1379705573174581E-2</c:v>
                </c:pt>
                <c:pt idx="22">
                  <c:v>1.2882114792113653E-2</c:v>
                </c:pt>
                <c:pt idx="23">
                  <c:v>1.3838156352739439E-2</c:v>
                </c:pt>
                <c:pt idx="24">
                  <c:v>1.4122119635256447E-2</c:v>
                </c:pt>
                <c:pt idx="25">
                  <c:v>1.3730898513954037E-2</c:v>
                </c:pt>
                <c:pt idx="26">
                  <c:v>1.2766732896289601E-2</c:v>
                </c:pt>
                <c:pt idx="27">
                  <c:v>1.1392856501106108E-2</c:v>
                </c:pt>
                <c:pt idx="28">
                  <c:v>9.8212402947713828E-3</c:v>
                </c:pt>
                <c:pt idx="29">
                  <c:v>8.2845250428696948E-3</c:v>
                </c:pt>
                <c:pt idx="30">
                  <c:v>7.0229480366770236E-3</c:v>
                </c:pt>
                <c:pt idx="31">
                  <c:v>6.2080794977565912E-3</c:v>
                </c:pt>
                <c:pt idx="32">
                  <c:v>5.9727587360177692E-3</c:v>
                </c:pt>
                <c:pt idx="33">
                  <c:v>6.3860848521636315E-3</c:v>
                </c:pt>
                <c:pt idx="34">
                  <c:v>7.3836061653642648E-3</c:v>
                </c:pt>
                <c:pt idx="35">
                  <c:v>8.8029141317162996E-3</c:v>
                </c:pt>
                <c:pt idx="36">
                  <c:v>1.0399977992619047E-2</c:v>
                </c:pt>
                <c:pt idx="37">
                  <c:v>1.190167626052796E-2</c:v>
                </c:pt>
                <c:pt idx="38">
                  <c:v>1.3048114014011736E-2</c:v>
                </c:pt>
                <c:pt idx="39">
                  <c:v>1.3665479992718832E-2</c:v>
                </c:pt>
                <c:pt idx="40">
                  <c:v>1.3736069696443476E-2</c:v>
                </c:pt>
                <c:pt idx="41">
                  <c:v>1.3377252071453904E-2</c:v>
                </c:pt>
                <c:pt idx="42">
                  <c:v>1.280369049237573E-2</c:v>
                </c:pt>
                <c:pt idx="43">
                  <c:v>1.2251915041684658E-2</c:v>
                </c:pt>
                <c:pt idx="44">
                  <c:v>1.1886449728842008E-2</c:v>
                </c:pt>
                <c:pt idx="45">
                  <c:v>1.1848669695191716E-2</c:v>
                </c:pt>
                <c:pt idx="46">
                  <c:v>1.2222935397349532E-2</c:v>
                </c:pt>
                <c:pt idx="47">
                  <c:v>1.303851514831933E-2</c:v>
                </c:pt>
                <c:pt idx="48">
                  <c:v>1.4277608425364741E-2</c:v>
                </c:pt>
                <c:pt idx="49">
                  <c:v>1.5865200241157784E-2</c:v>
                </c:pt>
                <c:pt idx="50">
                  <c:v>1.7669092287332266E-2</c:v>
                </c:pt>
                <c:pt idx="51">
                  <c:v>1.9550997905142031E-2</c:v>
                </c:pt>
                <c:pt idx="52">
                  <c:v>2.1373956592921961E-2</c:v>
                </c:pt>
                <c:pt idx="53">
                  <c:v>2.3009028975497725E-2</c:v>
                </c:pt>
                <c:pt idx="54">
                  <c:v>2.4378829222531984E-2</c:v>
                </c:pt>
                <c:pt idx="55">
                  <c:v>2.5507052239755135E-2</c:v>
                </c:pt>
                <c:pt idx="56">
                  <c:v>2.6452966933336652E-2</c:v>
                </c:pt>
                <c:pt idx="57">
                  <c:v>2.7123996981525261E-2</c:v>
                </c:pt>
              </c:numCache>
            </c:numRef>
          </c:val>
        </c:ser>
        <c:ser>
          <c:idx val="22"/>
          <c:order val="23"/>
          <c:tx>
            <c:strRef>
              <c:f>GRAPH!$Y$1</c:f>
              <c:strCache>
                <c:ptCount val="1"/>
                <c:pt idx="0">
                  <c:v>77</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GRAPH!$Y$2:$Y$59</c:f>
              <c:numCache>
                <c:formatCode>General</c:formatCode>
                <c:ptCount val="58"/>
                <c:pt idx="0">
                  <c:v>1.0307969566714537E-2</c:v>
                </c:pt>
                <c:pt idx="1">
                  <c:v>8.778451581379465E-3</c:v>
                </c:pt>
                <c:pt idx="2">
                  <c:v>7.2454021800616442E-3</c:v>
                </c:pt>
                <c:pt idx="3">
                  <c:v>5.7247161486355669E-3</c:v>
                </c:pt>
                <c:pt idx="4">
                  <c:v>4.2486426170302849E-3</c:v>
                </c:pt>
                <c:pt idx="5">
                  <c:v>2.88015459046842E-3</c:v>
                </c:pt>
                <c:pt idx="6">
                  <c:v>1.6487374447929914E-3</c:v>
                </c:pt>
                <c:pt idx="7">
                  <c:v>5.5824597441533896E-4</c:v>
                </c:pt>
                <c:pt idx="8">
                  <c:v>-4.0168285995823005E-4</c:v>
                </c:pt>
                <c:pt idx="9">
                  <c:v>-1.2340561861947652E-3</c:v>
                </c:pt>
                <c:pt idx="10">
                  <c:v>-1.8957995979063114E-3</c:v>
                </c:pt>
                <c:pt idx="11">
                  <c:v>-2.3225613958943736E-3</c:v>
                </c:pt>
                <c:pt idx="12">
                  <c:v>-2.4254064267830167E-3</c:v>
                </c:pt>
                <c:pt idx="13">
                  <c:v>-2.1456335368850166E-3</c:v>
                </c:pt>
                <c:pt idx="14">
                  <c:v>-1.4675992883474986E-3</c:v>
                </c:pt>
                <c:pt idx="15">
                  <c:v>-3.7073765768580458E-4</c:v>
                </c:pt>
                <c:pt idx="16">
                  <c:v>1.1246382046565806E-3</c:v>
                </c:pt>
                <c:pt idx="17">
                  <c:v>2.9559153542325634E-3</c:v>
                </c:pt>
                <c:pt idx="18">
                  <c:v>5.0331839525408206E-3</c:v>
                </c:pt>
                <c:pt idx="19">
                  <c:v>7.2066613433232618E-3</c:v>
                </c:pt>
                <c:pt idx="20">
                  <c:v>9.3318211110918758E-3</c:v>
                </c:pt>
                <c:pt idx="21">
                  <c:v>1.126226165204347E-2</c:v>
                </c:pt>
                <c:pt idx="22">
                  <c:v>1.282722259386937E-2</c:v>
                </c:pt>
                <c:pt idx="23">
                  <c:v>1.3837201435210389E-2</c:v>
                </c:pt>
                <c:pt idx="24">
                  <c:v>1.4164253320236075E-2</c:v>
                </c:pt>
                <c:pt idx="25">
                  <c:v>1.3809801867520122E-2</c:v>
                </c:pt>
                <c:pt idx="26">
                  <c:v>1.2884178458887674E-2</c:v>
                </c:pt>
                <c:pt idx="27">
                  <c:v>1.155659494291017E-2</c:v>
                </c:pt>
                <c:pt idx="28">
                  <c:v>1.0043499447935367E-2</c:v>
                </c:pt>
                <c:pt idx="29">
                  <c:v>8.5818032374146425E-3</c:v>
                </c:pt>
                <c:pt idx="30">
                  <c:v>7.4150074716614611E-3</c:v>
                </c:pt>
                <c:pt idx="31">
                  <c:v>6.7131014770774877E-3</c:v>
                </c:pt>
                <c:pt idx="32">
                  <c:v>6.6082152771065328E-3</c:v>
                </c:pt>
                <c:pt idx="33">
                  <c:v>7.1651734005615531E-3</c:v>
                </c:pt>
                <c:pt idx="34">
                  <c:v>8.3073074312532968E-3</c:v>
                </c:pt>
                <c:pt idx="35">
                  <c:v>9.8548025196915079E-3</c:v>
                </c:pt>
                <c:pt idx="36">
                  <c:v>1.1548561453038286E-2</c:v>
                </c:pt>
                <c:pt idx="37">
                  <c:v>1.3102184518776316E-2</c:v>
                </c:pt>
                <c:pt idx="38">
                  <c:v>1.4244672919990542E-2</c:v>
                </c:pt>
                <c:pt idx="39">
                  <c:v>1.4800327173778882E-2</c:v>
                </c:pt>
                <c:pt idx="40">
                  <c:v>1.4762033516803164E-2</c:v>
                </c:pt>
                <c:pt idx="41">
                  <c:v>1.4266108571788561E-2</c:v>
                </c:pt>
                <c:pt idx="42">
                  <c:v>1.3551382477972052E-2</c:v>
                </c:pt>
                <c:pt idx="43">
                  <c:v>1.2873445204401035E-2</c:v>
                </c:pt>
                <c:pt idx="44">
                  <c:v>1.2408217873686733E-2</c:v>
                </c:pt>
                <c:pt idx="45">
                  <c:v>1.2307717647151106E-2</c:v>
                </c:pt>
                <c:pt idx="46">
                  <c:v>1.2659106647129659E-2</c:v>
                </c:pt>
                <c:pt idx="47">
                  <c:v>1.348873101029735E-2</c:v>
                </c:pt>
                <c:pt idx="48">
                  <c:v>1.4771450173060252E-2</c:v>
                </c:pt>
                <c:pt idx="49">
                  <c:v>1.6421490221896096E-2</c:v>
                </c:pt>
                <c:pt idx="50">
                  <c:v>1.8293845440686241E-2</c:v>
                </c:pt>
                <c:pt idx="51">
                  <c:v>2.0234652641281992E-2</c:v>
                </c:pt>
                <c:pt idx="52">
                  <c:v>2.2092548722013716E-2</c:v>
                </c:pt>
                <c:pt idx="53">
                  <c:v>2.3726242639675932E-2</c:v>
                </c:pt>
                <c:pt idx="54">
                  <c:v>2.5051761981782161E-2</c:v>
                </c:pt>
                <c:pt idx="55">
                  <c:v>2.6096836251897737E-2</c:v>
                </c:pt>
                <c:pt idx="56">
                  <c:v>2.6929703365201951E-2</c:v>
                </c:pt>
                <c:pt idx="57">
                  <c:v>2.7478261427991858E-2</c:v>
                </c:pt>
              </c:numCache>
            </c:numRef>
          </c:val>
        </c:ser>
        <c:ser>
          <c:idx val="23"/>
          <c:order val="24"/>
          <c:tx>
            <c:strRef>
              <c:f>GRAPH!$Z$1</c:f>
              <c:strCache>
                <c:ptCount val="1"/>
                <c:pt idx="0">
                  <c:v>76</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GRAPH!$Z$2:$Z$59</c:f>
              <c:numCache>
                <c:formatCode>General</c:formatCode>
                <c:ptCount val="58"/>
                <c:pt idx="0">
                  <c:v>1.059629265939821E-2</c:v>
                </c:pt>
                <c:pt idx="1">
                  <c:v>8.9561370849803312E-3</c:v>
                </c:pt>
                <c:pt idx="2">
                  <c:v>7.3153427754365508E-3</c:v>
                </c:pt>
                <c:pt idx="3">
                  <c:v>5.6990521759182622E-3</c:v>
                </c:pt>
                <c:pt idx="4">
                  <c:v>4.1500813487611588E-3</c:v>
                </c:pt>
                <c:pt idx="5">
                  <c:v>2.7392894348590158E-3</c:v>
                </c:pt>
                <c:pt idx="6">
                  <c:v>1.4961018099659551E-3</c:v>
                </c:pt>
                <c:pt idx="7">
                  <c:v>4.1695983878353715E-4</c:v>
                </c:pt>
                <c:pt idx="8">
                  <c:v>-5.2394517907039528E-4</c:v>
                </c:pt>
                <c:pt idx="9">
                  <c:v>-1.3442512538783813E-3</c:v>
                </c:pt>
                <c:pt idx="10">
                  <c:v>-2.009995877349624E-3</c:v>
                </c:pt>
                <c:pt idx="11">
                  <c:v>-2.460352880262473E-3</c:v>
                </c:pt>
                <c:pt idx="12">
                  <c:v>-2.599351731516375E-3</c:v>
                </c:pt>
                <c:pt idx="13">
                  <c:v>-2.3597437269955446E-3</c:v>
                </c:pt>
                <c:pt idx="14">
                  <c:v>-1.7191312790918456E-3</c:v>
                </c:pt>
                <c:pt idx="15">
                  <c:v>-6.4661602201021573E-4</c:v>
                </c:pt>
                <c:pt idx="16">
                  <c:v>8.458972150804378E-4</c:v>
                </c:pt>
                <c:pt idx="17">
                  <c:v>2.6961805895943103E-3</c:v>
                </c:pt>
                <c:pt idx="18">
                  <c:v>4.8083621544283695E-3</c:v>
                </c:pt>
                <c:pt idx="19">
                  <c:v>7.0255919029174052E-3</c:v>
                </c:pt>
                <c:pt idx="20">
                  <c:v>9.2014695105491207E-3</c:v>
                </c:pt>
                <c:pt idx="21">
                  <c:v>1.1188200501030088E-2</c:v>
                </c:pt>
                <c:pt idx="22">
                  <c:v>1.2811244296994873E-2</c:v>
                </c:pt>
                <c:pt idx="23">
                  <c:v>1.3874457587570221E-2</c:v>
                </c:pt>
                <c:pt idx="24">
                  <c:v>1.4247529628335087E-2</c:v>
                </c:pt>
                <c:pt idx="25">
                  <c:v>1.3935597289316037E-2</c:v>
                </c:pt>
                <c:pt idx="26">
                  <c:v>1.3056693736043679E-2</c:v>
                </c:pt>
                <c:pt idx="27">
                  <c:v>1.1787331328456885E-2</c:v>
                </c:pt>
                <c:pt idx="28">
                  <c:v>1.0347797751625865E-2</c:v>
                </c:pt>
                <c:pt idx="29">
                  <c:v>8.9756108970938664E-3</c:v>
                </c:pt>
                <c:pt idx="30">
                  <c:v>7.9131211335649043E-3</c:v>
                </c:pt>
                <c:pt idx="31">
                  <c:v>7.3257548506518999E-3</c:v>
                </c:pt>
                <c:pt idx="32">
                  <c:v>7.3419650962469607E-3</c:v>
                </c:pt>
                <c:pt idx="33">
                  <c:v>8.0214451968606548E-3</c:v>
                </c:pt>
                <c:pt idx="34">
                  <c:v>9.2757148345643525E-3</c:v>
                </c:pt>
                <c:pt idx="35">
                  <c:v>1.0910501868387823E-2</c:v>
                </c:pt>
                <c:pt idx="36">
                  <c:v>1.2653973013270869E-2</c:v>
                </c:pt>
                <c:pt idx="37">
                  <c:v>1.4210706202687273E-2</c:v>
                </c:pt>
                <c:pt idx="38">
                  <c:v>1.5305584908997472E-2</c:v>
                </c:pt>
                <c:pt idx="39">
                  <c:v>1.576661157781345E-2</c:v>
                </c:pt>
                <c:pt idx="40">
                  <c:v>1.5599400997978963E-2</c:v>
                </c:pt>
                <c:pt idx="41">
                  <c:v>1.4959287574031865E-2</c:v>
                </c:pt>
                <c:pt idx="42">
                  <c:v>1.4106669063287391E-2</c:v>
                </c:pt>
                <c:pt idx="43">
                  <c:v>1.3315513265919954E-2</c:v>
                </c:pt>
                <c:pt idx="44">
                  <c:v>1.2773676775667542E-2</c:v>
                </c:pt>
                <c:pt idx="45">
                  <c:v>1.2640748520393874E-2</c:v>
                </c:pt>
                <c:pt idx="46">
                  <c:v>1.3004483439551517E-2</c:v>
                </c:pt>
                <c:pt idx="47">
                  <c:v>1.3886958013189399E-2</c:v>
                </c:pt>
                <c:pt idx="48">
                  <c:v>1.5253632958616592E-2</c:v>
                </c:pt>
                <c:pt idx="49">
                  <c:v>1.7001927321798838E-2</c:v>
                </c:pt>
                <c:pt idx="50">
                  <c:v>1.8965896084959688E-2</c:v>
                </c:pt>
                <c:pt idx="51">
                  <c:v>2.0970546444779914E-2</c:v>
                </c:pt>
                <c:pt idx="52">
                  <c:v>2.2849046534080153E-2</c:v>
                </c:pt>
                <c:pt idx="53">
                  <c:v>2.445247395223793E-2</c:v>
                </c:pt>
                <c:pt idx="54">
                  <c:v>2.5699516996217087E-2</c:v>
                </c:pt>
                <c:pt idx="55">
                  <c:v>2.6629761522300011E-2</c:v>
                </c:pt>
                <c:pt idx="56">
                  <c:v>2.7322452543996234E-2</c:v>
                </c:pt>
                <c:pt idx="57">
                  <c:v>2.7723065159138208E-2</c:v>
                </c:pt>
              </c:numCache>
            </c:numRef>
          </c:val>
        </c:ser>
        <c:ser>
          <c:idx val="24"/>
          <c:order val="25"/>
          <c:tx>
            <c:strRef>
              <c:f>GRAPH!$AA$1</c:f>
              <c:strCache>
                <c:ptCount val="1"/>
                <c:pt idx="0">
                  <c:v>75</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GRAPH!$AA$2:$AA$59</c:f>
              <c:numCache>
                <c:formatCode>General</c:formatCode>
                <c:ptCount val="58"/>
                <c:pt idx="0">
                  <c:v>1.0673892281035213E-2</c:v>
                </c:pt>
                <c:pt idx="1">
                  <c:v>8.931870773715378E-3</c:v>
                </c:pt>
                <c:pt idx="2">
                  <c:v>7.1929130582245593E-3</c:v>
                </c:pt>
                <c:pt idx="3">
                  <c:v>5.4911677753940458E-3</c:v>
                </c:pt>
                <c:pt idx="4">
                  <c:v>3.8790106728967544E-3</c:v>
                </c:pt>
                <c:pt idx="5">
                  <c:v>2.4356200054512778E-3</c:v>
                </c:pt>
                <c:pt idx="6">
                  <c:v>1.1946855139193246E-3</c:v>
                </c:pt>
                <c:pt idx="7">
                  <c:v>1.4944715050202451E-4</c:v>
                </c:pt>
                <c:pt idx="8">
                  <c:v>-7.3968236691590583E-4</c:v>
                </c:pt>
                <c:pt idx="9">
                  <c:v>-1.5040848566518772E-3</c:v>
                </c:pt>
                <c:pt idx="10">
                  <c:v>-2.1242296512817838E-3</c:v>
                </c:pt>
                <c:pt idx="11">
                  <c:v>-2.5541568708331575E-3</c:v>
                </c:pt>
                <c:pt idx="12">
                  <c:v>-2.6963394834735865E-3</c:v>
                </c:pt>
                <c:pt idx="13">
                  <c:v>-2.475486501945845E-3</c:v>
                </c:pt>
                <c:pt idx="14">
                  <c:v>-1.8626489012449898E-3</c:v>
                </c:pt>
                <c:pt idx="15">
                  <c:v>-8.1574928855410178E-4</c:v>
                </c:pt>
                <c:pt idx="16">
                  <c:v>6.66212732572391E-4</c:v>
                </c:pt>
                <c:pt idx="17">
                  <c:v>2.5254283120619281E-3</c:v>
                </c:pt>
                <c:pt idx="18">
                  <c:v>4.6622068013472129E-3</c:v>
                </c:pt>
                <c:pt idx="19">
                  <c:v>6.9133377910325366E-3</c:v>
                </c:pt>
                <c:pt idx="20">
                  <c:v>9.1302608199251845E-3</c:v>
                </c:pt>
                <c:pt idx="21">
                  <c:v>1.1165846767324683E-2</c:v>
                </c:pt>
                <c:pt idx="22">
                  <c:v>1.2843385737698942E-2</c:v>
                </c:pt>
                <c:pt idx="23">
                  <c:v>1.3960833450511467E-2</c:v>
                </c:pt>
                <c:pt idx="24">
                  <c:v>1.4384255303359739E-2</c:v>
                </c:pt>
                <c:pt idx="25">
                  <c:v>1.4121233499436281E-2</c:v>
                </c:pt>
                <c:pt idx="26">
                  <c:v>1.3296450973275808E-2</c:v>
                </c:pt>
                <c:pt idx="27">
                  <c:v>1.2095247275402232E-2</c:v>
                </c:pt>
                <c:pt idx="28">
                  <c:v>1.0741576059262403E-2</c:v>
                </c:pt>
                <c:pt idx="29">
                  <c:v>9.4700643548879526E-3</c:v>
                </c:pt>
                <c:pt idx="30">
                  <c:v>8.5173200269911264E-3</c:v>
                </c:pt>
                <c:pt idx="31">
                  <c:v>8.041620096570834E-3</c:v>
                </c:pt>
                <c:pt idx="32">
                  <c:v>8.1645102356558974E-3</c:v>
                </c:pt>
                <c:pt idx="33">
                  <c:v>8.9401722873011513E-3</c:v>
                </c:pt>
                <c:pt idx="34">
                  <c:v>1.0269234631848034E-2</c:v>
                </c:pt>
                <c:pt idx="35">
                  <c:v>1.1946636949646705E-2</c:v>
                </c:pt>
                <c:pt idx="36">
                  <c:v>1.3690375983954728E-2</c:v>
                </c:pt>
                <c:pt idx="37">
                  <c:v>1.5200660749339123E-2</c:v>
                </c:pt>
                <c:pt idx="38">
                  <c:v>1.6205988419840223E-2</c:v>
                </c:pt>
                <c:pt idx="39">
                  <c:v>1.6543921307477505E-2</c:v>
                </c:pt>
                <c:pt idx="40">
                  <c:v>1.6234736048205356E-2</c:v>
                </c:pt>
                <c:pt idx="41">
                  <c:v>1.5452502175375415E-2</c:v>
                </c:pt>
                <c:pt idx="42">
                  <c:v>1.4475549137751287E-2</c:v>
                </c:pt>
                <c:pt idx="43">
                  <c:v>1.3594956407857683E-2</c:v>
                </c:pt>
                <c:pt idx="44">
                  <c:v>1.3010082555895086E-2</c:v>
                </c:pt>
                <c:pt idx="45">
                  <c:v>1.2882942011607224E-2</c:v>
                </c:pt>
                <c:pt idx="46">
                  <c:v>1.3298144781425214E-2</c:v>
                </c:pt>
                <c:pt idx="47">
                  <c:v>1.4271620048004419E-2</c:v>
                </c:pt>
                <c:pt idx="48">
                  <c:v>1.5757542027030502E-2</c:v>
                </c:pt>
                <c:pt idx="49">
                  <c:v>1.7631538197905194E-2</c:v>
                </c:pt>
                <c:pt idx="50">
                  <c:v>1.9699518268914695E-2</c:v>
                </c:pt>
                <c:pt idx="51">
                  <c:v>2.1761495892946847E-2</c:v>
                </c:pt>
                <c:pt idx="52">
                  <c:v>2.3636003987359322E-2</c:v>
                </c:pt>
                <c:pt idx="53">
                  <c:v>2.5172375546121617E-2</c:v>
                </c:pt>
                <c:pt idx="54">
                  <c:v>2.6302057284536051E-2</c:v>
                </c:pt>
                <c:pt idx="55">
                  <c:v>2.7084237854389404E-2</c:v>
                </c:pt>
                <c:pt idx="56">
                  <c:v>2.7610044857759641E-2</c:v>
                </c:pt>
                <c:pt idx="57">
                  <c:v>2.7839219670683715E-2</c:v>
                </c:pt>
              </c:numCache>
            </c:numRef>
          </c:val>
        </c:ser>
        <c:ser>
          <c:idx val="25"/>
          <c:order val="26"/>
          <c:tx>
            <c:strRef>
              <c:f>GRAPH!$AB$1</c:f>
              <c:strCache>
                <c:ptCount val="1"/>
                <c:pt idx="0">
                  <c:v>74</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GRAPH!$AB$2:$AB$59</c:f>
              <c:numCache>
                <c:formatCode>General</c:formatCode>
                <c:ptCount val="58"/>
                <c:pt idx="0">
                  <c:v>1.0533851673662276E-2</c:v>
                </c:pt>
                <c:pt idx="1">
                  <c:v>8.7082769525295145E-3</c:v>
                </c:pt>
                <c:pt idx="2">
                  <c:v>6.8893930127071901E-3</c:v>
                </c:pt>
                <c:pt idx="3">
                  <c:v>5.1193667178565105E-3</c:v>
                </c:pt>
                <c:pt idx="4">
                  <c:v>3.4583879053188271E-3</c:v>
                </c:pt>
                <c:pt idx="5">
                  <c:v>1.9940781410896502E-3</c:v>
                </c:pt>
                <c:pt idx="6">
                  <c:v>7.6832883153499232E-4</c:v>
                </c:pt>
                <c:pt idx="7">
                  <c:v>-2.2437483979009798E-4</c:v>
                </c:pt>
                <c:pt idx="8">
                  <c:v>-1.035432928557789E-3</c:v>
                </c:pt>
                <c:pt idx="9">
                  <c:v>-1.7077926748527705E-3</c:v>
                </c:pt>
                <c:pt idx="10">
                  <c:v>-2.2394308242177363E-3</c:v>
                </c:pt>
                <c:pt idx="11">
                  <c:v>-2.6075683408386396E-3</c:v>
                </c:pt>
                <c:pt idx="12">
                  <c:v>-2.7177139965317565E-3</c:v>
                </c:pt>
                <c:pt idx="13">
                  <c:v>-2.4887784042686434E-3</c:v>
                </c:pt>
                <c:pt idx="14">
                  <c:v>-1.8878489553062483E-3</c:v>
                </c:pt>
                <c:pt idx="15">
                  <c:v>-8.6255276327440455E-4</c:v>
                </c:pt>
                <c:pt idx="16">
                  <c:v>6.0411195542120488E-4</c:v>
                </c:pt>
                <c:pt idx="17">
                  <c:v>2.4622957025707271E-3</c:v>
                </c:pt>
                <c:pt idx="18">
                  <c:v>4.6108870696599524E-3</c:v>
                </c:pt>
                <c:pt idx="19">
                  <c:v>6.882630690971947E-3</c:v>
                </c:pt>
                <c:pt idx="20">
                  <c:v>9.1283357433848966E-3</c:v>
                </c:pt>
                <c:pt idx="21">
                  <c:v>1.1204117480422271E-2</c:v>
                </c:pt>
                <c:pt idx="22">
                  <c:v>1.2932601002186628E-2</c:v>
                </c:pt>
                <c:pt idx="23">
                  <c:v>1.4106019877869858E-2</c:v>
                </c:pt>
                <c:pt idx="24">
                  <c:v>1.4585259356447944E-2</c:v>
                </c:pt>
                <c:pt idx="25">
                  <c:v>1.4378541770274422E-2</c:v>
                </c:pt>
                <c:pt idx="26">
                  <c:v>1.3615358643659703E-2</c:v>
                </c:pt>
                <c:pt idx="27">
                  <c:v>1.249044736773719E-2</c:v>
                </c:pt>
                <c:pt idx="28">
                  <c:v>1.1231312743714916E-2</c:v>
                </c:pt>
                <c:pt idx="29">
                  <c:v>1.0066708169418126E-2</c:v>
                </c:pt>
                <c:pt idx="30">
                  <c:v>9.2233712496351261E-3</c:v>
                </c:pt>
                <c:pt idx="31">
                  <c:v>8.8500944679610338E-3</c:v>
                </c:pt>
                <c:pt idx="32">
                  <c:v>9.0588554744832628E-3</c:v>
                </c:pt>
                <c:pt idx="33">
                  <c:v>9.8985804144966494E-3</c:v>
                </c:pt>
                <c:pt idx="34">
                  <c:v>1.1261101078539504E-2</c:v>
                </c:pt>
                <c:pt idx="35">
                  <c:v>1.2934493821501358E-2</c:v>
                </c:pt>
                <c:pt idx="36">
                  <c:v>1.4629952528652068E-2</c:v>
                </c:pt>
                <c:pt idx="37">
                  <c:v>1.6048096215713237E-2</c:v>
                </c:pt>
                <c:pt idx="38">
                  <c:v>1.6927809552766293E-2</c:v>
                </c:pt>
                <c:pt idx="39">
                  <c:v>1.7121332337130979E-2</c:v>
                </c:pt>
                <c:pt idx="40">
                  <c:v>1.6665461929532221E-2</c:v>
                </c:pt>
                <c:pt idx="41">
                  <c:v>1.5752984696263739E-2</c:v>
                </c:pt>
                <c:pt idx="42">
                  <c:v>1.4676690776885271E-2</c:v>
                </c:pt>
                <c:pt idx="43">
                  <c:v>1.3742245768544104E-2</c:v>
                </c:pt>
                <c:pt idx="44">
                  <c:v>1.3157842809204734E-2</c:v>
                </c:pt>
                <c:pt idx="45">
                  <c:v>1.3081047965272097E-2</c:v>
                </c:pt>
                <c:pt idx="46">
                  <c:v>1.35879141738936E-2</c:v>
                </c:pt>
                <c:pt idx="47">
                  <c:v>1.4685111387308325E-2</c:v>
                </c:pt>
                <c:pt idx="48">
                  <c:v>1.631332341340308E-2</c:v>
                </c:pt>
                <c:pt idx="49">
                  <c:v>1.8323899496569429E-2</c:v>
                </c:pt>
                <c:pt idx="50">
                  <c:v>2.0491553870204404E-2</c:v>
                </c:pt>
                <c:pt idx="51">
                  <c:v>2.2591063394590605E-2</c:v>
                </c:pt>
                <c:pt idx="52">
                  <c:v>2.4429837597613191E-2</c:v>
                </c:pt>
                <c:pt idx="53">
                  <c:v>2.5860997531433783E-2</c:v>
                </c:pt>
                <c:pt idx="54">
                  <c:v>2.6836595169867028E-2</c:v>
                </c:pt>
                <c:pt idx="55">
                  <c:v>2.7440942502521493E-2</c:v>
                </c:pt>
                <c:pt idx="56">
                  <c:v>2.7776272385762635E-2</c:v>
                </c:pt>
                <c:pt idx="57">
                  <c:v>2.7817544933630742E-2</c:v>
                </c:pt>
              </c:numCache>
            </c:numRef>
          </c:val>
        </c:ser>
        <c:ser>
          <c:idx val="26"/>
          <c:order val="27"/>
          <c:tx>
            <c:strRef>
              <c:f>GRAPH!$AC$1</c:f>
              <c:strCache>
                <c:ptCount val="1"/>
                <c:pt idx="0">
                  <c:v>73</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GRAPH!$AC$2:$AC$59</c:f>
              <c:numCache>
                <c:formatCode>General</c:formatCode>
                <c:ptCount val="58"/>
                <c:pt idx="0">
                  <c:v>1.0193972986683675E-2</c:v>
                </c:pt>
                <c:pt idx="1">
                  <c:v>8.3098053388834803E-3</c:v>
                </c:pt>
                <c:pt idx="2">
                  <c:v>6.4347819628997049E-3</c:v>
                </c:pt>
                <c:pt idx="3">
                  <c:v>4.6173991132577585E-3</c:v>
                </c:pt>
                <c:pt idx="4">
                  <c:v>2.9238293149370653E-3</c:v>
                </c:pt>
                <c:pt idx="5">
                  <c:v>1.4503545977649912E-3</c:v>
                </c:pt>
                <c:pt idx="6">
                  <c:v>2.4995724267495856E-4</c:v>
                </c:pt>
                <c:pt idx="7">
                  <c:v>-6.7805334465775857E-4</c:v>
                </c:pt>
                <c:pt idx="8">
                  <c:v>-1.3950957902009176E-3</c:v>
                </c:pt>
                <c:pt idx="9">
                  <c:v>-1.9530366264244314E-3</c:v>
                </c:pt>
                <c:pt idx="10">
                  <c:v>-2.3668155027203319E-3</c:v>
                </c:pt>
                <c:pt idx="11">
                  <c:v>-2.638805586312909E-3</c:v>
                </c:pt>
                <c:pt idx="12">
                  <c:v>-2.680805017999166E-3</c:v>
                </c:pt>
                <c:pt idx="13">
                  <c:v>-2.4107428938255904E-3</c:v>
                </c:pt>
                <c:pt idx="14">
                  <c:v>-1.7968438892053129E-3</c:v>
                </c:pt>
                <c:pt idx="15">
                  <c:v>-7.7949545095412631E-4</c:v>
                </c:pt>
                <c:pt idx="16">
                  <c:v>6.740995411920192E-4</c:v>
                </c:pt>
                <c:pt idx="17">
                  <c:v>2.5238593244720775E-3</c:v>
                </c:pt>
                <c:pt idx="18">
                  <c:v>4.6704144721473329E-3</c:v>
                </c:pt>
                <c:pt idx="19">
                  <c:v>6.9467621602250507E-3</c:v>
                </c:pt>
                <c:pt idx="20">
                  <c:v>9.2068479283570204E-3</c:v>
                </c:pt>
                <c:pt idx="21">
                  <c:v>1.1312734656728218E-2</c:v>
                </c:pt>
                <c:pt idx="22">
                  <c:v>1.3087751220793198E-2</c:v>
                </c:pt>
                <c:pt idx="23">
                  <c:v>1.4318559246337959E-2</c:v>
                </c:pt>
                <c:pt idx="24">
                  <c:v>1.4860012844985171E-2</c:v>
                </c:pt>
                <c:pt idx="25">
                  <c:v>1.4718231055143138E-2</c:v>
                </c:pt>
                <c:pt idx="26">
                  <c:v>1.4024985871375684E-2</c:v>
                </c:pt>
                <c:pt idx="27">
                  <c:v>1.2982984851675261E-2</c:v>
                </c:pt>
                <c:pt idx="28">
                  <c:v>1.1822380927183906E-2</c:v>
                </c:pt>
                <c:pt idx="29">
                  <c:v>1.0764143182318109E-2</c:v>
                </c:pt>
                <c:pt idx="30">
                  <c:v>1.0022322788531324E-2</c:v>
                </c:pt>
                <c:pt idx="31">
                  <c:v>9.7340437335338148E-3</c:v>
                </c:pt>
                <c:pt idx="32">
                  <c:v>1.000026291475653E-2</c:v>
                </c:pt>
                <c:pt idx="33">
                  <c:v>1.0865787138307326E-2</c:v>
                </c:pt>
                <c:pt idx="34">
                  <c:v>1.2217378231215603E-2</c:v>
                </c:pt>
                <c:pt idx="35">
                  <c:v>1.3840733234860236E-2</c:v>
                </c:pt>
                <c:pt idx="36">
                  <c:v>1.5444532499377051E-2</c:v>
                </c:pt>
                <c:pt idx="37">
                  <c:v>1.6733927392686865E-2</c:v>
                </c:pt>
                <c:pt idx="38">
                  <c:v>1.7462186816715186E-2</c:v>
                </c:pt>
                <c:pt idx="39">
                  <c:v>1.749960440374787E-2</c:v>
                </c:pt>
                <c:pt idx="40">
                  <c:v>1.6901762359226691E-2</c:v>
                </c:pt>
                <c:pt idx="41">
                  <c:v>1.5880764681274862E-2</c:v>
                </c:pt>
                <c:pt idx="42">
                  <c:v>1.4741473710237152E-2</c:v>
                </c:pt>
                <c:pt idx="43">
                  <c:v>1.3799894039399185E-2</c:v>
                </c:pt>
                <c:pt idx="44">
                  <c:v>1.3267015606030719E-2</c:v>
                </c:pt>
                <c:pt idx="45">
                  <c:v>1.3288132044987688E-2</c:v>
                </c:pt>
                <c:pt idx="46">
                  <c:v>1.3924317769866801E-2</c:v>
                </c:pt>
                <c:pt idx="47">
                  <c:v>1.5168399447867853E-2</c:v>
                </c:pt>
                <c:pt idx="48">
                  <c:v>1.6944481889736962E-2</c:v>
                </c:pt>
                <c:pt idx="49">
                  <c:v>1.9080033091171011E-2</c:v>
                </c:pt>
                <c:pt idx="50">
                  <c:v>2.1322146460657887E-2</c:v>
                </c:pt>
                <c:pt idx="51">
                  <c:v>2.3425786013579364E-2</c:v>
                </c:pt>
                <c:pt idx="52">
                  <c:v>2.5193282322096056E-2</c:v>
                </c:pt>
                <c:pt idx="53">
                  <c:v>2.6485836348773772E-2</c:v>
                </c:pt>
                <c:pt idx="54">
                  <c:v>2.7279130445189259E-2</c:v>
                </c:pt>
                <c:pt idx="55">
                  <c:v>2.7683286704522692E-2</c:v>
                </c:pt>
                <c:pt idx="56">
                  <c:v>2.7810500584572129E-2</c:v>
                </c:pt>
                <c:pt idx="57">
                  <c:v>2.7655770115356935E-2</c:v>
                </c:pt>
              </c:numCache>
            </c:numRef>
          </c:val>
        </c:ser>
        <c:ser>
          <c:idx val="27"/>
          <c:order val="28"/>
          <c:tx>
            <c:strRef>
              <c:f>GRAPH!$AD$1</c:f>
              <c:strCache>
                <c:ptCount val="1"/>
                <c:pt idx="0">
                  <c:v>72</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GRAPH!$AD$2:$AD$59</c:f>
              <c:numCache>
                <c:formatCode>General</c:formatCode>
                <c:ptCount val="58"/>
                <c:pt idx="0">
                  <c:v>9.696506276493877E-3</c:v>
                </c:pt>
                <c:pt idx="1">
                  <c:v>7.7818548997337089E-3</c:v>
                </c:pt>
                <c:pt idx="2">
                  <c:v>5.8768205030741427E-3</c:v>
                </c:pt>
                <c:pt idx="3">
                  <c:v>4.0335325137125233E-3</c:v>
                </c:pt>
                <c:pt idx="4">
                  <c:v>2.3225881548880611E-3</c:v>
                </c:pt>
                <c:pt idx="5">
                  <c:v>8.4945165935323974E-4</c:v>
                </c:pt>
                <c:pt idx="6">
                  <c:v>-3.2003748792219788E-4</c:v>
                </c:pt>
                <c:pt idx="7">
                  <c:v>-1.1798790721240238E-3</c:v>
                </c:pt>
                <c:pt idx="8">
                  <c:v>-1.7998122894633539E-3</c:v>
                </c:pt>
                <c:pt idx="9">
                  <c:v>-2.2383701460224614E-3</c:v>
                </c:pt>
                <c:pt idx="10">
                  <c:v>-2.5226481703608528E-3</c:v>
                </c:pt>
                <c:pt idx="11">
                  <c:v>-2.6745836868693473E-3</c:v>
                </c:pt>
                <c:pt idx="12">
                  <c:v>-2.6143523021846526E-3</c:v>
                </c:pt>
                <c:pt idx="13">
                  <c:v>-2.2660644201339952E-3</c:v>
                </c:pt>
                <c:pt idx="14">
                  <c:v>-1.6056645162203509E-3</c:v>
                </c:pt>
                <c:pt idx="15">
                  <c:v>-5.7134841604522535E-4</c:v>
                </c:pt>
                <c:pt idx="16">
                  <c:v>8.8078263324053996E-4</c:v>
                </c:pt>
                <c:pt idx="17">
                  <c:v>2.7196009885699368E-3</c:v>
                </c:pt>
                <c:pt idx="18">
                  <c:v>4.8518972902926727E-3</c:v>
                </c:pt>
                <c:pt idx="19">
                  <c:v>7.1168425947566449E-3</c:v>
                </c:pt>
                <c:pt idx="20">
                  <c:v>9.3767844055685501E-3</c:v>
                </c:pt>
                <c:pt idx="21">
                  <c:v>1.1501996312330953E-2</c:v>
                </c:pt>
                <c:pt idx="22">
                  <c:v>1.3317806331124671E-2</c:v>
                </c:pt>
                <c:pt idx="23">
                  <c:v>1.4606645360690673E-2</c:v>
                </c:pt>
                <c:pt idx="24">
                  <c:v>1.5217248255521953E-2</c:v>
                </c:pt>
                <c:pt idx="25">
                  <c:v>1.5150334672078158E-2</c:v>
                </c:pt>
                <c:pt idx="26">
                  <c:v>1.4536531962952792E-2</c:v>
                </c:pt>
                <c:pt idx="27">
                  <c:v>1.3582360254783432E-2</c:v>
                </c:pt>
                <c:pt idx="28">
                  <c:v>1.2518520171023617E-2</c:v>
                </c:pt>
                <c:pt idx="29">
                  <c:v>1.1557601311134813E-2</c:v>
                </c:pt>
                <c:pt idx="30">
                  <c:v>1.0900162345708564E-2</c:v>
                </c:pt>
                <c:pt idx="31">
                  <c:v>1.0669776643310813E-2</c:v>
                </c:pt>
                <c:pt idx="32">
                  <c:v>1.0956560305565133E-2</c:v>
                </c:pt>
                <c:pt idx="33">
                  <c:v>1.1803577917783303E-2</c:v>
                </c:pt>
                <c:pt idx="34">
                  <c:v>1.3098118437341988E-2</c:v>
                </c:pt>
                <c:pt idx="35">
                  <c:v>1.4629281971322405E-2</c:v>
                </c:pt>
                <c:pt idx="36">
                  <c:v>1.6107915453056121E-2</c:v>
                </c:pt>
                <c:pt idx="37">
                  <c:v>1.7245988564721815E-2</c:v>
                </c:pt>
                <c:pt idx="38">
                  <c:v>1.781110067645475E-2</c:v>
                </c:pt>
                <c:pt idx="39">
                  <c:v>1.7692656765424752E-2</c:v>
                </c:pt>
                <c:pt idx="40">
                  <c:v>1.6967823537616389E-2</c:v>
                </c:pt>
                <c:pt idx="41">
                  <c:v>1.5869282364686987E-2</c:v>
                </c:pt>
                <c:pt idx="42">
                  <c:v>1.471283608704077E-2</c:v>
                </c:pt>
                <c:pt idx="43">
                  <c:v>1.3818778889144179E-2</c:v>
                </c:pt>
                <c:pt idx="44">
                  <c:v>1.3391448977209897E-2</c:v>
                </c:pt>
                <c:pt idx="45">
                  <c:v>1.3556055599053707E-2</c:v>
                </c:pt>
                <c:pt idx="46">
                  <c:v>1.4352527439190355E-2</c:v>
                </c:pt>
                <c:pt idx="47">
                  <c:v>1.5754083248429085E-2</c:v>
                </c:pt>
                <c:pt idx="48">
                  <c:v>1.7663916788863143E-2</c:v>
                </c:pt>
                <c:pt idx="49">
                  <c:v>1.9888725124247997E-2</c:v>
                </c:pt>
                <c:pt idx="50">
                  <c:v>2.2158644038129172E-2</c:v>
                </c:pt>
                <c:pt idx="51">
                  <c:v>2.4221018159741869E-2</c:v>
                </c:pt>
                <c:pt idx="52">
                  <c:v>2.5880838559209973E-2</c:v>
                </c:pt>
                <c:pt idx="53">
                  <c:v>2.7010241662386747E-2</c:v>
                </c:pt>
                <c:pt idx="54">
                  <c:v>2.7605254674345603E-2</c:v>
                </c:pt>
                <c:pt idx="55">
                  <c:v>2.7796776727135541E-2</c:v>
                </c:pt>
                <c:pt idx="56">
                  <c:v>2.7706685690337074E-2</c:v>
                </c:pt>
                <c:pt idx="57">
                  <c:v>2.7357387644085018E-2</c:v>
                </c:pt>
              </c:numCache>
            </c:numRef>
          </c:val>
        </c:ser>
        <c:ser>
          <c:idx val="28"/>
          <c:order val="29"/>
          <c:tx>
            <c:strRef>
              <c:f>GRAPH!$AE$1</c:f>
              <c:strCache>
                <c:ptCount val="1"/>
                <c:pt idx="0">
                  <c:v>71</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GRAPH!$AE$2:$AE$59</c:f>
              <c:numCache>
                <c:formatCode>General</c:formatCode>
                <c:ptCount val="58"/>
                <c:pt idx="0">
                  <c:v>9.105833400708585E-3</c:v>
                </c:pt>
                <c:pt idx="1">
                  <c:v>7.1880636195579273E-3</c:v>
                </c:pt>
                <c:pt idx="2">
                  <c:v>5.2779156433380159E-3</c:v>
                </c:pt>
                <c:pt idx="3">
                  <c:v>3.4276726407550528E-3</c:v>
                </c:pt>
                <c:pt idx="4">
                  <c:v>1.7108389450826156E-3</c:v>
                </c:pt>
                <c:pt idx="5">
                  <c:v>2.4304879837533377E-4</c:v>
                </c:pt>
                <c:pt idx="6">
                  <c:v>-8.9643351871626642E-4</c:v>
                </c:pt>
                <c:pt idx="7">
                  <c:v>-1.6945511192834051E-3</c:v>
                </c:pt>
                <c:pt idx="8">
                  <c:v>-2.2277895746827259E-3</c:v>
                </c:pt>
                <c:pt idx="9">
                  <c:v>-2.55973958699518E-3</c:v>
                </c:pt>
                <c:pt idx="10">
                  <c:v>-2.7214061899134556E-3</c:v>
                </c:pt>
                <c:pt idx="11">
                  <c:v>-2.742362410661725E-3</c:v>
                </c:pt>
                <c:pt idx="12">
                  <c:v>-2.5521096517593378E-3</c:v>
                </c:pt>
                <c:pt idx="13">
                  <c:v>-2.0892857497212258E-3</c:v>
                </c:pt>
                <c:pt idx="14">
                  <c:v>-1.3441704277399324E-3</c:v>
                </c:pt>
                <c:pt idx="15">
                  <c:v>-2.588558511529282E-4</c:v>
                </c:pt>
                <c:pt idx="16">
                  <c:v>1.2129895366900234E-3</c:v>
                </c:pt>
                <c:pt idx="17">
                  <c:v>3.0456520008160792E-3</c:v>
                </c:pt>
                <c:pt idx="18">
                  <c:v>5.156969656588295E-3</c:v>
                </c:pt>
                <c:pt idx="19">
                  <c:v>7.3986592766784876E-3</c:v>
                </c:pt>
                <c:pt idx="20">
                  <c:v>9.6470684286722452E-3</c:v>
                </c:pt>
                <c:pt idx="21">
                  <c:v>1.1781894128088166E-2</c:v>
                </c:pt>
                <c:pt idx="22">
                  <c:v>1.3632068432354871E-2</c:v>
                </c:pt>
                <c:pt idx="23">
                  <c:v>1.4979091672768119E-2</c:v>
                </c:pt>
                <c:pt idx="24">
                  <c:v>1.5665792156866809E-2</c:v>
                </c:pt>
                <c:pt idx="25">
                  <c:v>1.5684447159169612E-2</c:v>
                </c:pt>
                <c:pt idx="26">
                  <c:v>1.516011450917687E-2</c:v>
                </c:pt>
                <c:pt idx="27">
                  <c:v>1.429624392100437E-2</c:v>
                </c:pt>
                <c:pt idx="28">
                  <c:v>1.3320883866695721E-2</c:v>
                </c:pt>
                <c:pt idx="29">
                  <c:v>1.243856007470312E-2</c:v>
                </c:pt>
                <c:pt idx="30">
                  <c:v>1.183772482448453E-2</c:v>
                </c:pt>
                <c:pt idx="31">
                  <c:v>1.1627358296724344E-2</c:v>
                </c:pt>
                <c:pt idx="32">
                  <c:v>1.1889238880085085E-2</c:v>
                </c:pt>
                <c:pt idx="33">
                  <c:v>1.2668210330686103E-2</c:v>
                </c:pt>
                <c:pt idx="34">
                  <c:v>1.3860263811518947E-2</c:v>
                </c:pt>
                <c:pt idx="35">
                  <c:v>1.5264597419128001E-2</c:v>
                </c:pt>
                <c:pt idx="36">
                  <c:v>1.6598591880515379E-2</c:v>
                </c:pt>
                <c:pt idx="37">
                  <c:v>1.758060546910345E-2</c:v>
                </c:pt>
                <c:pt idx="38">
                  <c:v>1.7988106812001581E-2</c:v>
                </c:pt>
                <c:pt idx="39">
                  <c:v>1.7728217262850454E-2</c:v>
                </c:pt>
                <c:pt idx="40">
                  <c:v>1.6902293445107186E-2</c:v>
                </c:pt>
                <c:pt idx="41">
                  <c:v>1.5764785117139968E-2</c:v>
                </c:pt>
                <c:pt idx="42">
                  <c:v>1.464262985244702E-2</c:v>
                </c:pt>
                <c:pt idx="43">
                  <c:v>1.3852710568332371E-2</c:v>
                </c:pt>
                <c:pt idx="44">
                  <c:v>1.3581469778951138E-2</c:v>
                </c:pt>
                <c:pt idx="45">
                  <c:v>1.3927485437241316E-2</c:v>
                </c:pt>
                <c:pt idx="46">
                  <c:v>1.4904276538835859E-2</c:v>
                </c:pt>
                <c:pt idx="47">
                  <c:v>1.6459320943441713E-2</c:v>
                </c:pt>
                <c:pt idx="48">
                  <c:v>1.8469976721409598E-2</c:v>
                </c:pt>
                <c:pt idx="49">
                  <c:v>2.0727258613898347E-2</c:v>
                </c:pt>
                <c:pt idx="50">
                  <c:v>2.2960933696145158E-2</c:v>
                </c:pt>
                <c:pt idx="51">
                  <c:v>2.4928280043301387E-2</c:v>
                </c:pt>
                <c:pt idx="52">
                  <c:v>2.6445590518043183E-2</c:v>
                </c:pt>
                <c:pt idx="53">
                  <c:v>2.7397281843624777E-2</c:v>
                </c:pt>
                <c:pt idx="54">
                  <c:v>2.7790707063845344E-2</c:v>
                </c:pt>
                <c:pt idx="55">
                  <c:v>2.7768009203297583E-2</c:v>
                </c:pt>
                <c:pt idx="56">
                  <c:v>2.7461269908486963E-2</c:v>
                </c:pt>
                <c:pt idx="57">
                  <c:v>2.6927792546959012E-2</c:v>
                </c:pt>
              </c:numCache>
            </c:numRef>
          </c:val>
        </c:ser>
        <c:ser>
          <c:idx val="29"/>
          <c:order val="30"/>
          <c:tx>
            <c:strRef>
              <c:f>GRAPH!$AF$1</c:f>
              <c:strCache>
                <c:ptCount val="1"/>
                <c:pt idx="0">
                  <c:v>70</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GRAPH!$AF$2:$AF$59</c:f>
              <c:numCache>
                <c:formatCode>General</c:formatCode>
                <c:ptCount val="58"/>
                <c:pt idx="0">
                  <c:v>8.5037179029342491E-3</c:v>
                </c:pt>
                <c:pt idx="1">
                  <c:v>6.6052541603817128E-3</c:v>
                </c:pt>
                <c:pt idx="2">
                  <c:v>4.7099620161619171E-3</c:v>
                </c:pt>
                <c:pt idx="3">
                  <c:v>2.8665322459765497E-3</c:v>
                </c:pt>
                <c:pt idx="4">
                  <c:v>1.1497084353073728E-3</c:v>
                </c:pt>
                <c:pt idx="5">
                  <c:v>-3.1399924434416526E-4</c:v>
                </c:pt>
                <c:pt idx="6">
                  <c:v>-1.4321332708808754E-3</c:v>
                </c:pt>
                <c:pt idx="7">
                  <c:v>-2.184896364236355E-3</c:v>
                </c:pt>
                <c:pt idx="8">
                  <c:v>-2.6541923288421199E-3</c:v>
                </c:pt>
                <c:pt idx="9">
                  <c:v>-2.9070801831398985E-3</c:v>
                </c:pt>
                <c:pt idx="10">
                  <c:v>-2.9689893767768094E-3</c:v>
                </c:pt>
                <c:pt idx="11">
                  <c:v>-2.8626243535716522E-3</c:v>
                </c:pt>
                <c:pt idx="12">
                  <c:v>-2.5261548018309377E-3</c:v>
                </c:pt>
                <c:pt idx="13">
                  <c:v>-1.9199328660211012E-3</c:v>
                </c:pt>
                <c:pt idx="14">
                  <c:v>-1.0539189607192689E-3</c:v>
                </c:pt>
                <c:pt idx="15">
                  <c:v>1.2002240639319428E-4</c:v>
                </c:pt>
                <c:pt idx="16">
                  <c:v>1.6403121781030094E-3</c:v>
                </c:pt>
                <c:pt idx="17">
                  <c:v>3.4809339958243868E-3</c:v>
                </c:pt>
                <c:pt idx="18">
                  <c:v>5.5743671319344879E-3</c:v>
                </c:pt>
                <c:pt idx="19">
                  <c:v>7.789886494183218E-3</c:v>
                </c:pt>
                <c:pt idx="20">
                  <c:v>1.0022274962428024E-2</c:v>
                </c:pt>
                <c:pt idx="21">
                  <c:v>1.2160817598379947E-2</c:v>
                </c:pt>
                <c:pt idx="22">
                  <c:v>1.4040290666844868E-2</c:v>
                </c:pt>
                <c:pt idx="23">
                  <c:v>1.5445679676386326E-2</c:v>
                </c:pt>
                <c:pt idx="24">
                  <c:v>1.6214907297843473E-2</c:v>
                </c:pt>
                <c:pt idx="25">
                  <c:v>1.6329227205922114E-2</c:v>
                </c:pt>
                <c:pt idx="26">
                  <c:v>1.5903111988108565E-2</c:v>
                </c:pt>
                <c:pt idx="27">
                  <c:v>1.5128490906620939E-2</c:v>
                </c:pt>
                <c:pt idx="28">
                  <c:v>1.4226541155325845E-2</c:v>
                </c:pt>
                <c:pt idx="29">
                  <c:v>1.3394257323867786E-2</c:v>
                </c:pt>
                <c:pt idx="30">
                  <c:v>1.2810773407094689E-2</c:v>
                </c:pt>
                <c:pt idx="31">
                  <c:v>1.2571533757246289E-2</c:v>
                </c:pt>
                <c:pt idx="32">
                  <c:v>1.2755153988877166E-2</c:v>
                </c:pt>
                <c:pt idx="33">
                  <c:v>1.3413851388768383E-2</c:v>
                </c:pt>
                <c:pt idx="34">
                  <c:v>1.4462182855788597E-2</c:v>
                </c:pt>
                <c:pt idx="35">
                  <c:v>1.5716253821479675E-2</c:v>
                </c:pt>
                <c:pt idx="36">
                  <c:v>1.690291659704124E-2</c:v>
                </c:pt>
                <c:pt idx="37">
                  <c:v>1.7743701324595351E-2</c:v>
                </c:pt>
                <c:pt idx="38">
                  <c:v>1.8018121437117229E-2</c:v>
                </c:pt>
                <c:pt idx="39">
                  <c:v>1.7647298302486791E-2</c:v>
                </c:pt>
                <c:pt idx="40">
                  <c:v>1.6757208986283523E-2</c:v>
                </c:pt>
                <c:pt idx="41">
                  <c:v>1.5624357283327117E-2</c:v>
                </c:pt>
                <c:pt idx="42">
                  <c:v>1.4587287331637167E-2</c:v>
                </c:pt>
                <c:pt idx="43">
                  <c:v>1.3952071348289241E-2</c:v>
                </c:pt>
                <c:pt idx="44">
                  <c:v>1.387712082309378E-2</c:v>
                </c:pt>
                <c:pt idx="45">
                  <c:v>1.4429451276626315E-2</c:v>
                </c:pt>
                <c:pt idx="46">
                  <c:v>1.5591904996512973E-2</c:v>
                </c:pt>
                <c:pt idx="47">
                  <c:v>1.7280961753717627E-2</c:v>
                </c:pt>
                <c:pt idx="48">
                  <c:v>1.9343937100370634E-2</c:v>
                </c:pt>
                <c:pt idx="49">
                  <c:v>2.1562977747403678E-2</c:v>
                </c:pt>
                <c:pt idx="50">
                  <c:v>2.3686881447102404E-2</c:v>
                </c:pt>
                <c:pt idx="51">
                  <c:v>2.5502271115584008E-2</c:v>
                </c:pt>
                <c:pt idx="52">
                  <c:v>2.6845525341868792E-2</c:v>
                </c:pt>
                <c:pt idx="53">
                  <c:v>2.7613201437413304E-2</c:v>
                </c:pt>
                <c:pt idx="54">
                  <c:v>2.7812032006183762E-2</c:v>
                </c:pt>
                <c:pt idx="55">
                  <c:v>2.758357514045584E-2</c:v>
                </c:pt>
                <c:pt idx="56">
                  <c:v>2.7070371455599984E-2</c:v>
                </c:pt>
                <c:pt idx="57">
                  <c:v>2.6369561122570079E-2</c:v>
                </c:pt>
              </c:numCache>
            </c:numRef>
          </c:val>
        </c:ser>
        <c:ser>
          <c:idx val="30"/>
          <c:order val="31"/>
          <c:tx>
            <c:strRef>
              <c:f>GRAPH!$AG$1</c:f>
              <c:strCache>
                <c:ptCount val="1"/>
                <c:pt idx="0">
                  <c:v>69</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GRAPH!$AG$2:$AG$59</c:f>
              <c:numCache>
                <c:formatCode>General</c:formatCode>
                <c:ptCount val="58"/>
                <c:pt idx="0">
                  <c:v>7.9815075689460002E-3</c:v>
                </c:pt>
                <c:pt idx="1">
                  <c:v>6.116001744026156E-3</c:v>
                </c:pt>
                <c:pt idx="2">
                  <c:v>4.2473761392044507E-3</c:v>
                </c:pt>
                <c:pt idx="3">
                  <c:v>2.4174811584912748E-3</c:v>
                </c:pt>
                <c:pt idx="4">
                  <c:v>7.0015654630650737E-4</c:v>
                </c:pt>
                <c:pt idx="5">
                  <c:v>-7.6768970802931769E-4</c:v>
                </c:pt>
                <c:pt idx="6">
                  <c:v>-1.8809217065320905E-3</c:v>
                </c:pt>
                <c:pt idx="7">
                  <c:v>-2.6133356795789986E-3</c:v>
                </c:pt>
                <c:pt idx="8">
                  <c:v>-3.0509147321857721E-3</c:v>
                </c:pt>
                <c:pt idx="9">
                  <c:v>-3.2618863835272016E-3</c:v>
                </c:pt>
                <c:pt idx="10">
                  <c:v>-3.2581616288225312E-3</c:v>
                </c:pt>
                <c:pt idx="11">
                  <c:v>-3.0431860004946909E-3</c:v>
                </c:pt>
                <c:pt idx="12">
                  <c:v>-2.5611568464214418E-3</c:v>
                </c:pt>
                <c:pt idx="13">
                  <c:v>-1.7972123777358906E-3</c:v>
                </c:pt>
                <c:pt idx="14">
                  <c:v>-7.8378216511709731E-4</c:v>
                </c:pt>
                <c:pt idx="15">
                  <c:v>5.1290821196314784E-4</c:v>
                </c:pt>
                <c:pt idx="16">
                  <c:v>2.1140912198784889E-3</c:v>
                </c:pt>
                <c:pt idx="17">
                  <c:v>3.986715688100384E-3</c:v>
                </c:pt>
                <c:pt idx="18">
                  <c:v>6.0785345485906417E-3</c:v>
                </c:pt>
                <c:pt idx="19">
                  <c:v>8.2781074350740669E-3</c:v>
                </c:pt>
                <c:pt idx="20">
                  <c:v>1.0500381314433205E-2</c:v>
                </c:pt>
                <c:pt idx="21">
                  <c:v>1.2643978811374135E-2</c:v>
                </c:pt>
                <c:pt idx="22">
                  <c:v>1.4551890321425232E-2</c:v>
                </c:pt>
                <c:pt idx="23">
                  <c:v>1.6016871041284131E-2</c:v>
                </c:pt>
                <c:pt idx="24">
                  <c:v>1.6873758493486157E-2</c:v>
                </c:pt>
                <c:pt idx="25">
                  <c:v>1.7090938708908432E-2</c:v>
                </c:pt>
                <c:pt idx="26">
                  <c:v>1.6767833011932076E-2</c:v>
                </c:pt>
                <c:pt idx="27">
                  <c:v>1.6076537841015925E-2</c:v>
                </c:pt>
                <c:pt idx="28">
                  <c:v>1.5226590409532226E-2</c:v>
                </c:pt>
                <c:pt idx="29">
                  <c:v>1.4406419522076108E-2</c:v>
                </c:pt>
                <c:pt idx="30">
                  <c:v>1.3789879703511865E-2</c:v>
                </c:pt>
                <c:pt idx="31">
                  <c:v>1.3463073412152693E-2</c:v>
                </c:pt>
                <c:pt idx="32">
                  <c:v>1.3509842600893829E-2</c:v>
                </c:pt>
                <c:pt idx="33">
                  <c:v>1.3997865723235137E-2</c:v>
                </c:pt>
                <c:pt idx="34">
                  <c:v>1.4869831396298272E-2</c:v>
                </c:pt>
                <c:pt idx="35">
                  <c:v>1.5964412066299172E-2</c:v>
                </c:pt>
                <c:pt idx="36">
                  <c:v>1.7018340420786204E-2</c:v>
                </c:pt>
                <c:pt idx="37">
                  <c:v>1.7751421671773127E-2</c:v>
                </c:pt>
                <c:pt idx="38">
                  <c:v>1.793635201264876E-2</c:v>
                </c:pt>
                <c:pt idx="39">
                  <c:v>1.750153425391987E-2</c:v>
                </c:pt>
                <c:pt idx="40">
                  <c:v>1.6594547475977883E-2</c:v>
                </c:pt>
                <c:pt idx="41">
                  <c:v>1.5511809911428864E-2</c:v>
                </c:pt>
                <c:pt idx="42">
                  <c:v>1.4602598487732155E-2</c:v>
                </c:pt>
                <c:pt idx="43">
                  <c:v>1.4158284030760471E-2</c:v>
                </c:pt>
                <c:pt idx="44">
                  <c:v>1.4303459606488045E-2</c:v>
                </c:pt>
                <c:pt idx="45">
                  <c:v>1.5069916902442637E-2</c:v>
                </c:pt>
                <c:pt idx="46">
                  <c:v>1.6406291375920534E-2</c:v>
                </c:pt>
                <c:pt idx="47">
                  <c:v>1.8194586774888499E-2</c:v>
                </c:pt>
                <c:pt idx="48">
                  <c:v>2.0250498902887992E-2</c:v>
                </c:pt>
                <c:pt idx="49">
                  <c:v>2.2355978653450514E-2</c:v>
                </c:pt>
                <c:pt idx="50">
                  <c:v>2.4296648166375667E-2</c:v>
                </c:pt>
                <c:pt idx="51">
                  <c:v>2.5905829106611988E-2</c:v>
                </c:pt>
                <c:pt idx="52">
                  <c:v>2.7047693186755151E-2</c:v>
                </c:pt>
                <c:pt idx="53">
                  <c:v>2.7629921511263089E-2</c:v>
                </c:pt>
                <c:pt idx="54">
                  <c:v>2.7647369863811888E-2</c:v>
                </c:pt>
                <c:pt idx="55">
                  <c:v>2.7229299053065592E-2</c:v>
                </c:pt>
                <c:pt idx="56">
                  <c:v>2.6526724575619776E-2</c:v>
                </c:pt>
                <c:pt idx="57">
                  <c:v>2.5677735622566977E-2</c:v>
                </c:pt>
              </c:numCache>
            </c:numRef>
          </c:val>
        </c:ser>
        <c:ser>
          <c:idx val="31"/>
          <c:order val="32"/>
          <c:tx>
            <c:strRef>
              <c:f>GRAPH!$AH$1</c:f>
              <c:strCache>
                <c:ptCount val="1"/>
                <c:pt idx="0">
                  <c:v>68</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GRAPH!$AH$2:$AH$59</c:f>
              <c:numCache>
                <c:formatCode>General</c:formatCode>
                <c:ptCount val="58"/>
                <c:pt idx="0">
                  <c:v>7.6290875179229056E-3</c:v>
                </c:pt>
                <c:pt idx="1">
                  <c:v>5.7989301880222444E-3</c:v>
                </c:pt>
                <c:pt idx="2">
                  <c:v>3.9588950414954915E-3</c:v>
                </c:pt>
                <c:pt idx="3">
                  <c:v>2.1416132294203027E-3</c:v>
                </c:pt>
                <c:pt idx="4">
                  <c:v>4.1716303481120764E-4</c:v>
                </c:pt>
                <c:pt idx="5">
                  <c:v>-1.0691317211586338E-3</c:v>
                </c:pt>
                <c:pt idx="6">
                  <c:v>-2.2000188397113263E-3</c:v>
                </c:pt>
                <c:pt idx="7">
                  <c:v>-2.9430355554085352E-3</c:v>
                </c:pt>
                <c:pt idx="8">
                  <c:v>-3.3863755430045828E-3</c:v>
                </c:pt>
                <c:pt idx="9">
                  <c:v>-3.596474858935883E-3</c:v>
                </c:pt>
                <c:pt idx="10">
                  <c:v>-3.5672585389743272E-3</c:v>
                </c:pt>
                <c:pt idx="11">
                  <c:v>-3.2765761068389576E-3</c:v>
                </c:pt>
                <c:pt idx="12">
                  <c:v>-2.6701850439290187E-3</c:v>
                </c:pt>
                <c:pt idx="13">
                  <c:v>-1.7545313414490948E-3</c:v>
                </c:pt>
                <c:pt idx="14">
                  <c:v>-5.8321730570209951E-4</c:v>
                </c:pt>
                <c:pt idx="15">
                  <c:v>8.600523691251194E-4</c:v>
                </c:pt>
                <c:pt idx="16">
                  <c:v>2.5730978567565232E-3</c:v>
                </c:pt>
                <c:pt idx="17">
                  <c:v>4.5100493163111599E-3</c:v>
                </c:pt>
                <c:pt idx="18">
                  <c:v>6.6306371856610369E-3</c:v>
                </c:pt>
                <c:pt idx="19">
                  <c:v>8.8398484784245612E-3</c:v>
                </c:pt>
                <c:pt idx="20">
                  <c:v>1.1070904571905293E-2</c:v>
                </c:pt>
                <c:pt idx="21">
                  <c:v>1.3231474239682073E-2</c:v>
                </c:pt>
                <c:pt idx="22">
                  <c:v>1.517429612106469E-2</c:v>
                </c:pt>
                <c:pt idx="23">
                  <c:v>1.6702520000864474E-2</c:v>
                </c:pt>
                <c:pt idx="24">
                  <c:v>1.7649797563186187E-2</c:v>
                </c:pt>
                <c:pt idx="25">
                  <c:v>1.7971380130842762E-2</c:v>
                </c:pt>
                <c:pt idx="26">
                  <c:v>1.7748974696284225E-2</c:v>
                </c:pt>
                <c:pt idx="27">
                  <c:v>1.7128833982002267E-2</c:v>
                </c:pt>
                <c:pt idx="28">
                  <c:v>1.6303224217190437E-2</c:v>
                </c:pt>
                <c:pt idx="29">
                  <c:v>1.5449733581382019E-2</c:v>
                </c:pt>
                <c:pt idx="30">
                  <c:v>1.4740212155647692E-2</c:v>
                </c:pt>
                <c:pt idx="31">
                  <c:v>1.4261009822913562E-2</c:v>
                </c:pt>
                <c:pt idx="32">
                  <c:v>1.4112618822838652E-2</c:v>
                </c:pt>
                <c:pt idx="33">
                  <c:v>1.4387753043104134E-2</c:v>
                </c:pt>
                <c:pt idx="34">
                  <c:v>1.5064178005074202E-2</c:v>
                </c:pt>
                <c:pt idx="35">
                  <c:v>1.6005514726785908E-2</c:v>
                </c:pt>
                <c:pt idx="36">
                  <c:v>1.6956488196222863E-2</c:v>
                </c:pt>
                <c:pt idx="37">
                  <c:v>1.7630433235810372E-2</c:v>
                </c:pt>
                <c:pt idx="38">
                  <c:v>1.7785520618386563E-2</c:v>
                </c:pt>
                <c:pt idx="39">
                  <c:v>1.7348283862101188E-2</c:v>
                </c:pt>
                <c:pt idx="40">
                  <c:v>1.6479962312319629E-2</c:v>
                </c:pt>
                <c:pt idx="41">
                  <c:v>1.5490636901131172E-2</c:v>
                </c:pt>
                <c:pt idx="42">
                  <c:v>1.4738082451414725E-2</c:v>
                </c:pt>
                <c:pt idx="43">
                  <c:v>1.4500249920802455E-2</c:v>
                </c:pt>
                <c:pt idx="44">
                  <c:v>1.4868562680398045E-2</c:v>
                </c:pt>
                <c:pt idx="45">
                  <c:v>1.5837658037407332E-2</c:v>
                </c:pt>
                <c:pt idx="46">
                  <c:v>1.7318851879032149E-2</c:v>
                </c:pt>
                <c:pt idx="47">
                  <c:v>1.9157727240584843E-2</c:v>
                </c:pt>
                <c:pt idx="48">
                  <c:v>2.1141686814565741E-2</c:v>
                </c:pt>
                <c:pt idx="49">
                  <c:v>2.3062505287776425E-2</c:v>
                </c:pt>
                <c:pt idx="50">
                  <c:v>2.4755598969043335E-2</c:v>
                </c:pt>
                <c:pt idx="51">
                  <c:v>2.6112157611446696E-2</c:v>
                </c:pt>
                <c:pt idx="52">
                  <c:v>2.7029950215780252E-2</c:v>
                </c:pt>
                <c:pt idx="53">
                  <c:v>2.7426457097823986E-2</c:v>
                </c:pt>
                <c:pt idx="54">
                  <c:v>2.72772070261601E-2</c:v>
                </c:pt>
                <c:pt idx="55">
                  <c:v>2.6689470851820163E-2</c:v>
                </c:pt>
                <c:pt idx="56">
                  <c:v>2.5816879579185992E-2</c:v>
                </c:pt>
                <c:pt idx="57">
                  <c:v>2.4835521233457933E-2</c:v>
                </c:pt>
              </c:numCache>
            </c:numRef>
          </c:val>
        </c:ser>
        <c:ser>
          <c:idx val="32"/>
          <c:order val="33"/>
          <c:tx>
            <c:strRef>
              <c:f>GRAPH!$AI$1</c:f>
              <c:strCache>
                <c:ptCount val="1"/>
                <c:pt idx="0">
                  <c:v>67</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GRAPH!$AI$2:$AI$59</c:f>
              <c:numCache>
                <c:formatCode>General</c:formatCode>
                <c:ptCount val="58"/>
                <c:pt idx="0">
                  <c:v>7.5211186790677953E-3</c:v>
                </c:pt>
                <c:pt idx="1">
                  <c:v>5.7175593856106932E-3</c:v>
                </c:pt>
                <c:pt idx="2">
                  <c:v>3.8987580251449439E-3</c:v>
                </c:pt>
                <c:pt idx="3">
                  <c:v>2.0866618260046987E-3</c:v>
                </c:pt>
                <c:pt idx="4">
                  <c:v>3.4386369748218293E-4</c:v>
                </c:pt>
                <c:pt idx="5">
                  <c:v>-1.178849837156104E-3</c:v>
                </c:pt>
                <c:pt idx="6">
                  <c:v>-2.3528416363365334E-3</c:v>
                </c:pt>
                <c:pt idx="7">
                  <c:v>-3.1391170768810817E-3</c:v>
                </c:pt>
                <c:pt idx="8">
                  <c:v>-3.6259433968621746E-3</c:v>
                </c:pt>
                <c:pt idx="9">
                  <c:v>-3.8751163146366618E-3</c:v>
                </c:pt>
                <c:pt idx="10">
                  <c:v>-3.862074087575218E-3</c:v>
                </c:pt>
                <c:pt idx="11">
                  <c:v>-3.5404022777500987E-3</c:v>
                </c:pt>
                <c:pt idx="12">
                  <c:v>-2.8518097561569533E-3</c:v>
                </c:pt>
                <c:pt idx="13">
                  <c:v>-1.8134680383419255E-3</c:v>
                </c:pt>
                <c:pt idx="14">
                  <c:v>-4.9382910328454876E-4</c:v>
                </c:pt>
                <c:pt idx="15">
                  <c:v>1.1041886260699796E-3</c:v>
                </c:pt>
                <c:pt idx="16">
                  <c:v>2.9527691195788686E-3</c:v>
                </c:pt>
                <c:pt idx="17">
                  <c:v>4.9902713968924539E-3</c:v>
                </c:pt>
                <c:pt idx="18">
                  <c:v>7.1816195155162132E-3</c:v>
                </c:pt>
                <c:pt idx="19">
                  <c:v>9.4407539858396561E-3</c:v>
                </c:pt>
                <c:pt idx="20">
                  <c:v>1.1713664747022845E-2</c:v>
                </c:pt>
                <c:pt idx="21">
                  <c:v>1.3915969847336895E-2</c:v>
                </c:pt>
                <c:pt idx="22">
                  <c:v>1.5910634942569168E-2</c:v>
                </c:pt>
                <c:pt idx="23">
                  <c:v>1.7509973362932585E-2</c:v>
                </c:pt>
                <c:pt idx="24">
                  <c:v>1.8547018273317062E-2</c:v>
                </c:pt>
                <c:pt idx="25">
                  <c:v>1.8966119956214111E-2</c:v>
                </c:pt>
                <c:pt idx="26">
                  <c:v>1.8831654654477226E-2</c:v>
                </c:pt>
                <c:pt idx="27">
                  <c:v>1.8261936740959661E-2</c:v>
                </c:pt>
                <c:pt idx="28">
                  <c:v>1.7426742804010908E-2</c:v>
                </c:pt>
                <c:pt idx="29">
                  <c:v>1.648898561778589E-2</c:v>
                </c:pt>
                <c:pt idx="30">
                  <c:v>1.5622022677082237E-2</c:v>
                </c:pt>
                <c:pt idx="31">
                  <c:v>1.492651534712286E-2</c:v>
                </c:pt>
                <c:pt idx="32">
                  <c:v>1.4533236969618724E-2</c:v>
                </c:pt>
                <c:pt idx="33">
                  <c:v>1.4568961056415253E-2</c:v>
                </c:pt>
                <c:pt idx="34">
                  <c:v>1.5048274849181587E-2</c:v>
                </c:pt>
                <c:pt idx="35">
                  <c:v>1.5857271836956177E-2</c:v>
                </c:pt>
                <c:pt idx="36">
                  <c:v>1.6745713306049459E-2</c:v>
                </c:pt>
                <c:pt idx="37">
                  <c:v>1.7417614924551628E-2</c:v>
                </c:pt>
                <c:pt idx="38">
                  <c:v>1.7611909448793983E-2</c:v>
                </c:pt>
                <c:pt idx="39">
                  <c:v>1.7243237203332318E-2</c:v>
                </c:pt>
                <c:pt idx="40">
                  <c:v>1.6473170497672829E-2</c:v>
                </c:pt>
                <c:pt idx="41">
                  <c:v>1.5614980152962366E-2</c:v>
                </c:pt>
                <c:pt idx="42">
                  <c:v>1.5031315649964738E-2</c:v>
                </c:pt>
                <c:pt idx="43">
                  <c:v>1.4992538989075044E-2</c:v>
                </c:pt>
                <c:pt idx="44">
                  <c:v>1.5564258381134954E-2</c:v>
                </c:pt>
                <c:pt idx="45">
                  <c:v>1.6704811956460119E-2</c:v>
                </c:pt>
                <c:pt idx="46">
                  <c:v>1.8285847966800883E-2</c:v>
                </c:pt>
                <c:pt idx="47">
                  <c:v>2.0115779865080952E-2</c:v>
                </c:pt>
                <c:pt idx="48">
                  <c:v>2.1962792536109998E-2</c:v>
                </c:pt>
                <c:pt idx="49">
                  <c:v>2.3639022790517328E-2</c:v>
                </c:pt>
                <c:pt idx="50">
                  <c:v>2.5035906063599844E-2</c:v>
                </c:pt>
                <c:pt idx="51">
                  <c:v>2.6105107080460987E-2</c:v>
                </c:pt>
                <c:pt idx="52">
                  <c:v>2.6781066913668772E-2</c:v>
                </c:pt>
                <c:pt idx="53">
                  <c:v>2.6989682974757678E-2</c:v>
                </c:pt>
                <c:pt idx="54">
                  <c:v>2.668473698792917E-2</c:v>
                </c:pt>
                <c:pt idx="55">
                  <c:v>2.5945750286836544E-2</c:v>
                </c:pt>
                <c:pt idx="56">
                  <c:v>2.4918571096803954E-2</c:v>
                </c:pt>
                <c:pt idx="57">
                  <c:v>2.3810874608790542E-2</c:v>
                </c:pt>
              </c:numCache>
            </c:numRef>
          </c:val>
        </c:ser>
        <c:ser>
          <c:idx val="33"/>
          <c:order val="34"/>
          <c:tx>
            <c:strRef>
              <c:f>GRAPH!$AJ$1</c:f>
              <c:strCache>
                <c:ptCount val="1"/>
                <c:pt idx="0">
                  <c:v>66</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GRAPH!$AJ$2:$AJ$59</c:f>
              <c:numCache>
                <c:formatCode>General</c:formatCode>
                <c:ptCount val="58"/>
                <c:pt idx="0">
                  <c:v>7.7032104377205979E-3</c:v>
                </c:pt>
                <c:pt idx="1">
                  <c:v>5.9097679154589411E-3</c:v>
                </c:pt>
                <c:pt idx="2">
                  <c:v>4.0987632655731243E-3</c:v>
                </c:pt>
                <c:pt idx="3">
                  <c:v>2.2807108215451288E-3</c:v>
                </c:pt>
                <c:pt idx="4">
                  <c:v>5.0657913307794455E-4</c:v>
                </c:pt>
                <c:pt idx="5">
                  <c:v>-1.0707591511232017E-3</c:v>
                </c:pt>
                <c:pt idx="6">
                  <c:v>-2.3118132389821078E-3</c:v>
                </c:pt>
                <c:pt idx="7">
                  <c:v>-3.1705672375401672E-3</c:v>
                </c:pt>
                <c:pt idx="8">
                  <c:v>-3.7339890090675176E-3</c:v>
                </c:pt>
                <c:pt idx="9">
                  <c:v>-4.0571454140096996E-3</c:v>
                </c:pt>
                <c:pt idx="10">
                  <c:v>-4.100116292003797E-3</c:v>
                </c:pt>
                <c:pt idx="11">
                  <c:v>-3.8000056191969112E-3</c:v>
                </c:pt>
                <c:pt idx="12">
                  <c:v>-3.0885847597490468E-3</c:v>
                </c:pt>
                <c:pt idx="13">
                  <c:v>-1.978092273105414E-3</c:v>
                </c:pt>
                <c:pt idx="14">
                  <c:v>-5.4093664046228618E-4</c:v>
                </c:pt>
                <c:pt idx="15">
                  <c:v>1.2008773957538077E-3</c:v>
                </c:pt>
                <c:pt idx="16">
                  <c:v>3.1958244867412722E-3</c:v>
                </c:pt>
                <c:pt idx="17">
                  <c:v>5.3672658817588426E-3</c:v>
                </c:pt>
                <c:pt idx="18">
                  <c:v>7.677046528083431E-3</c:v>
                </c:pt>
                <c:pt idx="19">
                  <c:v>1.0037584958875412E-2</c:v>
                </c:pt>
                <c:pt idx="20">
                  <c:v>1.2398744623453473E-2</c:v>
                </c:pt>
                <c:pt idx="21">
                  <c:v>1.4681273367934455E-2</c:v>
                </c:pt>
                <c:pt idx="22">
                  <c:v>1.6756946867909406E-2</c:v>
                </c:pt>
                <c:pt idx="23">
                  <c:v>1.8440893977464068E-2</c:v>
                </c:pt>
                <c:pt idx="24">
                  <c:v>1.9563720307843258E-2</c:v>
                </c:pt>
                <c:pt idx="25">
                  <c:v>2.0063370176469864E-2</c:v>
                </c:pt>
                <c:pt idx="26">
                  <c:v>1.9990535261613984E-2</c:v>
                </c:pt>
                <c:pt idx="27">
                  <c:v>1.9438772749617583E-2</c:v>
                </c:pt>
                <c:pt idx="28">
                  <c:v>1.8552949027685783E-2</c:v>
                </c:pt>
                <c:pt idx="29">
                  <c:v>1.7477734344041096E-2</c:v>
                </c:pt>
                <c:pt idx="30">
                  <c:v>1.6392213742532413E-2</c:v>
                </c:pt>
                <c:pt idx="31">
                  <c:v>1.5428153551995671E-2</c:v>
                </c:pt>
                <c:pt idx="32">
                  <c:v>1.47592716278242E-2</c:v>
                </c:pt>
                <c:pt idx="33">
                  <c:v>1.4551755259669674E-2</c:v>
                </c:pt>
                <c:pt idx="34">
                  <c:v>1.4852121979134103E-2</c:v>
                </c:pt>
                <c:pt idx="35">
                  <c:v>1.5561598327002768E-2</c:v>
                </c:pt>
                <c:pt idx="36">
                  <c:v>1.6432166318043895E-2</c:v>
                </c:pt>
                <c:pt idx="37">
                  <c:v>1.7158443890496367E-2</c:v>
                </c:pt>
                <c:pt idx="38">
                  <c:v>1.7460387986520942E-2</c:v>
                </c:pt>
                <c:pt idx="39">
                  <c:v>1.7231712091640983E-2</c:v>
                </c:pt>
                <c:pt idx="40">
                  <c:v>1.6617396912936733E-2</c:v>
                </c:pt>
                <c:pt idx="41">
                  <c:v>1.5920707727690941E-2</c:v>
                </c:pt>
                <c:pt idx="42">
                  <c:v>1.5502891514941997E-2</c:v>
                </c:pt>
                <c:pt idx="43">
                  <c:v>1.5634857104444344E-2</c:v>
                </c:pt>
                <c:pt idx="44">
                  <c:v>1.636891444703481E-2</c:v>
                </c:pt>
                <c:pt idx="45">
                  <c:v>1.7631065298486348E-2</c:v>
                </c:pt>
                <c:pt idx="46">
                  <c:v>1.9253446018014597E-2</c:v>
                </c:pt>
                <c:pt idx="47">
                  <c:v>2.100839574986535E-2</c:v>
                </c:pt>
                <c:pt idx="48">
                  <c:v>2.2658646616119715E-2</c:v>
                </c:pt>
                <c:pt idx="49">
                  <c:v>2.4046098328622589E-2</c:v>
                </c:pt>
                <c:pt idx="50">
                  <c:v>2.5117252696495673E-2</c:v>
                </c:pt>
                <c:pt idx="51">
                  <c:v>2.5878210085486963E-2</c:v>
                </c:pt>
                <c:pt idx="52">
                  <c:v>2.6299651470144569E-2</c:v>
                </c:pt>
                <c:pt idx="53">
                  <c:v>2.6314099735764929E-2</c:v>
                </c:pt>
                <c:pt idx="54">
                  <c:v>2.5855865772061448E-2</c:v>
                </c:pt>
                <c:pt idx="55">
                  <c:v>2.4976064247076324E-2</c:v>
                </c:pt>
                <c:pt idx="56">
                  <c:v>2.37992132852336E-2</c:v>
                </c:pt>
                <c:pt idx="57">
                  <c:v>2.2556311266739806E-2</c:v>
                </c:pt>
              </c:numCache>
            </c:numRef>
          </c:val>
        </c:ser>
        <c:ser>
          <c:idx val="34"/>
          <c:order val="35"/>
          <c:tx>
            <c:strRef>
              <c:f>GRAPH!$AK$1</c:f>
              <c:strCache>
                <c:ptCount val="1"/>
                <c:pt idx="0">
                  <c:v>65</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GRAPH!$AK$2:$AK$59</c:f>
              <c:numCache>
                <c:formatCode>General</c:formatCode>
                <c:ptCount val="58"/>
                <c:pt idx="0">
                  <c:v>8.182248142898696E-3</c:v>
                </c:pt>
                <c:pt idx="1">
                  <c:v>6.3809774320420232E-3</c:v>
                </c:pt>
                <c:pt idx="2">
                  <c:v>4.5634171264200551E-3</c:v>
                </c:pt>
                <c:pt idx="3">
                  <c:v>2.7283742534919275E-3</c:v>
                </c:pt>
                <c:pt idx="4">
                  <c:v>9.1138690635927944E-4</c:v>
                </c:pt>
                <c:pt idx="5">
                  <c:v>-7.3519859981718838E-4</c:v>
                </c:pt>
                <c:pt idx="6">
                  <c:v>-2.0611271008852405E-3</c:v>
                </c:pt>
                <c:pt idx="7">
                  <c:v>-3.013304141493256E-3</c:v>
                </c:pt>
                <c:pt idx="8">
                  <c:v>-3.6775428744713068E-3</c:v>
                </c:pt>
                <c:pt idx="9">
                  <c:v>-4.1019089468878889E-3</c:v>
                </c:pt>
                <c:pt idx="10">
                  <c:v>-4.2368270084893744E-3</c:v>
                </c:pt>
                <c:pt idx="11">
                  <c:v>-4.0130833444125269E-3</c:v>
                </c:pt>
                <c:pt idx="12">
                  <c:v>-3.3478380352103265E-3</c:v>
                </c:pt>
                <c:pt idx="13">
                  <c:v>-2.2317988937778921E-3</c:v>
                </c:pt>
                <c:pt idx="14">
                  <c:v>-7.2759615689377277E-4</c:v>
                </c:pt>
                <c:pt idx="15">
                  <c:v>1.126989786050081E-3</c:v>
                </c:pt>
                <c:pt idx="16">
                  <c:v>3.2621324933498341E-3</c:v>
                </c:pt>
                <c:pt idx="17">
                  <c:v>5.5904022345840687E-3</c:v>
                </c:pt>
                <c:pt idx="18">
                  <c:v>8.0640243476635121E-3</c:v>
                </c:pt>
                <c:pt idx="19">
                  <c:v>1.0582555643814606E-2</c:v>
                </c:pt>
                <c:pt idx="20">
                  <c:v>1.3088569835202124E-2</c:v>
                </c:pt>
                <c:pt idx="21">
                  <c:v>1.5502273101217212E-2</c:v>
                </c:pt>
                <c:pt idx="22">
                  <c:v>1.7699523863455968E-2</c:v>
                </c:pt>
                <c:pt idx="23">
                  <c:v>1.9487483552627527E-2</c:v>
                </c:pt>
                <c:pt idx="24">
                  <c:v>2.0689807772877655E-2</c:v>
                </c:pt>
                <c:pt idx="25">
                  <c:v>2.1243000415167801E-2</c:v>
                </c:pt>
                <c:pt idx="26">
                  <c:v>2.1190417229091429E-2</c:v>
                </c:pt>
                <c:pt idx="27">
                  <c:v>2.0609400464082772E-2</c:v>
                </c:pt>
                <c:pt idx="28">
                  <c:v>1.962359538884817E-2</c:v>
                </c:pt>
                <c:pt idx="29">
                  <c:v>1.8359741182571221E-2</c:v>
                </c:pt>
                <c:pt idx="30">
                  <c:v>1.7008289278978572E-2</c:v>
                </c:pt>
                <c:pt idx="31">
                  <c:v>1.5747603611259819E-2</c:v>
                </c:pt>
                <c:pt idx="32">
                  <c:v>1.4801770308363382E-2</c:v>
                </c:pt>
                <c:pt idx="33">
                  <c:v>1.4374664190176745E-2</c:v>
                </c:pt>
                <c:pt idx="34">
                  <c:v>1.4533342605992705E-2</c:v>
                </c:pt>
                <c:pt idx="35">
                  <c:v>1.5183604883410751E-2</c:v>
                </c:pt>
                <c:pt idx="36">
                  <c:v>1.6077544184276094E-2</c:v>
                </c:pt>
                <c:pt idx="37">
                  <c:v>1.6904247431908215E-2</c:v>
                </c:pt>
                <c:pt idx="38">
                  <c:v>1.7370011746529079E-2</c:v>
                </c:pt>
                <c:pt idx="39">
                  <c:v>1.7341369550388008E-2</c:v>
                </c:pt>
                <c:pt idx="40">
                  <c:v>1.6931426201018507E-2</c:v>
                </c:pt>
                <c:pt idx="41">
                  <c:v>1.6418346377958692E-2</c:v>
                </c:pt>
                <c:pt idx="42">
                  <c:v>1.6152897742761629E-2</c:v>
                </c:pt>
                <c:pt idx="43">
                  <c:v>1.6413209571218723E-2</c:v>
                </c:pt>
                <c:pt idx="44">
                  <c:v>1.725149780873747E-2</c:v>
                </c:pt>
                <c:pt idx="45">
                  <c:v>1.8568843298413906E-2</c:v>
                </c:pt>
                <c:pt idx="46">
                  <c:v>2.0162986109362291E-2</c:v>
                </c:pt>
                <c:pt idx="47">
                  <c:v>2.1775594811313415E-2</c:v>
                </c:pt>
                <c:pt idx="48">
                  <c:v>2.317880649881976E-2</c:v>
                </c:pt>
                <c:pt idx="49">
                  <c:v>2.4250723609891778E-2</c:v>
                </c:pt>
                <c:pt idx="50">
                  <c:v>2.4986160806821589E-2</c:v>
                </c:pt>
                <c:pt idx="51">
                  <c:v>2.5432335865797184E-2</c:v>
                </c:pt>
                <c:pt idx="52">
                  <c:v>2.5591521073389356E-2</c:v>
                </c:pt>
                <c:pt idx="53">
                  <c:v>2.5400311431362899E-2</c:v>
                </c:pt>
                <c:pt idx="54">
                  <c:v>2.4779120209071026E-2</c:v>
                </c:pt>
                <c:pt idx="55">
                  <c:v>2.3754575621723673E-2</c:v>
                </c:pt>
                <c:pt idx="56">
                  <c:v>2.2418163573453387E-2</c:v>
                </c:pt>
                <c:pt idx="57">
                  <c:v>2.1014916602490021E-2</c:v>
                </c:pt>
              </c:numCache>
            </c:numRef>
          </c:val>
        </c:ser>
        <c:ser>
          <c:idx val="35"/>
          <c:order val="36"/>
          <c:tx>
            <c:strRef>
              <c:f>GRAPH!$AL$1</c:f>
              <c:strCache>
                <c:ptCount val="1"/>
                <c:pt idx="0">
                  <c:v>64</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GRAPH!$AL$2:$AL$59</c:f>
              <c:numCache>
                <c:formatCode>General</c:formatCode>
                <c:ptCount val="58"/>
                <c:pt idx="0">
                  <c:v>8.9248250431552822E-3</c:v>
                </c:pt>
                <c:pt idx="1">
                  <c:v>7.1034718479312531E-3</c:v>
                </c:pt>
                <c:pt idx="2">
                  <c:v>5.2696560103316914E-3</c:v>
                </c:pt>
                <c:pt idx="3">
                  <c:v>3.410211497972937E-3</c:v>
                </c:pt>
                <c:pt idx="4">
                  <c:v>1.5431269134588144E-3</c:v>
                </c:pt>
                <c:pt idx="5">
                  <c:v>-1.8046545090055766E-4</c:v>
                </c:pt>
                <c:pt idx="6">
                  <c:v>-1.5992808029023919E-3</c:v>
                </c:pt>
                <c:pt idx="7">
                  <c:v>-2.6543086960546525E-3</c:v>
                </c:pt>
                <c:pt idx="8">
                  <c:v>-3.4316792838036125E-3</c:v>
                </c:pt>
                <c:pt idx="9">
                  <c:v>-3.9752668413386427E-3</c:v>
                </c:pt>
                <c:pt idx="10">
                  <c:v>-4.2324486301752451E-3</c:v>
                </c:pt>
                <c:pt idx="11">
                  <c:v>-4.1358966413918008E-3</c:v>
                </c:pt>
                <c:pt idx="12">
                  <c:v>-3.5858002514896903E-3</c:v>
                </c:pt>
                <c:pt idx="13">
                  <c:v>-2.5384010973001914E-3</c:v>
                </c:pt>
                <c:pt idx="14">
                  <c:v>-1.0327192786452333E-3</c:v>
                </c:pt>
                <c:pt idx="15">
                  <c:v>8.8524069069495503E-4</c:v>
                </c:pt>
                <c:pt idx="16">
                  <c:v>3.1356911229963869E-3</c:v>
                </c:pt>
                <c:pt idx="17">
                  <c:v>5.6271460051385835E-3</c:v>
                </c:pt>
                <c:pt idx="18">
                  <c:v>8.2997894092401436E-3</c:v>
                </c:pt>
                <c:pt idx="19">
                  <c:v>1.1030463258926648E-2</c:v>
                </c:pt>
                <c:pt idx="20">
                  <c:v>1.3742606810204894E-2</c:v>
                </c:pt>
                <c:pt idx="21">
                  <c:v>1.6346429675047958E-2</c:v>
                </c:pt>
                <c:pt idx="22">
                  <c:v>1.8713185639507079E-2</c:v>
                </c:pt>
                <c:pt idx="23">
                  <c:v>2.0628988445495988E-2</c:v>
                </c:pt>
                <c:pt idx="24">
                  <c:v>2.190375146061041E-2</c:v>
                </c:pt>
                <c:pt idx="25">
                  <c:v>2.2475487431598884E-2</c:v>
                </c:pt>
                <c:pt idx="26">
                  <c:v>2.2387971855549194E-2</c:v>
                </c:pt>
                <c:pt idx="27">
                  <c:v>2.1715224742767103E-2</c:v>
                </c:pt>
                <c:pt idx="28">
                  <c:v>2.0571954394906222E-2</c:v>
                </c:pt>
                <c:pt idx="29">
                  <c:v>1.9075368578395424E-2</c:v>
                </c:pt>
                <c:pt idx="30">
                  <c:v>1.7434941037677065E-2</c:v>
                </c:pt>
                <c:pt idx="31">
                  <c:v>1.5884664384742564E-2</c:v>
                </c:pt>
                <c:pt idx="32">
                  <c:v>1.4697074762148987E-2</c:v>
                </c:pt>
                <c:pt idx="33">
                  <c:v>1.4102370683577559E-2</c:v>
                </c:pt>
                <c:pt idx="34">
                  <c:v>1.4172325908134553E-2</c:v>
                </c:pt>
                <c:pt idx="35">
                  <c:v>1.4805348577713429E-2</c:v>
                </c:pt>
                <c:pt idx="36">
                  <c:v>1.5753279424075783E-2</c:v>
                </c:pt>
                <c:pt idx="37">
                  <c:v>1.6707392222426787E-2</c:v>
                </c:pt>
                <c:pt idx="38">
                  <c:v>1.7369629518114604E-2</c:v>
                </c:pt>
                <c:pt idx="39">
                  <c:v>1.7578956704680349E-2</c:v>
                </c:pt>
                <c:pt idx="40">
                  <c:v>1.7406501733169488E-2</c:v>
                </c:pt>
                <c:pt idx="41">
                  <c:v>1.7090804500826229E-2</c:v>
                </c:pt>
                <c:pt idx="42">
                  <c:v>1.6960829182546711E-2</c:v>
                </c:pt>
                <c:pt idx="43">
                  <c:v>1.7302041083580244E-2</c:v>
                </c:pt>
                <c:pt idx="44">
                  <c:v>1.8175842476734205E-2</c:v>
                </c:pt>
                <c:pt idx="45">
                  <c:v>1.9468958555734495E-2</c:v>
                </c:pt>
                <c:pt idx="46">
                  <c:v>2.0957084198221065E-2</c:v>
                </c:pt>
                <c:pt idx="47">
                  <c:v>2.2362561134016801E-2</c:v>
                </c:pt>
                <c:pt idx="48">
                  <c:v>2.3480175581612417E-2</c:v>
                </c:pt>
                <c:pt idx="49">
                  <c:v>2.4226546138296778E-2</c:v>
                </c:pt>
                <c:pt idx="50">
                  <c:v>2.4633678014674421E-2</c:v>
                </c:pt>
                <c:pt idx="51">
                  <c:v>2.4771656080350257E-2</c:v>
                </c:pt>
                <c:pt idx="52">
                  <c:v>2.4665358324083009E-2</c:v>
                </c:pt>
                <c:pt idx="53">
                  <c:v>2.4252050431341821E-2</c:v>
                </c:pt>
                <c:pt idx="54">
                  <c:v>2.3445261478266755E-2</c:v>
                </c:pt>
                <c:pt idx="55">
                  <c:v>2.225480662045487E-2</c:v>
                </c:pt>
                <c:pt idx="56">
                  <c:v>2.073489800157946E-2</c:v>
                </c:pt>
                <c:pt idx="57">
                  <c:v>1.9137224173098384E-2</c:v>
                </c:pt>
              </c:numCache>
            </c:numRef>
          </c:val>
        </c:ser>
        <c:ser>
          <c:idx val="36"/>
          <c:order val="37"/>
          <c:tx>
            <c:strRef>
              <c:f>GRAPH!$AM$1</c:f>
              <c:strCache>
                <c:ptCount val="1"/>
                <c:pt idx="0">
                  <c:v>63</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GRAPH!$AM$2:$AM$59</c:f>
              <c:numCache>
                <c:formatCode>General</c:formatCode>
                <c:ptCount val="58"/>
                <c:pt idx="0">
                  <c:v>9.8642894527787295E-3</c:v>
                </c:pt>
                <c:pt idx="1">
                  <c:v>8.0221805873668117E-3</c:v>
                </c:pt>
                <c:pt idx="2">
                  <c:v>6.171126265922533E-3</c:v>
                </c:pt>
                <c:pt idx="3">
                  <c:v>4.2856186402151497E-3</c:v>
                </c:pt>
                <c:pt idx="4">
                  <c:v>2.3670972663554224E-3</c:v>
                </c:pt>
                <c:pt idx="5">
                  <c:v>5.6747501873599671E-4</c:v>
                </c:pt>
                <c:pt idx="6">
                  <c:v>-9.4099073475395478E-4</c:v>
                </c:pt>
                <c:pt idx="7">
                  <c:v>-2.0959174884624954E-3</c:v>
                </c:pt>
                <c:pt idx="8">
                  <c:v>-2.9862448962525434E-3</c:v>
                </c:pt>
                <c:pt idx="9">
                  <c:v>-3.6569387092535433E-3</c:v>
                </c:pt>
                <c:pt idx="10">
                  <c:v>-4.0588479469840788E-3</c:v>
                </c:pt>
                <c:pt idx="11">
                  <c:v>-4.1307111158042087E-3</c:v>
                </c:pt>
                <c:pt idx="12">
                  <c:v>-3.7551150549139933E-3</c:v>
                </c:pt>
                <c:pt idx="13">
                  <c:v>-2.8477272743763216E-3</c:v>
                </c:pt>
                <c:pt idx="14">
                  <c:v>-1.4138709400557392E-3</c:v>
                </c:pt>
                <c:pt idx="15">
                  <c:v>5.0412905621954884E-4</c:v>
                </c:pt>
                <c:pt idx="16">
                  <c:v>2.8280914781931843E-3</c:v>
                </c:pt>
                <c:pt idx="17">
                  <c:v>5.4704764076977108E-3</c:v>
                </c:pt>
                <c:pt idx="18">
                  <c:v>8.3610985639395174E-3</c:v>
                </c:pt>
                <c:pt idx="19">
                  <c:v>1.1347903631376277E-2</c:v>
                </c:pt>
                <c:pt idx="20">
                  <c:v>1.4324071935090554E-2</c:v>
                </c:pt>
                <c:pt idx="21">
                  <c:v>1.717697711511379E-2</c:v>
                </c:pt>
                <c:pt idx="22">
                  <c:v>1.9761001392436084E-2</c:v>
                </c:pt>
                <c:pt idx="23">
                  <c:v>2.182913408696141E-2</c:v>
                </c:pt>
                <c:pt idx="24">
                  <c:v>2.3169556637205768E-2</c:v>
                </c:pt>
                <c:pt idx="25">
                  <c:v>2.3720702456595633E-2</c:v>
                </c:pt>
                <c:pt idx="26">
                  <c:v>2.3534278883470483E-2</c:v>
                </c:pt>
                <c:pt idx="27">
                  <c:v>2.2696571995934889E-2</c:v>
                </c:pt>
                <c:pt idx="28">
                  <c:v>2.133395458554288E-2</c:v>
                </c:pt>
                <c:pt idx="29">
                  <c:v>1.957331624564862E-2</c:v>
                </c:pt>
                <c:pt idx="30">
                  <c:v>1.7653268122232002E-2</c:v>
                </c:pt>
                <c:pt idx="31">
                  <c:v>1.5861056959011743E-2</c:v>
                </c:pt>
                <c:pt idx="32">
                  <c:v>1.4503508025715761E-2</c:v>
                </c:pt>
                <c:pt idx="33">
                  <c:v>1.3817258653204711E-2</c:v>
                </c:pt>
                <c:pt idx="34">
                  <c:v>1.3860793607102129E-2</c:v>
                </c:pt>
                <c:pt idx="35">
                  <c:v>1.4514553360805094E-2</c:v>
                </c:pt>
                <c:pt idx="36">
                  <c:v>1.5531236928971737E-2</c:v>
                </c:pt>
                <c:pt idx="37">
                  <c:v>1.6614661220627047E-2</c:v>
                </c:pt>
                <c:pt idx="38">
                  <c:v>1.747515527311605E-2</c:v>
                </c:pt>
                <c:pt idx="39">
                  <c:v>1.7931281225439744E-2</c:v>
                </c:pt>
                <c:pt idx="40">
                  <c:v>1.8008911400896999E-2</c:v>
                </c:pt>
                <c:pt idx="41">
                  <c:v>1.7896539771363185E-2</c:v>
                </c:pt>
                <c:pt idx="42">
                  <c:v>1.7887846214231118E-2</c:v>
                </c:pt>
                <c:pt idx="43">
                  <c:v>1.8266271159594338E-2</c:v>
                </c:pt>
                <c:pt idx="44">
                  <c:v>1.910397256085461E-2</c:v>
                </c:pt>
                <c:pt idx="45">
                  <c:v>2.0286423305260426E-2</c:v>
                </c:pt>
                <c:pt idx="46">
                  <c:v>2.1586100586577173E-2</c:v>
                </c:pt>
                <c:pt idx="47">
                  <c:v>2.2723935902689285E-2</c:v>
                </c:pt>
                <c:pt idx="48">
                  <c:v>2.3528253346967953E-2</c:v>
                </c:pt>
                <c:pt idx="49">
                  <c:v>2.39525507173034E-2</c:v>
                </c:pt>
                <c:pt idx="50">
                  <c:v>2.4051097947154654E-2</c:v>
                </c:pt>
                <c:pt idx="51">
                  <c:v>2.3897573594669042E-2</c:v>
                </c:pt>
                <c:pt idx="52">
                  <c:v>2.3526379176819323E-2</c:v>
                </c:pt>
                <c:pt idx="53">
                  <c:v>2.2871955979603675E-2</c:v>
                </c:pt>
                <c:pt idx="54">
                  <c:v>2.1847490780898204E-2</c:v>
                </c:pt>
                <c:pt idx="55">
                  <c:v>2.045706620110288E-2</c:v>
                </c:pt>
                <c:pt idx="56">
                  <c:v>1.8723747261508383E-2</c:v>
                </c:pt>
                <c:pt idx="57">
                  <c:v>1.6903139843803251E-2</c:v>
                </c:pt>
              </c:numCache>
            </c:numRef>
          </c:val>
        </c:ser>
        <c:ser>
          <c:idx val="37"/>
          <c:order val="38"/>
          <c:tx>
            <c:strRef>
              <c:f>GRAPH!$AN$1</c:f>
              <c:strCache>
                <c:ptCount val="1"/>
                <c:pt idx="0">
                  <c:v>62</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GRAPH!$AN$2:$AN$59</c:f>
              <c:numCache>
                <c:formatCode>General</c:formatCode>
                <c:ptCount val="58"/>
                <c:pt idx="0">
                  <c:v>1.0914194896832985E-2</c:v>
                </c:pt>
                <c:pt idx="1">
                  <c:v>9.0647378714889815E-3</c:v>
                </c:pt>
                <c:pt idx="2">
                  <c:v>7.2056382719658529E-3</c:v>
                </c:pt>
                <c:pt idx="3">
                  <c:v>5.2986388871806289E-3</c:v>
                </c:pt>
                <c:pt idx="4">
                  <c:v>3.3333587428904243E-3</c:v>
                </c:pt>
                <c:pt idx="5">
                  <c:v>1.4671104823443804E-3</c:v>
                </c:pt>
                <c:pt idx="6">
                  <c:v>-1.1794381977670021E-4</c:v>
                </c:pt>
                <c:pt idx="7">
                  <c:v>-1.3595751118111732E-3</c:v>
                </c:pt>
                <c:pt idx="8">
                  <c:v>-2.3522340104809025E-3</c:v>
                </c:pt>
                <c:pt idx="9">
                  <c:v>-3.1475508666258811E-3</c:v>
                </c:pt>
                <c:pt idx="10">
                  <c:v>-3.7062313987292761E-3</c:v>
                </c:pt>
                <c:pt idx="11">
                  <c:v>-3.9736407725592393E-3</c:v>
                </c:pt>
                <c:pt idx="12">
                  <c:v>-3.8144009610907581E-3</c:v>
                </c:pt>
                <c:pt idx="13">
                  <c:v>-3.1051423067522954E-3</c:v>
                </c:pt>
                <c:pt idx="14">
                  <c:v>-1.8142447178048915E-3</c:v>
                </c:pt>
                <c:pt idx="15">
                  <c:v>3.4406964984690092E-5</c:v>
                </c:pt>
                <c:pt idx="16">
                  <c:v>2.3790860664476554E-3</c:v>
                </c:pt>
                <c:pt idx="17">
                  <c:v>5.1440858958188285E-3</c:v>
                </c:pt>
                <c:pt idx="18">
                  <c:v>8.2528423495330516E-3</c:v>
                </c:pt>
                <c:pt idx="19">
                  <c:v>1.1522770704078922E-2</c:v>
                </c:pt>
                <c:pt idx="20">
                  <c:v>1.4807492030545988E-2</c:v>
                </c:pt>
                <c:pt idx="21">
                  <c:v>1.7957278446247615E-2</c:v>
                </c:pt>
                <c:pt idx="22">
                  <c:v>2.0795805885424179E-2</c:v>
                </c:pt>
                <c:pt idx="23">
                  <c:v>2.3035177397240592E-2</c:v>
                </c:pt>
                <c:pt idx="24">
                  <c:v>2.4434207266223806E-2</c:v>
                </c:pt>
                <c:pt idx="25">
                  <c:v>2.4926702187098471E-2</c:v>
                </c:pt>
                <c:pt idx="26">
                  <c:v>2.4577883805060874E-2</c:v>
                </c:pt>
                <c:pt idx="27">
                  <c:v>2.3502382493886254E-2</c:v>
                </c:pt>
                <c:pt idx="28">
                  <c:v>2.1863628614106623E-2</c:v>
                </c:pt>
                <c:pt idx="29">
                  <c:v>1.9826840669518231E-2</c:v>
                </c:pt>
                <c:pt idx="30">
                  <c:v>1.7671233104154305E-2</c:v>
                </c:pt>
                <c:pt idx="31">
                  <c:v>1.5721869459902726E-2</c:v>
                </c:pt>
                <c:pt idx="32">
                  <c:v>1.4293718421231172E-2</c:v>
                </c:pt>
                <c:pt idx="33">
                  <c:v>1.360569535216094E-2</c:v>
                </c:pt>
                <c:pt idx="34">
                  <c:v>1.3685485696314115E-2</c:v>
                </c:pt>
                <c:pt idx="35">
                  <c:v>1.4389170691252562E-2</c:v>
                </c:pt>
                <c:pt idx="36">
                  <c:v>1.5471326331862101E-2</c:v>
                </c:pt>
                <c:pt idx="37">
                  <c:v>1.6659673557128496E-2</c:v>
                </c:pt>
                <c:pt idx="38">
                  <c:v>1.7688747132874161E-2</c:v>
                </c:pt>
                <c:pt idx="39">
                  <c:v>1.836983869638642E-2</c:v>
                </c:pt>
                <c:pt idx="40">
                  <c:v>1.8687603898255412E-2</c:v>
                </c:pt>
                <c:pt idx="41">
                  <c:v>1.8776187981363823E-2</c:v>
                </c:pt>
                <c:pt idx="42">
                  <c:v>1.8879857049474702E-2</c:v>
                </c:pt>
                <c:pt idx="43">
                  <c:v>1.9261982013102474E-2</c:v>
                </c:pt>
                <c:pt idx="44">
                  <c:v>1.9998074761619633E-2</c:v>
                </c:pt>
                <c:pt idx="45">
                  <c:v>2.0985467054982609E-2</c:v>
                </c:pt>
                <c:pt idx="46">
                  <c:v>2.201500138445589E-2</c:v>
                </c:pt>
                <c:pt idx="47">
                  <c:v>2.2829234012457067E-2</c:v>
                </c:pt>
                <c:pt idx="48">
                  <c:v>2.3299064552491089E-2</c:v>
                </c:pt>
                <c:pt idx="49">
                  <c:v>2.341069526706252E-2</c:v>
                </c:pt>
                <c:pt idx="50">
                  <c:v>2.3224463113801996E-2</c:v>
                </c:pt>
                <c:pt idx="51">
                  <c:v>2.2800839827153419E-2</c:v>
                </c:pt>
                <c:pt idx="52">
                  <c:v>2.2168518014296423E-2</c:v>
                </c:pt>
                <c:pt idx="53">
                  <c:v>2.1256798681146383E-2</c:v>
                </c:pt>
                <c:pt idx="54">
                  <c:v>1.9983351391380411E-2</c:v>
                </c:pt>
                <c:pt idx="55">
                  <c:v>1.8359652203556731E-2</c:v>
                </c:pt>
                <c:pt idx="56">
                  <c:v>1.6393668283858687E-2</c:v>
                </c:pt>
                <c:pt idx="57">
                  <c:v>1.4349339943346199E-2</c:v>
                </c:pt>
              </c:numCache>
            </c:numRef>
          </c:val>
        </c:ser>
        <c:ser>
          <c:idx val="38"/>
          <c:order val="39"/>
          <c:tx>
            <c:strRef>
              <c:f>GRAPH!$AO$1</c:f>
              <c:strCache>
                <c:ptCount val="1"/>
                <c:pt idx="0">
                  <c:v>61</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GRAPH!$AO$2:$AO$59</c:f>
              <c:numCache>
                <c:formatCode>General</c:formatCode>
                <c:ptCount val="58"/>
                <c:pt idx="0">
                  <c:v>1.1984203312334851E-2</c:v>
                </c:pt>
                <c:pt idx="1">
                  <c:v>1.0152930680013661E-2</c:v>
                </c:pt>
                <c:pt idx="2">
                  <c:v>8.3040016733697541E-3</c:v>
                </c:pt>
                <c:pt idx="3">
                  <c:v>6.3856101906155649E-3</c:v>
                </c:pt>
                <c:pt idx="4">
                  <c:v>4.3829754692462641E-3</c:v>
                </c:pt>
                <c:pt idx="5">
                  <c:v>2.4650889602000348E-3</c:v>
                </c:pt>
                <c:pt idx="6">
                  <c:v>8.2211408680921139E-4</c:v>
                </c:pt>
                <c:pt idx="7">
                  <c:v>-4.8764491182029523E-4</c:v>
                </c:pt>
                <c:pt idx="8">
                  <c:v>-1.5653465849465587E-3</c:v>
                </c:pt>
                <c:pt idx="9">
                  <c:v>-2.4733914901220455E-3</c:v>
                </c:pt>
                <c:pt idx="10">
                  <c:v>-3.1886576421007451E-3</c:v>
                </c:pt>
                <c:pt idx="11">
                  <c:v>-3.6613194594445897E-3</c:v>
                </c:pt>
                <c:pt idx="12">
                  <c:v>-3.7375716940244441E-3</c:v>
                </c:pt>
                <c:pt idx="13">
                  <c:v>-3.2626968123672384E-3</c:v>
                </c:pt>
                <c:pt idx="14">
                  <c:v>-2.1723350493181304E-3</c:v>
                </c:pt>
                <c:pt idx="15">
                  <c:v>-4.5700930467251766E-4</c:v>
                </c:pt>
                <c:pt idx="16">
                  <c:v>1.8541773272382489E-3</c:v>
                </c:pt>
                <c:pt idx="17">
                  <c:v>4.7037188576064537E-3</c:v>
                </c:pt>
                <c:pt idx="18">
                  <c:v>8.0130604326421606E-3</c:v>
                </c:pt>
                <c:pt idx="19">
                  <c:v>1.1570928470620578E-2</c:v>
                </c:pt>
                <c:pt idx="20">
                  <c:v>1.5184826564808129E-2</c:v>
                </c:pt>
                <c:pt idx="21">
                  <c:v>1.8655326760557034E-2</c:v>
                </c:pt>
                <c:pt idx="22">
                  <c:v>2.1763533629491016E-2</c:v>
                </c:pt>
                <c:pt idx="23">
                  <c:v>2.4179560555640855E-2</c:v>
                </c:pt>
                <c:pt idx="24">
                  <c:v>2.5627403571866769E-2</c:v>
                </c:pt>
                <c:pt idx="25">
                  <c:v>2.6029644235480487E-2</c:v>
                </c:pt>
                <c:pt idx="26">
                  <c:v>2.5468375237528984E-2</c:v>
                </c:pt>
                <c:pt idx="27">
                  <c:v>2.4099893916838644E-2</c:v>
                </c:pt>
                <c:pt idx="28">
                  <c:v>2.2148797196660741E-2</c:v>
                </c:pt>
                <c:pt idx="29">
                  <c:v>1.984961324143697E-2</c:v>
                </c:pt>
                <c:pt idx="30">
                  <c:v>1.7532417803559297E-2</c:v>
                </c:pt>
                <c:pt idx="31">
                  <c:v>1.5533968238671814E-2</c:v>
                </c:pt>
                <c:pt idx="32">
                  <c:v>1.4144801004889018E-2</c:v>
                </c:pt>
                <c:pt idx="33">
                  <c:v>1.3542443240143975E-2</c:v>
                </c:pt>
                <c:pt idx="34">
                  <c:v>1.3710908902926033E-2</c:v>
                </c:pt>
                <c:pt idx="35">
                  <c:v>1.4480862014374818E-2</c:v>
                </c:pt>
                <c:pt idx="36">
                  <c:v>1.5608697520328674E-2</c:v>
                </c:pt>
                <c:pt idx="37">
                  <c:v>1.6856499950973824E-2</c:v>
                </c:pt>
                <c:pt idx="38">
                  <c:v>1.7999292002021994E-2</c:v>
                </c:pt>
                <c:pt idx="39">
                  <c:v>1.8857202034068821E-2</c:v>
                </c:pt>
                <c:pt idx="40">
                  <c:v>1.9383370988865667E-2</c:v>
                </c:pt>
                <c:pt idx="41">
                  <c:v>1.9660047215956489E-2</c:v>
                </c:pt>
                <c:pt idx="42">
                  <c:v>1.9870769496479812E-2</c:v>
                </c:pt>
                <c:pt idx="43">
                  <c:v>2.0236213515189783E-2</c:v>
                </c:pt>
                <c:pt idx="44">
                  <c:v>2.0820794245036245E-2</c:v>
                </c:pt>
                <c:pt idx="45">
                  <c:v>2.1542717032927539E-2</c:v>
                </c:pt>
                <c:pt idx="46">
                  <c:v>2.2229244863109399E-2</c:v>
                </c:pt>
                <c:pt idx="47">
                  <c:v>2.2668887277918603E-2</c:v>
                </c:pt>
                <c:pt idx="48">
                  <c:v>2.2782071682725835E-2</c:v>
                </c:pt>
                <c:pt idx="49">
                  <c:v>2.2584681667171314E-2</c:v>
                </c:pt>
                <c:pt idx="50">
                  <c:v>2.2129844871472404E-2</c:v>
                </c:pt>
                <c:pt idx="51">
                  <c:v>2.1454533625748451E-2</c:v>
                </c:pt>
                <c:pt idx="52">
                  <c:v>2.0567916054192725E-2</c:v>
                </c:pt>
                <c:pt idx="53">
                  <c:v>1.9394359284882867E-2</c:v>
                </c:pt>
                <c:pt idx="54">
                  <c:v>1.7858847470993866E-2</c:v>
                </c:pt>
                <c:pt idx="55">
                  <c:v>1.5991689615795113E-2</c:v>
                </c:pt>
                <c:pt idx="56">
                  <c:v>1.3807565110840803E-2</c:v>
                </c:pt>
                <c:pt idx="57">
                  <c:v>1.1590164822790697E-2</c:v>
                </c:pt>
              </c:numCache>
            </c:numRef>
          </c:val>
        </c:ser>
        <c:ser>
          <c:idx val="39"/>
          <c:order val="40"/>
          <c:tx>
            <c:strRef>
              <c:f>GRAPH!$AP$1</c:f>
              <c:strCache>
                <c:ptCount val="1"/>
                <c:pt idx="0">
                  <c:v>60</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GRAPH!$AP$2:$AP$59</c:f>
              <c:numCache>
                <c:formatCode>General</c:formatCode>
                <c:ptCount val="58"/>
                <c:pt idx="0">
                  <c:v>1.2994798912827066E-2</c:v>
                </c:pt>
                <c:pt idx="1">
                  <c:v>1.1213543313961294E-2</c:v>
                </c:pt>
                <c:pt idx="2">
                  <c:v>9.3986903498729513E-3</c:v>
                </c:pt>
                <c:pt idx="3">
                  <c:v>7.4831954527172506E-3</c:v>
                </c:pt>
                <c:pt idx="4">
                  <c:v>5.4551769046566889E-3</c:v>
                </c:pt>
                <c:pt idx="5">
                  <c:v>3.501512598563461E-3</c:v>
                </c:pt>
                <c:pt idx="6">
                  <c:v>1.8187511098552989E-3</c:v>
                </c:pt>
                <c:pt idx="7">
                  <c:v>4.5863597899653552E-4</c:v>
                </c:pt>
                <c:pt idx="8">
                  <c:v>-6.8507433935738327E-4</c:v>
                </c:pt>
                <c:pt idx="9">
                  <c:v>-1.686847795392854E-3</c:v>
                </c:pt>
                <c:pt idx="10">
                  <c:v>-2.5454322350184633E-3</c:v>
                </c:pt>
                <c:pt idx="11">
                  <c:v>-3.214139980538766E-3</c:v>
                </c:pt>
                <c:pt idx="12">
                  <c:v>-3.52055232626447E-3</c:v>
                </c:pt>
                <c:pt idx="13">
                  <c:v>-3.2890626942452261E-3</c:v>
                </c:pt>
                <c:pt idx="14">
                  <c:v>-2.4321095189925312E-3</c:v>
                </c:pt>
                <c:pt idx="15">
                  <c:v>-8.957193981411482E-4</c:v>
                </c:pt>
                <c:pt idx="16">
                  <c:v>1.3376983202781911E-3</c:v>
                </c:pt>
                <c:pt idx="17">
                  <c:v>4.2324744368229528E-3</c:v>
                </c:pt>
                <c:pt idx="18">
                  <c:v>7.7108869600379659E-3</c:v>
                </c:pt>
                <c:pt idx="19">
                  <c:v>1.1536548138748381E-2</c:v>
                </c:pt>
                <c:pt idx="20">
                  <c:v>1.5467449677108336E-2</c:v>
                </c:pt>
                <c:pt idx="21">
                  <c:v>1.9247043711785872E-2</c:v>
                </c:pt>
                <c:pt idx="22">
                  <c:v>2.260851585447099E-2</c:v>
                </c:pt>
                <c:pt idx="23">
                  <c:v>2.518530611579306E-2</c:v>
                </c:pt>
                <c:pt idx="24">
                  <c:v>2.6665840902082016E-2</c:v>
                </c:pt>
                <c:pt idx="25">
                  <c:v>2.6957403488167442E-2</c:v>
                </c:pt>
                <c:pt idx="26">
                  <c:v>2.6160984887169891E-2</c:v>
                </c:pt>
                <c:pt idx="27">
                  <c:v>2.4481782455190837E-2</c:v>
                </c:pt>
                <c:pt idx="28">
                  <c:v>2.2220883279554404E-2</c:v>
                </c:pt>
                <c:pt idx="29">
                  <c:v>1.9704727133290412E-2</c:v>
                </c:pt>
                <c:pt idx="30">
                  <c:v>1.7318705417384228E-2</c:v>
                </c:pt>
                <c:pt idx="31">
                  <c:v>1.5381367702021254E-2</c:v>
                </c:pt>
                <c:pt idx="32">
                  <c:v>1.4127970821817271E-2</c:v>
                </c:pt>
                <c:pt idx="33">
                  <c:v>1.3677441193633344E-2</c:v>
                </c:pt>
                <c:pt idx="34">
                  <c:v>1.3965990238001935E-2</c:v>
                </c:pt>
                <c:pt idx="35">
                  <c:v>1.4802668633136618E-2</c:v>
                </c:pt>
                <c:pt idx="36">
                  <c:v>1.5945002073416092E-2</c:v>
                </c:pt>
                <c:pt idx="37">
                  <c:v>1.7196053147534696E-2</c:v>
                </c:pt>
                <c:pt idx="38">
                  <c:v>1.8383948188366306E-2</c:v>
                </c:pt>
                <c:pt idx="39">
                  <c:v>1.9352842821947491E-2</c:v>
                </c:pt>
                <c:pt idx="40">
                  <c:v>2.003667635566353E-2</c:v>
                </c:pt>
                <c:pt idx="41">
                  <c:v>2.0474950436400241E-2</c:v>
                </c:pt>
                <c:pt idx="42">
                  <c:v>2.0785518542065118E-2</c:v>
                </c:pt>
                <c:pt idx="43">
                  <c:v>2.1126725941003732E-2</c:v>
                </c:pt>
                <c:pt idx="44">
                  <c:v>2.1534095512360185E-2</c:v>
                </c:pt>
                <c:pt idx="45">
                  <c:v>2.1947162520145835E-2</c:v>
                </c:pt>
                <c:pt idx="46">
                  <c:v>2.2237461718034646E-2</c:v>
                </c:pt>
                <c:pt idx="47">
                  <c:v>2.2257600016382662E-2</c:v>
                </c:pt>
                <c:pt idx="48">
                  <c:v>2.198288412867222E-2</c:v>
                </c:pt>
                <c:pt idx="49">
                  <c:v>2.1461025391177002E-2</c:v>
                </c:pt>
                <c:pt idx="50">
                  <c:v>2.0733142447012853E-2</c:v>
                </c:pt>
                <c:pt idx="51">
                  <c:v>1.9812951119763333E-2</c:v>
                </c:pt>
                <c:pt idx="52">
                  <c:v>1.8683157407381801E-2</c:v>
                </c:pt>
                <c:pt idx="53">
                  <c:v>1.7265856190478379E-2</c:v>
                </c:pt>
                <c:pt idx="54">
                  <c:v>1.5494663220630644E-2</c:v>
                </c:pt>
                <c:pt idx="55">
                  <c:v>1.3424511458063004E-2</c:v>
                </c:pt>
                <c:pt idx="56">
                  <c:v>1.1092975113375481E-2</c:v>
                </c:pt>
                <c:pt idx="57">
                  <c:v>8.8218746456289257E-3</c:v>
                </c:pt>
              </c:numCache>
            </c:numRef>
          </c:val>
        </c:ser>
        <c:ser>
          <c:idx val="40"/>
          <c:order val="41"/>
          <c:tx>
            <c:strRef>
              <c:f>GRAPH!$AQ$1</c:f>
              <c:strCache>
                <c:ptCount val="1"/>
                <c:pt idx="0">
                  <c:v>59</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GRAPH!$AQ$2:$AQ$59</c:f>
              <c:numCache>
                <c:formatCode>General</c:formatCode>
                <c:ptCount val="58"/>
                <c:pt idx="0">
                  <c:v>1.3887537805704064E-2</c:v>
                </c:pt>
                <c:pt idx="1">
                  <c:v>1.2187154471663741E-2</c:v>
                </c:pt>
                <c:pt idx="2">
                  <c:v>1.0431291609709015E-2</c:v>
                </c:pt>
                <c:pt idx="3">
                  <c:v>8.5353866754317442E-3</c:v>
                </c:pt>
                <c:pt idx="4">
                  <c:v>6.4943109644455266E-3</c:v>
                </c:pt>
                <c:pt idx="5">
                  <c:v>4.5166891468417791E-3</c:v>
                </c:pt>
                <c:pt idx="6">
                  <c:v>2.8052945069231283E-3</c:v>
                </c:pt>
                <c:pt idx="7">
                  <c:v>1.4058690207892077E-3</c:v>
                </c:pt>
                <c:pt idx="8">
                  <c:v>2.1206120434391629E-4</c:v>
                </c:pt>
                <c:pt idx="9">
                  <c:v>-8.6062101643524791E-4</c:v>
                </c:pt>
                <c:pt idx="10">
                  <c:v>-1.8371180328806691E-3</c:v>
                </c:pt>
                <c:pt idx="11">
                  <c:v>-2.67457219659617E-3</c:v>
                </c:pt>
                <c:pt idx="12">
                  <c:v>-3.1829511629184459E-3</c:v>
                </c:pt>
                <c:pt idx="13">
                  <c:v>-3.1753166053825055E-3</c:v>
                </c:pt>
                <c:pt idx="14">
                  <c:v>-2.5520688930826818E-3</c:v>
                </c:pt>
                <c:pt idx="15">
                  <c:v>-1.2106501588933227E-3</c:v>
                </c:pt>
                <c:pt idx="16">
                  <c:v>9.2084026250205397E-4</c:v>
                </c:pt>
                <c:pt idx="17">
                  <c:v>3.8283638857513624E-3</c:v>
                </c:pt>
                <c:pt idx="18">
                  <c:v>7.4350484709381215E-3</c:v>
                </c:pt>
                <c:pt idx="19">
                  <c:v>1.1483288744160602E-2</c:v>
                </c:pt>
                <c:pt idx="20">
                  <c:v>1.5682006101845003E-2</c:v>
                </c:pt>
                <c:pt idx="21">
                  <c:v>1.9717842182685019E-2</c:v>
                </c:pt>
                <c:pt idx="22">
                  <c:v>2.3279950667225657E-2</c:v>
                </c:pt>
                <c:pt idx="23">
                  <c:v>2.5975605899762999E-2</c:v>
                </c:pt>
                <c:pt idx="24">
                  <c:v>2.746386252575006E-2</c:v>
                </c:pt>
                <c:pt idx="25">
                  <c:v>2.7639047962768948E-2</c:v>
                </c:pt>
                <c:pt idx="26">
                  <c:v>2.6622916171222921E-2</c:v>
                </c:pt>
                <c:pt idx="27">
                  <c:v>2.4668576061188774E-2</c:v>
                </c:pt>
                <c:pt idx="28">
                  <c:v>2.2154057617982503E-2</c:v>
                </c:pt>
                <c:pt idx="29">
                  <c:v>1.9500989609513297E-2</c:v>
                </c:pt>
                <c:pt idx="30">
                  <c:v>1.7143715150565009E-2</c:v>
                </c:pt>
                <c:pt idx="31">
                  <c:v>1.5356659939446793E-2</c:v>
                </c:pt>
                <c:pt idx="32">
                  <c:v>1.4299658113964386E-2</c:v>
                </c:pt>
                <c:pt idx="33">
                  <c:v>1.4029069437053399E-2</c:v>
                </c:pt>
                <c:pt idx="34">
                  <c:v>1.4439056404769279E-2</c:v>
                </c:pt>
                <c:pt idx="35">
                  <c:v>1.5325398169920068E-2</c:v>
                </c:pt>
                <c:pt idx="36">
                  <c:v>1.6446368552601287E-2</c:v>
                </c:pt>
                <c:pt idx="37">
                  <c:v>1.7646134643228728E-2</c:v>
                </c:pt>
                <c:pt idx="38">
                  <c:v>1.8810299318454016E-2</c:v>
                </c:pt>
                <c:pt idx="39">
                  <c:v>1.9816477022953305E-2</c:v>
                </c:pt>
                <c:pt idx="40">
                  <c:v>2.0591957003716299E-2</c:v>
                </c:pt>
                <c:pt idx="41">
                  <c:v>2.1148650348578935E-2</c:v>
                </c:pt>
                <c:pt idx="42">
                  <c:v>2.1543601319079286E-2</c:v>
                </c:pt>
                <c:pt idx="43">
                  <c:v>2.1863454488001755E-2</c:v>
                </c:pt>
                <c:pt idx="44">
                  <c:v>2.2097819911777949E-2</c:v>
                </c:pt>
                <c:pt idx="45">
                  <c:v>2.2196657578654855E-2</c:v>
                </c:pt>
                <c:pt idx="46">
                  <c:v>2.2067905637624508E-2</c:v>
                </c:pt>
                <c:pt idx="47">
                  <c:v>2.1632221163246812E-2</c:v>
                </c:pt>
                <c:pt idx="48">
                  <c:v>2.0924146097601626E-2</c:v>
                </c:pt>
                <c:pt idx="49">
                  <c:v>2.0033074195287326E-2</c:v>
                </c:pt>
                <c:pt idx="50">
                  <c:v>1.8997186642871422E-2</c:v>
                </c:pt>
                <c:pt idx="51">
                  <c:v>1.7821088332940604E-2</c:v>
                </c:pt>
                <c:pt idx="52">
                  <c:v>1.6466158931808028E-2</c:v>
                </c:pt>
                <c:pt idx="53">
                  <c:v>1.4857811766006646E-2</c:v>
                </c:pt>
                <c:pt idx="54">
                  <c:v>1.2935464572164879E-2</c:v>
                </c:pt>
                <c:pt idx="55">
                  <c:v>1.0775533890425959E-2</c:v>
                </c:pt>
                <c:pt idx="56">
                  <c:v>8.4380760257557474E-3</c:v>
                </c:pt>
                <c:pt idx="57">
                  <c:v>6.3039468989794373E-3</c:v>
                </c:pt>
              </c:numCache>
            </c:numRef>
          </c:val>
        </c:ser>
        <c:ser>
          <c:idx val="41"/>
          <c:order val="42"/>
          <c:tx>
            <c:strRef>
              <c:f>GRAPH!$AR$1</c:f>
              <c:strCache>
                <c:ptCount val="1"/>
                <c:pt idx="0">
                  <c:v>58</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GRAPH!$AR$2:$AR$59</c:f>
              <c:numCache>
                <c:formatCode>General</c:formatCode>
                <c:ptCount val="58"/>
                <c:pt idx="0">
                  <c:v>1.4630134405551609E-2</c:v>
                </c:pt>
                <c:pt idx="1">
                  <c:v>1.3034215620898681E-2</c:v>
                </c:pt>
                <c:pt idx="2">
                  <c:v>1.1358530508223552E-2</c:v>
                </c:pt>
                <c:pt idx="3">
                  <c:v>9.4989962584410836E-3</c:v>
                </c:pt>
                <c:pt idx="4">
                  <c:v>7.4559932837101606E-3</c:v>
                </c:pt>
                <c:pt idx="5">
                  <c:v>5.4585176143602254E-3</c:v>
                </c:pt>
                <c:pt idx="6">
                  <c:v>3.7175573171681631E-3</c:v>
                </c:pt>
                <c:pt idx="7">
                  <c:v>2.2794816380388161E-3</c:v>
                </c:pt>
                <c:pt idx="8">
                  <c:v>1.045237310145497E-3</c:v>
                </c:pt>
                <c:pt idx="9">
                  <c:v>-7.591398519291026E-5</c:v>
                </c:pt>
                <c:pt idx="10">
                  <c:v>-1.1362553237630468E-3</c:v>
                </c:pt>
                <c:pt idx="11">
                  <c:v>-2.1001729599432473E-3</c:v>
                </c:pt>
                <c:pt idx="12">
                  <c:v>-2.7637348383053872E-3</c:v>
                </c:pt>
                <c:pt idx="13">
                  <c:v>-2.9355534034465336E-3</c:v>
                </c:pt>
                <c:pt idx="14">
                  <c:v>-2.5120649606111822E-3</c:v>
                </c:pt>
                <c:pt idx="15">
                  <c:v>-1.3462121861489429E-3</c:v>
                </c:pt>
                <c:pt idx="16">
                  <c:v>6.849370594731452E-4</c:v>
                </c:pt>
                <c:pt idx="17">
                  <c:v>3.5842715327673025E-3</c:v>
                </c:pt>
                <c:pt idx="18">
                  <c:v>7.2733999299590124E-3</c:v>
                </c:pt>
                <c:pt idx="19">
                  <c:v>1.1476826805492668E-2</c:v>
                </c:pt>
                <c:pt idx="20">
                  <c:v>1.5860180206355046E-2</c:v>
                </c:pt>
                <c:pt idx="21">
                  <c:v>2.0062061466157965E-2</c:v>
                </c:pt>
                <c:pt idx="22">
                  <c:v>2.3739119782440032E-2</c:v>
                </c:pt>
                <c:pt idx="23">
                  <c:v>2.6486910859323531E-2</c:v>
                </c:pt>
                <c:pt idx="24">
                  <c:v>2.7950259728809157E-2</c:v>
                </c:pt>
                <c:pt idx="25">
                  <c:v>2.8020464417098156E-2</c:v>
                </c:pt>
                <c:pt idx="26">
                  <c:v>2.6841503889757479E-2</c:v>
                </c:pt>
                <c:pt idx="27">
                  <c:v>2.4706350101393881E-2</c:v>
                </c:pt>
                <c:pt idx="28">
                  <c:v>2.2052112127896706E-2</c:v>
                </c:pt>
                <c:pt idx="29">
                  <c:v>1.9374576780403774E-2</c:v>
                </c:pt>
                <c:pt idx="30">
                  <c:v>1.7134583087936472E-2</c:v>
                </c:pt>
                <c:pt idx="31">
                  <c:v>1.5547771313090486E-2</c:v>
                </c:pt>
                <c:pt idx="32">
                  <c:v>1.4696518314429086E-2</c:v>
                </c:pt>
                <c:pt idx="33">
                  <c:v>1.4585767807138716E-2</c:v>
                </c:pt>
                <c:pt idx="34">
                  <c:v>1.5083270369596002E-2</c:v>
                </c:pt>
                <c:pt idx="35">
                  <c:v>1.5983953840270404E-2</c:v>
                </c:pt>
                <c:pt idx="36">
                  <c:v>1.7048509828115899E-2</c:v>
                </c:pt>
                <c:pt idx="37">
                  <c:v>1.8154746659044263E-2</c:v>
                </c:pt>
                <c:pt idx="38">
                  <c:v>1.9237264667971377E-2</c:v>
                </c:pt>
                <c:pt idx="39">
                  <c:v>2.0207537120972119E-2</c:v>
                </c:pt>
                <c:pt idx="40">
                  <c:v>2.0998144557506371E-2</c:v>
                </c:pt>
                <c:pt idx="41">
                  <c:v>2.1612658969074272E-2</c:v>
                </c:pt>
                <c:pt idx="42">
                  <c:v>2.2064304490417186E-2</c:v>
                </c:pt>
                <c:pt idx="43">
                  <c:v>2.2372856333281232E-2</c:v>
                </c:pt>
                <c:pt idx="44">
                  <c:v>2.2469754851025203E-2</c:v>
                </c:pt>
                <c:pt idx="45">
                  <c:v>2.2291792886698691E-2</c:v>
                </c:pt>
                <c:pt idx="46">
                  <c:v>2.1757715147651902E-2</c:v>
                </c:pt>
                <c:pt idx="47">
                  <c:v>2.0842652048780996E-2</c:v>
                </c:pt>
                <c:pt idx="48">
                  <c:v>1.9642866145677895E-2</c:v>
                </c:pt>
                <c:pt idx="49">
                  <c:v>1.8307345253169904E-2</c:v>
                </c:pt>
                <c:pt idx="50">
                  <c:v>1.6896936387368666E-2</c:v>
                </c:pt>
                <c:pt idx="51">
                  <c:v>1.5435986176181027E-2</c:v>
                </c:pt>
                <c:pt idx="52">
                  <c:v>1.3885659029001518E-2</c:v>
                </c:pt>
                <c:pt idx="53">
                  <c:v>1.2181769598518466E-2</c:v>
                </c:pt>
                <c:pt idx="54">
                  <c:v>1.0259650298171885E-2</c:v>
                </c:pt>
                <c:pt idx="55">
                  <c:v>8.2015000435221586E-3</c:v>
                </c:pt>
                <c:pt idx="56">
                  <c:v>6.070289374124016E-3</c:v>
                </c:pt>
                <c:pt idx="57">
                  <c:v>4.3164794163027135E-3</c:v>
                </c:pt>
              </c:numCache>
            </c:numRef>
          </c:val>
        </c:ser>
        <c:ser>
          <c:idx val="42"/>
          <c:order val="43"/>
          <c:tx>
            <c:strRef>
              <c:f>GRAPH!$AS$1</c:f>
              <c:strCache>
                <c:ptCount val="1"/>
                <c:pt idx="0">
                  <c:v>57</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GRAPH!$AS$2:$AS$59</c:f>
              <c:numCache>
                <c:formatCode>General</c:formatCode>
                <c:ptCount val="58"/>
                <c:pt idx="0">
                  <c:v>1.5217820115545511E-2</c:v>
                </c:pt>
                <c:pt idx="1">
                  <c:v>1.37387675204933E-2</c:v>
                </c:pt>
                <c:pt idx="2">
                  <c:v>1.2157073474301949E-2</c:v>
                </c:pt>
                <c:pt idx="3">
                  <c:v>1.0348084124113366E-2</c:v>
                </c:pt>
                <c:pt idx="4">
                  <c:v>8.3114887100674828E-3</c:v>
                </c:pt>
                <c:pt idx="5">
                  <c:v>6.2890458591443599E-3</c:v>
                </c:pt>
                <c:pt idx="6">
                  <c:v>4.5041325665555743E-3</c:v>
                </c:pt>
                <c:pt idx="7">
                  <c:v>3.0175269563637031E-3</c:v>
                </c:pt>
                <c:pt idx="8">
                  <c:v>1.7452845642773607E-3</c:v>
                </c:pt>
                <c:pt idx="9">
                  <c:v>5.9341083874075995E-4</c:v>
                </c:pt>
                <c:pt idx="10">
                  <c:v>-5.1377123961771076E-4</c:v>
                </c:pt>
                <c:pt idx="11">
                  <c:v>-1.5525410721521915E-3</c:v>
                </c:pt>
                <c:pt idx="12">
                  <c:v>-2.3126911660198424E-3</c:v>
                </c:pt>
                <c:pt idx="13">
                  <c:v>-2.6028774995443538E-3</c:v>
                </c:pt>
                <c:pt idx="14">
                  <c:v>-2.3171496684988302E-3</c:v>
                </c:pt>
                <c:pt idx="15">
                  <c:v>-1.2750446751796929E-3</c:v>
                </c:pt>
                <c:pt idx="16">
                  <c:v>6.8136317488176612E-4</c:v>
                </c:pt>
                <c:pt idx="17">
                  <c:v>3.5632258355692281E-3</c:v>
                </c:pt>
                <c:pt idx="18">
                  <c:v>7.2873124207026851E-3</c:v>
                </c:pt>
                <c:pt idx="19">
                  <c:v>1.1563242500375881E-2</c:v>
                </c:pt>
                <c:pt idx="20">
                  <c:v>1.6025269013543397E-2</c:v>
                </c:pt>
                <c:pt idx="21">
                  <c:v>2.0279654343516529E-2</c:v>
                </c:pt>
                <c:pt idx="22">
                  <c:v>2.3966072977816388E-2</c:v>
                </c:pt>
                <c:pt idx="23">
                  <c:v>2.6684706572581485E-2</c:v>
                </c:pt>
                <c:pt idx="24">
                  <c:v>2.8088991013867193E-2</c:v>
                </c:pt>
                <c:pt idx="25">
                  <c:v>2.808309833264655E-2</c:v>
                </c:pt>
                <c:pt idx="26">
                  <c:v>2.6833989678021419E-2</c:v>
                </c:pt>
                <c:pt idx="27">
                  <c:v>2.4660947970225111E-2</c:v>
                </c:pt>
                <c:pt idx="28">
                  <c:v>2.2027451709589196E-2</c:v>
                </c:pt>
                <c:pt idx="29">
                  <c:v>1.9457692306415253E-2</c:v>
                </c:pt>
                <c:pt idx="30">
                  <c:v>1.7404097518062822E-2</c:v>
                </c:pt>
                <c:pt idx="31">
                  <c:v>1.602189185253744E-2</c:v>
                </c:pt>
                <c:pt idx="32">
                  <c:v>1.5332998419287813E-2</c:v>
                </c:pt>
                <c:pt idx="33">
                  <c:v>1.5314171151090572E-2</c:v>
                </c:pt>
                <c:pt idx="34">
                  <c:v>1.5830563377813633E-2</c:v>
                </c:pt>
                <c:pt idx="35">
                  <c:v>1.6692154108634893E-2</c:v>
                </c:pt>
                <c:pt idx="36">
                  <c:v>1.7667532836862621E-2</c:v>
                </c:pt>
                <c:pt idx="37">
                  <c:v>1.8654093403572602E-2</c:v>
                </c:pt>
                <c:pt idx="38">
                  <c:v>1.9613167860097924E-2</c:v>
                </c:pt>
                <c:pt idx="39">
                  <c:v>2.0481267932369707E-2</c:v>
                </c:pt>
                <c:pt idx="40">
                  <c:v>2.1206719157721765E-2</c:v>
                </c:pt>
                <c:pt idx="41">
                  <c:v>2.1805645777334903E-2</c:v>
                </c:pt>
                <c:pt idx="42">
                  <c:v>2.227508853132576E-2</c:v>
                </c:pt>
                <c:pt idx="43">
                  <c:v>2.2586768642700372E-2</c:v>
                </c:pt>
                <c:pt idx="44">
                  <c:v>2.2607991210972678E-2</c:v>
                </c:pt>
                <c:pt idx="45">
                  <c:v>2.2228037896639297E-2</c:v>
                </c:pt>
                <c:pt idx="46">
                  <c:v>2.1337070763621457E-2</c:v>
                </c:pt>
                <c:pt idx="47">
                  <c:v>1.9936320991732814E-2</c:v>
                </c:pt>
                <c:pt idx="48">
                  <c:v>1.8183729081891364E-2</c:v>
                </c:pt>
                <c:pt idx="49">
                  <c:v>1.6310542034687403E-2</c:v>
                </c:pt>
                <c:pt idx="50">
                  <c:v>1.4440179745502713E-2</c:v>
                </c:pt>
                <c:pt idx="51">
                  <c:v>1.2657770417664693E-2</c:v>
                </c:pt>
                <c:pt idx="52">
                  <c:v>1.0959448369166735E-2</c:v>
                </c:pt>
                <c:pt idx="53">
                  <c:v>9.2966603804908177E-3</c:v>
                </c:pt>
                <c:pt idx="54">
                  <c:v>7.5852140040663096E-3</c:v>
                </c:pt>
                <c:pt idx="55">
                  <c:v>5.882732842164895E-3</c:v>
                </c:pt>
                <c:pt idx="56">
                  <c:v>4.2174134713779399E-3</c:v>
                </c:pt>
                <c:pt idx="57">
                  <c:v>3.1001765740076102E-3</c:v>
                </c:pt>
              </c:numCache>
            </c:numRef>
          </c:val>
        </c:ser>
        <c:ser>
          <c:idx val="43"/>
          <c:order val="44"/>
          <c:tx>
            <c:strRef>
              <c:f>GRAPH!$AT$1</c:f>
              <c:strCache>
                <c:ptCount val="1"/>
                <c:pt idx="0">
                  <c:v>56</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GRAPH!$AT$2:$AT$59</c:f>
              <c:numCache>
                <c:formatCode>General</c:formatCode>
                <c:ptCount val="58"/>
                <c:pt idx="0">
                  <c:v>1.5672717287563587E-2</c:v>
                </c:pt>
                <c:pt idx="1">
                  <c:v>1.4310137544566781E-2</c:v>
                </c:pt>
                <c:pt idx="2">
                  <c:v>1.2826240813731293E-2</c:v>
                </c:pt>
                <c:pt idx="3">
                  <c:v>1.1076265696328247E-2</c:v>
                </c:pt>
                <c:pt idx="4">
                  <c:v>9.0497779639872045E-3</c:v>
                </c:pt>
                <c:pt idx="5">
                  <c:v>6.9895483280727477E-3</c:v>
                </c:pt>
                <c:pt idx="6">
                  <c:v>5.136430702760264E-3</c:v>
                </c:pt>
                <c:pt idx="7">
                  <c:v>3.5839461947740903E-3</c:v>
                </c:pt>
                <c:pt idx="8">
                  <c:v>2.269263029376245E-3</c:v>
                </c:pt>
                <c:pt idx="9">
                  <c:v>1.0965993798225382E-3</c:v>
                </c:pt>
                <c:pt idx="10">
                  <c:v>-2.4107554268182341E-5</c:v>
                </c:pt>
                <c:pt idx="11">
                  <c:v>-1.0851258192030588E-3</c:v>
                </c:pt>
                <c:pt idx="12">
                  <c:v>-1.8808051239913581E-3</c:v>
                </c:pt>
                <c:pt idx="13">
                  <c:v>-2.2227929293106019E-3</c:v>
                </c:pt>
                <c:pt idx="14">
                  <c:v>-1.9982028711391653E-3</c:v>
                </c:pt>
                <c:pt idx="15">
                  <c:v>-1.0088499514100402E-3</c:v>
                </c:pt>
                <c:pt idx="16">
                  <c:v>9.1285484245040571E-4</c:v>
                </c:pt>
                <c:pt idx="17">
                  <c:v>3.7757495385375428E-3</c:v>
                </c:pt>
                <c:pt idx="18">
                  <c:v>7.4888036893642207E-3</c:v>
                </c:pt>
                <c:pt idx="19">
                  <c:v>1.1750384830379046E-2</c:v>
                </c:pt>
                <c:pt idx="20">
                  <c:v>1.6180397037750649E-2</c:v>
                </c:pt>
                <c:pt idx="21">
                  <c:v>2.0372284014651409E-2</c:v>
                </c:pt>
                <c:pt idx="22">
                  <c:v>2.3964622638592337E-2</c:v>
                </c:pt>
                <c:pt idx="23">
                  <c:v>2.6577002455720922E-2</c:v>
                </c:pt>
                <c:pt idx="24">
                  <c:v>2.7897370475925665E-2</c:v>
                </c:pt>
                <c:pt idx="25">
                  <c:v>2.7860850213696442E-2</c:v>
                </c:pt>
                <c:pt idx="26">
                  <c:v>2.6655589039787264E-2</c:v>
                </c:pt>
                <c:pt idx="27">
                  <c:v>2.4610668572695116E-2</c:v>
                </c:pt>
                <c:pt idx="28">
                  <c:v>2.2176126451834088E-2</c:v>
                </c:pt>
                <c:pt idx="29">
                  <c:v>1.9845277420200924E-2</c:v>
                </c:pt>
                <c:pt idx="30">
                  <c:v>1.8021683625549678E-2</c:v>
                </c:pt>
                <c:pt idx="31">
                  <c:v>1.680968203543054E-2</c:v>
                </c:pt>
                <c:pt idx="32">
                  <c:v>1.6199960317128115E-2</c:v>
                </c:pt>
                <c:pt idx="33">
                  <c:v>1.6169531377373647E-2</c:v>
                </c:pt>
                <c:pt idx="34">
                  <c:v>1.6609021487313247E-2</c:v>
                </c:pt>
                <c:pt idx="35">
                  <c:v>1.73608158258578E-2</c:v>
                </c:pt>
                <c:pt idx="36">
                  <c:v>1.8212784788548264E-2</c:v>
                </c:pt>
                <c:pt idx="37">
                  <c:v>1.906430725146202E-2</c:v>
                </c:pt>
                <c:pt idx="38">
                  <c:v>1.9871979286311792E-2</c:v>
                </c:pt>
                <c:pt idx="39">
                  <c:v>2.0583007742977721E-2</c:v>
                </c:pt>
                <c:pt idx="40">
                  <c:v>2.1169476208017901E-2</c:v>
                </c:pt>
                <c:pt idx="41">
                  <c:v>2.1677858428085006E-2</c:v>
                </c:pt>
                <c:pt idx="42">
                  <c:v>2.212253678306908E-2</c:v>
                </c:pt>
                <c:pt idx="43">
                  <c:v>2.2453632741476715E-2</c:v>
                </c:pt>
                <c:pt idx="44">
                  <c:v>2.2475232358690533E-2</c:v>
                </c:pt>
                <c:pt idx="45">
                  <c:v>2.1989317360327498E-2</c:v>
                </c:pt>
                <c:pt idx="46">
                  <c:v>2.0814386006629437E-2</c:v>
                </c:pt>
                <c:pt idx="47">
                  <c:v>1.8942021843784129E-2</c:v>
                </c:pt>
                <c:pt idx="48">
                  <c:v>1.6590609522859734E-2</c:v>
                </c:pt>
                <c:pt idx="49">
                  <c:v>1.4094786880068932E-2</c:v>
                </c:pt>
                <c:pt idx="50">
                  <c:v>1.1687979221497669E-2</c:v>
                </c:pt>
                <c:pt idx="51">
                  <c:v>9.5608340194202057E-3</c:v>
                </c:pt>
                <c:pt idx="52">
                  <c:v>7.7851247374265409E-3</c:v>
                </c:pt>
                <c:pt idx="53">
                  <c:v>6.3278120202472365E-3</c:v>
                </c:pt>
                <c:pt idx="54">
                  <c:v>5.0685607505351893E-3</c:v>
                </c:pt>
                <c:pt idx="55">
                  <c:v>3.9977353972890928E-3</c:v>
                </c:pt>
                <c:pt idx="56">
                  <c:v>3.0622518291310019E-3</c:v>
                </c:pt>
                <c:pt idx="57">
                  <c:v>2.799510030051959E-3</c:v>
                </c:pt>
              </c:numCache>
            </c:numRef>
          </c:val>
        </c:ser>
        <c:ser>
          <c:idx val="44"/>
          <c:order val="45"/>
          <c:tx>
            <c:strRef>
              <c:f>GRAPH!$AU$1</c:f>
              <c:strCache>
                <c:ptCount val="1"/>
                <c:pt idx="0">
                  <c:v>55</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GRAPH!$AU$2:$AU$59</c:f>
              <c:numCache>
                <c:formatCode>General</c:formatCode>
                <c:ptCount val="58"/>
                <c:pt idx="0">
                  <c:v>1.604079538556602E-2</c:v>
                </c:pt>
                <c:pt idx="1">
                  <c:v>1.4781647472159265E-2</c:v>
                </c:pt>
                <c:pt idx="2">
                  <c:v>1.3387436341647962E-2</c:v>
                </c:pt>
                <c:pt idx="3">
                  <c:v>1.1695674213023532E-2</c:v>
                </c:pt>
                <c:pt idx="4">
                  <c:v>9.6772563229096109E-3</c:v>
                </c:pt>
                <c:pt idx="5">
                  <c:v>7.5632526452704685E-3</c:v>
                </c:pt>
                <c:pt idx="6">
                  <c:v>5.6151670979467383E-3</c:v>
                </c:pt>
                <c:pt idx="7">
                  <c:v>3.9765367285649056E-3</c:v>
                </c:pt>
                <c:pt idx="8">
                  <c:v>2.6095167171864553E-3</c:v>
                </c:pt>
                <c:pt idx="9">
                  <c:v>1.4170959067770772E-3</c:v>
                </c:pt>
                <c:pt idx="10">
                  <c:v>3.0594828144059338E-4</c:v>
                </c:pt>
                <c:pt idx="11">
                  <c:v>-7.3405821094341128E-4</c:v>
                </c:pt>
                <c:pt idx="12">
                  <c:v>-1.5121060388276764E-3</c:v>
                </c:pt>
                <c:pt idx="13">
                  <c:v>-1.8457010273689178E-3</c:v>
                </c:pt>
                <c:pt idx="14">
                  <c:v>-1.6093896761759652E-3</c:v>
                </c:pt>
                <c:pt idx="15">
                  <c:v>-6.0308136893483244E-4</c:v>
                </c:pt>
                <c:pt idx="16">
                  <c:v>1.3242257580741157E-3</c:v>
                </c:pt>
                <c:pt idx="17">
                  <c:v>4.1685228320670342E-3</c:v>
                </c:pt>
                <c:pt idx="18">
                  <c:v>7.8293069860936315E-3</c:v>
                </c:pt>
                <c:pt idx="19">
                  <c:v>1.1999267622633703E-2</c:v>
                </c:pt>
                <c:pt idx="20">
                  <c:v>1.6303068235204776E-2</c:v>
                </c:pt>
                <c:pt idx="21">
                  <c:v>2.0341051733928417E-2</c:v>
                </c:pt>
                <c:pt idx="22">
                  <c:v>2.3763699476539113E-2</c:v>
                </c:pt>
                <c:pt idx="23">
                  <c:v>2.6220227835066834E-2</c:v>
                </c:pt>
                <c:pt idx="24">
                  <c:v>2.7454728662551275E-2</c:v>
                </c:pt>
                <c:pt idx="25">
                  <c:v>2.7447181313341118E-2</c:v>
                </c:pt>
                <c:pt idx="26">
                  <c:v>2.6400649823737687E-2</c:v>
                </c:pt>
                <c:pt idx="27">
                  <c:v>2.4637445626706556E-2</c:v>
                </c:pt>
                <c:pt idx="28">
                  <c:v>2.2557812892298523E-2</c:v>
                </c:pt>
                <c:pt idx="29">
                  <c:v>2.0569782701423067E-2</c:v>
                </c:pt>
                <c:pt idx="30">
                  <c:v>1.8993569815583977E-2</c:v>
                </c:pt>
                <c:pt idx="31">
                  <c:v>1.7895537624623925E-2</c:v>
                </c:pt>
                <c:pt idx="32">
                  <c:v>1.7264457291677804E-2</c:v>
                </c:pt>
                <c:pt idx="33">
                  <c:v>1.7104278333063605E-2</c:v>
                </c:pt>
                <c:pt idx="34">
                  <c:v>1.7356706269087141E-2</c:v>
                </c:pt>
                <c:pt idx="35">
                  <c:v>1.7914399140037007E-2</c:v>
                </c:pt>
                <c:pt idx="36">
                  <c:v>1.8598435823858006E-2</c:v>
                </c:pt>
                <c:pt idx="37">
                  <c:v>1.9296421422933197E-2</c:v>
                </c:pt>
                <c:pt idx="38">
                  <c:v>1.9930972930080948E-2</c:v>
                </c:pt>
                <c:pt idx="39">
                  <c:v>2.0444674970619303E-2</c:v>
                </c:pt>
                <c:pt idx="40">
                  <c:v>2.0836763054625895E-2</c:v>
                </c:pt>
                <c:pt idx="41">
                  <c:v>2.1195075619927062E-2</c:v>
                </c:pt>
                <c:pt idx="42">
                  <c:v>2.158077251087176E-2</c:v>
                </c:pt>
                <c:pt idx="43">
                  <c:v>2.1948756028065675E-2</c:v>
                </c:pt>
                <c:pt idx="44">
                  <c:v>2.2044050037053897E-2</c:v>
                </c:pt>
                <c:pt idx="45">
                  <c:v>2.1547479282359672E-2</c:v>
                </c:pt>
                <c:pt idx="46">
                  <c:v>2.0169811891075473E-2</c:v>
                </c:pt>
                <c:pt idx="47">
                  <c:v>1.7861494087835994E-2</c:v>
                </c:pt>
                <c:pt idx="48">
                  <c:v>1.4901312046481374E-2</c:v>
                </c:pt>
                <c:pt idx="49">
                  <c:v>1.1740954278900428E-2</c:v>
                </c:pt>
                <c:pt idx="50">
                  <c:v>8.7667523583025986E-3</c:v>
                </c:pt>
                <c:pt idx="51">
                  <c:v>6.3109707323911746E-3</c:v>
                </c:pt>
                <c:pt idx="52">
                  <c:v>4.5549577061593238E-3</c:v>
                </c:pt>
                <c:pt idx="53">
                  <c:v>3.4732414634979225E-3</c:v>
                </c:pt>
                <c:pt idx="54">
                  <c:v>2.8924150041730323E-3</c:v>
                </c:pt>
                <c:pt idx="55">
                  <c:v>2.6950317149257996E-3</c:v>
                </c:pt>
                <c:pt idx="56">
                  <c:v>2.7066668689218476E-3</c:v>
                </c:pt>
                <c:pt idx="57">
                  <c:v>3.4320979974868972E-3</c:v>
                </c:pt>
              </c:numCache>
            </c:numRef>
          </c:val>
        </c:ser>
        <c:ser>
          <c:idx val="45"/>
          <c:order val="46"/>
          <c:tx>
            <c:strRef>
              <c:f>GRAPH!$AV$1</c:f>
              <c:strCache>
                <c:ptCount val="1"/>
                <c:pt idx="0">
                  <c:v>54</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GRAPH!$AV$2:$AV$59</c:f>
              <c:numCache>
                <c:formatCode>General</c:formatCode>
                <c:ptCount val="58"/>
                <c:pt idx="0">
                  <c:v>1.638626197786619E-2</c:v>
                </c:pt>
                <c:pt idx="1">
                  <c:v>1.5205148763523968E-2</c:v>
                </c:pt>
                <c:pt idx="2">
                  <c:v>1.3879512204012068E-2</c:v>
                </c:pt>
                <c:pt idx="3">
                  <c:v>1.2233578581030913E-2</c:v>
                </c:pt>
                <c:pt idx="4">
                  <c:v>1.0215398178360591E-2</c:v>
                </c:pt>
                <c:pt idx="5">
                  <c:v>8.0340024886869088E-3</c:v>
                </c:pt>
                <c:pt idx="6">
                  <c:v>5.9700304853685937E-3</c:v>
                </c:pt>
                <c:pt idx="7">
                  <c:v>4.2270962834766168E-3</c:v>
                </c:pt>
                <c:pt idx="8">
                  <c:v>2.7941269977324046E-3</c:v>
                </c:pt>
                <c:pt idx="9">
                  <c:v>1.5739932164658965E-3</c:v>
                </c:pt>
                <c:pt idx="10">
                  <c:v>4.8004024226866449E-4</c:v>
                </c:pt>
                <c:pt idx="11">
                  <c:v>-5.1437613310034713E-4</c:v>
                </c:pt>
                <c:pt idx="12">
                  <c:v>-1.2392004927235245E-3</c:v>
                </c:pt>
                <c:pt idx="13">
                  <c:v>-1.5215106639741016E-3</c:v>
                </c:pt>
                <c:pt idx="14">
                  <c:v>-1.2222393547318688E-3</c:v>
                </c:pt>
                <c:pt idx="15">
                  <c:v>-1.5086020344634576E-4</c:v>
                </c:pt>
                <c:pt idx="16">
                  <c:v>1.8084666502427016E-3</c:v>
                </c:pt>
                <c:pt idx="17">
                  <c:v>4.6309023599904187E-3</c:v>
                </c:pt>
                <c:pt idx="18">
                  <c:v>8.2068081912307633E-3</c:v>
                </c:pt>
                <c:pt idx="19">
                  <c:v>1.2230694204752646E-2</c:v>
                </c:pt>
                <c:pt idx="20">
                  <c:v>1.6349417899346297E-2</c:v>
                </c:pt>
                <c:pt idx="21">
                  <c:v>2.0186977238784709E-2</c:v>
                </c:pt>
                <c:pt idx="22">
                  <c:v>2.341432663270071E-2</c:v>
                </c:pt>
                <c:pt idx="23">
                  <c:v>2.5713829851547354E-2</c:v>
                </c:pt>
                <c:pt idx="24">
                  <c:v>2.689524618681427E-2</c:v>
                </c:pt>
                <c:pt idx="25">
                  <c:v>2.6985587557034396E-2</c:v>
                </c:pt>
                <c:pt idx="26">
                  <c:v>2.6191883250058945E-2</c:v>
                </c:pt>
                <c:pt idx="27">
                  <c:v>2.4816717413541967E-2</c:v>
                </c:pt>
                <c:pt idx="28">
                  <c:v>2.3187672291355654E-2</c:v>
                </c:pt>
                <c:pt idx="29">
                  <c:v>2.1596075226002265E-2</c:v>
                </c:pt>
                <c:pt idx="30">
                  <c:v>2.0260111281584559E-2</c:v>
                </c:pt>
                <c:pt idx="31">
                  <c:v>1.9216895202391338E-2</c:v>
                </c:pt>
                <c:pt idx="32">
                  <c:v>1.8471541412820258E-2</c:v>
                </c:pt>
                <c:pt idx="33">
                  <c:v>1.8071921785717371E-2</c:v>
                </c:pt>
                <c:pt idx="34">
                  <c:v>1.8027980202573568E-2</c:v>
                </c:pt>
                <c:pt idx="35">
                  <c:v>1.8297924112878228E-2</c:v>
                </c:pt>
                <c:pt idx="36">
                  <c:v>1.8750104497838871E-2</c:v>
                </c:pt>
                <c:pt idx="37">
                  <c:v>1.9257500858093635E-2</c:v>
                </c:pt>
                <c:pt idx="38">
                  <c:v>1.9693398361414816E-2</c:v>
                </c:pt>
                <c:pt idx="39">
                  <c:v>1.9985373230396841E-2</c:v>
                </c:pt>
                <c:pt idx="40">
                  <c:v>2.0157542161492015E-2</c:v>
                </c:pt>
                <c:pt idx="41">
                  <c:v>2.033951531003575E-2</c:v>
                </c:pt>
                <c:pt idx="42">
                  <c:v>2.0654572706907848E-2</c:v>
                </c:pt>
                <c:pt idx="43">
                  <c:v>2.1078625209528079E-2</c:v>
                </c:pt>
                <c:pt idx="44">
                  <c:v>2.1303088845727181E-2</c:v>
                </c:pt>
                <c:pt idx="45">
                  <c:v>2.0870170143327593E-2</c:v>
                </c:pt>
                <c:pt idx="46">
                  <c:v>1.9363417038331887E-2</c:v>
                </c:pt>
                <c:pt idx="47">
                  <c:v>1.6676810685939181E-2</c:v>
                </c:pt>
                <c:pt idx="48">
                  <c:v>1.3150798775874661E-2</c:v>
                </c:pt>
                <c:pt idx="49">
                  <c:v>9.3588053766330281E-3</c:v>
                </c:pt>
                <c:pt idx="50">
                  <c:v>5.8641551055236274E-3</c:v>
                </c:pt>
                <c:pt idx="51">
                  <c:v>3.156973160512444E-3</c:v>
                </c:pt>
                <c:pt idx="52">
                  <c:v>1.5414658616461629E-3</c:v>
                </c:pt>
                <c:pt idx="53">
                  <c:v>9.8419411176375871E-4</c:v>
                </c:pt>
                <c:pt idx="54">
                  <c:v>1.2441665225442211E-3</c:v>
                </c:pt>
                <c:pt idx="55">
                  <c:v>2.0737583449610408E-3</c:v>
                </c:pt>
                <c:pt idx="56">
                  <c:v>3.1574038708953589E-3</c:v>
                </c:pt>
                <c:pt idx="57">
                  <c:v>4.8947772866726443E-3</c:v>
                </c:pt>
              </c:numCache>
            </c:numRef>
          </c:val>
        </c:ser>
        <c:ser>
          <c:idx val="46"/>
          <c:order val="47"/>
          <c:tx>
            <c:strRef>
              <c:f>GRAPH!$AW$1</c:f>
              <c:strCache>
                <c:ptCount val="1"/>
                <c:pt idx="0">
                  <c:v>53</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GRAPH!$AW$2:$AW$59</c:f>
              <c:numCache>
                <c:formatCode>General</c:formatCode>
                <c:ptCount val="58"/>
                <c:pt idx="0">
                  <c:v>1.678285605186236E-2</c:v>
                </c:pt>
                <c:pt idx="1">
                  <c:v>1.5641590498139735E-2</c:v>
                </c:pt>
                <c:pt idx="2">
                  <c:v>1.4350954415990769E-2</c:v>
                </c:pt>
                <c:pt idx="3">
                  <c:v>1.2727292432205606E-2</c:v>
                </c:pt>
                <c:pt idx="4">
                  <c:v>1.0696622186019744E-2</c:v>
                </c:pt>
                <c:pt idx="5">
                  <c:v>8.4406853384735303E-3</c:v>
                </c:pt>
                <c:pt idx="6">
                  <c:v>6.25263114646879E-3</c:v>
                </c:pt>
                <c:pt idx="7">
                  <c:v>4.3932047437111876E-3</c:v>
                </c:pt>
                <c:pt idx="8">
                  <c:v>2.8777888366571247E-3</c:v>
                </c:pt>
                <c:pt idx="9">
                  <c:v>1.6132585651207343E-3</c:v>
                </c:pt>
                <c:pt idx="10">
                  <c:v>5.2634397539996769E-4</c:v>
                </c:pt>
                <c:pt idx="11">
                  <c:v>-4.2207035324248743E-4</c:v>
                </c:pt>
                <c:pt idx="12">
                  <c:v>-1.083011430947689E-3</c:v>
                </c:pt>
                <c:pt idx="13">
                  <c:v>-1.2967557576371025E-3</c:v>
                </c:pt>
                <c:pt idx="14">
                  <c:v>-9.1612695454523774E-4</c:v>
                </c:pt>
                <c:pt idx="15">
                  <c:v>2.3375218629839711E-4</c:v>
                </c:pt>
                <c:pt idx="16">
                  <c:v>2.2281219513216044E-3</c:v>
                </c:pt>
                <c:pt idx="17">
                  <c:v>5.0191254756711823E-3</c:v>
                </c:pt>
                <c:pt idx="18">
                  <c:v>8.4905777476099731E-3</c:v>
                </c:pt>
                <c:pt idx="19">
                  <c:v>1.2346645189656558E-2</c:v>
                </c:pt>
                <c:pt idx="20">
                  <c:v>1.626810213257035E-2</c:v>
                </c:pt>
                <c:pt idx="21">
                  <c:v>1.9914481942079676E-2</c:v>
                </c:pt>
                <c:pt idx="22">
                  <c:v>2.2982629982411851E-2</c:v>
                </c:pt>
                <c:pt idx="23">
                  <c:v>2.5183731395554632E-2</c:v>
                </c:pt>
                <c:pt idx="24">
                  <c:v>2.6383726274745611E-2</c:v>
                </c:pt>
                <c:pt idx="25">
                  <c:v>2.6642278359298333E-2</c:v>
                </c:pt>
                <c:pt idx="26">
                  <c:v>2.6157977439316138E-2</c:v>
                </c:pt>
                <c:pt idx="27">
                  <c:v>2.5206922170120771E-2</c:v>
                </c:pt>
                <c:pt idx="28">
                  <c:v>2.4041417051441694E-2</c:v>
                </c:pt>
                <c:pt idx="29">
                  <c:v>2.2836808804538422E-2</c:v>
                </c:pt>
                <c:pt idx="30">
                  <c:v>2.1711115190397701E-2</c:v>
                </c:pt>
                <c:pt idx="31">
                  <c:v>2.0674028398118716E-2</c:v>
                </c:pt>
                <c:pt idx="32">
                  <c:v>1.9747899034296745E-2</c:v>
                </c:pt>
                <c:pt idx="33">
                  <c:v>1.9025469113916449E-2</c:v>
                </c:pt>
                <c:pt idx="34">
                  <c:v>1.8590013490714985E-2</c:v>
                </c:pt>
                <c:pt idx="35">
                  <c:v>1.8474400635428156E-2</c:v>
                </c:pt>
                <c:pt idx="36">
                  <c:v>1.8606979041916216E-2</c:v>
                </c:pt>
                <c:pt idx="37">
                  <c:v>1.8857838782631697E-2</c:v>
                </c:pt>
                <c:pt idx="38">
                  <c:v>1.9057485990906176E-2</c:v>
                </c:pt>
                <c:pt idx="39">
                  <c:v>1.9118139308485049E-2</c:v>
                </c:pt>
                <c:pt idx="40">
                  <c:v>1.9081421424079203E-2</c:v>
                </c:pt>
                <c:pt idx="41">
                  <c:v>1.9107332547133593E-2</c:v>
                </c:pt>
                <c:pt idx="42">
                  <c:v>1.9374253305498357E-2</c:v>
                </c:pt>
                <c:pt idx="43">
                  <c:v>1.9878187431590533E-2</c:v>
                </c:pt>
                <c:pt idx="44">
                  <c:v>2.026328540712985E-2</c:v>
                </c:pt>
                <c:pt idx="45">
                  <c:v>1.9937387829274456E-2</c:v>
                </c:pt>
                <c:pt idx="46">
                  <c:v>1.8359777712528835E-2</c:v>
                </c:pt>
                <c:pt idx="47">
                  <c:v>1.537494570629272E-2</c:v>
                </c:pt>
                <c:pt idx="48">
                  <c:v>1.1384328180272463E-2</c:v>
                </c:pt>
                <c:pt idx="49">
                  <c:v>7.0818027729686595E-3</c:v>
                </c:pt>
                <c:pt idx="50">
                  <c:v>3.206410556265582E-3</c:v>
                </c:pt>
                <c:pt idx="51">
                  <c:v>3.9350084641620597E-4</c:v>
                </c:pt>
                <c:pt idx="52">
                  <c:v>-9.4952604165898791E-4</c:v>
                </c:pt>
                <c:pt idx="53">
                  <c:v>-8.7983965317750545E-4</c:v>
                </c:pt>
                <c:pt idx="54">
                  <c:v>2.8664161453706427E-4</c:v>
                </c:pt>
                <c:pt idx="55">
                  <c:v>2.1744243234839145E-3</c:v>
                </c:pt>
                <c:pt idx="56">
                  <c:v>4.3365388276719319E-3</c:v>
                </c:pt>
                <c:pt idx="57">
                  <c:v>7.0018331367686787E-3</c:v>
                </c:pt>
              </c:numCache>
            </c:numRef>
          </c:val>
        </c:ser>
        <c:ser>
          <c:idx val="47"/>
          <c:order val="48"/>
          <c:tx>
            <c:strRef>
              <c:f>GRAPH!$AX$1</c:f>
              <c:strCache>
                <c:ptCount val="1"/>
                <c:pt idx="0">
                  <c:v>52</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GRAPH!$AX$2:$AX$59</c:f>
              <c:numCache>
                <c:formatCode>General</c:formatCode>
                <c:ptCount val="58"/>
                <c:pt idx="0">
                  <c:v>1.7301091343613351E-2</c:v>
                </c:pt>
                <c:pt idx="1">
                  <c:v>1.6149717163123967E-2</c:v>
                </c:pt>
                <c:pt idx="2">
                  <c:v>1.4850845619566622E-2</c:v>
                </c:pt>
                <c:pt idx="3">
                  <c:v>1.32179866056088E-2</c:v>
                </c:pt>
                <c:pt idx="4">
                  <c:v>1.1159138917207656E-2</c:v>
                </c:pt>
                <c:pt idx="5">
                  <c:v>8.8293662098714032E-3</c:v>
                </c:pt>
                <c:pt idx="6">
                  <c:v>6.5241184567952359E-3</c:v>
                </c:pt>
                <c:pt idx="7">
                  <c:v>4.5431276571584744E-3</c:v>
                </c:pt>
                <c:pt idx="8">
                  <c:v>2.9261594982493699E-3</c:v>
                </c:pt>
                <c:pt idx="9">
                  <c:v>1.5928236356410608E-3</c:v>
                </c:pt>
                <c:pt idx="10">
                  <c:v>4.8609707899183174E-4</c:v>
                </c:pt>
                <c:pt idx="11">
                  <c:v>-4.4059603510793188E-4</c:v>
                </c:pt>
                <c:pt idx="12">
                  <c:v>-1.0548835491908104E-3</c:v>
                </c:pt>
                <c:pt idx="13">
                  <c:v>-1.2119092501541306E-3</c:v>
                </c:pt>
                <c:pt idx="14">
                  <c:v>-7.6664708802320902E-4</c:v>
                </c:pt>
                <c:pt idx="15">
                  <c:v>4.3827451098266135E-4</c:v>
                </c:pt>
                <c:pt idx="16">
                  <c:v>2.4460469927637396E-3</c:v>
                </c:pt>
                <c:pt idx="17">
                  <c:v>5.1914085150134293E-3</c:v>
                </c:pt>
                <c:pt idx="18">
                  <c:v>8.5562151109614959E-3</c:v>
                </c:pt>
                <c:pt idx="19">
                  <c:v>1.2259619186660631E-2</c:v>
                </c:pt>
                <c:pt idx="20">
                  <c:v>1.6019783157854461E-2</c:v>
                </c:pt>
                <c:pt idx="21">
                  <c:v>1.9537997309055921E-2</c:v>
                </c:pt>
                <c:pt idx="22">
                  <c:v>2.2541285753141072E-2</c:v>
                </c:pt>
                <c:pt idx="23">
                  <c:v>2.4757659293576872E-2</c:v>
                </c:pt>
                <c:pt idx="24">
                  <c:v>2.6078593426128394E-2</c:v>
                </c:pt>
                <c:pt idx="25">
                  <c:v>2.6567313693991235E-2</c:v>
                </c:pt>
                <c:pt idx="26">
                  <c:v>2.6404296300175822E-2</c:v>
                </c:pt>
                <c:pt idx="27">
                  <c:v>2.5839679598356424E-2</c:v>
                </c:pt>
                <c:pt idx="28">
                  <c:v>2.5068405078037648E-2</c:v>
                </c:pt>
                <c:pt idx="29">
                  <c:v>2.4180132136440879E-2</c:v>
                </c:pt>
                <c:pt idx="30">
                  <c:v>2.3213701806503839E-2</c:v>
                </c:pt>
                <c:pt idx="31">
                  <c:v>2.2148374939505056E-2</c:v>
                </c:pt>
                <c:pt idx="32">
                  <c:v>2.1006958708994716E-2</c:v>
                </c:pt>
                <c:pt idx="33">
                  <c:v>1.9911850543531617E-2</c:v>
                </c:pt>
                <c:pt idx="34">
                  <c:v>1.9011847449662778E-2</c:v>
                </c:pt>
                <c:pt idx="35">
                  <c:v>1.8415738820686145E-2</c:v>
                </c:pt>
                <c:pt idx="36">
                  <c:v>1.8121090292988695E-2</c:v>
                </c:pt>
                <c:pt idx="37">
                  <c:v>1.802046100059751E-2</c:v>
                </c:pt>
                <c:pt idx="38">
                  <c:v>1.7931469192035032E-2</c:v>
                </c:pt>
                <c:pt idx="39">
                  <c:v>1.7762398739063157E-2</c:v>
                </c:pt>
                <c:pt idx="40">
                  <c:v>1.7562681271754199E-2</c:v>
                </c:pt>
                <c:pt idx="41">
                  <c:v>1.7502610064230595E-2</c:v>
                </c:pt>
                <c:pt idx="42">
                  <c:v>1.7783099288246396E-2</c:v>
                </c:pt>
                <c:pt idx="43">
                  <c:v>1.8402659496701834E-2</c:v>
                </c:pt>
                <c:pt idx="44">
                  <c:v>1.8963726142951942E-2</c:v>
                </c:pt>
                <c:pt idx="45">
                  <c:v>1.8763800568601052E-2</c:v>
                </c:pt>
                <c:pt idx="46">
                  <c:v>1.7163944026823974E-2</c:v>
                </c:pt>
                <c:pt idx="47">
                  <c:v>1.398058186457285E-2</c:v>
                </c:pt>
                <c:pt idx="48">
                  <c:v>9.6758402756121908E-3</c:v>
                </c:pt>
                <c:pt idx="49">
                  <c:v>5.0605520154453076E-3</c:v>
                </c:pt>
                <c:pt idx="50">
                  <c:v>1.0225911651983166E-3</c:v>
                </c:pt>
                <c:pt idx="51">
                  <c:v>-1.7012830822629166E-3</c:v>
                </c:pt>
                <c:pt idx="52">
                  <c:v>-2.6481932438982003E-3</c:v>
                </c:pt>
                <c:pt idx="53">
                  <c:v>-1.9102669592114818E-3</c:v>
                </c:pt>
                <c:pt idx="54">
                  <c:v>1.2375475689108129E-4</c:v>
                </c:pt>
                <c:pt idx="55">
                  <c:v>2.977034260151834E-3</c:v>
                </c:pt>
                <c:pt idx="56">
                  <c:v>6.1079138545707679E-3</c:v>
                </c:pt>
                <c:pt idx="57">
                  <c:v>9.477189090822704E-3</c:v>
                </c:pt>
              </c:numCache>
            </c:numRef>
          </c:val>
        </c:ser>
        <c:ser>
          <c:idx val="48"/>
          <c:order val="49"/>
          <c:tx>
            <c:strRef>
              <c:f>GRAPH!$AY$1</c:f>
              <c:strCache>
                <c:ptCount val="1"/>
                <c:pt idx="0">
                  <c:v>51</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GRAPH!$AY$2:$AY$59</c:f>
              <c:numCache>
                <c:formatCode>General</c:formatCode>
                <c:ptCount val="58"/>
                <c:pt idx="0">
                  <c:v>1.7993141232002574E-2</c:v>
                </c:pt>
                <c:pt idx="1">
                  <c:v>1.6775496456149508E-2</c:v>
                </c:pt>
                <c:pt idx="2">
                  <c:v>1.5421250203123127E-2</c:v>
                </c:pt>
                <c:pt idx="3">
                  <c:v>1.3745091867673365E-2</c:v>
                </c:pt>
                <c:pt idx="4">
                  <c:v>1.1641661636315748E-2</c:v>
                </c:pt>
                <c:pt idx="5">
                  <c:v>9.2446178307775684E-3</c:v>
                </c:pt>
                <c:pt idx="6">
                  <c:v>6.8403506392064051E-3</c:v>
                </c:pt>
                <c:pt idx="7">
                  <c:v>4.7380735152323661E-3</c:v>
                </c:pt>
                <c:pt idx="8">
                  <c:v>2.9986734607064802E-3</c:v>
                </c:pt>
                <c:pt idx="9">
                  <c:v>1.5669018505675147E-3</c:v>
                </c:pt>
                <c:pt idx="10">
                  <c:v>4.0090109555979137E-4</c:v>
                </c:pt>
                <c:pt idx="11">
                  <c:v>-5.4889338783459252E-4</c:v>
                </c:pt>
                <c:pt idx="12">
                  <c:v>-1.1589962075790883E-3</c:v>
                </c:pt>
                <c:pt idx="13">
                  <c:v>-1.2979044078103019E-3</c:v>
                </c:pt>
                <c:pt idx="14">
                  <c:v>-8.3432593831544999E-4</c:v>
                </c:pt>
                <c:pt idx="15">
                  <c:v>3.7352917525246276E-4</c:v>
                </c:pt>
                <c:pt idx="16">
                  <c:v>2.3561878480818921E-3</c:v>
                </c:pt>
                <c:pt idx="17">
                  <c:v>5.0429997046577135E-3</c:v>
                </c:pt>
                <c:pt idx="18">
                  <c:v>8.3192744194690027E-3</c:v>
                </c:pt>
                <c:pt idx="19">
                  <c:v>1.1920230882808691E-2</c:v>
                </c:pt>
                <c:pt idx="20">
                  <c:v>1.5595847320112433E-2</c:v>
                </c:pt>
                <c:pt idx="21">
                  <c:v>1.9089682778084982E-2</c:v>
                </c:pt>
                <c:pt idx="22">
                  <c:v>2.216139510410764E-2</c:v>
                </c:pt>
                <c:pt idx="23">
                  <c:v>2.4538429276628748E-2</c:v>
                </c:pt>
                <c:pt idx="24">
                  <c:v>2.6093053356592733E-2</c:v>
                </c:pt>
                <c:pt idx="25">
                  <c:v>2.6856029938147619E-2</c:v>
                </c:pt>
                <c:pt idx="26">
                  <c:v>2.6985531866464796E-2</c:v>
                </c:pt>
                <c:pt idx="27">
                  <c:v>2.6712653033044709E-2</c:v>
                </c:pt>
                <c:pt idx="28">
                  <c:v>2.6206406226244816E-2</c:v>
                </c:pt>
                <c:pt idx="29">
                  <c:v>2.5518660602091514E-2</c:v>
                </c:pt>
                <c:pt idx="30">
                  <c:v>2.4642752347178276E-2</c:v>
                </c:pt>
                <c:pt idx="31">
                  <c:v>2.3522697498661649E-2</c:v>
                </c:pt>
                <c:pt idx="32">
                  <c:v>2.2154915234315453E-2</c:v>
                </c:pt>
                <c:pt idx="33">
                  <c:v>2.0665718351300821E-2</c:v>
                </c:pt>
                <c:pt idx="34">
                  <c:v>1.9251547056690299E-2</c:v>
                </c:pt>
                <c:pt idx="35">
                  <c:v>1.8091189732578505E-2</c:v>
                </c:pt>
                <c:pt idx="36">
                  <c:v>1.7255289910994231E-2</c:v>
                </c:pt>
                <c:pt idx="37">
                  <c:v>1.6691399036864452E-2</c:v>
                </c:pt>
                <c:pt idx="38">
                  <c:v>1.6250747110131858E-2</c:v>
                </c:pt>
                <c:pt idx="39">
                  <c:v>1.5858906733806855E-2</c:v>
                </c:pt>
                <c:pt idx="40">
                  <c:v>1.5566033921013966E-2</c:v>
                </c:pt>
                <c:pt idx="41">
                  <c:v>1.5529825865969515E-2</c:v>
                </c:pt>
                <c:pt idx="42">
                  <c:v>1.5923766779246118E-2</c:v>
                </c:pt>
                <c:pt idx="43">
                  <c:v>1.6718671535373875E-2</c:v>
                </c:pt>
                <c:pt idx="44">
                  <c:v>1.7476065110526351E-2</c:v>
                </c:pt>
                <c:pt idx="45">
                  <c:v>1.7421131784488231E-2</c:v>
                </c:pt>
                <c:pt idx="46">
                  <c:v>1.5853581970858843E-2</c:v>
                </c:pt>
                <c:pt idx="47">
                  <c:v>1.2586122821611645E-2</c:v>
                </c:pt>
                <c:pt idx="48">
                  <c:v>8.1460733075996439E-3</c:v>
                </c:pt>
                <c:pt idx="49">
                  <c:v>3.4548294552574355E-3</c:v>
                </c:pt>
                <c:pt idx="50">
                  <c:v>-4.9845118107216813E-4</c:v>
                </c:pt>
                <c:pt idx="51">
                  <c:v>-2.9323886199488225E-3</c:v>
                </c:pt>
                <c:pt idx="52">
                  <c:v>-3.3907143941316331E-3</c:v>
                </c:pt>
                <c:pt idx="53">
                  <c:v>-2.0055740891911089E-3</c:v>
                </c:pt>
                <c:pt idx="54">
                  <c:v>7.7096598943493522E-4</c:v>
                </c:pt>
                <c:pt idx="55">
                  <c:v>4.4030634022591553E-3</c:v>
                </c:pt>
                <c:pt idx="56">
                  <c:v>8.30721594869821E-3</c:v>
                </c:pt>
                <c:pt idx="57">
                  <c:v>1.1888164684433641E-2</c:v>
                </c:pt>
              </c:numCache>
            </c:numRef>
          </c:val>
        </c:ser>
        <c:ser>
          <c:idx val="49"/>
          <c:order val="50"/>
          <c:tx>
            <c:strRef>
              <c:f>GRAPH!$AZ$1</c:f>
              <c:strCache>
                <c:ptCount val="1"/>
                <c:pt idx="0">
                  <c:v>50</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GRAPH!$AZ$2:$AZ$59</c:f>
              <c:numCache>
                <c:formatCode>General</c:formatCode>
                <c:ptCount val="58"/>
                <c:pt idx="0">
                  <c:v>1.888102190763552E-2</c:v>
                </c:pt>
                <c:pt idx="1">
                  <c:v>1.7544965191047868E-2</c:v>
                </c:pt>
                <c:pt idx="2">
                  <c:v>1.6092580126645939E-2</c:v>
                </c:pt>
                <c:pt idx="3">
                  <c:v>1.4342083715110476E-2</c:v>
                </c:pt>
                <c:pt idx="4">
                  <c:v>1.2178473954257307E-2</c:v>
                </c:pt>
                <c:pt idx="5">
                  <c:v>9.721318749960961E-3</c:v>
                </c:pt>
                <c:pt idx="6">
                  <c:v>7.2382027817273764E-3</c:v>
                </c:pt>
                <c:pt idx="7">
                  <c:v>5.0170139375970146E-3</c:v>
                </c:pt>
                <c:pt idx="8">
                  <c:v>3.1348761682481463E-3</c:v>
                </c:pt>
                <c:pt idx="9">
                  <c:v>1.5732312376715019E-3</c:v>
                </c:pt>
                <c:pt idx="10">
                  <c:v>3.0208104252760215E-4</c:v>
                </c:pt>
                <c:pt idx="11">
                  <c:v>-7.2824684570726994E-4</c:v>
                </c:pt>
                <c:pt idx="12">
                  <c:v>-1.3944345336256436E-3</c:v>
                </c:pt>
                <c:pt idx="13">
                  <c:v>-1.5736076346903882E-3</c:v>
                </c:pt>
                <c:pt idx="14">
                  <c:v>-1.1561333250955652E-3</c:v>
                </c:pt>
                <c:pt idx="15">
                  <c:v>-1.0222632363721118E-5</c:v>
                </c:pt>
                <c:pt idx="16">
                  <c:v>1.9054541205072439E-3</c:v>
                </c:pt>
                <c:pt idx="17">
                  <c:v>4.5301739548879727E-3</c:v>
                </c:pt>
                <c:pt idx="18">
                  <c:v>7.7573616522363942E-3</c:v>
                </c:pt>
                <c:pt idx="19">
                  <c:v>1.1334191454853482E-2</c:v>
                </c:pt>
                <c:pt idx="20">
                  <c:v>1.5029551406608777E-2</c:v>
                </c:pt>
                <c:pt idx="21">
                  <c:v>1.8623245219742679E-2</c:v>
                </c:pt>
                <c:pt idx="22">
                  <c:v>2.1905395031110331E-2</c:v>
                </c:pt>
                <c:pt idx="23">
                  <c:v>2.4583658257329222E-2</c:v>
                </c:pt>
                <c:pt idx="24">
                  <c:v>2.6467712437211022E-2</c:v>
                </c:pt>
                <c:pt idx="25">
                  <c:v>2.7524246905975658E-2</c:v>
                </c:pt>
                <c:pt idx="26">
                  <c:v>2.7889891995845684E-2</c:v>
                </c:pt>
                <c:pt idx="27">
                  <c:v>2.7787635056200188E-2</c:v>
                </c:pt>
                <c:pt idx="28">
                  <c:v>2.7394070359279099E-2</c:v>
                </c:pt>
                <c:pt idx="29">
                  <c:v>2.6771683003465774E-2</c:v>
                </c:pt>
                <c:pt idx="30">
                  <c:v>2.5903388786250092E-2</c:v>
                </c:pt>
                <c:pt idx="31">
                  <c:v>2.4696564721634839E-2</c:v>
                </c:pt>
                <c:pt idx="32">
                  <c:v>2.3096234411884575E-2</c:v>
                </c:pt>
                <c:pt idx="33">
                  <c:v>2.1205366257717961E-2</c:v>
                </c:pt>
                <c:pt idx="34">
                  <c:v>1.9246667689450936E-2</c:v>
                </c:pt>
                <c:pt idx="35">
                  <c:v>1.7457586508138556E-2</c:v>
                </c:pt>
                <c:pt idx="36">
                  <c:v>1.5980069063274982E-2</c:v>
                </c:pt>
                <c:pt idx="37">
                  <c:v>1.4847069491280784E-2</c:v>
                </c:pt>
                <c:pt idx="38">
                  <c:v>1.3991309393195372E-2</c:v>
                </c:pt>
                <c:pt idx="39">
                  <c:v>1.33830802844912E-2</c:v>
                </c:pt>
                <c:pt idx="40">
                  <c:v>1.3073636131776478E-2</c:v>
                </c:pt>
                <c:pt idx="41">
                  <c:v>1.3191023896475418E-2</c:v>
                </c:pt>
                <c:pt idx="42">
                  <c:v>1.382975453309343E-2</c:v>
                </c:pt>
                <c:pt idx="43">
                  <c:v>1.4897406808798919E-2</c:v>
                </c:pt>
                <c:pt idx="44">
                  <c:v>1.5908896192804001E-2</c:v>
                </c:pt>
                <c:pt idx="45">
                  <c:v>1.6053381775029241E-2</c:v>
                </c:pt>
                <c:pt idx="46">
                  <c:v>1.4595423590533896E-2</c:v>
                </c:pt>
                <c:pt idx="47">
                  <c:v>1.1367702323870854E-2</c:v>
                </c:pt>
                <c:pt idx="48">
                  <c:v>6.9681625170474604E-3</c:v>
                </c:pt>
                <c:pt idx="49">
                  <c:v>2.415803113174686E-3</c:v>
                </c:pt>
                <c:pt idx="50">
                  <c:v>-1.2434722810235055E-3</c:v>
                </c:pt>
                <c:pt idx="51">
                  <c:v>-3.2335911159051545E-3</c:v>
                </c:pt>
                <c:pt idx="52">
                  <c:v>-3.1631338231319361E-3</c:v>
                </c:pt>
                <c:pt idx="53">
                  <c:v>-1.2044349639128704E-3</c:v>
                </c:pt>
                <c:pt idx="54">
                  <c:v>2.1410332340889848E-3</c:v>
                </c:pt>
                <c:pt idx="55">
                  <c:v>6.3224424645429433E-3</c:v>
                </c:pt>
                <c:pt idx="56">
                  <c:v>1.0767931386832408E-2</c:v>
                </c:pt>
                <c:pt idx="57">
                  <c:v>1.4469714085778563E-2</c:v>
                </c:pt>
              </c:numCache>
            </c:numRef>
          </c:val>
        </c:ser>
        <c:ser>
          <c:idx val="50"/>
          <c:order val="51"/>
          <c:tx>
            <c:strRef>
              <c:f>GRAPH!$BA$1</c:f>
              <c:strCache>
                <c:ptCount val="1"/>
                <c:pt idx="0">
                  <c:v>49</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GRAPH!$BA$2:$BA$59</c:f>
              <c:numCache>
                <c:formatCode>General</c:formatCode>
                <c:ptCount val="58"/>
                <c:pt idx="0">
                  <c:v>1.9953370275063054E-2</c:v>
                </c:pt>
                <c:pt idx="1">
                  <c:v>1.8462949729229239E-2</c:v>
                </c:pt>
                <c:pt idx="2">
                  <c:v>1.688246815128569E-2</c:v>
                </c:pt>
                <c:pt idx="3">
                  <c:v>1.5033569032217642E-2</c:v>
                </c:pt>
                <c:pt idx="4">
                  <c:v>1.2794612901863456E-2</c:v>
                </c:pt>
                <c:pt idx="5">
                  <c:v>1.0277861836312185E-2</c:v>
                </c:pt>
                <c:pt idx="6">
                  <c:v>7.727642819751579E-3</c:v>
                </c:pt>
                <c:pt idx="7">
                  <c:v>5.3886409320398343E-3</c:v>
                </c:pt>
                <c:pt idx="8">
                  <c:v>3.3471680687516825E-3</c:v>
                </c:pt>
                <c:pt idx="9">
                  <c:v>1.6264371825537305E-3</c:v>
                </c:pt>
                <c:pt idx="10">
                  <c:v>2.0454706954886603E-4</c:v>
                </c:pt>
                <c:pt idx="11">
                  <c:v>-9.6673101998145938E-4</c:v>
                </c:pt>
                <c:pt idx="12">
                  <c:v>-1.7569964230834678E-3</c:v>
                </c:pt>
                <c:pt idx="13">
                  <c:v>-2.0446342463533718E-3</c:v>
                </c:pt>
                <c:pt idx="14">
                  <c:v>-1.7414271750777477E-3</c:v>
                </c:pt>
                <c:pt idx="15">
                  <c:v>-7.1716022728662843E-4</c:v>
                </c:pt>
                <c:pt idx="16">
                  <c:v>1.1006992113911096E-3</c:v>
                </c:pt>
                <c:pt idx="17">
                  <c:v>3.6758119947195578E-3</c:v>
                </c:pt>
                <c:pt idx="18">
                  <c:v>6.9130111293982388E-3</c:v>
                </c:pt>
                <c:pt idx="19">
                  <c:v>1.0562455297127848E-2</c:v>
                </c:pt>
                <c:pt idx="20">
                  <c:v>1.4394098370661301E-2</c:v>
                </c:pt>
                <c:pt idx="21">
                  <c:v>1.8209828791969085E-2</c:v>
                </c:pt>
                <c:pt idx="22">
                  <c:v>2.1820932029347762E-2</c:v>
                </c:pt>
                <c:pt idx="23">
                  <c:v>2.4898920742950637E-2</c:v>
                </c:pt>
                <c:pt idx="24">
                  <c:v>2.7165453878059354E-2</c:v>
                </c:pt>
                <c:pt idx="25">
                  <c:v>2.8506782104615325E-2</c:v>
                </c:pt>
                <c:pt idx="26">
                  <c:v>2.9041912523466551E-2</c:v>
                </c:pt>
                <c:pt idx="27">
                  <c:v>2.8996081608561708E-2</c:v>
                </c:pt>
                <c:pt idx="28">
                  <c:v>2.8577691231548852E-2</c:v>
                </c:pt>
                <c:pt idx="29">
                  <c:v>2.7892582955032386E-2</c:v>
                </c:pt>
                <c:pt idx="30">
                  <c:v>2.6939125066850145E-2</c:v>
                </c:pt>
                <c:pt idx="31">
                  <c:v>2.5593643055539128E-2</c:v>
                </c:pt>
                <c:pt idx="32">
                  <c:v>2.3737924006613231E-2</c:v>
                </c:pt>
                <c:pt idx="33">
                  <c:v>2.143324830955029E-2</c:v>
                </c:pt>
                <c:pt idx="34">
                  <c:v>1.8911876172728603E-2</c:v>
                </c:pt>
                <c:pt idx="35">
                  <c:v>1.6455348746944098E-2</c:v>
                </c:pt>
                <c:pt idx="36">
                  <c:v>1.4270678061508169E-2</c:v>
                </c:pt>
                <c:pt idx="37">
                  <c:v>1.2493783861635133E-2</c:v>
                </c:pt>
                <c:pt idx="38">
                  <c:v>1.1173899550292354E-2</c:v>
                </c:pt>
                <c:pt idx="39">
                  <c:v>1.0352818242739703E-2</c:v>
                </c:pt>
                <c:pt idx="40">
                  <c:v>1.0093751650219418E-2</c:v>
                </c:pt>
                <c:pt idx="41">
                  <c:v>1.0491934181916518E-2</c:v>
                </c:pt>
                <c:pt idx="42">
                  <c:v>1.152895135190446E-2</c:v>
                </c:pt>
                <c:pt idx="43">
                  <c:v>1.3016722072947129E-2</c:v>
                </c:pt>
                <c:pt idx="44">
                  <c:v>1.4410759331001888E-2</c:v>
                </c:pt>
                <c:pt idx="45">
                  <c:v>1.4872951727125217E-2</c:v>
                </c:pt>
                <c:pt idx="46">
                  <c:v>1.3635949339841358E-2</c:v>
                </c:pt>
                <c:pt idx="47">
                  <c:v>1.0572141130798851E-2</c:v>
                </c:pt>
                <c:pt idx="48">
                  <c:v>6.3466320525310538E-3</c:v>
                </c:pt>
                <c:pt idx="49">
                  <c:v>2.0659070153953296E-3</c:v>
                </c:pt>
                <c:pt idx="50">
                  <c:v>-1.1878512270664388E-3</c:v>
                </c:pt>
                <c:pt idx="51">
                  <c:v>-2.6739141850120607E-3</c:v>
                </c:pt>
                <c:pt idx="52">
                  <c:v>-2.1013233921198804E-3</c:v>
                </c:pt>
                <c:pt idx="53">
                  <c:v>3.1999104995572569E-4</c:v>
                </c:pt>
                <c:pt idx="54">
                  <c:v>4.0535145583903143E-3</c:v>
                </c:pt>
                <c:pt idx="55">
                  <c:v>8.5662949862570503E-3</c:v>
                </c:pt>
                <c:pt idx="56">
                  <c:v>1.3335889168858639E-2</c:v>
                </c:pt>
                <c:pt idx="57">
                  <c:v>1.7097907818734003E-2</c:v>
                </c:pt>
              </c:numCache>
            </c:numRef>
          </c:val>
        </c:ser>
        <c:ser>
          <c:idx val="51"/>
          <c:order val="52"/>
          <c:tx>
            <c:strRef>
              <c:f>GRAPH!$BB$1</c:f>
              <c:strCache>
                <c:ptCount val="1"/>
                <c:pt idx="0">
                  <c:v>48</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GRAPH!$BB$2:$BB$59</c:f>
              <c:numCache>
                <c:formatCode>General</c:formatCode>
                <c:ptCount val="58"/>
                <c:pt idx="0">
                  <c:v>2.117258538727318E-2</c:v>
                </c:pt>
                <c:pt idx="1">
                  <c:v>1.9517680145472616E-2</c:v>
                </c:pt>
                <c:pt idx="2">
                  <c:v>1.7797014616172113E-2</c:v>
                </c:pt>
                <c:pt idx="3">
                  <c:v>1.5833478876421503E-2</c:v>
                </c:pt>
                <c:pt idx="4">
                  <c:v>1.3501379611687958E-2</c:v>
                </c:pt>
                <c:pt idx="5">
                  <c:v>1.091248165596348E-2</c:v>
                </c:pt>
                <c:pt idx="6">
                  <c:v>8.2909292005147739E-3</c:v>
                </c:pt>
                <c:pt idx="7">
                  <c:v>5.8315859393357483E-3</c:v>
                </c:pt>
                <c:pt idx="8">
                  <c:v>3.6208715970671435E-3</c:v>
                </c:pt>
                <c:pt idx="9">
                  <c:v>1.717789323797847E-3</c:v>
                </c:pt>
                <c:pt idx="10">
                  <c:v>1.0547946614869463E-4</c:v>
                </c:pt>
                <c:pt idx="11">
                  <c:v>-1.2612830645353235E-3</c:v>
                </c:pt>
                <c:pt idx="12">
                  <c:v>-2.2407178232741742E-3</c:v>
                </c:pt>
                <c:pt idx="13">
                  <c:v>-2.7035672937549826E-3</c:v>
                </c:pt>
                <c:pt idx="14">
                  <c:v>-2.5729841822701438E-3</c:v>
                </c:pt>
                <c:pt idx="15">
                  <c:v>-1.7103789637706868E-3</c:v>
                </c:pt>
                <c:pt idx="16">
                  <c:v>2.6058328184141999E-7</c:v>
                </c:pt>
                <c:pt idx="17">
                  <c:v>2.5569073254801955E-3</c:v>
                </c:pt>
                <c:pt idx="18">
                  <c:v>5.8774466381583679E-3</c:v>
                </c:pt>
                <c:pt idx="19">
                  <c:v>9.7041615384335644E-3</c:v>
                </c:pt>
                <c:pt idx="20">
                  <c:v>1.3786682550611995E-2</c:v>
                </c:pt>
                <c:pt idx="21">
                  <c:v>1.792555715625288E-2</c:v>
                </c:pt>
                <c:pt idx="22">
                  <c:v>2.1935728233760998E-2</c:v>
                </c:pt>
                <c:pt idx="23">
                  <c:v>2.5445145904766986E-2</c:v>
                </c:pt>
                <c:pt idx="24">
                  <c:v>2.8089081777271208E-2</c:v>
                </c:pt>
                <c:pt idx="25">
                  <c:v>2.9679717700150765E-2</c:v>
                </c:pt>
                <c:pt idx="26">
                  <c:v>3.0323259530023017E-2</c:v>
                </c:pt>
                <c:pt idx="27">
                  <c:v>3.0251635519165543E-2</c:v>
                </c:pt>
                <c:pt idx="28">
                  <c:v>2.971172240006692E-2</c:v>
                </c:pt>
                <c:pt idx="29">
                  <c:v>2.8861484431164985E-2</c:v>
                </c:pt>
                <c:pt idx="30">
                  <c:v>2.7725610553553603E-2</c:v>
                </c:pt>
                <c:pt idx="31">
                  <c:v>2.616110989331677E-2</c:v>
                </c:pt>
                <c:pt idx="32">
                  <c:v>2.3993340705620425E-2</c:v>
                </c:pt>
                <c:pt idx="33">
                  <c:v>2.1242601545361284E-2</c:v>
                </c:pt>
                <c:pt idx="34">
                  <c:v>1.8144531854830448E-2</c:v>
                </c:pt>
                <c:pt idx="35">
                  <c:v>1.5011132097147217E-2</c:v>
                </c:pt>
                <c:pt idx="36">
                  <c:v>1.2103639895325036E-2</c:v>
                </c:pt>
                <c:pt idx="37">
                  <c:v>9.6592709217863115E-3</c:v>
                </c:pt>
                <c:pt idx="38">
                  <c:v>7.8572465522255275E-3</c:v>
                </c:pt>
                <c:pt idx="39">
                  <c:v>6.829528211779734E-3</c:v>
                </c:pt>
                <c:pt idx="40">
                  <c:v>6.6709075016506691E-3</c:v>
                </c:pt>
                <c:pt idx="41">
                  <c:v>7.4586565866555654E-3</c:v>
                </c:pt>
                <c:pt idx="42">
                  <c:v>9.0606671910208325E-3</c:v>
                </c:pt>
                <c:pt idx="43">
                  <c:v>1.1172578753519291E-2</c:v>
                </c:pt>
                <c:pt idx="44">
                  <c:v>1.3163077790106059E-2</c:v>
                </c:pt>
                <c:pt idx="45">
                  <c:v>1.4134043461963675E-2</c:v>
                </c:pt>
                <c:pt idx="46">
                  <c:v>1.3265252442355213E-2</c:v>
                </c:pt>
                <c:pt idx="47">
                  <c:v>1.0468969376525195E-2</c:v>
                </c:pt>
                <c:pt idx="48">
                  <c:v>6.4755900771007457E-3</c:v>
                </c:pt>
                <c:pt idx="49">
                  <c:v>2.4833272072648516E-3</c:v>
                </c:pt>
                <c:pt idx="50">
                  <c:v>-3.8497718821228766E-4</c:v>
                </c:pt>
                <c:pt idx="51">
                  <c:v>-1.4247164947078783E-3</c:v>
                </c:pt>
                <c:pt idx="52">
                  <c:v>-4.4675776407498979E-4</c:v>
                </c:pt>
                <c:pt idx="53">
                  <c:v>2.304566862043278E-3</c:v>
                </c:pt>
                <c:pt idx="54">
                  <c:v>6.2684879639725022E-3</c:v>
                </c:pt>
                <c:pt idx="55">
                  <c:v>1.0944908210526405E-2</c:v>
                </c:pt>
                <c:pt idx="56">
                  <c:v>1.5871141977369496E-2</c:v>
                </c:pt>
                <c:pt idx="57">
                  <c:v>1.9656362916627503E-2</c:v>
                </c:pt>
              </c:numCache>
            </c:numRef>
          </c:val>
        </c:ser>
        <c:ser>
          <c:idx val="52"/>
          <c:order val="53"/>
          <c:tx>
            <c:strRef>
              <c:f>GRAPH!$BC$1</c:f>
              <c:strCache>
                <c:ptCount val="1"/>
                <c:pt idx="0">
                  <c:v>47</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GRAPH!$BC$2:$BC$59</c:f>
              <c:numCache>
                <c:formatCode>General</c:formatCode>
                <c:ptCount val="58"/>
                <c:pt idx="0">
                  <c:v>2.2491203747907473E-2</c:v>
                </c:pt>
                <c:pt idx="1">
                  <c:v>2.0688636648587333E-2</c:v>
                </c:pt>
                <c:pt idx="2">
                  <c:v>1.8832381838123524E-2</c:v>
                </c:pt>
                <c:pt idx="3">
                  <c:v>1.6743051493395389E-2</c:v>
                </c:pt>
                <c:pt idx="4">
                  <c:v>1.4293355343790948E-2</c:v>
                </c:pt>
                <c:pt idx="5">
                  <c:v>1.160348782496412E-2</c:v>
                </c:pt>
                <c:pt idx="6">
                  <c:v>8.8881100376386746E-3</c:v>
                </c:pt>
                <c:pt idx="7">
                  <c:v>6.3016114820458879E-3</c:v>
                </c:pt>
                <c:pt idx="8">
                  <c:v>3.9196021597567299E-3</c:v>
                </c:pt>
                <c:pt idx="9">
                  <c:v>1.8189528198856442E-3</c:v>
                </c:pt>
                <c:pt idx="10">
                  <c:v>-1.3940424373082294E-5</c:v>
                </c:pt>
                <c:pt idx="11">
                  <c:v>-1.617886434309046E-3</c:v>
                </c:pt>
                <c:pt idx="12">
                  <c:v>-2.839144791600523E-3</c:v>
                </c:pt>
                <c:pt idx="13">
                  <c:v>-3.5318610282257801E-3</c:v>
                </c:pt>
                <c:pt idx="14">
                  <c:v>-3.61223155253243E-3</c:v>
                </c:pt>
                <c:pt idx="15">
                  <c:v>-2.9239688893087923E-3</c:v>
                </c:pt>
                <c:pt idx="16">
                  <c:v>-1.3048597230362891E-3</c:v>
                </c:pt>
                <c:pt idx="17">
                  <c:v>1.2803907566880657E-3</c:v>
                </c:pt>
                <c:pt idx="18">
                  <c:v>4.763292881265091E-3</c:v>
                </c:pt>
                <c:pt idx="19">
                  <c:v>8.868736779272135E-3</c:v>
                </c:pt>
                <c:pt idx="20">
                  <c:v>1.3302793759218168E-2</c:v>
                </c:pt>
                <c:pt idx="21">
                  <c:v>1.7832559847345553E-2</c:v>
                </c:pt>
                <c:pt idx="22">
                  <c:v>2.225348502795288E-2</c:v>
                </c:pt>
                <c:pt idx="23">
                  <c:v>2.6155070132581115E-2</c:v>
                </c:pt>
                <c:pt idx="24">
                  <c:v>2.9114208514883E-2</c:v>
                </c:pt>
                <c:pt idx="25">
                  <c:v>3.0897603732107481E-2</c:v>
                </c:pt>
                <c:pt idx="26">
                  <c:v>3.1603098681840858E-2</c:v>
                </c:pt>
                <c:pt idx="27">
                  <c:v>3.146499345793885E-2</c:v>
                </c:pt>
                <c:pt idx="28">
                  <c:v>3.0755832059392585E-2</c:v>
                </c:pt>
                <c:pt idx="29">
                  <c:v>2.9670428936089066E-2</c:v>
                </c:pt>
                <c:pt idx="30">
                  <c:v>2.8256042544349658E-2</c:v>
                </c:pt>
                <c:pt idx="31">
                  <c:v>2.6363722842310033E-2</c:v>
                </c:pt>
                <c:pt idx="32">
                  <c:v>2.3786990842224798E-2</c:v>
                </c:pt>
                <c:pt idx="33">
                  <c:v>2.0529551190370143E-2</c:v>
                </c:pt>
                <c:pt idx="34">
                  <c:v>1.6837510048876791E-2</c:v>
                </c:pt>
                <c:pt idx="35">
                  <c:v>1.3045298268290262E-2</c:v>
                </c:pt>
                <c:pt idx="36">
                  <c:v>9.4530577366542801E-3</c:v>
                </c:pt>
                <c:pt idx="37">
                  <c:v>6.3791269606391365E-3</c:v>
                </c:pt>
                <c:pt idx="38">
                  <c:v>4.1230116099132408E-3</c:v>
                </c:pt>
                <c:pt idx="39">
                  <c:v>2.9122928599074616E-3</c:v>
                </c:pt>
                <c:pt idx="40">
                  <c:v>2.894921079355961E-3</c:v>
                </c:pt>
                <c:pt idx="41">
                  <c:v>4.1619791689136987E-3</c:v>
                </c:pt>
                <c:pt idx="42">
                  <c:v>6.5029523518993493E-3</c:v>
                </c:pt>
                <c:pt idx="43">
                  <c:v>9.4915262916799303E-3</c:v>
                </c:pt>
                <c:pt idx="44">
                  <c:v>1.2361758928345346E-2</c:v>
                </c:pt>
                <c:pt idx="45">
                  <c:v>1.4087499958786109E-2</c:v>
                </c:pt>
                <c:pt idx="46">
                  <c:v>1.3752248427174152E-2</c:v>
                </c:pt>
                <c:pt idx="47">
                  <c:v>1.1285256178461101E-2</c:v>
                </c:pt>
                <c:pt idx="48">
                  <c:v>7.495597964331191E-3</c:v>
                </c:pt>
                <c:pt idx="49">
                  <c:v>3.6904914595132787E-3</c:v>
                </c:pt>
                <c:pt idx="50">
                  <c:v>1.0583418142178225E-3</c:v>
                </c:pt>
                <c:pt idx="51">
                  <c:v>2.9600833654297443E-4</c:v>
                </c:pt>
                <c:pt idx="52">
                  <c:v>1.5234420100650459E-3</c:v>
                </c:pt>
                <c:pt idx="53">
                  <c:v>4.4637314079438717E-3</c:v>
                </c:pt>
                <c:pt idx="54">
                  <c:v>8.535393602352781E-3</c:v>
                </c:pt>
                <c:pt idx="55">
                  <c:v>1.3269440628837614E-2</c:v>
                </c:pt>
                <c:pt idx="56">
                  <c:v>1.8244987087930431E-2</c:v>
                </c:pt>
                <c:pt idx="57">
                  <c:v>2.1931322694302143E-2</c:v>
                </c:pt>
              </c:numCache>
            </c:numRef>
          </c:val>
        </c:ser>
        <c:ser>
          <c:idx val="53"/>
          <c:order val="54"/>
          <c:tx>
            <c:strRef>
              <c:f>GRAPH!$BD$1</c:f>
              <c:strCache>
                <c:ptCount val="1"/>
                <c:pt idx="0">
                  <c:v>46</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GRAPH!$BD$2:$BD$59</c:f>
              <c:numCache>
                <c:formatCode>General</c:formatCode>
                <c:ptCount val="58"/>
                <c:pt idx="0">
                  <c:v>2.3872020482217038E-2</c:v>
                </c:pt>
                <c:pt idx="1">
                  <c:v>2.1954238354166655E-2</c:v>
                </c:pt>
                <c:pt idx="2">
                  <c:v>1.9975126258297005E-2</c:v>
                </c:pt>
                <c:pt idx="3">
                  <c:v>1.7748470125430238E-2</c:v>
                </c:pt>
                <c:pt idx="4">
                  <c:v>1.5147712135851199E-2</c:v>
                </c:pt>
                <c:pt idx="5">
                  <c:v>1.2313501741338162E-2</c:v>
                </c:pt>
                <c:pt idx="6">
                  <c:v>9.4666843656346922E-3</c:v>
                </c:pt>
                <c:pt idx="7">
                  <c:v>6.7425006378112329E-3</c:v>
                </c:pt>
                <c:pt idx="8">
                  <c:v>4.193133540068894E-3</c:v>
                </c:pt>
                <c:pt idx="9">
                  <c:v>1.8873290317188429E-3</c:v>
                </c:pt>
                <c:pt idx="10">
                  <c:v>-1.8470729188901913E-4</c:v>
                </c:pt>
                <c:pt idx="11">
                  <c:v>-2.05018485958397E-3</c:v>
                </c:pt>
                <c:pt idx="12">
                  <c:v>-3.5461630972724034E-3</c:v>
                </c:pt>
                <c:pt idx="13">
                  <c:v>-4.5027968982922495E-3</c:v>
                </c:pt>
                <c:pt idx="14">
                  <c:v>-4.8069905553802528E-3</c:v>
                </c:pt>
                <c:pt idx="15">
                  <c:v>-4.27778175294935E-3</c:v>
                </c:pt>
                <c:pt idx="16">
                  <c:v>-2.713141938042174E-3</c:v>
                </c:pt>
                <c:pt idx="17">
                  <c:v>-4.3514736981720148E-5</c:v>
                </c:pt>
                <c:pt idx="18">
                  <c:v>3.6763376945712078E-3</c:v>
                </c:pt>
                <c:pt idx="19">
                  <c:v>8.1470074492034916E-3</c:v>
                </c:pt>
                <c:pt idx="20">
                  <c:v>1.3008732270667789E-2</c:v>
                </c:pt>
                <c:pt idx="21">
                  <c:v>1.7959744317422532E-2</c:v>
                </c:pt>
                <c:pt idx="22">
                  <c:v>2.2751703820226066E-2</c:v>
                </c:pt>
                <c:pt idx="23">
                  <c:v>2.6951897998161223E-2</c:v>
                </c:pt>
                <c:pt idx="24">
                  <c:v>3.0123833417206813E-2</c:v>
                </c:pt>
                <c:pt idx="25">
                  <c:v>3.2031755812704898E-2</c:v>
                </c:pt>
                <c:pt idx="26">
                  <c:v>3.2767747087302013E-2</c:v>
                </c:pt>
                <c:pt idx="27">
                  <c:v>3.2557092658825892E-2</c:v>
                </c:pt>
                <c:pt idx="28">
                  <c:v>3.1670745723587523E-2</c:v>
                </c:pt>
                <c:pt idx="29">
                  <c:v>3.0309010736243147E-2</c:v>
                </c:pt>
                <c:pt idx="30">
                  <c:v>2.8525571297248642E-2</c:v>
                </c:pt>
                <c:pt idx="31">
                  <c:v>2.6176069158513893E-2</c:v>
                </c:pt>
                <c:pt idx="32">
                  <c:v>2.3060254272039726E-2</c:v>
                </c:pt>
                <c:pt idx="33">
                  <c:v>1.9208078262859529E-2</c:v>
                </c:pt>
                <c:pt idx="34">
                  <c:v>1.489656682517404E-2</c:v>
                </c:pt>
                <c:pt idx="35">
                  <c:v>1.0481843720210549E-2</c:v>
                </c:pt>
                <c:pt idx="36">
                  <c:v>6.2891671526891235E-3</c:v>
                </c:pt>
                <c:pt idx="37">
                  <c:v>2.684231555891925E-3</c:v>
                </c:pt>
                <c:pt idx="38">
                  <c:v>5.9455092486504491E-5</c:v>
                </c:pt>
                <c:pt idx="39">
                  <c:v>-1.2729091116050473E-3</c:v>
                </c:pt>
                <c:pt idx="40">
                  <c:v>-1.0936803205101597E-3</c:v>
                </c:pt>
                <c:pt idx="41">
                  <c:v>7.3855345369400194E-4</c:v>
                </c:pt>
                <c:pt idx="42">
                  <c:v>3.9973508664522539E-3</c:v>
                </c:pt>
                <c:pt idx="43">
                  <c:v>8.1361519885139177E-3</c:v>
                </c:pt>
                <c:pt idx="44">
                  <c:v>1.2192596683911705E-2</c:v>
                </c:pt>
                <c:pt idx="45">
                  <c:v>1.4929466558178284E-2</c:v>
                </c:pt>
                <c:pt idx="46">
                  <c:v>1.5276737440745092E-2</c:v>
                </c:pt>
                <c:pt idx="47">
                  <c:v>1.3148159113106517E-2</c:v>
                </c:pt>
                <c:pt idx="48">
                  <c:v>9.4572025630187406E-3</c:v>
                </c:pt>
                <c:pt idx="49">
                  <c:v>5.6466791928929672E-3</c:v>
                </c:pt>
                <c:pt idx="50">
                  <c:v>3.0084332012483284E-3</c:v>
                </c:pt>
                <c:pt idx="51">
                  <c:v>2.2794399199873583E-3</c:v>
                </c:pt>
                <c:pt idx="52">
                  <c:v>3.5659097407437779E-3</c:v>
                </c:pt>
                <c:pt idx="53">
                  <c:v>6.5549628337410182E-3</c:v>
                </c:pt>
                <c:pt idx="54">
                  <c:v>1.064134428561947E-2</c:v>
                </c:pt>
                <c:pt idx="55">
                  <c:v>1.5373586862247879E-2</c:v>
                </c:pt>
                <c:pt idx="56">
                  <c:v>2.0337380465435762E-2</c:v>
                </c:pt>
                <c:pt idx="57">
                  <c:v>2.3812404339570849E-2</c:v>
                </c:pt>
              </c:numCache>
            </c:numRef>
          </c:val>
        </c:ser>
        <c:ser>
          <c:idx val="54"/>
          <c:order val="55"/>
          <c:tx>
            <c:strRef>
              <c:f>GRAPH!$BE$1</c:f>
              <c:strCache>
                <c:ptCount val="1"/>
                <c:pt idx="0">
                  <c:v>45</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GRAPH!$BE$2:$BE$59</c:f>
              <c:numCache>
                <c:formatCode>General</c:formatCode>
                <c:ptCount val="58"/>
                <c:pt idx="0">
                  <c:v>2.5303175810057921E-2</c:v>
                </c:pt>
                <c:pt idx="1">
                  <c:v>2.3297438825271577E-2</c:v>
                </c:pt>
                <c:pt idx="2">
                  <c:v>2.120223972409907E-2</c:v>
                </c:pt>
                <c:pt idx="3">
                  <c:v>1.8819717258766411E-2</c:v>
                </c:pt>
                <c:pt idx="4">
                  <c:v>1.6026226416085976E-2</c:v>
                </c:pt>
                <c:pt idx="5">
                  <c:v>1.2996119354057867E-2</c:v>
                </c:pt>
                <c:pt idx="6">
                  <c:v>9.973526706893554E-3</c:v>
                </c:pt>
                <c:pt idx="7">
                  <c:v>7.0977175101161194E-3</c:v>
                </c:pt>
                <c:pt idx="8">
                  <c:v>4.3859429060153499E-3</c:v>
                </c:pt>
                <c:pt idx="9">
                  <c:v>1.8735551777672166E-3</c:v>
                </c:pt>
                <c:pt idx="10">
                  <c:v>-4.4378888837726116E-4</c:v>
                </c:pt>
                <c:pt idx="11">
                  <c:v>-2.5761150688659029E-3</c:v>
                </c:pt>
                <c:pt idx="12">
                  <c:v>-4.3560384922081141E-3</c:v>
                </c:pt>
                <c:pt idx="13">
                  <c:v>-5.5843607192016531E-3</c:v>
                </c:pt>
                <c:pt idx="14">
                  <c:v>-6.0991206009679555E-3</c:v>
                </c:pt>
                <c:pt idx="15">
                  <c:v>-5.6919220769413581E-3</c:v>
                </c:pt>
                <c:pt idx="16">
                  <c:v>-4.1322473677884997E-3</c:v>
                </c:pt>
                <c:pt idx="17">
                  <c:v>-1.3232629336661361E-3</c:v>
                </c:pt>
                <c:pt idx="18">
                  <c:v>2.6934303311887398E-3</c:v>
                </c:pt>
                <c:pt idx="19">
                  <c:v>7.5899606059217639E-3</c:v>
                </c:pt>
                <c:pt idx="20">
                  <c:v>1.2922466384241216E-2</c:v>
                </c:pt>
                <c:pt idx="21">
                  <c:v>1.8290143367509337E-2</c:v>
                </c:pt>
                <c:pt idx="22">
                  <c:v>2.3382507970183819E-2</c:v>
                </c:pt>
                <c:pt idx="23">
                  <c:v>2.7765176063372587E-2</c:v>
                </c:pt>
                <c:pt idx="24">
                  <c:v>3.103475036518244E-2</c:v>
                </c:pt>
                <c:pt idx="25">
                  <c:v>3.2997136898450297E-2</c:v>
                </c:pt>
                <c:pt idx="26">
                  <c:v>3.3740723872214051E-2</c:v>
                </c:pt>
                <c:pt idx="27">
                  <c:v>3.3467003333997436E-2</c:v>
                </c:pt>
                <c:pt idx="28">
                  <c:v>3.2414366327497834E-2</c:v>
                </c:pt>
                <c:pt idx="29">
                  <c:v>3.075244246762443E-2</c:v>
                </c:pt>
                <c:pt idx="30">
                  <c:v>2.8518597646293387E-2</c:v>
                </c:pt>
                <c:pt idx="31">
                  <c:v>2.5578820004573566E-2</c:v>
                </c:pt>
                <c:pt idx="32">
                  <c:v>2.1778534141699279E-2</c:v>
                </c:pt>
                <c:pt idx="33">
                  <c:v>1.7224435262326532E-2</c:v>
                </c:pt>
                <c:pt idx="34">
                  <c:v>1.2256401343829659E-2</c:v>
                </c:pt>
                <c:pt idx="35">
                  <c:v>7.2612373483043058E-3</c:v>
                </c:pt>
                <c:pt idx="36">
                  <c:v>2.5819358135459325E-3</c:v>
                </c:pt>
                <c:pt idx="37">
                  <c:v>-1.405170486240559E-3</c:v>
                </c:pt>
                <c:pt idx="38">
                  <c:v>-4.2498845501577343E-3</c:v>
                </c:pt>
                <c:pt idx="39">
                  <c:v>-5.5815745933847083E-3</c:v>
                </c:pt>
                <c:pt idx="40">
                  <c:v>-5.1063571594032187E-3</c:v>
                </c:pt>
                <c:pt idx="41">
                  <c:v>-2.6012006744084992E-3</c:v>
                </c:pt>
                <c:pt idx="42">
                  <c:v>1.7550765475277119E-3</c:v>
                </c:pt>
                <c:pt idx="43">
                  <c:v>7.2963143630373484E-3</c:v>
                </c:pt>
                <c:pt idx="44">
                  <c:v>1.2805772439087204E-2</c:v>
                </c:pt>
                <c:pt idx="45">
                  <c:v>1.6762393725300972E-2</c:v>
                </c:pt>
                <c:pt idx="46">
                  <c:v>1.7886898125842543E-2</c:v>
                </c:pt>
                <c:pt idx="47">
                  <c:v>1.6051114025515067E-2</c:v>
                </c:pt>
                <c:pt idx="48">
                  <c:v>1.2302245379243293E-2</c:v>
                </c:pt>
                <c:pt idx="49">
                  <c:v>8.2481709449164775E-3</c:v>
                </c:pt>
                <c:pt idx="50">
                  <c:v>5.3264879931662623E-3</c:v>
                </c:pt>
                <c:pt idx="51">
                  <c:v>4.3660387465155326E-3</c:v>
                </c:pt>
                <c:pt idx="52">
                  <c:v>5.5167496326774534E-3</c:v>
                </c:pt>
                <c:pt idx="53">
                  <c:v>8.4216360457719519E-3</c:v>
                </c:pt>
                <c:pt idx="54">
                  <c:v>1.2442281001783906E-2</c:v>
                </c:pt>
                <c:pt idx="55">
                  <c:v>1.712850024138779E-2</c:v>
                </c:pt>
                <c:pt idx="56">
                  <c:v>2.2034625255180407E-2</c:v>
                </c:pt>
                <c:pt idx="57">
                  <c:v>2.5248027727885897E-2</c:v>
                </c:pt>
              </c:numCache>
            </c:numRef>
          </c:val>
        </c:ser>
        <c:ser>
          <c:idx val="55"/>
          <c:order val="56"/>
          <c:tx>
            <c:strRef>
              <c:f>GRAPH!$BF$1</c:f>
              <c:strCache>
                <c:ptCount val="1"/>
                <c:pt idx="0">
                  <c:v>44</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GRAPH!$BF$2:$BF$59</c:f>
              <c:numCache>
                <c:formatCode>General</c:formatCode>
                <c:ptCount val="58"/>
                <c:pt idx="0">
                  <c:v>2.6800216847101432E-2</c:v>
                </c:pt>
                <c:pt idx="1">
                  <c:v>2.4706841998285767E-2</c:v>
                </c:pt>
                <c:pt idx="2">
                  <c:v>2.2482022628136256E-2</c:v>
                </c:pt>
                <c:pt idx="3">
                  <c:v>1.9913062814054361E-2</c:v>
                </c:pt>
                <c:pt idx="4">
                  <c:v>1.6880824340976153E-2</c:v>
                </c:pt>
                <c:pt idx="5">
                  <c:v>1.3604309735806841E-2</c:v>
                </c:pt>
                <c:pt idx="6">
                  <c:v>1.0364553133003107E-2</c:v>
                </c:pt>
                <c:pt idx="7">
                  <c:v>7.319886566586109E-3</c:v>
                </c:pt>
                <c:pt idx="8">
                  <c:v>4.4463939420841259E-3</c:v>
                </c:pt>
                <c:pt idx="9">
                  <c:v>1.7307013956536776E-3</c:v>
                </c:pt>
                <c:pt idx="10">
                  <c:v>-8.2594151718362596E-4</c:v>
                </c:pt>
                <c:pt idx="11">
                  <c:v>-3.2124296881916869E-3</c:v>
                </c:pt>
                <c:pt idx="12">
                  <c:v>-5.2613657269289238E-3</c:v>
                </c:pt>
                <c:pt idx="13">
                  <c:v>-6.7413748687337183E-3</c:v>
                </c:pt>
                <c:pt idx="14">
                  <c:v>-7.431145174976006E-3</c:v>
                </c:pt>
                <c:pt idx="15">
                  <c:v>-7.0975199721519111E-3</c:v>
                </c:pt>
                <c:pt idx="16">
                  <c:v>-5.4917248693164833E-3</c:v>
                </c:pt>
                <c:pt idx="17">
                  <c:v>-2.4981594309743116E-3</c:v>
                </c:pt>
                <c:pt idx="18">
                  <c:v>1.8521560172560791E-3</c:v>
                </c:pt>
                <c:pt idx="19">
                  <c:v>7.2007712715128624E-3</c:v>
                </c:pt>
                <c:pt idx="20">
                  <c:v>1.3009494984915881E-2</c:v>
                </c:pt>
                <c:pt idx="21">
                  <c:v>1.8761907852067217E-2</c:v>
                </c:pt>
                <c:pt idx="22">
                  <c:v>2.4078266918461488E-2</c:v>
                </c:pt>
                <c:pt idx="23">
                  <c:v>2.8539401979273293E-2</c:v>
                </c:pt>
                <c:pt idx="24">
                  <c:v>3.1806929075978263E-2</c:v>
                </c:pt>
                <c:pt idx="25">
                  <c:v>3.3760046552971268E-2</c:v>
                </c:pt>
                <c:pt idx="26">
                  <c:v>3.4486585504059253E-2</c:v>
                </c:pt>
                <c:pt idx="27">
                  <c:v>3.4152654813144667E-2</c:v>
                </c:pt>
                <c:pt idx="28">
                  <c:v>3.2940045944131358E-2</c:v>
                </c:pt>
                <c:pt idx="29">
                  <c:v>3.0957654672051915E-2</c:v>
                </c:pt>
                <c:pt idx="30">
                  <c:v>2.8204840502276229E-2</c:v>
                </c:pt>
                <c:pt idx="31">
                  <c:v>2.4557686744228868E-2</c:v>
                </c:pt>
                <c:pt idx="32">
                  <c:v>1.9935486696163629E-2</c:v>
                </c:pt>
                <c:pt idx="33">
                  <c:v>1.4567717111254597E-2</c:v>
                </c:pt>
                <c:pt idx="34">
                  <c:v>8.8944104139258018E-3</c:v>
                </c:pt>
                <c:pt idx="35">
                  <c:v>3.3548401959085927E-3</c:v>
                </c:pt>
                <c:pt idx="36">
                  <c:v>-1.6867805297648975E-3</c:v>
                </c:pt>
                <c:pt idx="37">
                  <c:v>-5.8713858692265308E-3</c:v>
                </c:pt>
                <c:pt idx="38">
                  <c:v>-8.7258923974118385E-3</c:v>
                </c:pt>
                <c:pt idx="39">
                  <c:v>-9.8582959234339018E-3</c:v>
                </c:pt>
                <c:pt idx="40">
                  <c:v>-8.9185983251562906E-3</c:v>
                </c:pt>
                <c:pt idx="41">
                  <c:v>-5.5898944527041916E-3</c:v>
                </c:pt>
                <c:pt idx="42">
                  <c:v>3.4757478134195274E-5</c:v>
                </c:pt>
                <c:pt idx="43">
                  <c:v>7.1644946440003743E-3</c:v>
                </c:pt>
                <c:pt idx="44">
                  <c:v>1.4295611326612501E-2</c:v>
                </c:pt>
                <c:pt idx="45">
                  <c:v>1.9579358753504028E-2</c:v>
                </c:pt>
                <c:pt idx="46">
                  <c:v>2.1495238572688313E-2</c:v>
                </c:pt>
                <c:pt idx="47">
                  <c:v>1.9858473147729372E-2</c:v>
                </c:pt>
                <c:pt idx="48">
                  <c:v>1.5873187085457596E-2</c:v>
                </c:pt>
                <c:pt idx="49">
                  <c:v>1.1340181752485523E-2</c:v>
                </c:pt>
                <c:pt idx="50">
                  <c:v>7.8810507935824781E-3</c:v>
                </c:pt>
                <c:pt idx="51">
                  <c:v>6.4575820612520207E-3</c:v>
                </c:pt>
                <c:pt idx="52">
                  <c:v>7.299908325729243E-3</c:v>
                </c:pt>
                <c:pt idx="53">
                  <c:v>9.998140270806477E-3</c:v>
                </c:pt>
                <c:pt idx="54">
                  <c:v>1.3866968991028683E-2</c:v>
                </c:pt>
                <c:pt idx="55">
                  <c:v>1.8444912611191633E-2</c:v>
                </c:pt>
                <c:pt idx="56">
                  <c:v>2.3229595803265113E-2</c:v>
                </c:pt>
                <c:pt idx="57">
                  <c:v>2.6137216870982416E-2</c:v>
                </c:pt>
              </c:numCache>
            </c:numRef>
          </c:val>
        </c:ser>
        <c:ser>
          <c:idx val="56"/>
          <c:order val="57"/>
          <c:tx>
            <c:strRef>
              <c:f>GRAPH!$BG$1</c:f>
              <c:strCache>
                <c:ptCount val="1"/>
                <c:pt idx="0">
                  <c:v>43</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GRAPH!$BG$2:$BG$59</c:f>
              <c:numCache>
                <c:formatCode>General</c:formatCode>
                <c:ptCount val="58"/>
                <c:pt idx="0">
                  <c:v>2.8393697294235021E-2</c:v>
                </c:pt>
                <c:pt idx="1">
                  <c:v>2.617294577776097E-2</c:v>
                </c:pt>
                <c:pt idx="2">
                  <c:v>2.3776661783545205E-2</c:v>
                </c:pt>
                <c:pt idx="3">
                  <c:v>2.0977303712414574E-2</c:v>
                </c:pt>
                <c:pt idx="4">
                  <c:v>1.766234427611213E-2</c:v>
                </c:pt>
                <c:pt idx="5">
                  <c:v>1.4099266228035368E-2</c:v>
                </c:pt>
                <c:pt idx="6">
                  <c:v>1.0610355239289881E-2</c:v>
                </c:pt>
                <c:pt idx="7">
                  <c:v>7.3772565075959085E-3</c:v>
                </c:pt>
                <c:pt idx="8">
                  <c:v>4.3365617554870228E-3</c:v>
                </c:pt>
                <c:pt idx="9">
                  <c:v>1.4245068391426363E-3</c:v>
                </c:pt>
                <c:pt idx="10">
                  <c:v>-1.3543449756518999E-3</c:v>
                </c:pt>
                <c:pt idx="11">
                  <c:v>-3.9677055842954889E-3</c:v>
                </c:pt>
                <c:pt idx="12">
                  <c:v>-6.2493785514403655E-3</c:v>
                </c:pt>
                <c:pt idx="13">
                  <c:v>-7.9368620425641634E-3</c:v>
                </c:pt>
                <c:pt idx="14">
                  <c:v>-8.7518595282753964E-3</c:v>
                </c:pt>
                <c:pt idx="15">
                  <c:v>-8.4422867467068841E-3</c:v>
                </c:pt>
                <c:pt idx="16">
                  <c:v>-6.7475259837164181E-3</c:v>
                </c:pt>
                <c:pt idx="17">
                  <c:v>-3.5403647350573664E-3</c:v>
                </c:pt>
                <c:pt idx="18">
                  <c:v>1.1526917453558161E-3</c:v>
                </c:pt>
                <c:pt idx="19">
                  <c:v>6.9409991348841071E-3</c:v>
                </c:pt>
                <c:pt idx="20">
                  <c:v>1.3193856027149065E-2</c:v>
                </c:pt>
                <c:pt idx="21">
                  <c:v>1.9282617791012258E-2</c:v>
                </c:pt>
                <c:pt idx="22">
                  <c:v>2.4761945634937055E-2</c:v>
                </c:pt>
                <c:pt idx="23">
                  <c:v>2.9234942749316262E-2</c:v>
                </c:pt>
                <c:pt idx="24">
                  <c:v>3.2435957311084951E-2</c:v>
                </c:pt>
                <c:pt idx="25">
                  <c:v>3.4326901057496362E-2</c:v>
                </c:pt>
                <c:pt idx="26">
                  <c:v>3.5000220994445441E-2</c:v>
                </c:pt>
                <c:pt idx="27">
                  <c:v>3.4585516920983106E-2</c:v>
                </c:pt>
                <c:pt idx="28">
                  <c:v>3.3197637156530568E-2</c:v>
                </c:pt>
                <c:pt idx="29">
                  <c:v>3.0868105907282506E-2</c:v>
                </c:pt>
                <c:pt idx="30">
                  <c:v>2.754360891338814E-2</c:v>
                </c:pt>
                <c:pt idx="31">
                  <c:v>2.3104283625212219E-2</c:v>
                </c:pt>
                <c:pt idx="32">
                  <c:v>1.7554172456037742E-2</c:v>
                </c:pt>
                <c:pt idx="33">
                  <c:v>1.1274014556428624E-2</c:v>
                </c:pt>
                <c:pt idx="34">
                  <c:v>4.8412318322664794E-3</c:v>
                </c:pt>
                <c:pt idx="35">
                  <c:v>-1.2180938643522321E-3</c:v>
                </c:pt>
                <c:pt idx="36">
                  <c:v>-6.5019947419502344E-3</c:v>
                </c:pt>
                <c:pt idx="37">
                  <c:v>-1.0677121950094737E-2</c:v>
                </c:pt>
                <c:pt idx="38">
                  <c:v>-1.3281305341828142E-2</c:v>
                </c:pt>
                <c:pt idx="39">
                  <c:v>-1.3943726313554006E-2</c:v>
                </c:pt>
                <c:pt idx="40">
                  <c:v>-1.2294875568888308E-2</c:v>
                </c:pt>
                <c:pt idx="41">
                  <c:v>-7.9444368789596265E-3</c:v>
                </c:pt>
                <c:pt idx="42">
                  <c:v>-9.0936849113654183E-4</c:v>
                </c:pt>
                <c:pt idx="43">
                  <c:v>7.89586236326556E-3</c:v>
                </c:pt>
                <c:pt idx="44">
                  <c:v>1.6684118495642553E-2</c:v>
                </c:pt>
                <c:pt idx="45">
                  <c:v>2.3279352451538449E-2</c:v>
                </c:pt>
                <c:pt idx="46">
                  <c:v>2.5913563975519249E-2</c:v>
                </c:pt>
                <c:pt idx="47">
                  <c:v>2.434532437543091E-2</c:v>
                </c:pt>
                <c:pt idx="48">
                  <c:v>1.9947678715436457E-2</c:v>
                </c:pt>
                <c:pt idx="49">
                  <c:v>1.4739311790414766E-2</c:v>
                </c:pt>
                <c:pt idx="50">
                  <c:v>1.0552278222659917E-2</c:v>
                </c:pt>
                <c:pt idx="51">
                  <c:v>8.5020662829822236E-3</c:v>
                </c:pt>
                <c:pt idx="52">
                  <c:v>8.9011587677289006E-3</c:v>
                </c:pt>
                <c:pt idx="53">
                  <c:v>1.1279916866998141E-2</c:v>
                </c:pt>
                <c:pt idx="54">
                  <c:v>1.4894892204505572E-2</c:v>
                </c:pt>
                <c:pt idx="55">
                  <c:v>1.9263738000014463E-2</c:v>
                </c:pt>
                <c:pt idx="56">
                  <c:v>2.3825990942607289E-2</c:v>
                </c:pt>
                <c:pt idx="57">
                  <c:v>2.6394081228543101E-2</c:v>
                </c:pt>
              </c:numCache>
            </c:numRef>
          </c:val>
        </c:ser>
        <c:ser>
          <c:idx val="57"/>
          <c:order val="58"/>
          <c:tx>
            <c:strRef>
              <c:f>GRAPH!$BH$1</c:f>
              <c:strCache>
                <c:ptCount val="1"/>
                <c:pt idx="0">
                  <c:v>42</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GRAPH!$BH$2:$BH$59</c:f>
              <c:numCache>
                <c:formatCode>General</c:formatCode>
                <c:ptCount val="58"/>
                <c:pt idx="0">
                  <c:v>3.0107187819949033E-2</c:v>
                </c:pt>
                <c:pt idx="1">
                  <c:v>2.7681830175468991E-2</c:v>
                </c:pt>
                <c:pt idx="2">
                  <c:v>2.5046404826562729E-2</c:v>
                </c:pt>
                <c:pt idx="3">
                  <c:v>2.196317443252005E-2</c:v>
                </c:pt>
                <c:pt idx="4">
                  <c:v>1.8330198153977184E-2</c:v>
                </c:pt>
                <c:pt idx="5">
                  <c:v>1.4457249898499835E-2</c:v>
                </c:pt>
                <c:pt idx="6">
                  <c:v>1.0699373658245359E-2</c:v>
                </c:pt>
                <c:pt idx="7">
                  <c:v>7.2586875219826652E-3</c:v>
                </c:pt>
                <c:pt idx="8">
                  <c:v>4.041665150164464E-3</c:v>
                </c:pt>
                <c:pt idx="9">
                  <c:v>9.4373636991895715E-4</c:v>
                </c:pt>
                <c:pt idx="10">
                  <c:v>-2.0311823301117915E-3</c:v>
                </c:pt>
                <c:pt idx="11">
                  <c:v>-4.8353432696692789E-3</c:v>
                </c:pt>
                <c:pt idx="12">
                  <c:v>-7.2986336714253586E-3</c:v>
                </c:pt>
                <c:pt idx="13">
                  <c:v>-9.1337107389879435E-3</c:v>
                </c:pt>
                <c:pt idx="14">
                  <c:v>-1.0020207240742041E-2</c:v>
                </c:pt>
                <c:pt idx="15">
                  <c:v>-9.6922037518860638E-3</c:v>
                </c:pt>
                <c:pt idx="16">
                  <c:v>-7.8806124492591945E-3</c:v>
                </c:pt>
                <c:pt idx="17">
                  <c:v>-4.4502743363070696E-3</c:v>
                </c:pt>
                <c:pt idx="18">
                  <c:v>5.6678028015644255E-4</c:v>
                </c:pt>
                <c:pt idx="19">
                  <c:v>6.7462021295799923E-3</c:v>
                </c:pt>
                <c:pt idx="20">
                  <c:v>1.3380122609726319E-2</c:v>
                </c:pt>
                <c:pt idx="21">
                  <c:v>1.9751658099129377E-2</c:v>
                </c:pt>
                <c:pt idx="22">
                  <c:v>2.5359471306385495E-2</c:v>
                </c:pt>
                <c:pt idx="23">
                  <c:v>2.9823954539802466E-2</c:v>
                </c:pt>
                <c:pt idx="24">
                  <c:v>3.2934406144532358E-2</c:v>
                </c:pt>
                <c:pt idx="25">
                  <c:v>3.4721640833804912E-2</c:v>
                </c:pt>
                <c:pt idx="26">
                  <c:v>3.5289292449080856E-2</c:v>
                </c:pt>
                <c:pt idx="27">
                  <c:v>3.4743332187156528E-2</c:v>
                </c:pt>
                <c:pt idx="28">
                  <c:v>3.3137016526469276E-2</c:v>
                </c:pt>
                <c:pt idx="29">
                  <c:v>3.0423392013114503E-2</c:v>
                </c:pt>
                <c:pt idx="30">
                  <c:v>2.6492358179201925E-2</c:v>
                </c:pt>
                <c:pt idx="31">
                  <c:v>2.1219450640975523E-2</c:v>
                </c:pt>
                <c:pt idx="32">
                  <c:v>1.4684995535588108E-2</c:v>
                </c:pt>
                <c:pt idx="33">
                  <c:v>7.4253572050524408E-3</c:v>
                </c:pt>
                <c:pt idx="34">
                  <c:v>1.8798994055690965E-4</c:v>
                </c:pt>
                <c:pt idx="35">
                  <c:v>-6.3717790111503803E-3</c:v>
                </c:pt>
                <c:pt idx="36">
                  <c:v>-1.1786079615972112E-2</c:v>
                </c:pt>
                <c:pt idx="37">
                  <c:v>-1.5736187306841343E-2</c:v>
                </c:pt>
                <c:pt idx="38">
                  <c:v>-1.7803122926030923E-2</c:v>
                </c:pt>
                <c:pt idx="39">
                  <c:v>-1.7679209174668475E-2</c:v>
                </c:pt>
                <c:pt idx="40">
                  <c:v>-1.5023238271942629E-2</c:v>
                </c:pt>
                <c:pt idx="41">
                  <c:v>-9.43137292193863E-3</c:v>
                </c:pt>
                <c:pt idx="42">
                  <c:v>-8.935810350052531E-4</c:v>
                </c:pt>
                <c:pt idx="43">
                  <c:v>9.5646216200221401E-3</c:v>
                </c:pt>
                <c:pt idx="44">
                  <c:v>1.991576439170395E-2</c:v>
                </c:pt>
                <c:pt idx="45">
                  <c:v>2.76950120234708E-2</c:v>
                </c:pt>
                <c:pt idx="46">
                  <c:v>3.0903974114270705E-2</c:v>
                </c:pt>
                <c:pt idx="47">
                  <c:v>2.9253497256465422E-2</c:v>
                </c:pt>
                <c:pt idx="48">
                  <c:v>2.4289237962788812E-2</c:v>
                </c:pt>
                <c:pt idx="49">
                  <c:v>1.8263506134774898E-2</c:v>
                </c:pt>
                <c:pt idx="50">
                  <c:v>1.3232284588580279E-2</c:v>
                </c:pt>
                <c:pt idx="51">
                  <c:v>1.0464966274872367E-2</c:v>
                </c:pt>
                <c:pt idx="52">
                  <c:v>1.0324220705896336E-2</c:v>
                </c:pt>
                <c:pt idx="53">
                  <c:v>1.2276950491834193E-2</c:v>
                </c:pt>
                <c:pt idx="54">
                  <c:v>1.5519975858860446E-2</c:v>
                </c:pt>
                <c:pt idx="55">
                  <c:v>1.9541568225947437E-2</c:v>
                </c:pt>
                <c:pt idx="56">
                  <c:v>2.3747076251637189E-2</c:v>
                </c:pt>
                <c:pt idx="57">
                  <c:v>2.5957314123148063E-2</c:v>
                </c:pt>
              </c:numCache>
            </c:numRef>
          </c:val>
        </c:ser>
        <c:ser>
          <c:idx val="58"/>
          <c:order val="59"/>
          <c:tx>
            <c:strRef>
              <c:f>GRAPH!$BI$1</c:f>
              <c:strCache>
                <c:ptCount val="1"/>
                <c:pt idx="0">
                  <c:v>41</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GRAPH!$BI$2:$BI$59</c:f>
              <c:numCache>
                <c:formatCode>General</c:formatCode>
                <c:ptCount val="58"/>
                <c:pt idx="0">
                  <c:v>3.1934815263657934E-2</c:v>
                </c:pt>
                <c:pt idx="1">
                  <c:v>2.9208393978272462E-2</c:v>
                </c:pt>
                <c:pt idx="2">
                  <c:v>2.6254522950413195E-2</c:v>
                </c:pt>
                <c:pt idx="3">
                  <c:v>2.2833401250010765E-2</c:v>
                </c:pt>
                <c:pt idx="4">
                  <c:v>1.8860325353810214E-2</c:v>
                </c:pt>
                <c:pt idx="5">
                  <c:v>1.4672716957213505E-2</c:v>
                </c:pt>
                <c:pt idx="6">
                  <c:v>1.0640167098183606E-2</c:v>
                </c:pt>
                <c:pt idx="7">
                  <c:v>6.9780175603980643E-3</c:v>
                </c:pt>
                <c:pt idx="8">
                  <c:v>3.5770288825303087E-3</c:v>
                </c:pt>
                <c:pt idx="9">
                  <c:v>3.0834422442971299E-4</c:v>
                </c:pt>
                <c:pt idx="10">
                  <c:v>-2.8314547622039221E-3</c:v>
                </c:pt>
                <c:pt idx="11">
                  <c:v>-5.7884815157409619E-3</c:v>
                </c:pt>
                <c:pt idx="12">
                  <c:v>-8.3779290511969418E-3</c:v>
                </c:pt>
                <c:pt idx="13">
                  <c:v>-1.0297063080566327E-2</c:v>
                </c:pt>
                <c:pt idx="14">
                  <c:v>-1.1207176600452895E-2</c:v>
                </c:pt>
                <c:pt idx="15">
                  <c:v>-1.0831104523383095E-2</c:v>
                </c:pt>
                <c:pt idx="16">
                  <c:v>-8.8925898463301234E-3</c:v>
                </c:pt>
                <c:pt idx="17">
                  <c:v>-5.2495922792237248E-3</c:v>
                </c:pt>
                <c:pt idx="18">
                  <c:v>4.8802169819617269E-5</c:v>
                </c:pt>
                <c:pt idx="19">
                  <c:v>6.5445720488029879E-3</c:v>
                </c:pt>
                <c:pt idx="20">
                  <c:v>1.3478299839513208E-2</c:v>
                </c:pt>
                <c:pt idx="21">
                  <c:v>2.0082394498979861E-2</c:v>
                </c:pt>
                <c:pt idx="22">
                  <c:v>2.5810415839616518E-2</c:v>
                </c:pt>
                <c:pt idx="23">
                  <c:v>3.0283970779856229E-2</c:v>
                </c:pt>
                <c:pt idx="24">
                  <c:v>3.3311465646430949E-2</c:v>
                </c:pt>
                <c:pt idx="25">
                  <c:v>3.4962271920867427E-2</c:v>
                </c:pt>
                <c:pt idx="26">
                  <c:v>3.5357834278512246E-2</c:v>
                </c:pt>
                <c:pt idx="27">
                  <c:v>3.4604737609091774E-2</c:v>
                </c:pt>
                <c:pt idx="28">
                  <c:v>3.271317762713255E-2</c:v>
                </c:pt>
                <c:pt idx="29">
                  <c:v>2.9570707549024799E-2</c:v>
                </c:pt>
                <c:pt idx="30">
                  <c:v>2.5017488519944231E-2</c:v>
                </c:pt>
                <c:pt idx="31">
                  <c:v>1.8917467746323857E-2</c:v>
                </c:pt>
                <c:pt idx="32">
                  <c:v>1.1401921935263348E-2</c:v>
                </c:pt>
                <c:pt idx="33">
                  <c:v>3.1468170621398173E-3</c:v>
                </c:pt>
                <c:pt idx="34">
                  <c:v>-4.9088583515306539E-3</c:v>
                </c:pt>
                <c:pt idx="35">
                  <c:v>-1.19380082295093E-2</c:v>
                </c:pt>
                <c:pt idx="36">
                  <c:v>-1.7372715624014656E-2</c:v>
                </c:pt>
                <c:pt idx="37">
                  <c:v>-2.0887997266900049E-2</c:v>
                </c:pt>
                <c:pt idx="38">
                  <c:v>-2.2136942584866093E-2</c:v>
                </c:pt>
                <c:pt idx="39">
                  <c:v>-2.0912373695570974E-2</c:v>
                </c:pt>
                <c:pt idx="40">
                  <c:v>-1.6957194534666042E-2</c:v>
                </c:pt>
                <c:pt idx="41">
                  <c:v>-9.9297786710539349E-3</c:v>
                </c:pt>
                <c:pt idx="42">
                  <c:v>1.3918938116797008E-4</c:v>
                </c:pt>
                <c:pt idx="43">
                  <c:v>1.2134829363813382E-2</c:v>
                </c:pt>
                <c:pt idx="44">
                  <c:v>2.3858655339752399E-2</c:v>
                </c:pt>
                <c:pt idx="45">
                  <c:v>3.2620006210897778E-2</c:v>
                </c:pt>
                <c:pt idx="46">
                  <c:v>3.6223918559253665E-2</c:v>
                </c:pt>
                <c:pt idx="47">
                  <c:v>3.4344949186489449E-2</c:v>
                </c:pt>
                <c:pt idx="48">
                  <c:v>2.8692392678869472E-2</c:v>
                </c:pt>
                <c:pt idx="49">
                  <c:v>2.1758114456808308E-2</c:v>
                </c:pt>
                <c:pt idx="50">
                  <c:v>1.5824503864660389E-2</c:v>
                </c:pt>
                <c:pt idx="51">
                  <c:v>1.2302004053748705E-2</c:v>
                </c:pt>
                <c:pt idx="52">
                  <c:v>1.1547823232142984E-2</c:v>
                </c:pt>
                <c:pt idx="53">
                  <c:v>1.2971663692962987E-2</c:v>
                </c:pt>
                <c:pt idx="54">
                  <c:v>1.5717440348602452E-2</c:v>
                </c:pt>
                <c:pt idx="55">
                  <c:v>1.9238632341433526E-2</c:v>
                </c:pt>
                <c:pt idx="56">
                  <c:v>2.2946077358331207E-2</c:v>
                </c:pt>
                <c:pt idx="57">
                  <c:v>2.4800458098818333E-2</c:v>
                </c:pt>
              </c:numCache>
            </c:numRef>
          </c:val>
        </c:ser>
        <c:ser>
          <c:idx val="59"/>
          <c:order val="60"/>
          <c:tx>
            <c:strRef>
              <c:f>GRAPH!$BJ$1</c:f>
              <c:strCache>
                <c:ptCount val="1"/>
                <c:pt idx="0">
                  <c:v>40</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GRAPH!$BJ$2:$BJ$59</c:f>
              <c:numCache>
                <c:formatCode>General</c:formatCode>
                <c:ptCount val="58"/>
                <c:pt idx="0">
                  <c:v>3.3826130844854085E-2</c:v>
                </c:pt>
                <c:pt idx="1">
                  <c:v>3.0712160729893578E-2</c:v>
                </c:pt>
                <c:pt idx="2">
                  <c:v>2.7370777918206968E-2</c:v>
                </c:pt>
                <c:pt idx="3">
                  <c:v>2.3569470751622079E-2</c:v>
                </c:pt>
                <c:pt idx="4">
                  <c:v>1.9249761344354077E-2</c:v>
                </c:pt>
                <c:pt idx="5">
                  <c:v>1.4759559184035043E-2</c:v>
                </c:pt>
                <c:pt idx="6">
                  <c:v>1.0460999269877314E-2</c:v>
                </c:pt>
                <c:pt idx="7">
                  <c:v>6.575023605342456E-3</c:v>
                </c:pt>
                <c:pt idx="8">
                  <c:v>2.9910388096786589E-3</c:v>
                </c:pt>
                <c:pt idx="9">
                  <c:v>-4.2882755687689844E-4</c:v>
                </c:pt>
                <c:pt idx="10">
                  <c:v>-3.7026404297428872E-3</c:v>
                </c:pt>
                <c:pt idx="11">
                  <c:v>-6.77961116758663E-3</c:v>
                </c:pt>
                <c:pt idx="12">
                  <c:v>-9.4475312746742368E-3</c:v>
                </c:pt>
                <c:pt idx="13">
                  <c:v>-1.1397432594844048E-2</c:v>
                </c:pt>
                <c:pt idx="14">
                  <c:v>-1.2296617904069329E-2</c:v>
                </c:pt>
                <c:pt idx="15">
                  <c:v>-1.1858122270398397E-2</c:v>
                </c:pt>
                <c:pt idx="16">
                  <c:v>-9.7997500940141258E-3</c:v>
                </c:pt>
                <c:pt idx="17">
                  <c:v>-5.9729429467505479E-3</c:v>
                </c:pt>
                <c:pt idx="18">
                  <c:v>-4.527037756234531E-4</c:v>
                </c:pt>
                <c:pt idx="19">
                  <c:v>6.2731501714623494E-3</c:v>
                </c:pt>
                <c:pt idx="20">
                  <c:v>1.3422936630756443E-2</c:v>
                </c:pt>
                <c:pt idx="21">
                  <c:v>2.0217550090142034E-2</c:v>
                </c:pt>
                <c:pt idx="22">
                  <c:v>2.6073238648264163E-2</c:v>
                </c:pt>
                <c:pt idx="23">
                  <c:v>3.0591431046865014E-2</c:v>
                </c:pt>
                <c:pt idx="24">
                  <c:v>3.3557775542696455E-2</c:v>
                </c:pt>
                <c:pt idx="25">
                  <c:v>3.5044771262951135E-2</c:v>
                </c:pt>
                <c:pt idx="26">
                  <c:v>3.5195808629326919E-2</c:v>
                </c:pt>
                <c:pt idx="27">
                  <c:v>3.4146765741211782E-2</c:v>
                </c:pt>
                <c:pt idx="28">
                  <c:v>3.1892053302591261E-2</c:v>
                </c:pt>
                <c:pt idx="29">
                  <c:v>2.8276874030750854E-2</c:v>
                </c:pt>
                <c:pt idx="30">
                  <c:v>2.3107456016892791E-2</c:v>
                </c:pt>
                <c:pt idx="31">
                  <c:v>1.623222944099334E-2</c:v>
                </c:pt>
                <c:pt idx="32">
                  <c:v>7.8016029548000354E-3</c:v>
                </c:pt>
                <c:pt idx="33">
                  <c:v>-1.3965587385216249E-3</c:v>
                </c:pt>
                <c:pt idx="34">
                  <c:v>-1.0227586182130155E-2</c:v>
                </c:pt>
                <c:pt idx="35">
                  <c:v>-1.7660640873227607E-2</c:v>
                </c:pt>
                <c:pt idx="36">
                  <c:v>-2.2997462640237831E-2</c:v>
                </c:pt>
                <c:pt idx="37">
                  <c:v>-2.5887031809497918E-2</c:v>
                </c:pt>
                <c:pt idx="38">
                  <c:v>-2.6083484747092767E-2</c:v>
                </c:pt>
                <c:pt idx="39">
                  <c:v>-2.3510460065372385E-2</c:v>
                </c:pt>
                <c:pt idx="40">
                  <c:v>-1.8043314776581054E-2</c:v>
                </c:pt>
                <c:pt idx="41">
                  <c:v>-9.4643999455319427E-3</c:v>
                </c:pt>
                <c:pt idx="42">
                  <c:v>2.0929919890361193E-3</c:v>
                </c:pt>
                <c:pt idx="43">
                  <c:v>1.5451885744280136E-2</c:v>
                </c:pt>
                <c:pt idx="44">
                  <c:v>2.8314254596733646E-2</c:v>
                </c:pt>
                <c:pt idx="45">
                  <c:v>3.7835270575772073E-2</c:v>
                </c:pt>
                <c:pt idx="46">
                  <c:v>4.165811163016675E-2</c:v>
                </c:pt>
                <c:pt idx="47">
                  <c:v>3.9430166639102371E-2</c:v>
                </c:pt>
                <c:pt idx="48">
                  <c:v>3.3005327471521184E-2</c:v>
                </c:pt>
                <c:pt idx="49">
                  <c:v>2.5108405149188995E-2</c:v>
                </c:pt>
                <c:pt idx="50">
                  <c:v>1.8240722455268088E-2</c:v>
                </c:pt>
                <c:pt idx="51">
                  <c:v>1.3937893203178509E-2</c:v>
                </c:pt>
                <c:pt idx="52">
                  <c:v>1.2499777179152738E-2</c:v>
                </c:pt>
                <c:pt idx="53">
                  <c:v>1.3293254610383887E-2</c:v>
                </c:pt>
                <c:pt idx="54">
                  <c:v>1.5425225221345151E-2</c:v>
                </c:pt>
                <c:pt idx="55">
                  <c:v>1.831451192870448E-2</c:v>
                </c:pt>
                <c:pt idx="56">
                  <c:v>2.1416467287991292E-2</c:v>
                </c:pt>
                <c:pt idx="57">
                  <c:v>2.2940579900851792E-2</c:v>
                </c:pt>
              </c:numCache>
            </c:numRef>
          </c:val>
        </c:ser>
        <c:bandFmts>
          <c:bandFmt>
            <c:idx val="0"/>
            <c:spPr>
              <a:solidFill>
                <a:srgbClr val="7030A0"/>
              </a:solidFill>
              <a:ln/>
              <a:effectLst/>
              <a:sp3d/>
            </c:spPr>
          </c:bandFmt>
          <c:bandFmt>
            <c:idx val="1"/>
            <c:spPr>
              <a:solidFill>
                <a:srgbClr val="002060"/>
              </a:solidFill>
              <a:ln/>
              <a:effectLst/>
              <a:sp3d/>
            </c:spPr>
          </c:bandFmt>
          <c:bandFmt>
            <c:idx val="2"/>
            <c:spPr>
              <a:solidFill>
                <a:srgbClr val="0070C0"/>
              </a:solidFill>
              <a:ln/>
              <a:effectLst/>
              <a:sp3d/>
            </c:spPr>
          </c:bandFmt>
          <c:bandFmt>
            <c:idx val="3"/>
            <c:spPr>
              <a:solidFill>
                <a:srgbClr val="00B0F0"/>
              </a:solidFill>
              <a:ln/>
              <a:effectLst/>
              <a:sp3d/>
            </c:spPr>
          </c:bandFmt>
          <c:bandFmt>
            <c:idx val="4"/>
            <c:spPr>
              <a:solidFill>
                <a:srgbClr val="66FFFF"/>
              </a:solidFill>
              <a:ln/>
              <a:effectLst/>
              <a:sp3d/>
            </c:spPr>
          </c:bandFmt>
          <c:bandFmt>
            <c:idx val="5"/>
            <c:spPr>
              <a:solidFill>
                <a:srgbClr val="00B050"/>
              </a:solidFill>
              <a:ln/>
              <a:effectLst/>
              <a:sp3d/>
            </c:spPr>
          </c:bandFmt>
          <c:bandFmt>
            <c:idx val="6"/>
            <c:spPr>
              <a:solidFill>
                <a:srgbClr val="92D050"/>
              </a:solidFill>
              <a:ln/>
              <a:effectLst/>
              <a:sp3d/>
            </c:spPr>
          </c:bandFmt>
          <c:bandFmt>
            <c:idx val="7"/>
            <c:spPr>
              <a:solidFill>
                <a:srgbClr val="FFFF00"/>
              </a:solidFill>
              <a:ln/>
              <a:effectLst/>
              <a:sp3d/>
            </c:spPr>
          </c:bandFmt>
          <c:bandFmt>
            <c:idx val="8"/>
            <c:spPr>
              <a:solidFill>
                <a:srgbClr val="FFC000"/>
              </a:solidFill>
              <a:ln/>
              <a:effectLst/>
              <a:sp3d/>
            </c:spPr>
          </c:bandFmt>
          <c:bandFmt>
            <c:idx val="9"/>
            <c:spPr>
              <a:solidFill>
                <a:srgbClr val="FF0000"/>
              </a:solidFill>
              <a:ln/>
              <a:effectLst/>
              <a:sp3d/>
            </c:spPr>
          </c:bandFmt>
          <c:bandFmt>
            <c:idx val="10"/>
            <c:spPr>
              <a:solidFill>
                <a:schemeClr val="accent5">
                  <a:lumMod val="60000"/>
                </a:schemeClr>
              </a:solidFill>
              <a:ln/>
              <a:effectLst/>
              <a:sp3d/>
            </c:spPr>
          </c:bandFmt>
          <c:bandFmt>
            <c:idx val="11"/>
            <c:spPr>
              <a:solidFill>
                <a:schemeClr val="accent6">
                  <a:lumMod val="60000"/>
                </a:schemeClr>
              </a:solidFill>
              <a:ln/>
              <a:effectLst/>
              <a:sp3d/>
            </c:spPr>
          </c:bandFmt>
          <c:bandFmt>
            <c:idx val="12"/>
            <c:spPr>
              <a:solidFill>
                <a:schemeClr val="accent1">
                  <a:lumMod val="80000"/>
                  <a:lumOff val="20000"/>
                </a:schemeClr>
              </a:solidFill>
              <a:ln/>
              <a:effectLst/>
              <a:sp3d/>
            </c:spPr>
          </c:bandFmt>
          <c:bandFmt>
            <c:idx val="13"/>
            <c:spPr>
              <a:solidFill>
                <a:schemeClr val="accent2">
                  <a:lumMod val="80000"/>
                  <a:lumOff val="20000"/>
                </a:schemeClr>
              </a:solidFill>
              <a:ln/>
              <a:effectLst/>
              <a:sp3d/>
            </c:spPr>
          </c:bandFmt>
          <c:bandFmt>
            <c:idx val="14"/>
            <c:spPr>
              <a:solidFill>
                <a:schemeClr val="accent3">
                  <a:lumMod val="80000"/>
                  <a:lumOff val="20000"/>
                </a:schemeClr>
              </a:solidFill>
              <a:ln/>
              <a:effectLst/>
              <a:sp3d/>
            </c:spPr>
          </c:bandFmt>
        </c:bandFmts>
        <c:axId val="297705400"/>
        <c:axId val="301038336"/>
        <c:axId val="302819104"/>
        <c:extLst/>
      </c:surfaceChart>
      <c:catAx>
        <c:axId val="297705400"/>
        <c:scaling>
          <c:orientation val="minMax"/>
        </c:scaling>
        <c:delete val="0"/>
        <c:axPos val="b"/>
        <c:numFmt formatCode="General" sourceLinked="1"/>
        <c:majorTickMark val="out"/>
        <c:minorTickMark val="none"/>
        <c:tickLblPos val="high"/>
        <c:spPr>
          <a:noFill/>
          <a:ln w="9525" cap="flat" cmpd="sng" algn="ctr">
            <a:solidFill>
              <a:schemeClr val="tx1"/>
            </a:solidFill>
            <a:round/>
          </a:ln>
          <a:effectLst/>
        </c:spPr>
        <c:txPr>
          <a:bodyPr rot="-60000000" spcFirstLastPara="1" vertOverflow="ellipsis" vert="horz" wrap="square" anchor="b" anchorCtr="1"/>
          <a:lstStyle/>
          <a:p>
            <a:pPr>
              <a:defRPr sz="2000" b="0" i="0" u="none" strike="noStrike" kern="1200" baseline="0">
                <a:solidFill>
                  <a:sysClr val="windowText" lastClr="000000"/>
                </a:solidFill>
                <a:latin typeface="+mn-lt"/>
                <a:ea typeface="+mn-ea"/>
                <a:cs typeface="+mn-cs"/>
              </a:defRPr>
            </a:pPr>
            <a:endParaRPr lang="en-US"/>
          </a:p>
        </c:txPr>
        <c:crossAx val="301038336"/>
        <c:crosses val="autoZero"/>
        <c:auto val="1"/>
        <c:lblAlgn val="ctr"/>
        <c:lblOffset val="100"/>
        <c:tickLblSkip val="10"/>
        <c:tickMarkSkip val="5"/>
        <c:noMultiLvlLbl val="0"/>
      </c:catAx>
      <c:valAx>
        <c:axId val="301038336"/>
        <c:scaling>
          <c:orientation val="minMax"/>
          <c:max val="3.500000000000001E-2"/>
          <c:min val="-1.5000000000000003E-2"/>
        </c:scaling>
        <c:delete val="0"/>
        <c:axPos val="r"/>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7705400"/>
        <c:crosses val="max"/>
        <c:crossBetween val="midCat"/>
        <c:majorUnit val="5.000000000000001E-3"/>
      </c:valAx>
      <c:serAx>
        <c:axId val="302819104"/>
        <c:scaling>
          <c:orientation val="maxMin"/>
        </c:scaling>
        <c:delete val="0"/>
        <c:axPos val="b"/>
        <c:majorTickMark val="out"/>
        <c:minorTickMark val="none"/>
        <c:tickLblPos val="high"/>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n-US"/>
          </a:p>
        </c:txPr>
        <c:crossAx val="301038336"/>
        <c:crosses val="autoZero"/>
        <c:tickLblSkip val="5"/>
        <c:tickMarkSkip val="5"/>
      </c:serAx>
      <c:spPr>
        <a:noFill/>
        <a:ln>
          <a:noFill/>
        </a:ln>
        <a:effectLst/>
      </c:spPr>
    </c:plotArea>
    <c:legend>
      <c:legendPos val="r"/>
      <c:legendEntry>
        <c:idx val="0"/>
        <c:txPr>
          <a:bodyPr rot="0" spcFirstLastPara="1" vertOverflow="ellipsis" vert="horz" wrap="square" anchor="ctr" anchorCtr="1"/>
          <a:lstStyle/>
          <a:p>
            <a:pPr rtl="0">
              <a:defRPr sz="1600" b="0" i="0" u="none" strike="noStrike" kern="1200" baseline="0">
                <a:solidFill>
                  <a:sysClr val="windowText" lastClr="000000"/>
                </a:solidFill>
                <a:latin typeface="+mn-lt"/>
                <a:ea typeface="+mn-ea"/>
                <a:cs typeface="+mn-cs"/>
              </a:defRPr>
            </a:pPr>
            <a:endParaRPr lang="en-US"/>
          </a:p>
        </c:txPr>
      </c:legendEntry>
      <c:legendEntry>
        <c:idx val="1"/>
        <c:txPr>
          <a:bodyPr rot="0" spcFirstLastPara="1" vertOverflow="ellipsis" vert="horz" wrap="square" anchor="ctr" anchorCtr="1"/>
          <a:lstStyle/>
          <a:p>
            <a:pPr rtl="0">
              <a:defRPr sz="1600" b="0" i="0" u="none" strike="noStrike" kern="1200" baseline="0">
                <a:solidFill>
                  <a:sysClr val="windowText" lastClr="000000"/>
                </a:solidFill>
                <a:latin typeface="+mn-lt"/>
                <a:ea typeface="+mn-ea"/>
                <a:cs typeface="+mn-cs"/>
              </a:defRPr>
            </a:pPr>
            <a:endParaRPr lang="en-US"/>
          </a:p>
        </c:txPr>
      </c:legendEntry>
      <c:legendEntry>
        <c:idx val="2"/>
        <c:txPr>
          <a:bodyPr rot="0" spcFirstLastPara="1" vertOverflow="ellipsis" vert="horz" wrap="square" anchor="ctr" anchorCtr="1"/>
          <a:lstStyle/>
          <a:p>
            <a:pPr rtl="0">
              <a:defRPr sz="1600" b="0" i="0" u="none" strike="noStrike" kern="1200" baseline="0">
                <a:solidFill>
                  <a:sysClr val="windowText" lastClr="000000"/>
                </a:solidFill>
                <a:latin typeface="+mn-lt"/>
                <a:ea typeface="+mn-ea"/>
                <a:cs typeface="+mn-cs"/>
              </a:defRPr>
            </a:pPr>
            <a:endParaRPr lang="en-US"/>
          </a:p>
        </c:txPr>
      </c:legendEntry>
      <c:legendEntry>
        <c:idx val="3"/>
        <c:txPr>
          <a:bodyPr rot="0" spcFirstLastPara="1" vertOverflow="ellipsis" vert="horz" wrap="square" anchor="ctr" anchorCtr="1"/>
          <a:lstStyle/>
          <a:p>
            <a:pPr rtl="0">
              <a:defRPr sz="1600" b="0" i="0" u="none" strike="noStrike" kern="1200" baseline="0">
                <a:solidFill>
                  <a:sysClr val="windowText" lastClr="000000"/>
                </a:solidFill>
                <a:latin typeface="+mn-lt"/>
                <a:ea typeface="+mn-ea"/>
                <a:cs typeface="+mn-cs"/>
              </a:defRPr>
            </a:pPr>
            <a:endParaRPr lang="en-US"/>
          </a:p>
        </c:txPr>
      </c:legendEntry>
      <c:legendEntry>
        <c:idx val="4"/>
        <c:txPr>
          <a:bodyPr rot="0" spcFirstLastPara="1" vertOverflow="ellipsis" vert="horz" wrap="square" anchor="ctr" anchorCtr="1"/>
          <a:lstStyle/>
          <a:p>
            <a:pPr rtl="0">
              <a:defRPr sz="1600" b="0" i="0" u="none" strike="noStrike" kern="1200" baseline="0">
                <a:solidFill>
                  <a:sysClr val="windowText" lastClr="000000"/>
                </a:solidFill>
                <a:latin typeface="+mn-lt"/>
                <a:ea typeface="+mn-ea"/>
                <a:cs typeface="+mn-cs"/>
              </a:defRPr>
            </a:pPr>
            <a:endParaRPr lang="en-US"/>
          </a:p>
        </c:txPr>
      </c:legendEntry>
      <c:legendEntry>
        <c:idx val="5"/>
        <c:txPr>
          <a:bodyPr rot="0" spcFirstLastPara="1" vertOverflow="ellipsis" vert="horz" wrap="square" anchor="ctr" anchorCtr="1"/>
          <a:lstStyle/>
          <a:p>
            <a:pPr rtl="0">
              <a:defRPr sz="1600" b="0" i="0" u="none" strike="noStrike" kern="1200" baseline="0">
                <a:solidFill>
                  <a:sysClr val="windowText" lastClr="000000"/>
                </a:solidFill>
                <a:latin typeface="+mn-lt"/>
                <a:ea typeface="+mn-ea"/>
                <a:cs typeface="+mn-cs"/>
              </a:defRPr>
            </a:pPr>
            <a:endParaRPr lang="en-US"/>
          </a:p>
        </c:txPr>
      </c:legendEntry>
      <c:legendEntry>
        <c:idx val="6"/>
        <c:txPr>
          <a:bodyPr rot="0" spcFirstLastPara="1" vertOverflow="ellipsis" vert="horz" wrap="square" anchor="ctr" anchorCtr="1"/>
          <a:lstStyle/>
          <a:p>
            <a:pPr rtl="0">
              <a:defRPr sz="1600" b="0" i="0" u="none" strike="noStrike" kern="1200" baseline="0">
                <a:solidFill>
                  <a:sysClr val="windowText" lastClr="000000"/>
                </a:solidFill>
                <a:latin typeface="+mn-lt"/>
                <a:ea typeface="+mn-ea"/>
                <a:cs typeface="+mn-cs"/>
              </a:defRPr>
            </a:pPr>
            <a:endParaRPr lang="en-US"/>
          </a:p>
        </c:txPr>
      </c:legendEntry>
      <c:legendEntry>
        <c:idx val="7"/>
        <c:txPr>
          <a:bodyPr rot="0" spcFirstLastPara="1" vertOverflow="ellipsis" vert="horz" wrap="square" anchor="ctr" anchorCtr="1"/>
          <a:lstStyle/>
          <a:p>
            <a:pPr rtl="0">
              <a:defRPr sz="1600" b="0" i="0" u="none" strike="noStrike" kern="1200" baseline="0">
                <a:solidFill>
                  <a:sysClr val="windowText" lastClr="000000"/>
                </a:solidFill>
                <a:latin typeface="+mn-lt"/>
                <a:ea typeface="+mn-ea"/>
                <a:cs typeface="+mn-cs"/>
              </a:defRPr>
            </a:pPr>
            <a:endParaRPr lang="en-US"/>
          </a:p>
        </c:txPr>
      </c:legendEntry>
      <c:legendEntry>
        <c:idx val="8"/>
        <c:txPr>
          <a:bodyPr rot="0" spcFirstLastPara="1" vertOverflow="ellipsis" vert="horz" wrap="square" anchor="ctr" anchorCtr="1"/>
          <a:lstStyle/>
          <a:p>
            <a:pPr rtl="0">
              <a:defRPr sz="1600" b="0" i="0" u="none" strike="noStrike" kern="1200" baseline="0">
                <a:solidFill>
                  <a:sysClr val="windowText" lastClr="000000"/>
                </a:solidFill>
                <a:latin typeface="+mn-lt"/>
                <a:ea typeface="+mn-ea"/>
                <a:cs typeface="+mn-cs"/>
              </a:defRPr>
            </a:pPr>
            <a:endParaRPr lang="en-US"/>
          </a:p>
        </c:txPr>
      </c:legendEntry>
      <c:legendEntry>
        <c:idx val="9"/>
        <c:txPr>
          <a:bodyPr rot="0" spcFirstLastPara="1" vertOverflow="ellipsis" vert="horz" wrap="square" anchor="ctr" anchorCtr="1"/>
          <a:lstStyle/>
          <a:p>
            <a:pPr rtl="0">
              <a:defRPr sz="1600" b="0" i="0" u="none" strike="noStrike" kern="1200" baseline="0">
                <a:solidFill>
                  <a:sysClr val="windowText" lastClr="000000"/>
                </a:solidFill>
                <a:latin typeface="+mn-lt"/>
                <a:ea typeface="+mn-ea"/>
                <a:cs typeface="+mn-cs"/>
              </a:defRPr>
            </a:pPr>
            <a:endParaRPr lang="en-US"/>
          </a:p>
        </c:txPr>
      </c:legendEntry>
      <c:layout>
        <c:manualLayout>
          <c:xMode val="edge"/>
          <c:yMode val="edge"/>
          <c:x val="0.80324198461708274"/>
          <c:y val="0.12538586594586124"/>
          <c:w val="0.15346277337299086"/>
          <c:h val="0.63021506640028202"/>
        </c:manualLayout>
      </c:layout>
      <c:overlay val="0"/>
      <c:spPr>
        <a:noFill/>
        <a:ln>
          <a:noFill/>
        </a:ln>
        <a:effectLst/>
      </c:spPr>
      <c:txPr>
        <a:bodyPr rot="0" spcFirstLastPara="1" vertOverflow="ellipsis" vert="horz" wrap="square" anchor="ctr" anchorCtr="1"/>
        <a:lstStyle/>
        <a:p>
          <a:pPr rtl="0">
            <a:defRPr sz="1600" b="0" i="0" u="none" strike="noStrike" kern="1200" baseline="0">
              <a:solidFill>
                <a:sysClr val="windowText" lastClr="000000"/>
              </a:solidFill>
              <a:latin typeface="+mn-lt"/>
              <a:ea typeface="+mn-ea"/>
              <a:cs typeface="+mn-cs"/>
            </a:defRPr>
          </a:pPr>
          <a:endParaRPr lang="en-US"/>
        </a:p>
      </c:txPr>
    </c:legend>
    <c:plotVisOnly val="1"/>
    <c:dispBlanksAs val="zero"/>
    <c:showDLblsOverMax val="0"/>
  </c:chart>
  <c:spPr>
    <a:solidFill>
      <a:schemeClr val="bg1"/>
    </a:solidFill>
    <a:ln w="9525" cap="flat" cmpd="sng" algn="ctr">
      <a:noFill/>
      <a:round/>
    </a:ln>
    <a:effectLst/>
    <a:scene3d>
      <a:camera prst="orthographicFront"/>
      <a:lightRig rig="threePt" dir="t"/>
    </a:scene3d>
    <a:sp3d/>
  </c:spPr>
  <c:txPr>
    <a:bodyPr/>
    <a:lstStyle/>
    <a:p>
      <a:pPr>
        <a:defRPr/>
      </a:pPr>
      <a:endParaRPr lang="en-US"/>
    </a:p>
  </c:txPr>
  <c:externalData r:id="rId2">
    <c:autoUpdate val="0"/>
  </c:externalData>
  <c:userShapes r:id="rId3"/>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90"/>
      <c:rotY val="0"/>
      <c:depthPercent val="100"/>
      <c:rAngAx val="0"/>
      <c:perspective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15267359141015E-2"/>
          <c:y val="9.0216194769363142E-2"/>
          <c:w val="0.89124468064402917"/>
          <c:h val="0.80970627711846455"/>
        </c:manualLayout>
      </c:layout>
      <c:surfaceChart>
        <c:wireframe val="0"/>
        <c:ser>
          <c:idx val="80"/>
          <c:order val="0"/>
          <c:tx>
            <c:strRef>
              <c:f>GRAPH!$B$1</c:f>
              <c:strCache>
                <c:ptCount val="1"/>
                <c:pt idx="0">
                  <c:v>100</c:v>
                </c:pt>
              </c:strCache>
            </c:strRef>
          </c:tx>
          <c:spPr>
            <a:solidFill>
              <a:schemeClr val="accent3">
                <a:lumMod val="60000"/>
                <a:lumOff val="40000"/>
              </a:schemeClr>
            </a:solidFill>
            <a:ln/>
            <a:effectLst/>
            <a:sp3d/>
          </c:spPr>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GRAPH!$B$2:$B$59</c:f>
              <c:numCache>
                <c:formatCode>General</c:formatCode>
                <c:ptCount val="58"/>
                <c:pt idx="0">
                  <c:v>-1.1869986038818114E-2</c:v>
                </c:pt>
                <c:pt idx="1">
                  <c:v>-1.0341490102801276E-2</c:v>
                </c:pt>
                <c:pt idx="2">
                  <c:v>-8.8152017642003089E-3</c:v>
                </c:pt>
                <c:pt idx="3">
                  <c:v>-7.2890650599289342E-3</c:v>
                </c:pt>
                <c:pt idx="4">
                  <c:v>-5.7601339257281059E-3</c:v>
                </c:pt>
                <c:pt idx="5">
                  <c:v>-4.2250531098440569E-3</c:v>
                </c:pt>
                <c:pt idx="6">
                  <c:v>-2.6824606615880597E-3</c:v>
                </c:pt>
                <c:pt idx="7">
                  <c:v>-1.1334619368682519E-3</c:v>
                </c:pt>
                <c:pt idx="8">
                  <c:v>4.1760038336860483E-4</c:v>
                </c:pt>
                <c:pt idx="9">
                  <c:v>1.9630965532947964E-3</c:v>
                </c:pt>
                <c:pt idx="10">
                  <c:v>3.4919908190252646E-3</c:v>
                </c:pt>
                <c:pt idx="11">
                  <c:v>4.988807702040271E-3</c:v>
                </c:pt>
                <c:pt idx="12">
                  <c:v>6.4328267106701087E-3</c:v>
                </c:pt>
                <c:pt idx="13">
                  <c:v>7.7974911092746346E-3</c:v>
                </c:pt>
                <c:pt idx="14">
                  <c:v>9.052500731917712E-3</c:v>
                </c:pt>
                <c:pt idx="15">
                  <c:v>1.0167184927329626E-2</c:v>
                </c:pt>
                <c:pt idx="16">
                  <c:v>1.1111784712066058E-2</c:v>
                </c:pt>
                <c:pt idx="17">
                  <c:v>1.1859654960658078E-2</c:v>
                </c:pt>
                <c:pt idx="18">
                  <c:v>1.2390087633625674E-2</c:v>
                </c:pt>
                <c:pt idx="19">
                  <c:v>1.2689230191082507E-2</c:v>
                </c:pt>
                <c:pt idx="20">
                  <c:v>1.2753921663353068E-2</c:v>
                </c:pt>
                <c:pt idx="21">
                  <c:v>1.2592092762283846E-2</c:v>
                </c:pt>
                <c:pt idx="22">
                  <c:v>1.2219221583491785E-2</c:v>
                </c:pt>
                <c:pt idx="23">
                  <c:v>1.1656363190870267E-2</c:v>
                </c:pt>
                <c:pt idx="24">
                  <c:v>1.0929318028040175E-2</c:v>
                </c:pt>
                <c:pt idx="25">
                  <c:v>1.0069891062093078E-2</c:v>
                </c:pt>
                <c:pt idx="26">
                  <c:v>9.1133635724404694E-3</c:v>
                </c:pt>
                <c:pt idx="27">
                  <c:v>8.0926358380232211E-3</c:v>
                </c:pt>
                <c:pt idx="28">
                  <c:v>7.0388640848861039E-3</c:v>
                </c:pt>
                <c:pt idx="29">
                  <c:v>5.9784153066104462E-3</c:v>
                </c:pt>
                <c:pt idx="30">
                  <c:v>4.9398871388642018E-3</c:v>
                </c:pt>
                <c:pt idx="31">
                  <c:v>3.9472007089491057E-3</c:v>
                </c:pt>
                <c:pt idx="32">
                  <c:v>3.0246866098425917E-3</c:v>
                </c:pt>
                <c:pt idx="33">
                  <c:v>2.1962662756417339E-3</c:v>
                </c:pt>
                <c:pt idx="34">
                  <c:v>1.4700525348501081E-3</c:v>
                </c:pt>
                <c:pt idx="35">
                  <c:v>8.3593340711099473E-4</c:v>
                </c:pt>
                <c:pt idx="36">
                  <c:v>2.6287369274730077E-4</c:v>
                </c:pt>
                <c:pt idx="37">
                  <c:v>-2.9472925413903672E-4</c:v>
                </c:pt>
                <c:pt idx="38">
                  <c:v>-8.9271533635976175E-4</c:v>
                </c:pt>
                <c:pt idx="39">
                  <c:v>-1.5748924651631246E-3</c:v>
                </c:pt>
                <c:pt idx="40">
                  <c:v>-2.3556796505551092E-3</c:v>
                </c:pt>
                <c:pt idx="41">
                  <c:v>-3.2130033891227816E-3</c:v>
                </c:pt>
                <c:pt idx="42">
                  <c:v>-4.0907542504229344E-3</c:v>
                </c:pt>
                <c:pt idx="43">
                  <c:v>-4.909470399781346E-3</c:v>
                </c:pt>
                <c:pt idx="44">
                  <c:v>-5.5883960642078012E-3</c:v>
                </c:pt>
                <c:pt idx="45">
                  <c:v>-6.048293624660972E-3</c:v>
                </c:pt>
                <c:pt idx="46">
                  <c:v>-6.2191657659970701E-3</c:v>
                </c:pt>
                <c:pt idx="47">
                  <c:v>-6.0461183634519799E-3</c:v>
                </c:pt>
                <c:pt idx="48">
                  <c:v>-5.4970847027697722E-3</c:v>
                </c:pt>
                <c:pt idx="49">
                  <c:v>-4.5674388366778729E-3</c:v>
                </c:pt>
                <c:pt idx="50">
                  <c:v>-3.285028039616833E-3</c:v>
                </c:pt>
                <c:pt idx="51">
                  <c:v>-1.6998199514006163E-3</c:v>
                </c:pt>
                <c:pt idx="52">
                  <c:v>1.2890030712991996E-4</c:v>
                </c:pt>
                <c:pt idx="53">
                  <c:v>2.1374981198219178E-3</c:v>
                </c:pt>
                <c:pt idx="54">
                  <c:v>4.2690663430494102E-3</c:v>
                </c:pt>
                <c:pt idx="55">
                  <c:v>6.48339118355995E-3</c:v>
                </c:pt>
                <c:pt idx="56">
                  <c:v>8.7452309427280273E-3</c:v>
                </c:pt>
                <c:pt idx="57">
                  <c:v>1.0934878021643193E-2</c:v>
                </c:pt>
              </c:numCache>
            </c:numRef>
          </c:val>
        </c:ser>
        <c:ser>
          <c:idx val="0"/>
          <c:order val="1"/>
          <c:tx>
            <c:strRef>
              <c:f>GRAPH!$C$1</c:f>
              <c:strCache>
                <c:ptCount val="1"/>
                <c:pt idx="0">
                  <c:v>99</c:v>
                </c:pt>
              </c:strCache>
            </c:strRef>
          </c:tx>
          <c:spPr>
            <a:solidFill>
              <a:schemeClr val="accent1"/>
            </a:solidFill>
            <a:ln/>
            <a:effectLst/>
            <a:sp3d/>
          </c:spPr>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GRAPH!$C$2:$C$59</c:f>
              <c:numCache>
                <c:formatCode>General</c:formatCode>
                <c:ptCount val="58"/>
                <c:pt idx="0">
                  <c:v>-1.2661318441405989E-2</c:v>
                </c:pt>
                <c:pt idx="1">
                  <c:v>-1.1030922776321362E-2</c:v>
                </c:pt>
                <c:pt idx="2">
                  <c:v>-9.4028818818136621E-3</c:v>
                </c:pt>
                <c:pt idx="3">
                  <c:v>-7.7750027305908635E-3</c:v>
                </c:pt>
                <c:pt idx="4">
                  <c:v>-6.1441428541099798E-3</c:v>
                </c:pt>
                <c:pt idx="5">
                  <c:v>-4.5067233171669939E-3</c:v>
                </c:pt>
                <c:pt idx="6">
                  <c:v>-2.861291372360597E-3</c:v>
                </c:pt>
                <c:pt idx="7">
                  <c:v>-1.2090260659928021E-3</c:v>
                </c:pt>
                <c:pt idx="8">
                  <c:v>4.4544040892651181E-4</c:v>
                </c:pt>
                <c:pt idx="9">
                  <c:v>2.093969656847783E-3</c:v>
                </c:pt>
                <c:pt idx="10">
                  <c:v>3.7247902069602822E-3</c:v>
                </c:pt>
                <c:pt idx="11">
                  <c:v>5.3213948821762887E-3</c:v>
                </c:pt>
                <c:pt idx="12">
                  <c:v>6.8616818247147823E-3</c:v>
                </c:pt>
                <c:pt idx="13">
                  <c:v>8.3173238498929439E-3</c:v>
                </c:pt>
                <c:pt idx="14">
                  <c:v>9.6560007807122254E-3</c:v>
                </c:pt>
                <c:pt idx="15">
                  <c:v>1.0844997255818268E-2</c:v>
                </c:pt>
                <c:pt idx="16">
                  <c:v>1.1852570359537129E-2</c:v>
                </c:pt>
                <c:pt idx="17">
                  <c:v>1.2650298624701951E-2</c:v>
                </c:pt>
                <c:pt idx="18">
                  <c:v>1.3216093475867385E-2</c:v>
                </c:pt>
                <c:pt idx="19">
                  <c:v>1.3535178870488006E-2</c:v>
                </c:pt>
                <c:pt idx="20">
                  <c:v>1.3604183107576606E-2</c:v>
                </c:pt>
                <c:pt idx="21">
                  <c:v>1.3431565613102769E-2</c:v>
                </c:pt>
                <c:pt idx="22">
                  <c:v>1.3033836355724571E-2</c:v>
                </c:pt>
                <c:pt idx="23">
                  <c:v>1.2433454070261618E-2</c:v>
                </c:pt>
                <c:pt idx="24">
                  <c:v>1.1657939229909519E-2</c:v>
                </c:pt>
                <c:pt idx="25">
                  <c:v>1.0741217132899283E-2</c:v>
                </c:pt>
                <c:pt idx="26">
                  <c:v>9.7209211439365003E-3</c:v>
                </c:pt>
                <c:pt idx="27">
                  <c:v>8.6321448938914361E-3</c:v>
                </c:pt>
                <c:pt idx="28">
                  <c:v>7.5081216905451779E-3</c:v>
                </c:pt>
                <c:pt idx="29">
                  <c:v>6.3769763270511426E-3</c:v>
                </c:pt>
                <c:pt idx="30">
                  <c:v>5.2692129481218151E-3</c:v>
                </c:pt>
                <c:pt idx="31">
                  <c:v>4.2103474228790457E-3</c:v>
                </c:pt>
                <c:pt idx="32">
                  <c:v>3.2263323838320978E-3</c:v>
                </c:pt>
                <c:pt idx="33">
                  <c:v>2.3426840273511828E-3</c:v>
                </c:pt>
                <c:pt idx="34">
                  <c:v>1.5680560371734487E-3</c:v>
                </c:pt>
                <c:pt idx="35">
                  <c:v>8.9166230091839436E-4</c:v>
                </c:pt>
                <c:pt idx="36">
                  <c:v>2.803986055971208E-4</c:v>
                </c:pt>
                <c:pt idx="37">
                  <c:v>-3.1437787108163918E-4</c:v>
                </c:pt>
                <c:pt idx="38">
                  <c:v>-9.5222969211707922E-4</c:v>
                </c:pt>
                <c:pt idx="39">
                  <c:v>-1.6798852961739997E-3</c:v>
                </c:pt>
                <c:pt idx="40">
                  <c:v>-2.5127249605921163E-3</c:v>
                </c:pt>
                <c:pt idx="41">
                  <c:v>-3.4272036150643005E-3</c:v>
                </c:pt>
                <c:pt idx="42">
                  <c:v>-4.3634712004511304E-3</c:v>
                </c:pt>
                <c:pt idx="43">
                  <c:v>-5.2367684264334356E-3</c:v>
                </c:pt>
                <c:pt idx="44">
                  <c:v>-5.9609558018216546E-3</c:v>
                </c:pt>
                <c:pt idx="45">
                  <c:v>-6.4515131996383699E-3</c:v>
                </c:pt>
                <c:pt idx="46">
                  <c:v>-6.633776817063541E-3</c:v>
                </c:pt>
                <c:pt idx="47">
                  <c:v>-6.4491929210154456E-3</c:v>
                </c:pt>
                <c:pt idx="48">
                  <c:v>-5.8635570162877569E-3</c:v>
                </c:pt>
                <c:pt idx="49">
                  <c:v>-4.8719347591230644E-3</c:v>
                </c:pt>
                <c:pt idx="50">
                  <c:v>-3.5040299089246219E-3</c:v>
                </c:pt>
                <c:pt idx="51">
                  <c:v>-1.8131412814939908E-3</c:v>
                </c:pt>
                <c:pt idx="52">
                  <c:v>1.374936609385813E-4</c:v>
                </c:pt>
                <c:pt idx="53">
                  <c:v>2.2799979944767125E-3</c:v>
                </c:pt>
                <c:pt idx="54">
                  <c:v>4.5536707659193706E-3</c:v>
                </c:pt>
                <c:pt idx="55">
                  <c:v>6.915617262463947E-3</c:v>
                </c:pt>
                <c:pt idx="56">
                  <c:v>9.328246338909895E-3</c:v>
                </c:pt>
                <c:pt idx="57">
                  <c:v>1.1663869889752741E-2</c:v>
                </c:pt>
              </c:numCache>
            </c:numRef>
          </c:val>
        </c:ser>
        <c:ser>
          <c:idx val="1"/>
          <c:order val="2"/>
          <c:tx>
            <c:strRef>
              <c:f>GRAPH!$D$1</c:f>
              <c:strCache>
                <c:ptCount val="1"/>
                <c:pt idx="0">
                  <c:v>98</c:v>
                </c:pt>
              </c:strCache>
            </c:strRef>
          </c:tx>
          <c:spPr>
            <a:solidFill>
              <a:schemeClr val="accent2"/>
            </a:solidFill>
            <a:ln/>
            <a:effectLst/>
            <a:sp3d/>
          </c:spPr>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GRAPH!$D$2:$D$59</c:f>
              <c:numCache>
                <c:formatCode>General</c:formatCode>
                <c:ptCount val="58"/>
                <c:pt idx="0">
                  <c:v>-1.3452650843993863E-2</c:v>
                </c:pt>
                <c:pt idx="1">
                  <c:v>-1.1720355449841447E-2</c:v>
                </c:pt>
                <c:pt idx="2">
                  <c:v>-9.9905619994270171E-3</c:v>
                </c:pt>
                <c:pt idx="3">
                  <c:v>-8.2609404012527927E-3</c:v>
                </c:pt>
                <c:pt idx="4">
                  <c:v>-6.5281517824918537E-3</c:v>
                </c:pt>
                <c:pt idx="5">
                  <c:v>-4.7883935244899308E-3</c:v>
                </c:pt>
                <c:pt idx="6">
                  <c:v>-3.0401220831331342E-3</c:v>
                </c:pt>
                <c:pt idx="7">
                  <c:v>-1.2845901951173521E-3</c:v>
                </c:pt>
                <c:pt idx="8">
                  <c:v>4.7328043448441879E-4</c:v>
                </c:pt>
                <c:pt idx="9">
                  <c:v>2.2248427604007691E-3</c:v>
                </c:pt>
                <c:pt idx="10">
                  <c:v>3.9575895948952998E-3</c:v>
                </c:pt>
                <c:pt idx="11">
                  <c:v>5.6539820623123073E-3</c:v>
                </c:pt>
                <c:pt idx="12">
                  <c:v>7.2905369387594567E-3</c:v>
                </c:pt>
                <c:pt idx="13">
                  <c:v>8.8371565905112533E-3</c:v>
                </c:pt>
                <c:pt idx="14">
                  <c:v>1.0259500829506741E-2</c:v>
                </c:pt>
                <c:pt idx="15">
                  <c:v>1.1522809584306909E-2</c:v>
                </c:pt>
                <c:pt idx="16">
                  <c:v>1.25933560070082E-2</c:v>
                </c:pt>
                <c:pt idx="17">
                  <c:v>1.3440942288745822E-2</c:v>
                </c:pt>
                <c:pt idx="18">
                  <c:v>1.4042099318109097E-2</c:v>
                </c:pt>
                <c:pt idx="19">
                  <c:v>1.4381127549893508E-2</c:v>
                </c:pt>
                <c:pt idx="20">
                  <c:v>1.4454444551800144E-2</c:v>
                </c:pt>
                <c:pt idx="21">
                  <c:v>1.4271038463921693E-2</c:v>
                </c:pt>
                <c:pt idx="22">
                  <c:v>1.3848451127957356E-2</c:v>
                </c:pt>
                <c:pt idx="23">
                  <c:v>1.3210544949652969E-2</c:v>
                </c:pt>
                <c:pt idx="24">
                  <c:v>1.2386560431778864E-2</c:v>
                </c:pt>
                <c:pt idx="25">
                  <c:v>1.1412543203705489E-2</c:v>
                </c:pt>
                <c:pt idx="26">
                  <c:v>1.0328478715432531E-2</c:v>
                </c:pt>
                <c:pt idx="27">
                  <c:v>9.1716539497596512E-3</c:v>
                </c:pt>
                <c:pt idx="28">
                  <c:v>7.9773792962042518E-3</c:v>
                </c:pt>
                <c:pt idx="29">
                  <c:v>6.775537347491839E-3</c:v>
                </c:pt>
                <c:pt idx="30">
                  <c:v>5.5985387573794284E-3</c:v>
                </c:pt>
                <c:pt idx="31">
                  <c:v>4.4734941368089866E-3</c:v>
                </c:pt>
                <c:pt idx="32">
                  <c:v>3.4279781578216038E-3</c:v>
                </c:pt>
                <c:pt idx="33">
                  <c:v>2.4891017790606316E-3</c:v>
                </c:pt>
                <c:pt idx="34">
                  <c:v>1.6660595394967892E-3</c:v>
                </c:pt>
                <c:pt idx="35">
                  <c:v>9.4739119472579398E-4</c:v>
                </c:pt>
                <c:pt idx="36">
                  <c:v>2.9792351844694088E-4</c:v>
                </c:pt>
                <c:pt idx="37">
                  <c:v>-3.3402648802424164E-4</c:v>
                </c:pt>
                <c:pt idx="38">
                  <c:v>-1.0117440478743967E-3</c:v>
                </c:pt>
                <c:pt idx="39">
                  <c:v>-1.7848781271848746E-3</c:v>
                </c:pt>
                <c:pt idx="40">
                  <c:v>-2.6697702706291238E-3</c:v>
                </c:pt>
                <c:pt idx="41">
                  <c:v>-3.6414038410058193E-3</c:v>
                </c:pt>
                <c:pt idx="42">
                  <c:v>-4.6361881504793255E-3</c:v>
                </c:pt>
                <c:pt idx="43">
                  <c:v>-5.5640664530855252E-3</c:v>
                </c:pt>
                <c:pt idx="44">
                  <c:v>-6.333515539435508E-3</c:v>
                </c:pt>
                <c:pt idx="45">
                  <c:v>-6.8547327746157679E-3</c:v>
                </c:pt>
                <c:pt idx="46">
                  <c:v>-7.0483878681300129E-3</c:v>
                </c:pt>
                <c:pt idx="47">
                  <c:v>-6.8522674785789104E-3</c:v>
                </c:pt>
                <c:pt idx="48">
                  <c:v>-6.2300293298057415E-3</c:v>
                </c:pt>
                <c:pt idx="49">
                  <c:v>-5.1764306815682559E-3</c:v>
                </c:pt>
                <c:pt idx="50">
                  <c:v>-3.7230317782324107E-3</c:v>
                </c:pt>
                <c:pt idx="51">
                  <c:v>-1.926462611587365E-3</c:v>
                </c:pt>
                <c:pt idx="52">
                  <c:v>1.4608701474724261E-4</c:v>
                </c:pt>
                <c:pt idx="53">
                  <c:v>2.4224978691315068E-3</c:v>
                </c:pt>
                <c:pt idx="54">
                  <c:v>4.8382751887893318E-3</c:v>
                </c:pt>
                <c:pt idx="55">
                  <c:v>7.3478433413679432E-3</c:v>
                </c:pt>
                <c:pt idx="56">
                  <c:v>9.9112617350917646E-3</c:v>
                </c:pt>
                <c:pt idx="57">
                  <c:v>1.2392861757862287E-2</c:v>
                </c:pt>
              </c:numCache>
            </c:numRef>
          </c:val>
        </c:ser>
        <c:ser>
          <c:idx val="2"/>
          <c:order val="3"/>
          <c:tx>
            <c:strRef>
              <c:f>GRAPH!$E$1</c:f>
              <c:strCache>
                <c:ptCount val="1"/>
                <c:pt idx="0">
                  <c:v>97</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GRAPH!$E$2:$E$59</c:f>
              <c:numCache>
                <c:formatCode>General</c:formatCode>
                <c:ptCount val="58"/>
                <c:pt idx="0">
                  <c:v>-1.4243983246581738E-2</c:v>
                </c:pt>
                <c:pt idx="1">
                  <c:v>-1.2409788123361531E-2</c:v>
                </c:pt>
                <c:pt idx="2">
                  <c:v>-1.057824211704037E-2</c:v>
                </c:pt>
                <c:pt idx="3">
                  <c:v>-8.7468780719147203E-3</c:v>
                </c:pt>
                <c:pt idx="4">
                  <c:v>-6.9121607108737267E-3</c:v>
                </c:pt>
                <c:pt idx="5">
                  <c:v>-5.0700637318128686E-3</c:v>
                </c:pt>
                <c:pt idx="6">
                  <c:v>-3.2189527939056719E-3</c:v>
                </c:pt>
                <c:pt idx="7">
                  <c:v>-1.3601543242419023E-3</c:v>
                </c:pt>
                <c:pt idx="8">
                  <c:v>5.0112046004232582E-4</c:v>
                </c:pt>
                <c:pt idx="9">
                  <c:v>2.3557158639537557E-3</c:v>
                </c:pt>
                <c:pt idx="10">
                  <c:v>4.1903889828303178E-3</c:v>
                </c:pt>
                <c:pt idx="11">
                  <c:v>5.986569242448325E-3</c:v>
                </c:pt>
                <c:pt idx="12">
                  <c:v>7.7193920528041303E-3</c:v>
                </c:pt>
                <c:pt idx="13">
                  <c:v>9.3569893311295609E-3</c:v>
                </c:pt>
                <c:pt idx="14">
                  <c:v>1.0863000878301254E-2</c:v>
                </c:pt>
                <c:pt idx="15">
                  <c:v>1.2200621912795551E-2</c:v>
                </c:pt>
                <c:pt idx="16">
                  <c:v>1.333414165447927E-2</c:v>
                </c:pt>
                <c:pt idx="17">
                  <c:v>1.4231585952789694E-2</c:v>
                </c:pt>
                <c:pt idx="18">
                  <c:v>1.4868105160350809E-2</c:v>
                </c:pt>
                <c:pt idx="19">
                  <c:v>1.5227076229299008E-2</c:v>
                </c:pt>
                <c:pt idx="20">
                  <c:v>1.5304705996023682E-2</c:v>
                </c:pt>
                <c:pt idx="21">
                  <c:v>1.5110511314740616E-2</c:v>
                </c:pt>
                <c:pt idx="22">
                  <c:v>1.4663065900190142E-2</c:v>
                </c:pt>
                <c:pt idx="23">
                  <c:v>1.3987635829044321E-2</c:v>
                </c:pt>
                <c:pt idx="24">
                  <c:v>1.311518163364821E-2</c:v>
                </c:pt>
                <c:pt idx="25">
                  <c:v>1.2083869274511693E-2</c:v>
                </c:pt>
                <c:pt idx="26">
                  <c:v>1.0936036286928564E-2</c:v>
                </c:pt>
                <c:pt idx="27">
                  <c:v>9.7111630056278646E-3</c:v>
                </c:pt>
                <c:pt idx="28">
                  <c:v>8.446636901863324E-3</c:v>
                </c:pt>
                <c:pt idx="29">
                  <c:v>7.1740983679325354E-3</c:v>
                </c:pt>
                <c:pt idx="30">
                  <c:v>5.9278645666370425E-3</c:v>
                </c:pt>
                <c:pt idx="31">
                  <c:v>4.7366408507389266E-3</c:v>
                </c:pt>
                <c:pt idx="32">
                  <c:v>3.6296239318111103E-3</c:v>
                </c:pt>
                <c:pt idx="33">
                  <c:v>2.6355195307700809E-3</c:v>
                </c:pt>
                <c:pt idx="34">
                  <c:v>1.7640630418201298E-3</c:v>
                </c:pt>
                <c:pt idx="35">
                  <c:v>1.0031200885331937E-3</c:v>
                </c:pt>
                <c:pt idx="36">
                  <c:v>3.1544843129676091E-4</c:v>
                </c:pt>
                <c:pt idx="37">
                  <c:v>-3.5367510496684405E-4</c:v>
                </c:pt>
                <c:pt idx="38">
                  <c:v>-1.0712584036317141E-3</c:v>
                </c:pt>
                <c:pt idx="39">
                  <c:v>-1.8898709581957496E-3</c:v>
                </c:pt>
                <c:pt idx="40">
                  <c:v>-2.8268155806661309E-3</c:v>
                </c:pt>
                <c:pt idx="41">
                  <c:v>-3.8556040669473378E-3</c:v>
                </c:pt>
                <c:pt idx="42">
                  <c:v>-4.9089051005075214E-3</c:v>
                </c:pt>
                <c:pt idx="43">
                  <c:v>-5.8913644797376156E-3</c:v>
                </c:pt>
                <c:pt idx="44">
                  <c:v>-6.7060752770493615E-3</c:v>
                </c:pt>
                <c:pt idx="45">
                  <c:v>-7.2579523495931667E-3</c:v>
                </c:pt>
                <c:pt idx="46">
                  <c:v>-7.4629989191964839E-3</c:v>
                </c:pt>
                <c:pt idx="47">
                  <c:v>-7.2553420361423761E-3</c:v>
                </c:pt>
                <c:pt idx="48">
                  <c:v>-6.596501643323727E-3</c:v>
                </c:pt>
                <c:pt idx="49">
                  <c:v>-5.4809266040134474E-3</c:v>
                </c:pt>
                <c:pt idx="50">
                  <c:v>-3.9420336475401996E-3</c:v>
                </c:pt>
                <c:pt idx="51">
                  <c:v>-2.0397839416807393E-3</c:v>
                </c:pt>
                <c:pt idx="52">
                  <c:v>1.5468036855590395E-4</c:v>
                </c:pt>
                <c:pt idx="53">
                  <c:v>2.5649977437863015E-3</c:v>
                </c:pt>
                <c:pt idx="54">
                  <c:v>5.1228796116592921E-3</c:v>
                </c:pt>
                <c:pt idx="55">
                  <c:v>7.7800694202719402E-3</c:v>
                </c:pt>
                <c:pt idx="56">
                  <c:v>1.0494277131273632E-2</c:v>
                </c:pt>
                <c:pt idx="57">
                  <c:v>1.3121853625971833E-2</c:v>
                </c:pt>
              </c:numCache>
            </c:numRef>
          </c:val>
        </c:ser>
        <c:ser>
          <c:idx val="3"/>
          <c:order val="4"/>
          <c:tx>
            <c:strRef>
              <c:f>GRAPH!$F$1</c:f>
              <c:strCache>
                <c:ptCount val="1"/>
                <c:pt idx="0">
                  <c:v>96</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GRAPH!$F$2:$F$59</c:f>
              <c:numCache>
                <c:formatCode>General</c:formatCode>
                <c:ptCount val="58"/>
                <c:pt idx="0">
                  <c:v>-1.5035315649169611E-2</c:v>
                </c:pt>
                <c:pt idx="1">
                  <c:v>-1.3099220796881616E-2</c:v>
                </c:pt>
                <c:pt idx="2">
                  <c:v>-1.1165922234653725E-2</c:v>
                </c:pt>
                <c:pt idx="3">
                  <c:v>-9.2328157425766496E-3</c:v>
                </c:pt>
                <c:pt idx="4">
                  <c:v>-7.2961696392556006E-3</c:v>
                </c:pt>
                <c:pt idx="5">
                  <c:v>-5.3517339391358056E-3</c:v>
                </c:pt>
                <c:pt idx="6">
                  <c:v>-3.3977835046782091E-3</c:v>
                </c:pt>
                <c:pt idx="7">
                  <c:v>-1.4357184533664523E-3</c:v>
                </c:pt>
                <c:pt idx="8">
                  <c:v>5.2896048560023274E-4</c:v>
                </c:pt>
                <c:pt idx="9">
                  <c:v>2.4865889675067419E-3</c:v>
                </c:pt>
                <c:pt idx="10">
                  <c:v>4.4231883707653349E-3</c:v>
                </c:pt>
                <c:pt idx="11">
                  <c:v>6.3191564225843436E-3</c:v>
                </c:pt>
                <c:pt idx="12">
                  <c:v>8.1482471668488047E-3</c:v>
                </c:pt>
                <c:pt idx="13">
                  <c:v>9.8768220717478702E-3</c:v>
                </c:pt>
                <c:pt idx="14">
                  <c:v>1.1466500927095769E-2</c:v>
                </c:pt>
                <c:pt idx="15">
                  <c:v>1.2878434241284192E-2</c:v>
                </c:pt>
                <c:pt idx="16">
                  <c:v>1.4074927301950341E-2</c:v>
                </c:pt>
                <c:pt idx="17">
                  <c:v>1.5022229616833565E-2</c:v>
                </c:pt>
                <c:pt idx="18">
                  <c:v>1.569411100259252E-2</c:v>
                </c:pt>
                <c:pt idx="19">
                  <c:v>1.6073024908704509E-2</c:v>
                </c:pt>
                <c:pt idx="20">
                  <c:v>1.615496744024722E-2</c:v>
                </c:pt>
                <c:pt idx="21">
                  <c:v>1.5949984165559539E-2</c:v>
                </c:pt>
                <c:pt idx="22">
                  <c:v>1.5477680672422927E-2</c:v>
                </c:pt>
                <c:pt idx="23">
                  <c:v>1.4764726708435672E-2</c:v>
                </c:pt>
                <c:pt idx="24">
                  <c:v>1.3843802835517555E-2</c:v>
                </c:pt>
                <c:pt idx="25">
                  <c:v>1.27551953453179E-2</c:v>
                </c:pt>
                <c:pt idx="26">
                  <c:v>1.1543593858424595E-2</c:v>
                </c:pt>
                <c:pt idx="27">
                  <c:v>1.025067206149608E-2</c:v>
                </c:pt>
                <c:pt idx="28">
                  <c:v>8.915894507522398E-3</c:v>
                </c:pt>
                <c:pt idx="29">
                  <c:v>7.5726593883732318E-3</c:v>
                </c:pt>
                <c:pt idx="30">
                  <c:v>6.2571903758946558E-3</c:v>
                </c:pt>
                <c:pt idx="31">
                  <c:v>4.9997875646688675E-3</c:v>
                </c:pt>
                <c:pt idx="32">
                  <c:v>3.8312697058006163E-3</c:v>
                </c:pt>
                <c:pt idx="33">
                  <c:v>2.7819372824795297E-3</c:v>
                </c:pt>
                <c:pt idx="34">
                  <c:v>1.8620665441434702E-3</c:v>
                </c:pt>
                <c:pt idx="35">
                  <c:v>1.0588489823405932E-3</c:v>
                </c:pt>
                <c:pt idx="36">
                  <c:v>3.32973344146581E-4</c:v>
                </c:pt>
                <c:pt idx="37">
                  <c:v>-3.733237219094465E-4</c:v>
                </c:pt>
                <c:pt idx="38">
                  <c:v>-1.1307727593890316E-3</c:v>
                </c:pt>
                <c:pt idx="39">
                  <c:v>-1.9948637892066245E-3</c:v>
                </c:pt>
                <c:pt idx="40">
                  <c:v>-2.9838608907031385E-3</c:v>
                </c:pt>
                <c:pt idx="41">
                  <c:v>-4.069804292888857E-3</c:v>
                </c:pt>
                <c:pt idx="42">
                  <c:v>-5.1816220505357165E-3</c:v>
                </c:pt>
                <c:pt idx="43">
                  <c:v>-6.2186625063897051E-3</c:v>
                </c:pt>
                <c:pt idx="44">
                  <c:v>-7.0786350146632149E-3</c:v>
                </c:pt>
                <c:pt idx="45">
                  <c:v>-7.6611719245705647E-3</c:v>
                </c:pt>
                <c:pt idx="46">
                  <c:v>-7.8776099702629557E-3</c:v>
                </c:pt>
                <c:pt idx="47">
                  <c:v>-7.6584165937058409E-3</c:v>
                </c:pt>
                <c:pt idx="48">
                  <c:v>-6.9629739568417117E-3</c:v>
                </c:pt>
                <c:pt idx="49">
                  <c:v>-5.785422526458639E-3</c:v>
                </c:pt>
                <c:pt idx="50">
                  <c:v>-4.1610355168479884E-3</c:v>
                </c:pt>
                <c:pt idx="51">
                  <c:v>-2.1531052717741138E-3</c:v>
                </c:pt>
                <c:pt idx="52">
                  <c:v>1.6327372236456527E-4</c:v>
                </c:pt>
                <c:pt idx="53">
                  <c:v>2.7074976184410958E-3</c:v>
                </c:pt>
                <c:pt idx="54">
                  <c:v>5.4074840345292533E-3</c:v>
                </c:pt>
                <c:pt idx="55">
                  <c:v>8.2122954991759364E-3</c:v>
                </c:pt>
                <c:pt idx="56">
                  <c:v>1.1077292527455502E-2</c:v>
                </c:pt>
                <c:pt idx="57">
                  <c:v>1.3850845494081379E-2</c:v>
                </c:pt>
              </c:numCache>
            </c:numRef>
          </c:val>
        </c:ser>
        <c:ser>
          <c:idx val="4"/>
          <c:order val="5"/>
          <c:tx>
            <c:strRef>
              <c:f>GRAPH!$G$1</c:f>
              <c:strCache>
                <c:ptCount val="1"/>
                <c:pt idx="0">
                  <c:v>95</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GRAPH!$G$2:$G$59</c:f>
              <c:numCache>
                <c:formatCode>General</c:formatCode>
                <c:ptCount val="58"/>
                <c:pt idx="0">
                  <c:v>-1.5826648051757486E-2</c:v>
                </c:pt>
                <c:pt idx="1">
                  <c:v>-1.3788653470401702E-2</c:v>
                </c:pt>
                <c:pt idx="2">
                  <c:v>-1.1753602352267079E-2</c:v>
                </c:pt>
                <c:pt idx="3">
                  <c:v>-9.7187534132385789E-3</c:v>
                </c:pt>
                <c:pt idx="4">
                  <c:v>-7.6801785676374745E-3</c:v>
                </c:pt>
                <c:pt idx="5">
                  <c:v>-5.6334041464587425E-3</c:v>
                </c:pt>
                <c:pt idx="6">
                  <c:v>-3.5766142154507463E-3</c:v>
                </c:pt>
                <c:pt idx="7">
                  <c:v>-1.5112825824910026E-3</c:v>
                </c:pt>
                <c:pt idx="8">
                  <c:v>5.5680051115813978E-4</c:v>
                </c:pt>
                <c:pt idx="9">
                  <c:v>2.6174620710597285E-3</c:v>
                </c:pt>
                <c:pt idx="10">
                  <c:v>4.6559877587003529E-3</c:v>
                </c:pt>
                <c:pt idx="11">
                  <c:v>6.6517436027203614E-3</c:v>
                </c:pt>
                <c:pt idx="12">
                  <c:v>8.5771022808934783E-3</c:v>
                </c:pt>
                <c:pt idx="13">
                  <c:v>1.0396654812366179E-2</c:v>
                </c:pt>
                <c:pt idx="14">
                  <c:v>1.2070000975890283E-2</c:v>
                </c:pt>
                <c:pt idx="15">
                  <c:v>1.3556246569772834E-2</c:v>
                </c:pt>
                <c:pt idx="16">
                  <c:v>1.4815712949421411E-2</c:v>
                </c:pt>
                <c:pt idx="17">
                  <c:v>1.5812873280877437E-2</c:v>
                </c:pt>
                <c:pt idx="18">
                  <c:v>1.6520116844834232E-2</c:v>
                </c:pt>
                <c:pt idx="19">
                  <c:v>1.6918973588110009E-2</c:v>
                </c:pt>
                <c:pt idx="20">
                  <c:v>1.7005228884470758E-2</c:v>
                </c:pt>
                <c:pt idx="21">
                  <c:v>1.6789457016378462E-2</c:v>
                </c:pt>
                <c:pt idx="22">
                  <c:v>1.6292295444655713E-2</c:v>
                </c:pt>
                <c:pt idx="23">
                  <c:v>1.5541817587827023E-2</c:v>
                </c:pt>
                <c:pt idx="24">
                  <c:v>1.45724240373869E-2</c:v>
                </c:pt>
                <c:pt idx="25">
                  <c:v>1.3426521416124104E-2</c:v>
                </c:pt>
                <c:pt idx="26">
                  <c:v>1.2151151429920626E-2</c:v>
                </c:pt>
                <c:pt idx="27">
                  <c:v>1.0790181117364295E-2</c:v>
                </c:pt>
                <c:pt idx="28">
                  <c:v>9.3851521131814719E-3</c:v>
                </c:pt>
                <c:pt idx="29">
                  <c:v>7.9712204088139282E-3</c:v>
                </c:pt>
                <c:pt idx="30">
                  <c:v>6.5865161851522691E-3</c:v>
                </c:pt>
                <c:pt idx="31">
                  <c:v>5.2629342785988076E-3</c:v>
                </c:pt>
                <c:pt idx="32">
                  <c:v>4.0329154797901223E-3</c:v>
                </c:pt>
                <c:pt idx="33">
                  <c:v>2.9283550341889786E-3</c:v>
                </c:pt>
                <c:pt idx="34">
                  <c:v>1.9600700464668108E-3</c:v>
                </c:pt>
                <c:pt idx="35">
                  <c:v>1.114577876147993E-3</c:v>
                </c:pt>
                <c:pt idx="36">
                  <c:v>3.5049825699640103E-4</c:v>
                </c:pt>
                <c:pt idx="37">
                  <c:v>-3.9297233885204896E-4</c:v>
                </c:pt>
                <c:pt idx="38">
                  <c:v>-1.190287115146349E-3</c:v>
                </c:pt>
                <c:pt idx="39">
                  <c:v>-2.0998566202174995E-3</c:v>
                </c:pt>
                <c:pt idx="40">
                  <c:v>-3.1409062007401456E-3</c:v>
                </c:pt>
                <c:pt idx="41">
                  <c:v>-4.2840045188303755E-3</c:v>
                </c:pt>
                <c:pt idx="42">
                  <c:v>-5.4543390005639125E-3</c:v>
                </c:pt>
                <c:pt idx="43">
                  <c:v>-6.5459605330417947E-3</c:v>
                </c:pt>
                <c:pt idx="44">
                  <c:v>-7.4511947522770683E-3</c:v>
                </c:pt>
                <c:pt idx="45">
                  <c:v>-8.0643914995479626E-3</c:v>
                </c:pt>
                <c:pt idx="46">
                  <c:v>-8.2922210213294267E-3</c:v>
                </c:pt>
                <c:pt idx="47">
                  <c:v>-8.0614911512693066E-3</c:v>
                </c:pt>
                <c:pt idx="48">
                  <c:v>-7.3294462703596963E-3</c:v>
                </c:pt>
                <c:pt idx="49">
                  <c:v>-6.0899184489038305E-3</c:v>
                </c:pt>
                <c:pt idx="50">
                  <c:v>-4.3800373861557773E-3</c:v>
                </c:pt>
                <c:pt idx="51">
                  <c:v>-2.2664266018674883E-3</c:v>
                </c:pt>
                <c:pt idx="52">
                  <c:v>1.7186707617322661E-4</c:v>
                </c:pt>
                <c:pt idx="53">
                  <c:v>2.8499974930958905E-3</c:v>
                </c:pt>
                <c:pt idx="54">
                  <c:v>5.6920884573992137E-3</c:v>
                </c:pt>
                <c:pt idx="55">
                  <c:v>8.6445215780799334E-3</c:v>
                </c:pt>
                <c:pt idx="56">
                  <c:v>1.166030792363737E-2</c:v>
                </c:pt>
                <c:pt idx="57">
                  <c:v>1.4579837362190925E-2</c:v>
                </c:pt>
              </c:numCache>
            </c:numRef>
          </c:val>
        </c:ser>
        <c:ser>
          <c:idx val="5"/>
          <c:order val="6"/>
          <c:tx>
            <c:strRef>
              <c:f>GRAPH!$H$1</c:f>
              <c:strCache>
                <c:ptCount val="1"/>
                <c:pt idx="0">
                  <c:v>94</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GRAPH!$H$2:$H$59</c:f>
              <c:numCache>
                <c:formatCode>General</c:formatCode>
                <c:ptCount val="58"/>
                <c:pt idx="0">
                  <c:v>-1.437018146986202E-2</c:v>
                </c:pt>
                <c:pt idx="1">
                  <c:v>-1.2661468566192546E-2</c:v>
                </c:pt>
                <c:pt idx="2">
                  <c:v>-1.0952521428841955E-2</c:v>
                </c:pt>
                <c:pt idx="3">
                  <c:v>-9.2358061557675786E-3</c:v>
                </c:pt>
                <c:pt idx="4">
                  <c:v>-7.499833518943122E-3</c:v>
                </c:pt>
                <c:pt idx="5">
                  <c:v>-5.7301047489353163E-3</c:v>
                </c:pt>
                <c:pt idx="6">
                  <c:v>-3.9140626978571014E-3</c:v>
                </c:pt>
                <c:pt idx="7">
                  <c:v>-2.0424175705586745E-3</c:v>
                </c:pt>
                <c:pt idx="8">
                  <c:v>-1.1114625982044934E-4</c:v>
                </c:pt>
                <c:pt idx="9">
                  <c:v>1.8776827718336442E-3</c:v>
                </c:pt>
                <c:pt idx="10">
                  <c:v>3.9147664465399856E-3</c:v>
                </c:pt>
                <c:pt idx="11">
                  <c:v>5.9805609975555063E-3</c:v>
                </c:pt>
                <c:pt idx="12">
                  <c:v>8.0429007211644254E-3</c:v>
                </c:pt>
                <c:pt idx="13">
                  <c:v>1.005539975708547E-2</c:v>
                </c:pt>
                <c:pt idx="14">
                  <c:v>1.1961497077903616E-2</c:v>
                </c:pt>
                <c:pt idx="15">
                  <c:v>1.3701662333256315E-2</c:v>
                </c:pt>
                <c:pt idx="16">
                  <c:v>1.5216907766944843E-2</c:v>
                </c:pt>
                <c:pt idx="17">
                  <c:v>1.6453998154763561E-2</c:v>
                </c:pt>
                <c:pt idx="18">
                  <c:v>1.7371452524197806E-2</c:v>
                </c:pt>
                <c:pt idx="19">
                  <c:v>1.794128937235262E-2</c:v>
                </c:pt>
                <c:pt idx="20">
                  <c:v>1.8155420642371189E-2</c:v>
                </c:pt>
                <c:pt idx="21">
                  <c:v>1.8025457418927027E-2</c:v>
                </c:pt>
                <c:pt idx="22">
                  <c:v>1.7575166246583063E-2</c:v>
                </c:pt>
                <c:pt idx="23">
                  <c:v>1.6836665999957923E-2</c:v>
                </c:pt>
                <c:pt idx="24">
                  <c:v>1.5848954482783117E-2</c:v>
                </c:pt>
                <c:pt idx="25">
                  <c:v>1.466079726839431E-2</c:v>
                </c:pt>
                <c:pt idx="26">
                  <c:v>1.3327250257971324E-2</c:v>
                </c:pt>
                <c:pt idx="27">
                  <c:v>1.1899622501082563E-2</c:v>
                </c:pt>
                <c:pt idx="28">
                  <c:v>1.0427116053187802E-2</c:v>
                </c:pt>
                <c:pt idx="29">
                  <c:v>8.9510474996814526E-3</c:v>
                </c:pt>
                <c:pt idx="30">
                  <c:v>7.5162368845763661E-3</c:v>
                </c:pt>
                <c:pt idx="31">
                  <c:v>6.1588201460327507E-3</c:v>
                </c:pt>
                <c:pt idx="32">
                  <c:v>4.9154202840034911E-3</c:v>
                </c:pt>
                <c:pt idx="33">
                  <c:v>3.8222517629562525E-3</c:v>
                </c:pt>
                <c:pt idx="34">
                  <c:v>2.8884303051008864E-3</c:v>
                </c:pt>
                <c:pt idx="35">
                  <c:v>2.0926463351316205E-3</c:v>
                </c:pt>
                <c:pt idx="36">
                  <c:v>1.3792309698107408E-3</c:v>
                </c:pt>
                <c:pt idx="37">
                  <c:v>6.6940856360186984E-4</c:v>
                </c:pt>
                <c:pt idx="38">
                  <c:v>-1.3156907943590035E-4</c:v>
                </c:pt>
                <c:pt idx="39">
                  <c:v>-1.0967830488770591E-3</c:v>
                </c:pt>
                <c:pt idx="40">
                  <c:v>-2.2485717657474424E-3</c:v>
                </c:pt>
                <c:pt idx="41">
                  <c:v>-3.548219118441942E-3</c:v>
                </c:pt>
                <c:pt idx="42">
                  <c:v>-4.9018336324226919E-3</c:v>
                </c:pt>
                <c:pt idx="43">
                  <c:v>-6.1793097928917184E-3</c:v>
                </c:pt>
                <c:pt idx="44">
                  <c:v>-7.2514247107806629E-3</c:v>
                </c:pt>
                <c:pt idx="45">
                  <c:v>-7.9936135291649446E-3</c:v>
                </c:pt>
                <c:pt idx="46">
                  <c:v>-8.2981129693278088E-3</c:v>
                </c:pt>
                <c:pt idx="47">
                  <c:v>-8.0823548686201896E-3</c:v>
                </c:pt>
                <c:pt idx="48">
                  <c:v>-7.3005935131402744E-3</c:v>
                </c:pt>
                <c:pt idx="49">
                  <c:v>-5.9513753773430267E-3</c:v>
                </c:pt>
                <c:pt idx="50">
                  <c:v>-4.0851398281329665E-3</c:v>
                </c:pt>
                <c:pt idx="51">
                  <c:v>-1.785723430077546E-3</c:v>
                </c:pt>
                <c:pt idx="52">
                  <c:v>8.5124695795724126E-4</c:v>
                </c:pt>
                <c:pt idx="53">
                  <c:v>3.7268949983345623E-3</c:v>
                </c:pt>
                <c:pt idx="54">
                  <c:v>6.7571698958279747E-3</c:v>
                </c:pt>
                <c:pt idx="55">
                  <c:v>9.8883006331765833E-3</c:v>
                </c:pt>
                <c:pt idx="56">
                  <c:v>1.3075062185628927E-2</c:v>
                </c:pt>
                <c:pt idx="57">
                  <c:v>1.6005547952809722E-2</c:v>
                </c:pt>
              </c:numCache>
            </c:numRef>
          </c:val>
        </c:ser>
        <c:ser>
          <c:idx val="6"/>
          <c:order val="7"/>
          <c:tx>
            <c:strRef>
              <c:f>GRAPH!$I$1</c:f>
              <c:strCache>
                <c:ptCount val="1"/>
                <c:pt idx="0">
                  <c:v>93</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GRAPH!$I$2:$I$59</c:f>
              <c:numCache>
                <c:formatCode>General</c:formatCode>
                <c:ptCount val="58"/>
                <c:pt idx="0">
                  <c:v>-1.2795926703411675E-2</c:v>
                </c:pt>
                <c:pt idx="1">
                  <c:v>-1.1404102661498827E-2</c:v>
                </c:pt>
                <c:pt idx="2">
                  <c:v>-1.0008962106425656E-2</c:v>
                </c:pt>
                <c:pt idx="3">
                  <c:v>-8.5980215365428769E-3</c:v>
                </c:pt>
                <c:pt idx="4">
                  <c:v>-7.1524556718536303E-3</c:v>
                </c:pt>
                <c:pt idx="5">
                  <c:v>-5.6485213538837176E-3</c:v>
                </c:pt>
                <c:pt idx="6">
                  <c:v>-4.0644586769713609E-3</c:v>
                </c:pt>
                <c:pt idx="7">
                  <c:v>-2.3822249405136553E-3</c:v>
                </c:pt>
                <c:pt idx="8">
                  <c:v>-5.8998555357403504E-4</c:v>
                </c:pt>
                <c:pt idx="9">
                  <c:v>1.3169750002322012E-3</c:v>
                </c:pt>
                <c:pt idx="10">
                  <c:v>3.3345713929600063E-3</c:v>
                </c:pt>
                <c:pt idx="11">
                  <c:v>5.4451367044702215E-3</c:v>
                </c:pt>
                <c:pt idx="12">
                  <c:v>7.6134133873534404E-3</c:v>
                </c:pt>
                <c:pt idx="13">
                  <c:v>9.7836295853011013E-3</c:v>
                </c:pt>
                <c:pt idx="14">
                  <c:v>1.1884734639082906E-2</c:v>
                </c:pt>
                <c:pt idx="15">
                  <c:v>1.3840600388559055E-2</c:v>
                </c:pt>
                <c:pt idx="16">
                  <c:v>1.5575242073523565E-2</c:v>
                </c:pt>
                <c:pt idx="17">
                  <c:v>1.7020242996155788E-2</c:v>
                </c:pt>
                <c:pt idx="18">
                  <c:v>1.8122967113108679E-2</c:v>
                </c:pt>
                <c:pt idx="19">
                  <c:v>1.8848232641888174E-2</c:v>
                </c:pt>
                <c:pt idx="20">
                  <c:v>1.9185495537386354E-2</c:v>
                </c:pt>
                <c:pt idx="21">
                  <c:v>1.9147292146015071E-2</c:v>
                </c:pt>
                <c:pt idx="22">
                  <c:v>1.8758296889494375E-2</c:v>
                </c:pt>
                <c:pt idx="23">
                  <c:v>1.8050717367885993E-2</c:v>
                </c:pt>
                <c:pt idx="24">
                  <c:v>1.7063336838588961E-2</c:v>
                </c:pt>
                <c:pt idx="25">
                  <c:v>1.5847107973056551E-2</c:v>
                </c:pt>
                <c:pt idx="26">
                  <c:v>1.4462772864578088E-2</c:v>
                </c:pt>
                <c:pt idx="27">
                  <c:v>1.296848663726502E-2</c:v>
                </c:pt>
                <c:pt idx="28">
                  <c:v>1.1422444921313946E-2</c:v>
                </c:pt>
                <c:pt idx="29">
                  <c:v>9.8745706832661373E-3</c:v>
                </c:pt>
                <c:pt idx="30">
                  <c:v>8.37893301526349E-3</c:v>
                </c:pt>
                <c:pt idx="31">
                  <c:v>6.9778185066236009E-3</c:v>
                </c:pt>
                <c:pt idx="32">
                  <c:v>5.7135686169700328E-3</c:v>
                </c:pt>
                <c:pt idx="33">
                  <c:v>4.627906349251143E-3</c:v>
                </c:pt>
                <c:pt idx="34">
                  <c:v>3.7285289235134966E-3</c:v>
                </c:pt>
                <c:pt idx="35">
                  <c:v>2.9860820001391675E-3</c:v>
                </c:pt>
                <c:pt idx="36">
                  <c:v>2.3299961312552853E-3</c:v>
                </c:pt>
                <c:pt idx="37">
                  <c:v>1.6628897009440813E-3</c:v>
                </c:pt>
                <c:pt idx="38">
                  <c:v>8.6895035646061825E-4</c:v>
                </c:pt>
                <c:pt idx="39">
                  <c:v>-1.4004720907245805E-4</c:v>
                </c:pt>
                <c:pt idx="40">
                  <c:v>-1.3890214047134197E-3</c:v>
                </c:pt>
                <c:pt idx="41">
                  <c:v>-2.8292612359690494E-3</c:v>
                </c:pt>
                <c:pt idx="42">
                  <c:v>-4.347258054123726E-3</c:v>
                </c:pt>
                <c:pt idx="43">
                  <c:v>-5.7889228916043756E-3</c:v>
                </c:pt>
                <c:pt idx="44">
                  <c:v>-7.0051682741514298E-3</c:v>
                </c:pt>
                <c:pt idx="45">
                  <c:v>-7.8548702219580768E-3</c:v>
                </c:pt>
                <c:pt idx="46">
                  <c:v>-8.2183590834690179E-3</c:v>
                </c:pt>
                <c:pt idx="47">
                  <c:v>-8.005523524592828E-3</c:v>
                </c:pt>
                <c:pt idx="48">
                  <c:v>-7.1685381326884734E-3</c:v>
                </c:pt>
                <c:pt idx="49">
                  <c:v>-5.7112299147692447E-3</c:v>
                </c:pt>
                <c:pt idx="50">
                  <c:v>-3.6980550142282631E-3</c:v>
                </c:pt>
                <c:pt idx="51">
                  <c:v>-1.2306912774506795E-3</c:v>
                </c:pt>
                <c:pt idx="52">
                  <c:v>1.5780152509246026E-3</c:v>
                </c:pt>
                <c:pt idx="53">
                  <c:v>4.6149044917757065E-3</c:v>
                </c:pt>
                <c:pt idx="54">
                  <c:v>7.7882619862151836E-3</c:v>
                </c:pt>
                <c:pt idx="55">
                  <c:v>1.1045777090440301E-2</c:v>
                </c:pt>
                <c:pt idx="56">
                  <c:v>1.4345981251738915E-2</c:v>
                </c:pt>
                <c:pt idx="57">
                  <c:v>1.7264191304319668E-2</c:v>
                </c:pt>
              </c:numCache>
            </c:numRef>
          </c:val>
        </c:ser>
        <c:ser>
          <c:idx val="7"/>
          <c:order val="8"/>
          <c:tx>
            <c:strRef>
              <c:f>GRAPH!$J$1</c:f>
              <c:strCache>
                <c:ptCount val="1"/>
                <c:pt idx="0">
                  <c:v>92</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GRAPH!$J$2:$J$59</c:f>
              <c:numCache>
                <c:formatCode>General</c:formatCode>
                <c:ptCount val="58"/>
                <c:pt idx="0">
                  <c:v>-1.1107164223682631E-2</c:v>
                </c:pt>
                <c:pt idx="1">
                  <c:v>-1.0019375076333104E-2</c:v>
                </c:pt>
                <c:pt idx="2">
                  <c:v>-8.9253216155553705E-3</c:v>
                </c:pt>
                <c:pt idx="3">
                  <c:v>-7.8074745538903034E-3</c:v>
                </c:pt>
                <c:pt idx="4">
                  <c:v>-6.6398675074499369E-3</c:v>
                </c:pt>
                <c:pt idx="5">
                  <c:v>-5.3901915596328287E-3</c:v>
                </c:pt>
                <c:pt idx="6">
                  <c:v>-4.0288797316232472E-3</c:v>
                </c:pt>
                <c:pt idx="7">
                  <c:v>-2.5310868969024014E-3</c:v>
                </c:pt>
                <c:pt idx="8">
                  <c:v>-8.792718745576078E-4</c:v>
                </c:pt>
                <c:pt idx="9">
                  <c:v>9.3656534519859225E-4</c:v>
                </c:pt>
                <c:pt idx="10">
                  <c:v>2.9171662566209733E-3</c:v>
                </c:pt>
                <c:pt idx="11">
                  <c:v>5.047406547934119E-3</c:v>
                </c:pt>
                <c:pt idx="12">
                  <c:v>7.2903276331641731E-3</c:v>
                </c:pt>
                <c:pt idx="13">
                  <c:v>9.5823433204452746E-3</c:v>
                </c:pt>
                <c:pt idx="14">
                  <c:v>1.1839745924790868E-2</c:v>
                </c:pt>
                <c:pt idx="15">
                  <c:v>1.3972156520970946E-2</c:v>
                </c:pt>
                <c:pt idx="16">
                  <c:v>1.5889186720224213E-2</c:v>
                </c:pt>
                <c:pt idx="17">
                  <c:v>1.7509872707116236E-2</c:v>
                </c:pt>
                <c:pt idx="18">
                  <c:v>1.8773104992255818E-2</c:v>
                </c:pt>
                <c:pt idx="19">
                  <c:v>1.9638752187351227E-2</c:v>
                </c:pt>
                <c:pt idx="20">
                  <c:v>2.0095069099241525E-2</c:v>
                </c:pt>
                <c:pt idx="21">
                  <c:v>2.0155299360274825E-2</c:v>
                </c:pt>
                <c:pt idx="22">
                  <c:v>1.9842597385786975E-2</c:v>
                </c:pt>
                <c:pt idx="23">
                  <c:v>1.9185115833848854E-2</c:v>
                </c:pt>
                <c:pt idx="24">
                  <c:v>1.8216544070806751E-2</c:v>
                </c:pt>
                <c:pt idx="25">
                  <c:v>1.6985876312208714E-2</c:v>
                </c:pt>
                <c:pt idx="26">
                  <c:v>1.5557471703676051E-2</c:v>
                </c:pt>
                <c:pt idx="27">
                  <c:v>1.3995901536753008E-2</c:v>
                </c:pt>
                <c:pt idx="28">
                  <c:v>1.2369791675256758E-2</c:v>
                </c:pt>
                <c:pt idx="29">
                  <c:v>1.0740261498671799E-2</c:v>
                </c:pt>
                <c:pt idx="30">
                  <c:v>9.1731830326489128E-3</c:v>
                </c:pt>
                <c:pt idx="31">
                  <c:v>7.7187227286384941E-3</c:v>
                </c:pt>
                <c:pt idx="32">
                  <c:v>6.426377025464447E-3</c:v>
                </c:pt>
                <c:pt idx="33">
                  <c:v>5.3442446576795755E-3</c:v>
                </c:pt>
                <c:pt idx="34">
                  <c:v>4.4790165625318012E-3</c:v>
                </c:pt>
                <c:pt idx="35">
                  <c:v>3.7931668034423272E-3</c:v>
                </c:pt>
                <c:pt idx="36">
                  <c:v>3.2007504684853361E-3</c:v>
                </c:pt>
                <c:pt idx="37">
                  <c:v>2.5853227308321181E-3</c:v>
                </c:pt>
                <c:pt idx="38">
                  <c:v>1.809226775302486E-3</c:v>
                </c:pt>
                <c:pt idx="39">
                  <c:v>7.6873552908562903E-4</c:v>
                </c:pt>
                <c:pt idx="40">
                  <c:v>-5.6326716851562431E-4</c:v>
                </c:pt>
                <c:pt idx="41">
                  <c:v>-2.1275236800442077E-3</c:v>
                </c:pt>
                <c:pt idx="42">
                  <c:v>-3.7905394676640558E-3</c:v>
                </c:pt>
                <c:pt idx="43">
                  <c:v>-5.3743866247921712E-3</c:v>
                </c:pt>
                <c:pt idx="44">
                  <c:v>-6.7119347223520975E-3</c:v>
                </c:pt>
                <c:pt idx="45">
                  <c:v>-7.6478443950018793E-3</c:v>
                </c:pt>
                <c:pt idx="46">
                  <c:v>-8.0530244195102796E-3</c:v>
                </c:pt>
                <c:pt idx="47">
                  <c:v>-7.8316967009424143E-3</c:v>
                </c:pt>
                <c:pt idx="48">
                  <c:v>-6.9347473119694136E-3</c:v>
                </c:pt>
                <c:pt idx="49">
                  <c:v>-5.3717186770185776E-3</c:v>
                </c:pt>
                <c:pt idx="50">
                  <c:v>-3.2216644240539161E-3</c:v>
                </c:pt>
                <c:pt idx="51">
                  <c:v>-6.0455120485847225E-4</c:v>
                </c:pt>
                <c:pt idx="52">
                  <c:v>2.3489373863317953E-3</c:v>
                </c:pt>
                <c:pt idx="53">
                  <c:v>5.5111844306355851E-3</c:v>
                </c:pt>
                <c:pt idx="54">
                  <c:v>8.7833389658320549E-3</c:v>
                </c:pt>
                <c:pt idx="55">
                  <c:v>1.2116086478140553E-2</c:v>
                </c:pt>
                <c:pt idx="56">
                  <c:v>1.547353866153478E-2</c:v>
                </c:pt>
                <c:pt idx="57">
                  <c:v>1.8357755655392043E-2</c:v>
                </c:pt>
              </c:numCache>
            </c:numRef>
          </c:val>
        </c:ser>
        <c:ser>
          <c:idx val="8"/>
          <c:order val="9"/>
          <c:tx>
            <c:strRef>
              <c:f>GRAPH!$K$1</c:f>
              <c:strCache>
                <c:ptCount val="1"/>
                <c:pt idx="0">
                  <c:v>91</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GRAPH!$K$2:$K$59</c:f>
              <c:numCache>
                <c:formatCode>General</c:formatCode>
                <c:ptCount val="58"/>
                <c:pt idx="0">
                  <c:v>-9.3096385302866569E-3</c:v>
                </c:pt>
                <c:pt idx="1">
                  <c:v>-8.5120441903492328E-3</c:v>
                </c:pt>
                <c:pt idx="2">
                  <c:v>-7.7054616919676189E-3</c:v>
                </c:pt>
                <c:pt idx="3">
                  <c:v>-6.8674021666081941E-3</c:v>
                </c:pt>
                <c:pt idx="4">
                  <c:v>-5.9649768525280589E-3</c:v>
                </c:pt>
                <c:pt idx="5">
                  <c:v>-4.9577596221683784E-3</c:v>
                </c:pt>
                <c:pt idx="6">
                  <c:v>-3.8095106113902322E-3</c:v>
                </c:pt>
                <c:pt idx="7">
                  <c:v>-2.490348922204344E-3</c:v>
                </c:pt>
                <c:pt idx="8">
                  <c:v>-9.7916996678137913E-4</c:v>
                </c:pt>
                <c:pt idx="9">
                  <c:v>7.3757366951110459E-4</c:v>
                </c:pt>
                <c:pt idx="10">
                  <c:v>2.6647222738478415E-3</c:v>
                </c:pt>
                <c:pt idx="11">
                  <c:v>4.7900734601840078E-3</c:v>
                </c:pt>
                <c:pt idx="12">
                  <c:v>7.0761007345371274E-3</c:v>
                </c:pt>
                <c:pt idx="13">
                  <c:v>9.4529465007008318E-3</c:v>
                </c:pt>
                <c:pt idx="14">
                  <c:v>1.182634272087002E-2</c:v>
                </c:pt>
                <c:pt idx="15">
                  <c:v>1.4094567506750422E-2</c:v>
                </c:pt>
                <c:pt idx="16">
                  <c:v>1.6155958216076738E-2</c:v>
                </c:pt>
                <c:pt idx="17">
                  <c:v>1.7919902669390253E-2</c:v>
                </c:pt>
                <c:pt idx="18">
                  <c:v>1.9319403498080923E-2</c:v>
                </c:pt>
                <c:pt idx="19">
                  <c:v>2.0311414646683734E-2</c:v>
                </c:pt>
                <c:pt idx="20">
                  <c:v>2.0883906875701075E-2</c:v>
                </c:pt>
                <c:pt idx="21">
                  <c:v>2.1050353122138543E-2</c:v>
                </c:pt>
                <c:pt idx="22">
                  <c:v>2.0829576253350801E-2</c:v>
                </c:pt>
                <c:pt idx="23">
                  <c:v>2.0241345975611336E-2</c:v>
                </c:pt>
                <c:pt idx="24">
                  <c:v>1.9309442228994333E-2</c:v>
                </c:pt>
                <c:pt idx="25">
                  <c:v>1.8076985200397466E-2</c:v>
                </c:pt>
                <c:pt idx="26">
                  <c:v>1.6610197682064842E-2</c:v>
                </c:pt>
                <c:pt idx="27">
                  <c:v>1.4979871550629853E-2</c:v>
                </c:pt>
                <c:pt idx="28">
                  <c:v>1.326665405111882E-2</c:v>
                </c:pt>
                <c:pt idx="29">
                  <c:v>1.1545507890533879E-2</c:v>
                </c:pt>
                <c:pt idx="30">
                  <c:v>9.8965537298366657E-3</c:v>
                </c:pt>
                <c:pt idx="31">
                  <c:v>8.379363023949149E-3</c:v>
                </c:pt>
                <c:pt idx="32">
                  <c:v>7.0517650137414956E-3</c:v>
                </c:pt>
                <c:pt idx="33">
                  <c:v>5.9689756161571683E-3</c:v>
                </c:pt>
                <c:pt idx="34">
                  <c:v>5.1371682179247591E-3</c:v>
                </c:pt>
                <c:pt idx="35">
                  <c:v>4.510620605727711E-3</c:v>
                </c:pt>
                <c:pt idx="36">
                  <c:v>3.9878007502484047E-3</c:v>
                </c:pt>
                <c:pt idx="37">
                  <c:v>3.4329055807575948E-3</c:v>
                </c:pt>
                <c:pt idx="38">
                  <c:v>2.6858489664348673E-3</c:v>
                </c:pt>
                <c:pt idx="39">
                  <c:v>1.6270107598260752E-3</c:v>
                </c:pt>
                <c:pt idx="40">
                  <c:v>2.2719204836774143E-4</c:v>
                </c:pt>
                <c:pt idx="41">
                  <c:v>-1.4434854631300009E-3</c:v>
                </c:pt>
                <c:pt idx="42">
                  <c:v>-3.231259001431841E-3</c:v>
                </c:pt>
                <c:pt idx="43">
                  <c:v>-4.9349542275987091E-3</c:v>
                </c:pt>
                <c:pt idx="44">
                  <c:v>-6.3711471519749541E-3</c:v>
                </c:pt>
                <c:pt idx="45">
                  <c:v>-7.3724610978280758E-3</c:v>
                </c:pt>
                <c:pt idx="46">
                  <c:v>-7.802806175963628E-3</c:v>
                </c:pt>
                <c:pt idx="47">
                  <c:v>-7.5625687546982956E-3</c:v>
                </c:pt>
                <c:pt idx="48">
                  <c:v>-6.6020284124936879E-3</c:v>
                </c:pt>
                <c:pt idx="49">
                  <c:v>-4.9367779473112883E-3</c:v>
                </c:pt>
                <c:pt idx="50">
                  <c:v>-2.6608540103181255E-3</c:v>
                </c:pt>
                <c:pt idx="51">
                  <c:v>8.7244561234989249E-5</c:v>
                </c:pt>
                <c:pt idx="52">
                  <c:v>3.1584360615559692E-3</c:v>
                </c:pt>
                <c:pt idx="53">
                  <c:v>6.4106894724139663E-3</c:v>
                </c:pt>
                <c:pt idx="54">
                  <c:v>9.7386306324233063E-3</c:v>
                </c:pt>
                <c:pt idx="55">
                  <c:v>1.3097349780939904E-2</c:v>
                </c:pt>
                <c:pt idx="56">
                  <c:v>1.6458146164597065E-2</c:v>
                </c:pt>
                <c:pt idx="57">
                  <c:v>1.9288778514410618E-2</c:v>
                </c:pt>
              </c:numCache>
            </c:numRef>
          </c:val>
        </c:ser>
        <c:ser>
          <c:idx val="9"/>
          <c:order val="10"/>
          <c:tx>
            <c:strRef>
              <c:f>GRAPH!$L$1</c:f>
              <c:strCache>
                <c:ptCount val="1"/>
                <c:pt idx="0">
                  <c:v>90</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GRAPH!$L$2:$L$59</c:f>
              <c:numCache>
                <c:formatCode>General</c:formatCode>
                <c:ptCount val="58"/>
                <c:pt idx="0">
                  <c:v>-7.4122228736501761E-3</c:v>
                </c:pt>
                <c:pt idx="1">
                  <c:v>-6.8892673223079903E-3</c:v>
                </c:pt>
                <c:pt idx="2">
                  <c:v>-6.3549931796478276E-3</c:v>
                </c:pt>
                <c:pt idx="3">
                  <c:v>-5.7823548961053461E-3</c:v>
                </c:pt>
                <c:pt idx="4">
                  <c:v>-5.1318674413529664E-3</c:v>
                </c:pt>
                <c:pt idx="5">
                  <c:v>-4.3551297527089083E-3</c:v>
                </c:pt>
                <c:pt idx="6">
                  <c:v>-3.4099683243451473E-3</c:v>
                </c:pt>
                <c:pt idx="7">
                  <c:v>-2.26285638798851E-3</c:v>
                </c:pt>
                <c:pt idx="8">
                  <c:v>-8.9113902406512402E-4</c:v>
                </c:pt>
                <c:pt idx="9">
                  <c:v>7.2029821482688661E-4</c:v>
                </c:pt>
                <c:pt idx="10">
                  <c:v>2.5791964227815933E-3</c:v>
                </c:pt>
                <c:pt idx="11">
                  <c:v>4.6760712865322462E-3</c:v>
                </c:pt>
                <c:pt idx="12">
                  <c:v>6.9735021937304964E-3</c:v>
                </c:pt>
                <c:pt idx="13">
                  <c:v>9.3968550201636303E-3</c:v>
                </c:pt>
                <c:pt idx="14">
                  <c:v>1.1843794064892998E-2</c:v>
                </c:pt>
                <c:pt idx="15">
                  <c:v>1.4204985654606817E-2</c:v>
                </c:pt>
                <c:pt idx="16">
                  <c:v>1.6371429015829109E-2</c:v>
                </c:pt>
                <c:pt idx="17">
                  <c:v>1.8246194333532806E-2</c:v>
                </c:pt>
                <c:pt idx="18">
                  <c:v>1.9758846815180586E-2</c:v>
                </c:pt>
                <c:pt idx="19">
                  <c:v>2.086498568869577E-2</c:v>
                </c:pt>
                <c:pt idx="20">
                  <c:v>2.1552617791647077E-2</c:v>
                </c:pt>
                <c:pt idx="21">
                  <c:v>2.1834389210279803E-2</c:v>
                </c:pt>
                <c:pt idx="22">
                  <c:v>2.1721507843126986E-2</c:v>
                </c:pt>
                <c:pt idx="23">
                  <c:v>2.1221015919729691E-2</c:v>
                </c:pt>
                <c:pt idx="24">
                  <c:v>2.0342280955704117E-2</c:v>
                </c:pt>
                <c:pt idx="25">
                  <c:v>1.9119141281750962E-2</c:v>
                </c:pt>
                <c:pt idx="26">
                  <c:v>1.7618310346557808E-2</c:v>
                </c:pt>
                <c:pt idx="27">
                  <c:v>1.5916799989986075E-2</c:v>
                </c:pt>
                <c:pt idx="28">
                  <c:v>1.4109015236382971E-2</c:v>
                </c:pt>
                <c:pt idx="29">
                  <c:v>1.2286412253110002E-2</c:v>
                </c:pt>
                <c:pt idx="30">
                  <c:v>1.0545390140878186E-2</c:v>
                </c:pt>
                <c:pt idx="31">
                  <c:v>8.9563149670529585E-3</c:v>
                </c:pt>
                <c:pt idx="32">
                  <c:v>7.5862808070799037E-3</c:v>
                </c:pt>
                <c:pt idx="33">
                  <c:v>6.4983390714734579E-3</c:v>
                </c:pt>
                <c:pt idx="34">
                  <c:v>5.6986394292255493E-3</c:v>
                </c:pt>
                <c:pt idx="35">
                  <c:v>5.1334312654367498E-3</c:v>
                </c:pt>
                <c:pt idx="36">
                  <c:v>4.6856852329036913E-3</c:v>
                </c:pt>
                <c:pt idx="37">
                  <c:v>4.2002104888607672E-3</c:v>
                </c:pt>
                <c:pt idx="38">
                  <c:v>3.4941875434629788E-3</c:v>
                </c:pt>
                <c:pt idx="39">
                  <c:v>2.4313934177074836E-3</c:v>
                </c:pt>
                <c:pt idx="40">
                  <c:v>9.8048154934704534E-4</c:v>
                </c:pt>
                <c:pt idx="41">
                  <c:v>-7.7747111695014581E-4</c:v>
                </c:pt>
                <c:pt idx="42">
                  <c:v>-2.6686757051253007E-3</c:v>
                </c:pt>
                <c:pt idx="43">
                  <c:v>-4.4696279500857639E-3</c:v>
                </c:pt>
                <c:pt idx="44">
                  <c:v>-5.9823163775292176E-3</c:v>
                </c:pt>
                <c:pt idx="45">
                  <c:v>-7.0292568807970301E-3</c:v>
                </c:pt>
                <c:pt idx="46">
                  <c:v>-7.4695285111494591E-3</c:v>
                </c:pt>
                <c:pt idx="47">
                  <c:v>-7.201368259224461E-3</c:v>
                </c:pt>
                <c:pt idx="48">
                  <c:v>-6.175027899195662E-3</c:v>
                </c:pt>
                <c:pt idx="49">
                  <c:v>-4.4124702088692569E-3</c:v>
                </c:pt>
                <c:pt idx="50">
                  <c:v>-2.022889258366245E-3</c:v>
                </c:pt>
                <c:pt idx="51">
                  <c:v>8.3658738226644047E-4</c:v>
                </c:pt>
                <c:pt idx="52">
                  <c:v>3.998139648454746E-3</c:v>
                </c:pt>
                <c:pt idx="53">
                  <c:v>7.305716256646666E-3</c:v>
                </c:pt>
                <c:pt idx="54">
                  <c:v>1.0648274161243476E-2</c:v>
                </c:pt>
                <c:pt idx="55">
                  <c:v>1.3986546497404051E-2</c:v>
                </c:pt>
                <c:pt idx="56">
                  <c:v>1.7300368902335661E-2</c:v>
                </c:pt>
                <c:pt idx="57">
                  <c:v>2.0060576000099122E-2</c:v>
                </c:pt>
              </c:numCache>
            </c:numRef>
          </c:val>
        </c:ser>
        <c:ser>
          <c:idx val="10"/>
          <c:order val="11"/>
          <c:tx>
            <c:strRef>
              <c:f>GRAPH!$M$1</c:f>
              <c:strCache>
                <c:ptCount val="1"/>
                <c:pt idx="0">
                  <c:v>89</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GRAPH!$M$2:$M$59</c:f>
              <c:numCache>
                <c:formatCode>General</c:formatCode>
                <c:ptCount val="58"/>
                <c:pt idx="0">
                  <c:v>-5.4271769065830089E-3</c:v>
                </c:pt>
                <c:pt idx="1">
                  <c:v>-5.1608448193329881E-3</c:v>
                </c:pt>
                <c:pt idx="2">
                  <c:v>-4.8815197358194062E-3</c:v>
                </c:pt>
                <c:pt idx="3">
                  <c:v>-4.5583900110393039E-3</c:v>
                </c:pt>
                <c:pt idx="4">
                  <c:v>-4.1459023570269427E-3</c:v>
                </c:pt>
                <c:pt idx="5">
                  <c:v>-3.5875950121961875E-3</c:v>
                </c:pt>
                <c:pt idx="6">
                  <c:v>-2.8355920900229314E-3</c:v>
                </c:pt>
                <c:pt idx="7">
                  <c:v>-1.8535046171577196E-3</c:v>
                </c:pt>
                <c:pt idx="8">
                  <c:v>-6.1876184443021565E-4</c:v>
                </c:pt>
                <c:pt idx="9">
                  <c:v>8.8320707634081952E-4</c:v>
                </c:pt>
                <c:pt idx="10">
                  <c:v>2.6612125237235329E-3</c:v>
                </c:pt>
                <c:pt idx="11">
                  <c:v>4.7073842300678903E-3</c:v>
                </c:pt>
                <c:pt idx="12">
                  <c:v>6.9845297589056221E-3</c:v>
                </c:pt>
                <c:pt idx="13">
                  <c:v>9.4146510138468642E-3</c:v>
                </c:pt>
                <c:pt idx="14">
                  <c:v>1.1890361761389023E-2</c:v>
                </c:pt>
                <c:pt idx="15">
                  <c:v>1.4299440826366583E-2</c:v>
                </c:pt>
                <c:pt idx="16">
                  <c:v>1.6530474010865381E-2</c:v>
                </c:pt>
                <c:pt idx="17">
                  <c:v>1.8484070379201523E-2</c:v>
                </c:pt>
                <c:pt idx="18">
                  <c:v>2.0088668153139477E-2</c:v>
                </c:pt>
                <c:pt idx="19">
                  <c:v>2.129931574579591E-2</c:v>
                </c:pt>
                <c:pt idx="20">
                  <c:v>2.2103435080085609E-2</c:v>
                </c:pt>
                <c:pt idx="21">
                  <c:v>2.2510816655535226E-2</c:v>
                </c:pt>
                <c:pt idx="22">
                  <c:v>2.2521428920058706E-2</c:v>
                </c:pt>
                <c:pt idx="23">
                  <c:v>2.2125482149462417E-2</c:v>
                </c:pt>
                <c:pt idx="24">
                  <c:v>2.1314113023495507E-2</c:v>
                </c:pt>
                <c:pt idx="25">
                  <c:v>2.0109229845497789E-2</c:v>
                </c:pt>
                <c:pt idx="26">
                  <c:v>1.8577114149364915E-2</c:v>
                </c:pt>
                <c:pt idx="27">
                  <c:v>1.6801116033496988E-2</c:v>
                </c:pt>
                <c:pt idx="28">
                  <c:v>1.489108267307826E-2</c:v>
                </c:pt>
                <c:pt idx="29">
                  <c:v>1.2957487738689211E-2</c:v>
                </c:pt>
                <c:pt idx="30">
                  <c:v>1.1114540658837657E-2</c:v>
                </c:pt>
                <c:pt idx="31">
                  <c:v>9.4446057676184081E-3</c:v>
                </c:pt>
                <c:pt idx="32">
                  <c:v>8.0249604339719394E-3</c:v>
                </c:pt>
                <c:pt idx="33">
                  <c:v>6.9270488068167158E-3</c:v>
                </c:pt>
                <c:pt idx="34">
                  <c:v>6.1575771408431956E-3</c:v>
                </c:pt>
                <c:pt idx="35">
                  <c:v>5.6551032974540005E-3</c:v>
                </c:pt>
                <c:pt idx="36">
                  <c:v>5.2875844984829889E-3</c:v>
                </c:pt>
                <c:pt idx="37">
                  <c:v>4.880770450174432E-3</c:v>
                </c:pt>
                <c:pt idx="38">
                  <c:v>4.2287416947227596E-3</c:v>
                </c:pt>
                <c:pt idx="39">
                  <c:v>3.1779531858364685E-3</c:v>
                </c:pt>
                <c:pt idx="40">
                  <c:v>1.6945868893234461E-3</c:v>
                </c:pt>
                <c:pt idx="41">
                  <c:v>-1.2964037909424242E-4</c:v>
                </c:pt>
                <c:pt idx="42">
                  <c:v>-2.1018400046783903E-3</c:v>
                </c:pt>
                <c:pt idx="43">
                  <c:v>-3.977353242879289E-3</c:v>
                </c:pt>
                <c:pt idx="44">
                  <c:v>-5.5453133544496325E-3</c:v>
                </c:pt>
                <c:pt idx="45">
                  <c:v>-6.61974021804701E-3</c:v>
                </c:pt>
                <c:pt idx="46">
                  <c:v>-7.0565916860418909E-3</c:v>
                </c:pt>
                <c:pt idx="47">
                  <c:v>-6.753329579556322E-3</c:v>
                </c:pt>
                <c:pt idx="48">
                  <c:v>-5.6606737922684225E-3</c:v>
                </c:pt>
                <c:pt idx="49">
                  <c:v>-3.8073085752232672E-3</c:v>
                </c:pt>
                <c:pt idx="50">
                  <c:v>-1.3177353807736214E-3</c:v>
                </c:pt>
                <c:pt idx="51">
                  <c:v>1.6324289254995294E-3</c:v>
                </c:pt>
                <c:pt idx="52">
                  <c:v>4.8566717254324709E-3</c:v>
                </c:pt>
                <c:pt idx="53">
                  <c:v>8.1857973567598386E-3</c:v>
                </c:pt>
                <c:pt idx="54">
                  <c:v>1.1504325241855518E-2</c:v>
                </c:pt>
                <c:pt idx="55">
                  <c:v>1.4779693061755306E-2</c:v>
                </c:pt>
                <c:pt idx="56">
                  <c:v>1.8001335042161393E-2</c:v>
                </c:pt>
                <c:pt idx="57">
                  <c:v>2.0677583683979914E-2</c:v>
                </c:pt>
              </c:numCache>
            </c:numRef>
          </c:val>
        </c:ser>
        <c:ser>
          <c:idx val="11"/>
          <c:order val="12"/>
          <c:tx>
            <c:strRef>
              <c:f>GRAPH!$N$1</c:f>
              <c:strCache>
                <c:ptCount val="1"/>
                <c:pt idx="0">
                  <c:v>88</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GRAPH!$N$2:$N$59</c:f>
              <c:numCache>
                <c:formatCode>General</c:formatCode>
                <c:ptCount val="58"/>
                <c:pt idx="0">
                  <c:v>-3.3698350931017362E-3</c:v>
                </c:pt>
                <c:pt idx="1">
                  <c:v>-3.3392125143312246E-3</c:v>
                </c:pt>
                <c:pt idx="2">
                  <c:v>-3.2948665420295953E-3</c:v>
                </c:pt>
                <c:pt idx="3">
                  <c:v>-3.2033850250776652E-3</c:v>
                </c:pt>
                <c:pt idx="4">
                  <c:v>-3.0139856221362837E-3</c:v>
                </c:pt>
                <c:pt idx="5">
                  <c:v>-2.6620504983867477E-3</c:v>
                </c:pt>
                <c:pt idx="6">
                  <c:v>-2.0937024848877162E-3</c:v>
                </c:pt>
                <c:pt idx="7">
                  <c:v>-1.269690197552853E-3</c:v>
                </c:pt>
                <c:pt idx="8">
                  <c:v>-1.6854093833096329E-4</c:v>
                </c:pt>
                <c:pt idx="9">
                  <c:v>1.2217292952659831E-3</c:v>
                </c:pt>
                <c:pt idx="10">
                  <c:v>2.9084383203223929E-3</c:v>
                </c:pt>
                <c:pt idx="11">
                  <c:v>4.8832521041317634E-3</c:v>
                </c:pt>
                <c:pt idx="12">
                  <c:v>7.1086766811770952E-3</c:v>
                </c:pt>
                <c:pt idx="13">
                  <c:v>9.5047851134844041E-3</c:v>
                </c:pt>
                <c:pt idx="14">
                  <c:v>1.1962752745360405E-2</c:v>
                </c:pt>
                <c:pt idx="15">
                  <c:v>1.4373115359048172E-2</c:v>
                </c:pt>
                <c:pt idx="16">
                  <c:v>1.662787848701186E-2</c:v>
                </c:pt>
                <c:pt idx="17">
                  <c:v>1.8629526180076739E-2</c:v>
                </c:pt>
                <c:pt idx="18">
                  <c:v>2.0307589556939232E-2</c:v>
                </c:pt>
                <c:pt idx="19">
                  <c:v>2.1616407736699705E-2</c:v>
                </c:pt>
                <c:pt idx="20">
                  <c:v>2.2540817976932415E-2</c:v>
                </c:pt>
                <c:pt idx="21">
                  <c:v>2.3084657988556523E-2</c:v>
                </c:pt>
                <c:pt idx="22">
                  <c:v>2.3232878118119249E-2</c:v>
                </c:pt>
                <c:pt idx="23">
                  <c:v>2.2955373423216074E-2</c:v>
                </c:pt>
                <c:pt idx="24">
                  <c:v>2.2222316126742525E-2</c:v>
                </c:pt>
                <c:pt idx="25">
                  <c:v>2.1041873000554712E-2</c:v>
                </c:pt>
                <c:pt idx="26">
                  <c:v>1.9479454491729498E-2</c:v>
                </c:pt>
                <c:pt idx="27">
                  <c:v>1.7625003660949767E-2</c:v>
                </c:pt>
                <c:pt idx="28">
                  <c:v>1.5605103515213714E-2</c:v>
                </c:pt>
                <c:pt idx="29">
                  <c:v>1.3551347257909629E-2</c:v>
                </c:pt>
                <c:pt idx="30">
                  <c:v>1.1597052418719445E-2</c:v>
                </c:pt>
                <c:pt idx="31">
                  <c:v>9.8375441768400185E-3</c:v>
                </c:pt>
                <c:pt idx="32">
                  <c:v>8.3612543545912299E-3</c:v>
                </c:pt>
                <c:pt idx="33">
                  <c:v>7.2484976731568285E-3</c:v>
                </c:pt>
                <c:pt idx="34">
                  <c:v>6.5071282625080995E-3</c:v>
                </c:pt>
                <c:pt idx="35">
                  <c:v>6.0685245955531819E-3</c:v>
                </c:pt>
                <c:pt idx="36">
                  <c:v>5.7864364696443849E-3</c:v>
                </c:pt>
                <c:pt idx="37">
                  <c:v>5.4679064722064075E-3</c:v>
                </c:pt>
                <c:pt idx="38">
                  <c:v>4.8838866164289119E-3</c:v>
                </c:pt>
                <c:pt idx="39">
                  <c:v>3.8626601206116495E-3</c:v>
                </c:pt>
                <c:pt idx="40">
                  <c:v>2.367527350749743E-3</c:v>
                </c:pt>
                <c:pt idx="41">
                  <c:v>4.9980078208156087E-4</c:v>
                </c:pt>
                <c:pt idx="42">
                  <c:v>-1.5298170760751351E-3</c:v>
                </c:pt>
                <c:pt idx="43">
                  <c:v>-3.4573429230042585E-3</c:v>
                </c:pt>
                <c:pt idx="44">
                  <c:v>-5.0606712428511447E-3</c:v>
                </c:pt>
                <c:pt idx="45">
                  <c:v>-6.1466627557626996E-3</c:v>
                </c:pt>
                <c:pt idx="46">
                  <c:v>-6.569246232563053E-3</c:v>
                </c:pt>
                <c:pt idx="47">
                  <c:v>-6.2259671799751448E-3</c:v>
                </c:pt>
                <c:pt idx="48">
                  <c:v>-5.0684321688101441E-3</c:v>
                </c:pt>
                <c:pt idx="49">
                  <c:v>-3.132543188574477E-3</c:v>
                </c:pt>
                <c:pt idx="50">
                  <c:v>-5.5829116446348692E-4</c:v>
                </c:pt>
                <c:pt idx="51">
                  <c:v>2.4606487292733181E-3</c:v>
                </c:pt>
                <c:pt idx="52">
                  <c:v>5.7197544162087555E-3</c:v>
                </c:pt>
                <c:pt idx="53">
                  <c:v>9.0380893609710578E-3</c:v>
                </c:pt>
                <c:pt idx="54">
                  <c:v>1.2297284377958184E-2</c:v>
                </c:pt>
                <c:pt idx="55">
                  <c:v>1.5472431541553311E-2</c:v>
                </c:pt>
                <c:pt idx="56">
                  <c:v>1.8563369003660846E-2</c:v>
                </c:pt>
                <c:pt idx="57">
                  <c:v>2.1145839303999898E-2</c:v>
                </c:pt>
              </c:numCache>
            </c:numRef>
          </c:val>
        </c:ser>
        <c:ser>
          <c:idx val="12"/>
          <c:order val="13"/>
          <c:tx>
            <c:strRef>
              <c:f>GRAPH!$O$1</c:f>
              <c:strCache>
                <c:ptCount val="1"/>
                <c:pt idx="0">
                  <c:v>87</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GRAPH!$O$2:$O$59</c:f>
              <c:numCache>
                <c:formatCode>General</c:formatCode>
                <c:ptCount val="58"/>
                <c:pt idx="0">
                  <c:v>-1.2577700786715607E-3</c:v>
                </c:pt>
                <c:pt idx="1">
                  <c:v>-1.4392043274713551E-3</c:v>
                </c:pt>
                <c:pt idx="2">
                  <c:v>-1.6073220306074276E-3</c:v>
                </c:pt>
                <c:pt idx="3">
                  <c:v>-1.7275441693529459E-3</c:v>
                </c:pt>
                <c:pt idx="4">
                  <c:v>-1.7451266593364601E-3</c:v>
                </c:pt>
                <c:pt idx="5">
                  <c:v>-1.5874233190049658E-3</c:v>
                </c:pt>
                <c:pt idx="6">
                  <c:v>-1.1938519559726579E-3</c:v>
                </c:pt>
                <c:pt idx="7">
                  <c:v>-5.2158499529597613E-4</c:v>
                </c:pt>
                <c:pt idx="8">
                  <c:v>4.4948813602063709E-4</c:v>
                </c:pt>
                <c:pt idx="9">
                  <c:v>1.7269888524750199E-3</c:v>
                </c:pt>
                <c:pt idx="10">
                  <c:v>3.3137491850799838E-3</c:v>
                </c:pt>
                <c:pt idx="11">
                  <c:v>5.1979339649772527E-3</c:v>
                </c:pt>
                <c:pt idx="12">
                  <c:v>7.3407581118165588E-3</c:v>
                </c:pt>
                <c:pt idx="13">
                  <c:v>9.661991255910829E-3</c:v>
                </c:pt>
                <c:pt idx="14">
                  <c:v>1.2055635528335773E-2</c:v>
                </c:pt>
                <c:pt idx="15">
                  <c:v>1.4421015773093848E-2</c:v>
                </c:pt>
                <c:pt idx="16">
                  <c:v>1.6659772195276479E-2</c:v>
                </c:pt>
                <c:pt idx="17">
                  <c:v>1.86809320364274E-2</c:v>
                </c:pt>
                <c:pt idx="18">
                  <c:v>2.0417345629098138E-2</c:v>
                </c:pt>
                <c:pt idx="19">
                  <c:v>2.1821378096658739E-2</c:v>
                </c:pt>
                <c:pt idx="20">
                  <c:v>2.2871746415731531E-2</c:v>
                </c:pt>
                <c:pt idx="21">
                  <c:v>2.3562295805793942E-2</c:v>
                </c:pt>
                <c:pt idx="22">
                  <c:v>2.3859385666598287E-2</c:v>
                </c:pt>
                <c:pt idx="23">
                  <c:v>2.371012593324906E-2</c:v>
                </c:pt>
                <c:pt idx="24">
                  <c:v>2.3062322298019744E-2</c:v>
                </c:pt>
                <c:pt idx="25">
                  <c:v>2.1909366004965514E-2</c:v>
                </c:pt>
                <c:pt idx="26">
                  <c:v>2.0315646857877234E-2</c:v>
                </c:pt>
                <c:pt idx="27">
                  <c:v>1.8378199814875762E-2</c:v>
                </c:pt>
                <c:pt idx="28">
                  <c:v>1.6241123165263938E-2</c:v>
                </c:pt>
                <c:pt idx="29">
                  <c:v>1.405848730534498E-2</c:v>
                </c:pt>
                <c:pt idx="30">
                  <c:v>1.1983925491016234E-2</c:v>
                </c:pt>
                <c:pt idx="31">
                  <c:v>1.0126654671991031E-2</c:v>
                </c:pt>
                <c:pt idx="32">
                  <c:v>8.5872188768365554E-3</c:v>
                </c:pt>
                <c:pt idx="33">
                  <c:v>7.4553264627651439E-3</c:v>
                </c:pt>
                <c:pt idx="34">
                  <c:v>6.7403995830479513E-3</c:v>
                </c:pt>
                <c:pt idx="35">
                  <c:v>6.3673461213999971E-3</c:v>
                </c:pt>
                <c:pt idx="36">
                  <c:v>6.1763474867349011E-3</c:v>
                </c:pt>
                <c:pt idx="37">
                  <c:v>5.956186595013846E-3</c:v>
                </c:pt>
                <c:pt idx="38">
                  <c:v>5.4547040281818227E-3</c:v>
                </c:pt>
                <c:pt idx="39">
                  <c:v>4.4820554633151488E-3</c:v>
                </c:pt>
                <c:pt idx="40">
                  <c:v>2.9975075984224331E-3</c:v>
                </c:pt>
                <c:pt idx="41">
                  <c:v>1.1104914274732147E-3</c:v>
                </c:pt>
                <c:pt idx="42">
                  <c:v>-9.5227425062893722E-4</c:v>
                </c:pt>
                <c:pt idx="43">
                  <c:v>-2.9096195245541523E-3</c:v>
                </c:pt>
                <c:pt idx="44">
                  <c:v>-4.5299262659723727E-3</c:v>
                </c:pt>
                <c:pt idx="45">
                  <c:v>-5.6141634746380564E-3</c:v>
                </c:pt>
                <c:pt idx="46">
                  <c:v>-6.0146042551727508E-3</c:v>
                </c:pt>
                <c:pt idx="47">
                  <c:v>-5.6290773680840456E-3</c:v>
                </c:pt>
                <c:pt idx="48">
                  <c:v>-4.4103755913562637E-3</c:v>
                </c:pt>
                <c:pt idx="49">
                  <c:v>-2.4022985143643538E-3</c:v>
                </c:pt>
                <c:pt idx="50">
                  <c:v>2.3949964637248744E-4</c:v>
                </c:pt>
                <c:pt idx="51">
                  <c:v>3.3041530573679756E-3</c:v>
                </c:pt>
                <c:pt idx="52">
                  <c:v>6.5707349066259635E-3</c:v>
                </c:pt>
                <c:pt idx="53">
                  <c:v>9.848291727516556E-3</c:v>
                </c:pt>
                <c:pt idx="54">
                  <c:v>1.3017195044111363E-2</c:v>
                </c:pt>
                <c:pt idx="55">
                  <c:v>1.6061054680702624E-2</c:v>
                </c:pt>
                <c:pt idx="56">
                  <c:v>1.8990857185555154E-2</c:v>
                </c:pt>
                <c:pt idx="57">
                  <c:v>2.1441987979440642E-2</c:v>
                </c:pt>
              </c:numCache>
            </c:numRef>
          </c:val>
        </c:ser>
        <c:ser>
          <c:idx val="13"/>
          <c:order val="14"/>
          <c:tx>
            <c:strRef>
              <c:f>GRAPH!$P$1</c:f>
              <c:strCache>
                <c:ptCount val="1"/>
                <c:pt idx="0">
                  <c:v>86</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GRAPH!$P$2:$P$59</c:f>
              <c:numCache>
                <c:formatCode>General</c:formatCode>
                <c:ptCount val="58"/>
                <c:pt idx="0">
                  <c:v>8.9034523099817964E-4</c:v>
                </c:pt>
                <c:pt idx="1">
                  <c:v>5.2232426779097452E-4</c:v>
                </c:pt>
                <c:pt idx="2">
                  <c:v>1.6606902025961823E-4</c:v>
                </c:pt>
                <c:pt idx="3">
                  <c:v>-1.4414817732921748E-4</c:v>
                </c:pt>
                <c:pt idx="4">
                  <c:v>-3.5136985627493011E-4</c:v>
                </c:pt>
                <c:pt idx="5">
                  <c:v>-3.7538089609112646E-4</c:v>
                </c:pt>
                <c:pt idx="6">
                  <c:v>-1.4813319233475397E-4</c:v>
                </c:pt>
                <c:pt idx="7">
                  <c:v>3.7774069215001926E-4</c:v>
                </c:pt>
                <c:pt idx="8">
                  <c:v>1.2213908883214053E-3</c:v>
                </c:pt>
                <c:pt idx="9">
                  <c:v>2.3848466804501367E-3</c:v>
                </c:pt>
                <c:pt idx="10">
                  <c:v>3.8635252959530186E-3</c:v>
                </c:pt>
                <c:pt idx="11">
                  <c:v>5.6385003199209693E-3</c:v>
                </c:pt>
                <c:pt idx="12">
                  <c:v>7.6687372783929009E-3</c:v>
                </c:pt>
                <c:pt idx="13">
                  <c:v>9.8759135091024408E-3</c:v>
                </c:pt>
                <c:pt idx="14">
                  <c:v>1.2161426432658717E-2</c:v>
                </c:pt>
                <c:pt idx="15">
                  <c:v>1.4438917499077553E-2</c:v>
                </c:pt>
                <c:pt idx="16">
                  <c:v>1.6625358170946125E-2</c:v>
                </c:pt>
                <c:pt idx="17">
                  <c:v>1.8640967768029926E-2</c:v>
                </c:pt>
                <c:pt idx="18">
                  <c:v>2.0424213059643148E-2</c:v>
                </c:pt>
                <c:pt idx="19">
                  <c:v>2.1923082426030582E-2</c:v>
                </c:pt>
                <c:pt idx="20">
                  <c:v>2.3105538192211061E-2</c:v>
                </c:pt>
                <c:pt idx="21">
                  <c:v>2.3950804344640586E-2</c:v>
                </c:pt>
                <c:pt idx="22">
                  <c:v>2.4403844526270646E-2</c:v>
                </c:pt>
                <c:pt idx="23">
                  <c:v>2.4387698023064175E-2</c:v>
                </c:pt>
                <c:pt idx="24">
                  <c:v>2.3827585167243037E-2</c:v>
                </c:pt>
                <c:pt idx="25">
                  <c:v>2.2701926158309127E-2</c:v>
                </c:pt>
                <c:pt idx="26">
                  <c:v>2.1073725771759477E-2</c:v>
                </c:pt>
                <c:pt idx="27">
                  <c:v>1.9047972290971882E-2</c:v>
                </c:pt>
                <c:pt idx="28">
                  <c:v>1.6786765218213873E-2</c:v>
                </c:pt>
                <c:pt idx="29">
                  <c:v>1.4467112349500377E-2</c:v>
                </c:pt>
                <c:pt idx="30">
                  <c:v>1.2264071638753093E-2</c:v>
                </c:pt>
                <c:pt idx="31">
                  <c:v>1.0301830354525476E-2</c:v>
                </c:pt>
                <c:pt idx="32">
                  <c:v>8.6941072282100684E-3</c:v>
                </c:pt>
                <c:pt idx="33">
                  <c:v>7.5404019245006726E-3</c:v>
                </c:pt>
                <c:pt idx="34">
                  <c:v>6.8518406746580496E-3</c:v>
                </c:pt>
                <c:pt idx="35">
                  <c:v>6.5475204796797692E-3</c:v>
                </c:pt>
                <c:pt idx="36">
                  <c:v>6.4543517594550792E-3</c:v>
                </c:pt>
                <c:pt idx="37">
                  <c:v>6.3426304546678747E-3</c:v>
                </c:pt>
                <c:pt idx="38">
                  <c:v>5.9384105272870524E-3</c:v>
                </c:pt>
                <c:pt idx="39">
                  <c:v>5.0340516406859326E-3</c:v>
                </c:pt>
                <c:pt idx="40">
                  <c:v>3.5831516933653162E-3</c:v>
                </c:pt>
                <c:pt idx="41">
                  <c:v>1.7014684219446297E-3</c:v>
                </c:pt>
                <c:pt idx="42">
                  <c:v>-3.7010349183375091E-4</c:v>
                </c:pt>
                <c:pt idx="43">
                  <c:v>-2.3356731028054689E-3</c:v>
                </c:pt>
                <c:pt idx="44">
                  <c:v>-3.9560393492237278E-3</c:v>
                </c:pt>
                <c:pt idx="45">
                  <c:v>-5.0278215778505331E-3</c:v>
                </c:pt>
                <c:pt idx="46">
                  <c:v>-5.4014110492879297E-3</c:v>
                </c:pt>
                <c:pt idx="47">
                  <c:v>-4.9744365425619108E-3</c:v>
                </c:pt>
                <c:pt idx="48">
                  <c:v>-3.7010158081705047E-3</c:v>
                </c:pt>
                <c:pt idx="49">
                  <c:v>-1.6335192258027931E-3</c:v>
                </c:pt>
                <c:pt idx="50">
                  <c:v>1.0567982435470968E-3</c:v>
                </c:pt>
                <c:pt idx="51">
                  <c:v>4.1434082408114969E-3</c:v>
                </c:pt>
                <c:pt idx="52">
                  <c:v>7.3915726255485703E-3</c:v>
                </c:pt>
                <c:pt idx="53">
                  <c:v>1.0602002276172251E-2</c:v>
                </c:pt>
                <c:pt idx="54">
                  <c:v>1.365518424741663E-2</c:v>
                </c:pt>
                <c:pt idx="55">
                  <c:v>1.654395074937165E-2</c:v>
                </c:pt>
                <c:pt idx="56">
                  <c:v>1.9291302641804897E-2</c:v>
                </c:pt>
                <c:pt idx="57">
                  <c:v>2.1558669544601228E-2</c:v>
                </c:pt>
              </c:numCache>
            </c:numRef>
          </c:val>
        </c:ser>
        <c:ser>
          <c:idx val="14"/>
          <c:order val="15"/>
          <c:tx>
            <c:strRef>
              <c:f>GRAPH!$Q$1</c:f>
              <c:strCache>
                <c:ptCount val="1"/>
                <c:pt idx="0">
                  <c:v>85</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GRAPH!$Q$2:$Q$59</c:f>
              <c:numCache>
                <c:formatCode>General</c:formatCode>
                <c:ptCount val="58"/>
                <c:pt idx="0">
                  <c:v>3.0557939318417437E-3</c:v>
                </c:pt>
                <c:pt idx="1">
                  <c:v>2.5268226649950432E-3</c:v>
                </c:pt>
                <c:pt idx="2">
                  <c:v>2.0071189568102721E-3</c:v>
                </c:pt>
                <c:pt idx="3">
                  <c:v>1.5294800009322262E-3</c:v>
                </c:pt>
                <c:pt idx="4">
                  <c:v>1.151041965778643E-3</c:v>
                </c:pt>
                <c:pt idx="5">
                  <c:v>9.5873255995859719E-4</c:v>
                </c:pt>
                <c:pt idx="6">
                  <c:v>1.0283071506373975E-3</c:v>
                </c:pt>
                <c:pt idx="7">
                  <c:v>1.4122092010950826E-3</c:v>
                </c:pt>
                <c:pt idx="8">
                  <c:v>2.12930166684977E-3</c:v>
                </c:pt>
                <c:pt idx="9">
                  <c:v>3.1754820157596786E-3</c:v>
                </c:pt>
                <c:pt idx="10">
                  <c:v>4.536564935228804E-3</c:v>
                </c:pt>
                <c:pt idx="11">
                  <c:v>6.1833991522081133E-3</c:v>
                </c:pt>
                <c:pt idx="12">
                  <c:v>8.0724932858912135E-3</c:v>
                </c:pt>
                <c:pt idx="13">
                  <c:v>1.0130533430737332E-2</c:v>
                </c:pt>
                <c:pt idx="14">
                  <c:v>1.2270468056310491E-2</c:v>
                </c:pt>
                <c:pt idx="15">
                  <c:v>1.4424344659811461E-2</c:v>
                </c:pt>
                <c:pt idx="16">
                  <c:v>1.6528538910186685E-2</c:v>
                </c:pt>
                <c:pt idx="17">
                  <c:v>1.8518391035450499E-2</c:v>
                </c:pt>
                <c:pt idx="18">
                  <c:v>2.0340117858936524E-2</c:v>
                </c:pt>
                <c:pt idx="19">
                  <c:v>2.1934182538164593E-2</c:v>
                </c:pt>
                <c:pt idx="20">
                  <c:v>2.3253081787506291E-2</c:v>
                </c:pt>
                <c:pt idx="21">
                  <c:v>2.4257013359728186E-2</c:v>
                </c:pt>
                <c:pt idx="22">
                  <c:v>2.4867971104318598E-2</c:v>
                </c:pt>
                <c:pt idx="23">
                  <c:v>2.4984539691067953E-2</c:v>
                </c:pt>
                <c:pt idx="24">
                  <c:v>2.4509857567648452E-2</c:v>
                </c:pt>
                <c:pt idx="25">
                  <c:v>2.3408047836634083E-2</c:v>
                </c:pt>
                <c:pt idx="26">
                  <c:v>2.1739821407922966E-2</c:v>
                </c:pt>
                <c:pt idx="27">
                  <c:v>1.9619331202508916E-2</c:v>
                </c:pt>
                <c:pt idx="28">
                  <c:v>1.7227230326063436E-2</c:v>
                </c:pt>
                <c:pt idx="29">
                  <c:v>1.476310217802923E-2</c:v>
                </c:pt>
                <c:pt idx="30">
                  <c:v>1.2424591827045361E-2</c:v>
                </c:pt>
                <c:pt idx="31">
                  <c:v>1.0351966854711181E-2</c:v>
                </c:pt>
                <c:pt idx="32">
                  <c:v>8.6733099248677004E-3</c:v>
                </c:pt>
                <c:pt idx="33">
                  <c:v>7.4981198919418235E-3</c:v>
                </c:pt>
                <c:pt idx="34">
                  <c:v>6.8387273069281385E-3</c:v>
                </c:pt>
                <c:pt idx="35">
                  <c:v>6.6088398568531215E-3</c:v>
                </c:pt>
                <c:pt idx="36">
                  <c:v>6.6216718128238039E-3</c:v>
                </c:pt>
                <c:pt idx="37">
                  <c:v>6.6284772585427643E-3</c:v>
                </c:pt>
                <c:pt idx="38">
                  <c:v>6.3357671150940931E-3</c:v>
                </c:pt>
                <c:pt idx="39">
                  <c:v>5.5186601040767558E-3</c:v>
                </c:pt>
                <c:pt idx="40">
                  <c:v>4.1235555967362725E-3</c:v>
                </c:pt>
                <c:pt idx="41">
                  <c:v>2.2708461292355597E-3</c:v>
                </c:pt>
                <c:pt idx="42">
                  <c:v>2.1395236606736034E-4</c:v>
                </c:pt>
                <c:pt idx="43">
                  <c:v>-1.7391700127755705E-3</c:v>
                </c:pt>
                <c:pt idx="44">
                  <c:v>-3.3439354734348115E-3</c:v>
                </c:pt>
                <c:pt idx="45">
                  <c:v>-4.3947337781669038E-3</c:v>
                </c:pt>
                <c:pt idx="46">
                  <c:v>-4.7396955887357706E-3</c:v>
                </c:pt>
                <c:pt idx="47">
                  <c:v>-4.275307851432153E-3</c:v>
                </c:pt>
                <c:pt idx="48">
                  <c:v>-2.9568830259190104E-3</c:v>
                </c:pt>
                <c:pt idx="49">
                  <c:v>-8.4560394667421157E-4</c:v>
                </c:pt>
                <c:pt idx="50">
                  <c:v>1.8725349990347251E-3</c:v>
                </c:pt>
                <c:pt idx="51">
                  <c:v>4.9575682836597856E-3</c:v>
                </c:pt>
                <c:pt idx="52">
                  <c:v>8.1643118491320221E-3</c:v>
                </c:pt>
                <c:pt idx="53">
                  <c:v>1.1286342132254656E-2</c:v>
                </c:pt>
                <c:pt idx="54">
                  <c:v>1.4205182294870333E-2</c:v>
                </c:pt>
                <c:pt idx="55">
                  <c:v>1.6923259672674495E-2</c:v>
                </c:pt>
                <c:pt idx="56">
                  <c:v>1.9476553403920405E-2</c:v>
                </c:pt>
                <c:pt idx="57">
                  <c:v>2.1557427860016791E-2</c:v>
                </c:pt>
              </c:numCache>
            </c:numRef>
          </c:val>
        </c:ser>
        <c:ser>
          <c:idx val="15"/>
          <c:order val="16"/>
          <c:tx>
            <c:strRef>
              <c:f>GRAPH!$R$1</c:f>
              <c:strCache>
                <c:ptCount val="1"/>
                <c:pt idx="0">
                  <c:v>84</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GRAPH!$R$2:$R$59</c:f>
              <c:numCache>
                <c:formatCode>General</c:formatCode>
                <c:ptCount val="58"/>
                <c:pt idx="0">
                  <c:v>5.2202211887146799E-3</c:v>
                </c:pt>
                <c:pt idx="1">
                  <c:v>4.5540228214103751E-3</c:v>
                </c:pt>
                <c:pt idx="2">
                  <c:v>3.8940193590615291E-3</c:v>
                </c:pt>
                <c:pt idx="3">
                  <c:v>3.2710275422085378E-3</c:v>
                </c:pt>
                <c:pt idx="4">
                  <c:v>2.7405482994341535E-3</c:v>
                </c:pt>
                <c:pt idx="5">
                  <c:v>2.3948071895094625E-3</c:v>
                </c:pt>
                <c:pt idx="6">
                  <c:v>2.3164520863160343E-3</c:v>
                </c:pt>
                <c:pt idx="7">
                  <c:v>2.5624453384431867E-3</c:v>
                </c:pt>
                <c:pt idx="8">
                  <c:v>3.1515747648016568E-3</c:v>
                </c:pt>
                <c:pt idx="9">
                  <c:v>4.073653749915418E-3</c:v>
                </c:pt>
                <c:pt idx="10">
                  <c:v>5.3042746490841175E-3</c:v>
                </c:pt>
                <c:pt idx="11">
                  <c:v>6.8027341094487603E-3</c:v>
                </c:pt>
                <c:pt idx="12">
                  <c:v>8.5245047153897913E-3</c:v>
                </c:pt>
                <c:pt idx="13">
                  <c:v>1.0404982908477578E-2</c:v>
                </c:pt>
                <c:pt idx="14">
                  <c:v>1.2371823874231413E-2</c:v>
                </c:pt>
                <c:pt idx="15">
                  <c:v>1.4377359984744653E-2</c:v>
                </c:pt>
                <c:pt idx="16">
                  <c:v>1.6378925170028369E-2</c:v>
                </c:pt>
                <c:pt idx="17">
                  <c:v>1.832889547544736E-2</c:v>
                </c:pt>
                <c:pt idx="18">
                  <c:v>2.0182753279258225E-2</c:v>
                </c:pt>
                <c:pt idx="19">
                  <c:v>2.1870459246577267E-2</c:v>
                </c:pt>
                <c:pt idx="20">
                  <c:v>2.3325693967648942E-2</c:v>
                </c:pt>
                <c:pt idx="21">
                  <c:v>2.4486633356081144E-2</c:v>
                </c:pt>
                <c:pt idx="22">
                  <c:v>2.525199245202181E-2</c:v>
                </c:pt>
                <c:pt idx="23">
                  <c:v>2.5495696502087273E-2</c:v>
                </c:pt>
                <c:pt idx="24">
                  <c:v>2.5099753233108202E-2</c:v>
                </c:pt>
                <c:pt idx="25">
                  <c:v>2.4014925240796736E-2</c:v>
                </c:pt>
                <c:pt idx="26">
                  <c:v>2.229850255357424E-2</c:v>
                </c:pt>
                <c:pt idx="27">
                  <c:v>2.0075376737690553E-2</c:v>
                </c:pt>
                <c:pt idx="28">
                  <c:v>1.7545531216622945E-2</c:v>
                </c:pt>
                <c:pt idx="29">
                  <c:v>1.4930421299200636E-2</c:v>
                </c:pt>
                <c:pt idx="30">
                  <c:v>1.2451483952951148E-2</c:v>
                </c:pt>
                <c:pt idx="31">
                  <c:v>1.0266136264497794E-2</c:v>
                </c:pt>
                <c:pt idx="32">
                  <c:v>8.5177282099042628E-3</c:v>
                </c:pt>
                <c:pt idx="33">
                  <c:v>7.3258253161866405E-3</c:v>
                </c:pt>
                <c:pt idx="34">
                  <c:v>6.7026505446918794E-3</c:v>
                </c:pt>
                <c:pt idx="35">
                  <c:v>6.5560839851138697E-3</c:v>
                </c:pt>
                <c:pt idx="36">
                  <c:v>6.6849265340296338E-3</c:v>
                </c:pt>
                <c:pt idx="37">
                  <c:v>6.8205510350944909E-3</c:v>
                </c:pt>
                <c:pt idx="38">
                  <c:v>6.6518494464913314E-3</c:v>
                </c:pt>
                <c:pt idx="39">
                  <c:v>5.9384683854084575E-3</c:v>
                </c:pt>
                <c:pt idx="40">
                  <c:v>4.6184171988179479E-3</c:v>
                </c:pt>
                <c:pt idx="41">
                  <c:v>2.8156449286322882E-3</c:v>
                </c:pt>
                <c:pt idx="42">
                  <c:v>7.9490041517327192E-4</c:v>
                </c:pt>
                <c:pt idx="43">
                  <c:v>-1.1265577045904696E-3</c:v>
                </c:pt>
                <c:pt idx="44">
                  <c:v>-2.7011331509363412E-3</c:v>
                </c:pt>
                <c:pt idx="45">
                  <c:v>-3.7237977913822107E-3</c:v>
                </c:pt>
                <c:pt idx="46">
                  <c:v>-4.0405541806838308E-3</c:v>
                </c:pt>
                <c:pt idx="47">
                  <c:v>-3.5459267867306021E-3</c:v>
                </c:pt>
                <c:pt idx="48">
                  <c:v>-2.1958689886287797E-3</c:v>
                </c:pt>
                <c:pt idx="49">
                  <c:v>-5.9471581918879579E-5</c:v>
                </c:pt>
                <c:pt idx="50">
                  <c:v>2.6647686946957849E-3</c:v>
                </c:pt>
                <c:pt idx="51">
                  <c:v>5.7262867008199825E-3</c:v>
                </c:pt>
                <c:pt idx="52">
                  <c:v>8.8729174872754779E-3</c:v>
                </c:pt>
                <c:pt idx="53">
                  <c:v>1.1891725066813907E-2</c:v>
                </c:pt>
                <c:pt idx="54">
                  <c:v>1.4665569536326029E-2</c:v>
                </c:pt>
                <c:pt idx="55">
                  <c:v>1.7206370670526883E-2</c:v>
                </c:pt>
                <c:pt idx="56">
                  <c:v>1.9563885285550975E-2</c:v>
                </c:pt>
                <c:pt idx="57">
                  <c:v>2.1463739421462503E-2</c:v>
                </c:pt>
              </c:numCache>
            </c:numRef>
          </c:val>
        </c:ser>
        <c:ser>
          <c:idx val="16"/>
          <c:order val="17"/>
          <c:tx>
            <c:strRef>
              <c:f>GRAPH!$S$1</c:f>
              <c:strCache>
                <c:ptCount val="1"/>
                <c:pt idx="0">
                  <c:v>83</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GRAPH!$S$2:$S$59</c:f>
              <c:numCache>
                <c:formatCode>General</c:formatCode>
                <c:ptCount val="58"/>
                <c:pt idx="0">
                  <c:v>7.3647986494038697E-3</c:v>
                </c:pt>
                <c:pt idx="1">
                  <c:v>6.5812889805836328E-3</c:v>
                </c:pt>
                <c:pt idx="2">
                  <c:v>5.8008706308072533E-3</c:v>
                </c:pt>
                <c:pt idx="3">
                  <c:v>5.0526466259017688E-3</c:v>
                </c:pt>
                <c:pt idx="4">
                  <c:v>4.389457819522713E-3</c:v>
                </c:pt>
                <c:pt idx="5">
                  <c:v>3.9069008037240227E-3</c:v>
                </c:pt>
                <c:pt idx="6">
                  <c:v>3.6923732177963631E-3</c:v>
                </c:pt>
                <c:pt idx="7">
                  <c:v>3.8050953713453239E-3</c:v>
                </c:pt>
                <c:pt idx="8">
                  <c:v>4.2628259133873359E-3</c:v>
                </c:pt>
                <c:pt idx="9">
                  <c:v>5.0496932495958102E-3</c:v>
                </c:pt>
                <c:pt idx="10">
                  <c:v>6.1325507001027679E-3</c:v>
                </c:pt>
                <c:pt idx="11">
                  <c:v>7.4610195447394334E-3</c:v>
                </c:pt>
                <c:pt idx="12">
                  <c:v>8.993011512474447E-3</c:v>
                </c:pt>
                <c:pt idx="13">
                  <c:v>1.0676296594337442E-2</c:v>
                </c:pt>
                <c:pt idx="14">
                  <c:v>1.2454994893246862E-2</c:v>
                </c:pt>
                <c:pt idx="15">
                  <c:v>1.4301136483808374E-2</c:v>
                </c:pt>
                <c:pt idx="16">
                  <c:v>1.6191457949718546E-2</c:v>
                </c:pt>
                <c:pt idx="17">
                  <c:v>1.809421566825975E-2</c:v>
                </c:pt>
                <c:pt idx="18">
                  <c:v>1.9974217649496806E-2</c:v>
                </c:pt>
                <c:pt idx="19">
                  <c:v>2.1749387181270952E-2</c:v>
                </c:pt>
                <c:pt idx="20">
                  <c:v>2.3334030298617581E-2</c:v>
                </c:pt>
                <c:pt idx="21">
                  <c:v>2.4643811318057818E-2</c:v>
                </c:pt>
                <c:pt idx="22">
                  <c:v>2.5554583636644312E-2</c:v>
                </c:pt>
                <c:pt idx="23">
                  <c:v>2.5915226846031425E-2</c:v>
                </c:pt>
                <c:pt idx="24">
                  <c:v>2.5587269834666637E-2</c:v>
                </c:pt>
                <c:pt idx="25">
                  <c:v>2.450872942258131E-2</c:v>
                </c:pt>
                <c:pt idx="26">
                  <c:v>2.2733048343566153E-2</c:v>
                </c:pt>
                <c:pt idx="27">
                  <c:v>2.0397708462345565E-2</c:v>
                </c:pt>
                <c:pt idx="28">
                  <c:v>1.7723023477512756E-2</c:v>
                </c:pt>
                <c:pt idx="29">
                  <c:v>1.4952092179769005E-2</c:v>
                </c:pt>
                <c:pt idx="30">
                  <c:v>1.2331021193861869E-2</c:v>
                </c:pt>
                <c:pt idx="31">
                  <c:v>1.0035204100064643E-2</c:v>
                </c:pt>
                <c:pt idx="32">
                  <c:v>8.2235312664695748E-3</c:v>
                </c:pt>
                <c:pt idx="33">
                  <c:v>7.0252573076249325E-3</c:v>
                </c:pt>
                <c:pt idx="34">
                  <c:v>6.4505458943134864E-3</c:v>
                </c:pt>
                <c:pt idx="35">
                  <c:v>6.399984106625789E-3</c:v>
                </c:pt>
                <c:pt idx="36">
                  <c:v>6.6567904015559787E-3</c:v>
                </c:pt>
                <c:pt idx="37">
                  <c:v>6.9312067659039744E-3</c:v>
                </c:pt>
                <c:pt idx="38">
                  <c:v>6.8964225041845406E-3</c:v>
                </c:pt>
                <c:pt idx="39">
                  <c:v>6.2988164162779414E-3</c:v>
                </c:pt>
                <c:pt idx="40">
                  <c:v>5.0682001174923164E-3</c:v>
                </c:pt>
                <c:pt idx="41">
                  <c:v>3.33199430890041E-3</c:v>
                </c:pt>
                <c:pt idx="42">
                  <c:v>1.3654393892530425E-3</c:v>
                </c:pt>
                <c:pt idx="43">
                  <c:v>-5.0740703357865513E-4</c:v>
                </c:pt>
                <c:pt idx="44">
                  <c:v>-2.0383812235986731E-3</c:v>
                </c:pt>
                <c:pt idx="45">
                  <c:v>-3.0262607113025197E-3</c:v>
                </c:pt>
                <c:pt idx="46">
                  <c:v>-3.3163198388812543E-3</c:v>
                </c:pt>
                <c:pt idx="47">
                  <c:v>-2.8011502143991951E-3</c:v>
                </c:pt>
                <c:pt idx="48">
                  <c:v>-1.4362932787166383E-3</c:v>
                </c:pt>
                <c:pt idx="49">
                  <c:v>7.0403973154742339E-4</c:v>
                </c:pt>
                <c:pt idx="50">
                  <c:v>3.4128404188517036E-3</c:v>
                </c:pt>
                <c:pt idx="51">
                  <c:v>6.4320949407656869E-3</c:v>
                </c:pt>
                <c:pt idx="52">
                  <c:v>9.5053991649355352E-3</c:v>
                </c:pt>
                <c:pt idx="53">
                  <c:v>1.2413527489055221E-2</c:v>
                </c:pt>
                <c:pt idx="54">
                  <c:v>1.5040436950817138E-2</c:v>
                </c:pt>
                <c:pt idx="55">
                  <c:v>1.7406856068252985E-2</c:v>
                </c:pt>
                <c:pt idx="56">
                  <c:v>1.9576328164008117E-2</c:v>
                </c:pt>
                <c:pt idx="57">
                  <c:v>2.1309489771934753E-2</c:v>
                </c:pt>
              </c:numCache>
            </c:numRef>
          </c:val>
        </c:ser>
        <c:ser>
          <c:idx val="17"/>
          <c:order val="18"/>
          <c:tx>
            <c:strRef>
              <c:f>GRAPH!$T$1</c:f>
              <c:strCache>
                <c:ptCount val="1"/>
                <c:pt idx="0">
                  <c:v>82</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GRAPH!$T$2:$T$59</c:f>
              <c:numCache>
                <c:formatCode>General</c:formatCode>
                <c:ptCount val="58"/>
                <c:pt idx="0">
                  <c:v>9.4679412615669145E-3</c:v>
                </c:pt>
                <c:pt idx="1">
                  <c:v>8.5823231969037739E-3</c:v>
                </c:pt>
                <c:pt idx="2">
                  <c:v>7.6973184236656111E-3</c:v>
                </c:pt>
                <c:pt idx="3">
                  <c:v>6.8410463003544253E-3</c:v>
                </c:pt>
                <c:pt idx="4">
                  <c:v>6.0638021581442825E-3</c:v>
                </c:pt>
                <c:pt idx="5">
                  <c:v>5.4626624046917316E-3</c:v>
                </c:pt>
                <c:pt idx="6">
                  <c:v>5.1261168984441108E-3</c:v>
                </c:pt>
                <c:pt idx="7">
                  <c:v>5.1116957109680339E-3</c:v>
                </c:pt>
                <c:pt idx="8">
                  <c:v>5.433675984023556E-3</c:v>
                </c:pt>
                <c:pt idx="9">
                  <c:v>6.0710030756139233E-3</c:v>
                </c:pt>
                <c:pt idx="10">
                  <c:v>6.9853955297612957E-3</c:v>
                </c:pt>
                <c:pt idx="11">
                  <c:v>8.1223587518755025E-3</c:v>
                </c:pt>
                <c:pt idx="12">
                  <c:v>9.4475774741028529E-3</c:v>
                </c:pt>
                <c:pt idx="13">
                  <c:v>1.0924112564466348E-2</c:v>
                </c:pt>
                <c:pt idx="14">
                  <c:v>1.2512605962454848E-2</c:v>
                </c:pt>
                <c:pt idx="15">
                  <c:v>1.4202101647621923E-2</c:v>
                </c:pt>
                <c:pt idx="16">
                  <c:v>1.5984363056785744E-2</c:v>
                </c:pt>
                <c:pt idx="17">
                  <c:v>1.783907818140118E-2</c:v>
                </c:pt>
                <c:pt idx="18">
                  <c:v>1.9738033890844386E-2</c:v>
                </c:pt>
                <c:pt idx="19">
                  <c:v>2.158821146503942E-2</c:v>
                </c:pt>
                <c:pt idx="20">
                  <c:v>2.3287515659280666E-2</c:v>
                </c:pt>
                <c:pt idx="21">
                  <c:v>2.4731400524544034E-2</c:v>
                </c:pt>
                <c:pt idx="22">
                  <c:v>2.5773452915935469E-2</c:v>
                </c:pt>
                <c:pt idx="23">
                  <c:v>2.6236807896957925E-2</c:v>
                </c:pt>
                <c:pt idx="24">
                  <c:v>2.5961890381812736E-2</c:v>
                </c:pt>
                <c:pt idx="25">
                  <c:v>2.4874495437383071E-2</c:v>
                </c:pt>
                <c:pt idx="26">
                  <c:v>2.3025576290507055E-2</c:v>
                </c:pt>
                <c:pt idx="27">
                  <c:v>2.0566988652690132E-2</c:v>
                </c:pt>
                <c:pt idx="28">
                  <c:v>1.7740528897314922E-2</c:v>
                </c:pt>
                <c:pt idx="29">
                  <c:v>1.4811773403565542E-2</c:v>
                </c:pt>
                <c:pt idx="30">
                  <c:v>1.2051731315020353E-2</c:v>
                </c:pt>
                <c:pt idx="31">
                  <c:v>9.6538485528759876E-3</c:v>
                </c:pt>
                <c:pt idx="32">
                  <c:v>7.7919947538845902E-3</c:v>
                </c:pt>
                <c:pt idx="33">
                  <c:v>6.6038272746784532E-3</c:v>
                </c:pt>
                <c:pt idx="34">
                  <c:v>6.0954776737713878E-3</c:v>
                </c:pt>
                <c:pt idx="35">
                  <c:v>6.1574003429468727E-3</c:v>
                </c:pt>
                <c:pt idx="36">
                  <c:v>6.5553145852720318E-3</c:v>
                </c:pt>
                <c:pt idx="37">
                  <c:v>6.9778298042496578E-3</c:v>
                </c:pt>
                <c:pt idx="38">
                  <c:v>7.0832879859412667E-3</c:v>
                </c:pt>
                <c:pt idx="39">
                  <c:v>6.6075563675495053E-3</c:v>
                </c:pt>
                <c:pt idx="40">
                  <c:v>5.4744067384600026E-3</c:v>
                </c:pt>
                <c:pt idx="41">
                  <c:v>3.8156996420887213E-3</c:v>
                </c:pt>
                <c:pt idx="42">
                  <c:v>1.9163534828207096E-3</c:v>
                </c:pt>
                <c:pt idx="43">
                  <c:v>1.0566217754248708E-4</c:v>
                </c:pt>
                <c:pt idx="44">
                  <c:v>-1.3700589334162405E-3</c:v>
                </c:pt>
                <c:pt idx="45">
                  <c:v>-2.3164710356471385E-3</c:v>
                </c:pt>
                <c:pt idx="46">
                  <c:v>-2.5812012696739828E-3</c:v>
                </c:pt>
                <c:pt idx="47">
                  <c:v>-2.0564126722824039E-3</c:v>
                </c:pt>
                <c:pt idx="48">
                  <c:v>-6.9569835572247385E-4</c:v>
                </c:pt>
                <c:pt idx="49">
                  <c:v>1.4264753648151052E-3</c:v>
                </c:pt>
                <c:pt idx="50">
                  <c:v>4.1001487202472209E-3</c:v>
                </c:pt>
                <c:pt idx="51">
                  <c:v>7.0631196631285587E-3</c:v>
                </c:pt>
                <c:pt idx="52">
                  <c:v>1.0056047835570459E-2</c:v>
                </c:pt>
                <c:pt idx="53">
                  <c:v>1.2853553739915147E-2</c:v>
                </c:pt>
                <c:pt idx="54">
                  <c:v>1.5340145988784082E-2</c:v>
                </c:pt>
                <c:pt idx="55">
                  <c:v>1.7544306002439169E-2</c:v>
                </c:pt>
                <c:pt idx="56">
                  <c:v>1.9542040517182446E-2</c:v>
                </c:pt>
                <c:pt idx="57">
                  <c:v>2.1130068202864245E-2</c:v>
                </c:pt>
              </c:numCache>
            </c:numRef>
          </c:val>
        </c:ser>
        <c:ser>
          <c:idx val="18"/>
          <c:order val="19"/>
          <c:tx>
            <c:strRef>
              <c:f>GRAPH!$U$1</c:f>
              <c:strCache>
                <c:ptCount val="1"/>
                <c:pt idx="0">
                  <c:v>81</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GRAPH!$U$2:$U$59</c:f>
              <c:numCache>
                <c:formatCode>General</c:formatCode>
                <c:ptCount val="58"/>
                <c:pt idx="0">
                  <c:v>1.1502189247143746E-2</c:v>
                </c:pt>
                <c:pt idx="1">
                  <c:v>1.0525663276884534E-2</c:v>
                </c:pt>
                <c:pt idx="2">
                  <c:v>9.5484136426604582E-3</c:v>
                </c:pt>
                <c:pt idx="3">
                  <c:v>8.5982790768409645E-3</c:v>
                </c:pt>
                <c:pt idx="4">
                  <c:v>7.724299238011878E-3</c:v>
                </c:pt>
                <c:pt idx="5">
                  <c:v>7.023544147179317E-3</c:v>
                </c:pt>
                <c:pt idx="6">
                  <c:v>6.5809104156895337E-3</c:v>
                </c:pt>
                <c:pt idx="7">
                  <c:v>6.4473722942647305E-3</c:v>
                </c:pt>
                <c:pt idx="8">
                  <c:v>6.6303106829954661E-3</c:v>
                </c:pt>
                <c:pt idx="9">
                  <c:v>7.1038496383655225E-3</c:v>
                </c:pt>
                <c:pt idx="10">
                  <c:v>7.8294579445417067E-3</c:v>
                </c:pt>
                <c:pt idx="11">
                  <c:v>8.7568968213487253E-3</c:v>
                </c:pt>
                <c:pt idx="12">
                  <c:v>9.8658452044250167E-3</c:v>
                </c:pt>
                <c:pt idx="13">
                  <c:v>1.1136207804609999E-2</c:v>
                </c:pt>
                <c:pt idx="14">
                  <c:v>1.2543347585713849E-2</c:v>
                </c:pt>
                <c:pt idx="15">
                  <c:v>1.4089688552344937E-2</c:v>
                </c:pt>
                <c:pt idx="16">
                  <c:v>1.5775973038594793E-2</c:v>
                </c:pt>
                <c:pt idx="17">
                  <c:v>1.7586446075820272E-2</c:v>
                </c:pt>
                <c:pt idx="18">
                  <c:v>1.9495210943680563E-2</c:v>
                </c:pt>
                <c:pt idx="19">
                  <c:v>2.1402072240099823E-2</c:v>
                </c:pt>
                <c:pt idx="20">
                  <c:v>2.3194554050772309E-2</c:v>
                </c:pt>
                <c:pt idx="21">
                  <c:v>2.4752092773857148E-2</c:v>
                </c:pt>
                <c:pt idx="22">
                  <c:v>2.5906506088502979E-2</c:v>
                </c:pt>
                <c:pt idx="23">
                  <c:v>2.6454048662521767E-2</c:v>
                </c:pt>
                <c:pt idx="24">
                  <c:v>2.6212303687260241E-2</c:v>
                </c:pt>
                <c:pt idx="25">
                  <c:v>2.509592248589676E-2</c:v>
                </c:pt>
                <c:pt idx="26">
                  <c:v>2.3157116083629248E-2</c:v>
                </c:pt>
                <c:pt idx="27">
                  <c:v>2.056375909472441E-2</c:v>
                </c:pt>
                <c:pt idx="28">
                  <c:v>1.7580097927427651E-2</c:v>
                </c:pt>
                <c:pt idx="29">
                  <c:v>1.4495928616252485E-2</c:v>
                </c:pt>
                <c:pt idx="30">
                  <c:v>1.1606647884672472E-2</c:v>
                </c:pt>
                <c:pt idx="31">
                  <c:v>9.1225839513925377E-3</c:v>
                </c:pt>
                <c:pt idx="32">
                  <c:v>7.2311984675262897E-3</c:v>
                </c:pt>
                <c:pt idx="33">
                  <c:v>6.0757673956217673E-3</c:v>
                </c:pt>
                <c:pt idx="34">
                  <c:v>5.6569087088976788E-3</c:v>
                </c:pt>
                <c:pt idx="35">
                  <c:v>5.8505822285093156E-3</c:v>
                </c:pt>
                <c:pt idx="36">
                  <c:v>6.4028827585626003E-3</c:v>
                </c:pt>
                <c:pt idx="37">
                  <c:v>6.9812164007025945E-3</c:v>
                </c:pt>
                <c:pt idx="38">
                  <c:v>7.2288788865113585E-3</c:v>
                </c:pt>
                <c:pt idx="39">
                  <c:v>6.874467275221452E-3</c:v>
                </c:pt>
                <c:pt idx="40">
                  <c:v>5.839842235709769E-3</c:v>
                </c:pt>
                <c:pt idx="41">
                  <c:v>4.2628271352257441E-3</c:v>
                </c:pt>
                <c:pt idx="42">
                  <c:v>2.4374130214253054E-3</c:v>
                </c:pt>
                <c:pt idx="43">
                  <c:v>6.9765042992953052E-4</c:v>
                </c:pt>
                <c:pt idx="44">
                  <c:v>-7.1402415033117173E-4</c:v>
                </c:pt>
                <c:pt idx="45">
                  <c:v>-1.6125083209994617E-3</c:v>
                </c:pt>
                <c:pt idx="46">
                  <c:v>-1.8521811619669482E-3</c:v>
                </c:pt>
                <c:pt idx="47">
                  <c:v>-1.3278068773658891E-3</c:v>
                </c:pt>
                <c:pt idx="48">
                  <c:v>1.0589960150797495E-5</c:v>
                </c:pt>
                <c:pt idx="49">
                  <c:v>2.0944306051535744E-3</c:v>
                </c:pt>
                <c:pt idx="50">
                  <c:v>4.7172281009572048E-3</c:v>
                </c:pt>
                <c:pt idx="51">
                  <c:v>7.6156661476995957E-3</c:v>
                </c:pt>
                <c:pt idx="52">
                  <c:v>1.0527224123212275E-2</c:v>
                </c:pt>
                <c:pt idx="53">
                  <c:v>1.322109491835699E-2</c:v>
                </c:pt>
                <c:pt idx="54">
                  <c:v>1.5581219033669491E-2</c:v>
                </c:pt>
                <c:pt idx="55">
                  <c:v>1.7643188196740822E-2</c:v>
                </c:pt>
                <c:pt idx="56">
                  <c:v>1.9492782047450308E-2</c:v>
                </c:pt>
                <c:pt idx="57">
                  <c:v>2.0962621620608243E-2</c:v>
                </c:pt>
              </c:numCache>
            </c:numRef>
          </c:val>
        </c:ser>
        <c:ser>
          <c:idx val="19"/>
          <c:order val="20"/>
          <c:tx>
            <c:strRef>
              <c:f>GRAPH!$V$1</c:f>
              <c:strCache>
                <c:ptCount val="1"/>
                <c:pt idx="0">
                  <c:v>80</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GRAPH!$V$2:$V$59</c:f>
              <c:numCache>
                <c:formatCode>General</c:formatCode>
                <c:ptCount val="58"/>
                <c:pt idx="0">
                  <c:v>1.3431746658468136E-2</c:v>
                </c:pt>
                <c:pt idx="1">
                  <c:v>1.2373854837628984E-2</c:v>
                </c:pt>
                <c:pt idx="2">
                  <c:v>1.1315107047949247E-2</c:v>
                </c:pt>
                <c:pt idx="3">
                  <c:v>1.0283299930231249E-2</c:v>
                </c:pt>
                <c:pt idx="4">
                  <c:v>9.3282099932857632E-3</c:v>
                </c:pt>
                <c:pt idx="5">
                  <c:v>8.5459235372641329E-3</c:v>
                </c:pt>
                <c:pt idx="6">
                  <c:v>8.0132445819732778E-3</c:v>
                </c:pt>
                <c:pt idx="7">
                  <c:v>7.7702661554764907E-3</c:v>
                </c:pt>
                <c:pt idx="8">
                  <c:v>7.8143757363888788E-3</c:v>
                </c:pt>
                <c:pt idx="9">
                  <c:v>8.1149559340661925E-3</c:v>
                </c:pt>
                <c:pt idx="10">
                  <c:v>8.6379408226058274E-3</c:v>
                </c:pt>
                <c:pt idx="11">
                  <c:v>9.3463344211310861E-3</c:v>
                </c:pt>
                <c:pt idx="12">
                  <c:v>1.0239086638650252E-2</c:v>
                </c:pt>
                <c:pt idx="13">
                  <c:v>1.1312621567825754E-2</c:v>
                </c:pt>
                <c:pt idx="14">
                  <c:v>1.2554065526320435E-2</c:v>
                </c:pt>
                <c:pt idx="15">
                  <c:v>1.3975764217633913E-2</c:v>
                </c:pt>
                <c:pt idx="16">
                  <c:v>1.5581525442976529E-2</c:v>
                </c:pt>
                <c:pt idx="17">
                  <c:v>1.7352870047556368E-2</c:v>
                </c:pt>
                <c:pt idx="18">
                  <c:v>1.9260873258287625E-2</c:v>
                </c:pt>
                <c:pt idx="19">
                  <c:v>2.1202965740296786E-2</c:v>
                </c:pt>
                <c:pt idx="20">
                  <c:v>2.3063362392233278E-2</c:v>
                </c:pt>
                <c:pt idx="21">
                  <c:v>2.4709860492701963E-2</c:v>
                </c:pt>
                <c:pt idx="22">
                  <c:v>2.5952853292561029E-2</c:v>
                </c:pt>
                <c:pt idx="23">
                  <c:v>2.6560485783253762E-2</c:v>
                </c:pt>
                <c:pt idx="24">
                  <c:v>2.632614039004133E-2</c:v>
                </c:pt>
                <c:pt idx="25">
                  <c:v>2.5155698998361564E-2</c:v>
                </c:pt>
                <c:pt idx="26">
                  <c:v>2.3108272374598116E-2</c:v>
                </c:pt>
                <c:pt idx="27">
                  <c:v>2.0369589828094226E-2</c:v>
                </c:pt>
                <c:pt idx="28">
                  <c:v>1.7227127084872285E-2</c:v>
                </c:pt>
                <c:pt idx="29">
                  <c:v>1.3996198802702753E-2</c:v>
                </c:pt>
                <c:pt idx="30">
                  <c:v>1.0995582196850706E-2</c:v>
                </c:pt>
                <c:pt idx="31">
                  <c:v>8.4497303383039846E-3</c:v>
                </c:pt>
                <c:pt idx="32">
                  <c:v>6.5570046711491692E-3</c:v>
                </c:pt>
                <c:pt idx="33">
                  <c:v>5.462706330711331E-3</c:v>
                </c:pt>
                <c:pt idx="34">
                  <c:v>5.1603116921600245E-3</c:v>
                </c:pt>
                <c:pt idx="35">
                  <c:v>5.5061558268888477E-3</c:v>
                </c:pt>
                <c:pt idx="36">
                  <c:v>6.2247743366674602E-3</c:v>
                </c:pt>
                <c:pt idx="37">
                  <c:v>6.9636804231300031E-3</c:v>
                </c:pt>
                <c:pt idx="38">
                  <c:v>7.3504746704251556E-3</c:v>
                </c:pt>
                <c:pt idx="39">
                  <c:v>7.1104179143832713E-3</c:v>
                </c:pt>
                <c:pt idx="40">
                  <c:v>6.1685084998810424E-3</c:v>
                </c:pt>
                <c:pt idx="41">
                  <c:v>4.6703655018928147E-3</c:v>
                </c:pt>
                <c:pt idx="42">
                  <c:v>2.9184440969799441E-3</c:v>
                </c:pt>
                <c:pt idx="43">
                  <c:v>1.2523615671298227E-3</c:v>
                </c:pt>
                <c:pt idx="44">
                  <c:v>-9.0696491820807523E-5</c:v>
                </c:pt>
                <c:pt idx="45">
                  <c:v>-9.3613675387094197E-4</c:v>
                </c:pt>
                <c:pt idx="46">
                  <c:v>-1.1494473831796803E-3</c:v>
                </c:pt>
                <c:pt idx="47">
                  <c:v>-6.3187421947508149E-4</c:v>
                </c:pt>
                <c:pt idx="48">
                  <c:v>6.7095214763079891E-4</c:v>
                </c:pt>
                <c:pt idx="49">
                  <c:v>2.7020448335779435E-3</c:v>
                </c:pt>
                <c:pt idx="50">
                  <c:v>5.2643945192079045E-3</c:v>
                </c:pt>
                <c:pt idx="51">
                  <c:v>8.0959078567309772E-3</c:v>
                </c:pt>
                <c:pt idx="52">
                  <c:v>1.0930353454840169E-2</c:v>
                </c:pt>
                <c:pt idx="53">
                  <c:v>1.3533030010304592E-2</c:v>
                </c:pt>
                <c:pt idx="54">
                  <c:v>1.5785790037109337E-2</c:v>
                </c:pt>
                <c:pt idx="55">
                  <c:v>1.7731315670571068E-2</c:v>
                </c:pt>
                <c:pt idx="56">
                  <c:v>1.9461618623583976E-2</c:v>
                </c:pt>
                <c:pt idx="57">
                  <c:v>2.0843075917201435E-2</c:v>
                </c:pt>
              </c:numCache>
            </c:numRef>
          </c:val>
        </c:ser>
        <c:ser>
          <c:idx val="20"/>
          <c:order val="21"/>
          <c:tx>
            <c:strRef>
              <c:f>GRAPH!$W$1</c:f>
              <c:strCache>
                <c:ptCount val="1"/>
                <c:pt idx="0">
                  <c:v>79</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GRAPH!$W$2:$W$59</c:f>
              <c:numCache>
                <c:formatCode>General</c:formatCode>
                <c:ptCount val="58"/>
                <c:pt idx="0">
                  <c:v>1.5212570687253679E-2</c:v>
                </c:pt>
                <c:pt idx="1">
                  <c:v>1.4084298676770191E-2</c:v>
                </c:pt>
                <c:pt idx="2">
                  <c:v>1.2955722527766333E-2</c:v>
                </c:pt>
                <c:pt idx="3">
                  <c:v>1.1854109687492009E-2</c:v>
                </c:pt>
                <c:pt idx="4">
                  <c:v>1.0831699146836238E-2</c:v>
                </c:pt>
                <c:pt idx="5">
                  <c:v>9.9831533407083173E-3</c:v>
                </c:pt>
                <c:pt idx="6">
                  <c:v>9.374441043285997E-3</c:v>
                </c:pt>
                <c:pt idx="7">
                  <c:v>9.0326903127667668E-3</c:v>
                </c:pt>
                <c:pt idx="8">
                  <c:v>8.9438227709643936E-3</c:v>
                </c:pt>
                <c:pt idx="9">
                  <c:v>9.0725514348859448E-3</c:v>
                </c:pt>
                <c:pt idx="10">
                  <c:v>9.392298025090895E-3</c:v>
                </c:pt>
                <c:pt idx="11">
                  <c:v>9.8858173216028744E-3</c:v>
                </c:pt>
                <c:pt idx="12">
                  <c:v>1.0573592819952071E-2</c:v>
                </c:pt>
                <c:pt idx="13">
                  <c:v>1.1466288999492535E-2</c:v>
                </c:pt>
                <c:pt idx="14">
                  <c:v>1.2559664710234952E-2</c:v>
                </c:pt>
                <c:pt idx="15">
                  <c:v>1.3873651793627761E-2</c:v>
                </c:pt>
                <c:pt idx="16">
                  <c:v>1.5411366603750531E-2</c:v>
                </c:pt>
                <c:pt idx="17">
                  <c:v>1.7146582436550317E-2</c:v>
                </c:pt>
                <c:pt idx="18">
                  <c:v>1.9043217489926545E-2</c:v>
                </c:pt>
                <c:pt idx="19">
                  <c:v>2.0999954437308066E-2</c:v>
                </c:pt>
                <c:pt idx="20">
                  <c:v>2.2902860194633945E-2</c:v>
                </c:pt>
                <c:pt idx="21">
                  <c:v>2.4610829719040273E-2</c:v>
                </c:pt>
                <c:pt idx="22">
                  <c:v>2.5913121177001508E-2</c:v>
                </c:pt>
                <c:pt idx="23">
                  <c:v>2.6549620476912672E-2</c:v>
                </c:pt>
                <c:pt idx="24">
                  <c:v>2.6290287560377879E-2</c:v>
                </c:pt>
                <c:pt idx="25">
                  <c:v>2.5036730995020573E-2</c:v>
                </c:pt>
                <c:pt idx="26">
                  <c:v>2.2861009664199017E-2</c:v>
                </c:pt>
                <c:pt idx="27">
                  <c:v>1.9969039259168708E-2</c:v>
                </c:pt>
                <c:pt idx="28">
                  <c:v>1.6672593093450483E-2</c:v>
                </c:pt>
                <c:pt idx="29">
                  <c:v>1.3311628803170494E-2</c:v>
                </c:pt>
                <c:pt idx="30">
                  <c:v>1.0226659754165257E-2</c:v>
                </c:pt>
                <c:pt idx="31">
                  <c:v>7.6523112530286763E-3</c:v>
                </c:pt>
                <c:pt idx="32">
                  <c:v>5.7934607947497385E-3</c:v>
                </c:pt>
                <c:pt idx="33">
                  <c:v>4.7935601705313413E-3</c:v>
                </c:pt>
                <c:pt idx="34">
                  <c:v>4.6363358221449547E-3</c:v>
                </c:pt>
                <c:pt idx="35">
                  <c:v>5.153818110152697E-3</c:v>
                </c:pt>
                <c:pt idx="36">
                  <c:v>6.047714310582375E-3</c:v>
                </c:pt>
                <c:pt idx="37">
                  <c:v>6.9473975216530759E-3</c:v>
                </c:pt>
                <c:pt idx="38">
                  <c:v>7.4647407820563894E-3</c:v>
                </c:pt>
                <c:pt idx="39">
                  <c:v>7.3263693100666938E-3</c:v>
                </c:pt>
                <c:pt idx="40">
                  <c:v>6.4651396018544638E-3</c:v>
                </c:pt>
                <c:pt idx="41">
                  <c:v>5.0363323437039309E-3</c:v>
                </c:pt>
                <c:pt idx="42">
                  <c:v>3.3504273353155423E-3</c:v>
                </c:pt>
                <c:pt idx="43">
                  <c:v>1.7539511759329107E-3</c:v>
                </c:pt>
                <c:pt idx="44">
                  <c:v>4.785926083364922E-4</c:v>
                </c:pt>
                <c:pt idx="45">
                  <c:v>-3.1146763268496969E-4</c:v>
                </c:pt>
                <c:pt idx="46">
                  <c:v>-4.9546254880117324E-4</c:v>
                </c:pt>
                <c:pt idx="47">
                  <c:v>1.5404233176585791E-5</c:v>
                </c:pt>
                <c:pt idx="48">
                  <c:v>1.2788299565051897E-3</c:v>
                </c:pt>
                <c:pt idx="49">
                  <c:v>3.2525665530022119E-3</c:v>
                </c:pt>
                <c:pt idx="50">
                  <c:v>5.7528608228150091E-3</c:v>
                </c:pt>
                <c:pt idx="51">
                  <c:v>8.5202884208069873E-3</c:v>
                </c:pt>
                <c:pt idx="52">
                  <c:v>1.1285762926094844E-2</c:v>
                </c:pt>
                <c:pt idx="53">
                  <c:v>1.3812877568573745E-2</c:v>
                </c:pt>
                <c:pt idx="54">
                  <c:v>1.5980456684383526E-2</c:v>
                </c:pt>
                <c:pt idx="55">
                  <c:v>1.78380343855985E-2</c:v>
                </c:pt>
                <c:pt idx="56">
                  <c:v>1.9480230837757628E-2</c:v>
                </c:pt>
                <c:pt idx="57">
                  <c:v>2.0802971426915971E-2</c:v>
                </c:pt>
              </c:numCache>
            </c:numRef>
          </c:val>
        </c:ser>
        <c:ser>
          <c:idx val="21"/>
          <c:order val="22"/>
          <c:tx>
            <c:strRef>
              <c:f>GRAPH!$X$1</c:f>
              <c:strCache>
                <c:ptCount val="1"/>
                <c:pt idx="0">
                  <c:v>78</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GRAPH!$X$2:$X$59</c:f>
              <c:numCache>
                <c:formatCode>General</c:formatCode>
                <c:ptCount val="58"/>
                <c:pt idx="0">
                  <c:v>1.6796334031386251E-2</c:v>
                </c:pt>
                <c:pt idx="1">
                  <c:v>1.5612353345769492E-2</c:v>
                </c:pt>
                <c:pt idx="2">
                  <c:v>1.4428440452291746E-2</c:v>
                </c:pt>
                <c:pt idx="3">
                  <c:v>1.3270172902479893E-2</c:v>
                </c:pt>
                <c:pt idx="4">
                  <c:v>1.2192383574565535E-2</c:v>
                </c:pt>
                <c:pt idx="5">
                  <c:v>1.1288455820987586E-2</c:v>
                </c:pt>
                <c:pt idx="6">
                  <c:v>1.0613972628150448E-2</c:v>
                </c:pt>
                <c:pt idx="7">
                  <c:v>1.0184462023650309E-2</c:v>
                </c:pt>
                <c:pt idx="8">
                  <c:v>9.9753266532318641E-3</c:v>
                </c:pt>
                <c:pt idx="9">
                  <c:v>9.947022764386082E-3</c:v>
                </c:pt>
                <c:pt idx="10">
                  <c:v>1.0081044611629952E-2</c:v>
                </c:pt>
                <c:pt idx="11">
                  <c:v>1.0380746440611821E-2</c:v>
                </c:pt>
                <c:pt idx="12">
                  <c:v>1.088637479927268E-2</c:v>
                </c:pt>
                <c:pt idx="13">
                  <c:v>1.1619011777670329E-2</c:v>
                </c:pt>
                <c:pt idx="14">
                  <c:v>1.2580190578590167E-2</c:v>
                </c:pt>
                <c:pt idx="15">
                  <c:v>1.3796926797320475E-2</c:v>
                </c:pt>
                <c:pt idx="16">
                  <c:v>1.5271671214125648E-2</c:v>
                </c:pt>
                <c:pt idx="17">
                  <c:v>1.6969486914231502E-2</c:v>
                </c:pt>
                <c:pt idx="18">
                  <c:v>1.8845663286821357E-2</c:v>
                </c:pt>
                <c:pt idx="19">
                  <c:v>2.0800583947164109E-2</c:v>
                </c:pt>
                <c:pt idx="20">
                  <c:v>2.2723054120908914E-2</c:v>
                </c:pt>
                <c:pt idx="21">
                  <c:v>2.4462970625364733E-2</c:v>
                </c:pt>
                <c:pt idx="22">
                  <c:v>2.5789030327703855E-2</c:v>
                </c:pt>
                <c:pt idx="23">
                  <c:v>2.64151034906841E-2</c:v>
                </c:pt>
                <c:pt idx="24">
                  <c:v>2.6092210554539474E-2</c:v>
                </c:pt>
                <c:pt idx="25">
                  <c:v>2.472427057452975E-2</c:v>
                </c:pt>
                <c:pt idx="26">
                  <c:v>2.2401505200533411E-2</c:v>
                </c:pt>
                <c:pt idx="27">
                  <c:v>1.9352783936389839E-2</c:v>
                </c:pt>
                <c:pt idx="28">
                  <c:v>1.5915011440199467E-2</c:v>
                </c:pt>
                <c:pt idx="29">
                  <c:v>1.2450326768528197E-2</c:v>
                </c:pt>
                <c:pt idx="30">
                  <c:v>9.3169742723806515E-3</c:v>
                </c:pt>
                <c:pt idx="31">
                  <c:v>6.7556534430981419E-3</c:v>
                </c:pt>
                <c:pt idx="32">
                  <c:v>4.9723132516636959E-3</c:v>
                </c:pt>
                <c:pt idx="33">
                  <c:v>4.1033978771308766E-3</c:v>
                </c:pt>
                <c:pt idx="34">
                  <c:v>4.1193240895394112E-3</c:v>
                </c:pt>
                <c:pt idx="35">
                  <c:v>4.8247804162986352E-3</c:v>
                </c:pt>
                <c:pt idx="36">
                  <c:v>5.8984210338404175E-3</c:v>
                </c:pt>
                <c:pt idx="37">
                  <c:v>6.9531364395709616E-3</c:v>
                </c:pt>
                <c:pt idx="38">
                  <c:v>7.5869800948988875E-3</c:v>
                </c:pt>
                <c:pt idx="39">
                  <c:v>7.5325045063096008E-3</c:v>
                </c:pt>
                <c:pt idx="40">
                  <c:v>6.7342619641665991E-3</c:v>
                </c:pt>
                <c:pt idx="41">
                  <c:v>5.3593173938241145E-3</c:v>
                </c:pt>
                <c:pt idx="42">
                  <c:v>3.7262644733041528E-3</c:v>
                </c:pt>
                <c:pt idx="43">
                  <c:v>2.1884986815935425E-3</c:v>
                </c:pt>
                <c:pt idx="44">
                  <c:v>9.7389044069762232E-4</c:v>
                </c:pt>
                <c:pt idx="45">
                  <c:v>2.3799770316790259E-4</c:v>
                </c:pt>
                <c:pt idx="46">
                  <c:v>8.7861848875658843E-5</c:v>
                </c:pt>
                <c:pt idx="47">
                  <c:v>6.0051236062197422E-4</c:v>
                </c:pt>
                <c:pt idx="48">
                  <c:v>1.8336780478035442E-3</c:v>
                </c:pt>
                <c:pt idx="49">
                  <c:v>3.7582102263032935E-3</c:v>
                </c:pt>
                <c:pt idx="50">
                  <c:v>6.2036896341544079E-3</c:v>
                </c:pt>
                <c:pt idx="51">
                  <c:v>8.9143280666393876E-3</c:v>
                </c:pt>
                <c:pt idx="52">
                  <c:v>1.1621098383885919E-2</c:v>
                </c:pt>
                <c:pt idx="53">
                  <c:v>1.4088965509756801E-2</c:v>
                </c:pt>
                <c:pt idx="54">
                  <c:v>1.6194291290485663E-2</c:v>
                </c:pt>
                <c:pt idx="55">
                  <c:v>1.7991884725223728E-2</c:v>
                </c:pt>
                <c:pt idx="56">
                  <c:v>1.9576051033299513E-2</c:v>
                </c:pt>
                <c:pt idx="57">
                  <c:v>2.0866201365232852E-2</c:v>
                </c:pt>
              </c:numCache>
            </c:numRef>
          </c:val>
        </c:ser>
        <c:ser>
          <c:idx val="22"/>
          <c:order val="23"/>
          <c:tx>
            <c:strRef>
              <c:f>GRAPH!$Y$1</c:f>
              <c:strCache>
                <c:ptCount val="1"/>
                <c:pt idx="0">
                  <c:v>77</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GRAPH!$Y$2:$Y$59</c:f>
              <c:numCache>
                <c:formatCode>General</c:formatCode>
                <c:ptCount val="58"/>
                <c:pt idx="0">
                  <c:v>1.8138139405613485E-2</c:v>
                </c:pt>
                <c:pt idx="1">
                  <c:v>1.6916624272984238E-2</c:v>
                </c:pt>
                <c:pt idx="2">
                  <c:v>1.5694782774781313E-2</c:v>
                </c:pt>
                <c:pt idx="3">
                  <c:v>1.4494713316827723E-2</c:v>
                </c:pt>
                <c:pt idx="4">
                  <c:v>1.337178425194252E-2</c:v>
                </c:pt>
                <c:pt idx="5">
                  <c:v>1.2418490541846072E-2</c:v>
                </c:pt>
                <c:pt idx="6">
                  <c:v>1.1684344905447897E-2</c:v>
                </c:pt>
                <c:pt idx="7">
                  <c:v>1.1178322299769339E-2</c:v>
                </c:pt>
                <c:pt idx="8">
                  <c:v>1.0868494440172682E-2</c:v>
                </c:pt>
                <c:pt idx="9">
                  <c:v>1.071186390572032E-2</c:v>
                </c:pt>
                <c:pt idx="10">
                  <c:v>1.0695953677865355E-2</c:v>
                </c:pt>
                <c:pt idx="11">
                  <c:v>1.0839356575345183E-2</c:v>
                </c:pt>
                <c:pt idx="12">
                  <c:v>1.1196128177849651E-2</c:v>
                </c:pt>
                <c:pt idx="13">
                  <c:v>1.1793191496527466E-2</c:v>
                </c:pt>
                <c:pt idx="14">
                  <c:v>1.263558447658697E-2</c:v>
                </c:pt>
                <c:pt idx="15">
                  <c:v>1.375836846802847E-2</c:v>
                </c:pt>
                <c:pt idx="16">
                  <c:v>1.516743867175252E-2</c:v>
                </c:pt>
                <c:pt idx="17">
                  <c:v>1.682252332765799E-2</c:v>
                </c:pt>
                <c:pt idx="18">
                  <c:v>1.86712750645468E-2</c:v>
                </c:pt>
                <c:pt idx="19">
                  <c:v>2.0612925858775055E-2</c:v>
                </c:pt>
                <c:pt idx="20">
                  <c:v>2.2534680543010999E-2</c:v>
                </c:pt>
                <c:pt idx="21">
                  <c:v>2.4274538371588106E-2</c:v>
                </c:pt>
                <c:pt idx="22">
                  <c:v>2.5582270464474921E-2</c:v>
                </c:pt>
                <c:pt idx="23">
                  <c:v>2.6151135169361517E-2</c:v>
                </c:pt>
                <c:pt idx="24">
                  <c:v>2.5722134679801556E-2</c:v>
                </c:pt>
                <c:pt idx="25">
                  <c:v>2.4208761345052676E-2</c:v>
                </c:pt>
                <c:pt idx="26">
                  <c:v>2.1723649692651503E-2</c:v>
                </c:pt>
                <c:pt idx="27">
                  <c:v>1.8521226588654738E-2</c:v>
                </c:pt>
                <c:pt idx="28">
                  <c:v>1.4962954457108157E-2</c:v>
                </c:pt>
                <c:pt idx="29">
                  <c:v>1.1429953436321361E-2</c:v>
                </c:pt>
                <c:pt idx="30">
                  <c:v>8.2924475163204114E-3</c:v>
                </c:pt>
                <c:pt idx="31">
                  <c:v>5.7924408445713116E-3</c:v>
                </c:pt>
                <c:pt idx="32">
                  <c:v>4.1307489368992423E-3</c:v>
                </c:pt>
                <c:pt idx="33">
                  <c:v>3.4307683885186346E-3</c:v>
                </c:pt>
                <c:pt idx="34">
                  <c:v>3.644764449573068E-3</c:v>
                </c:pt>
                <c:pt idx="35">
                  <c:v>4.5496101502456865E-3</c:v>
                </c:pt>
                <c:pt idx="36">
                  <c:v>5.8018028847932612E-3</c:v>
                </c:pt>
                <c:pt idx="37">
                  <c:v>6.9993313373505339E-3</c:v>
                </c:pt>
                <c:pt idx="38">
                  <c:v>7.7306405637161957E-3</c:v>
                </c:pt>
                <c:pt idx="39">
                  <c:v>7.7375649199974417E-3</c:v>
                </c:pt>
                <c:pt idx="40">
                  <c:v>6.9794863848416933E-3</c:v>
                </c:pt>
                <c:pt idx="41">
                  <c:v>5.637947761929829E-3</c:v>
                </c:pt>
                <c:pt idx="42">
                  <c:v>4.0403285126360267E-3</c:v>
                </c:pt>
                <c:pt idx="43">
                  <c:v>2.5453236014787439E-3</c:v>
                </c:pt>
                <c:pt idx="44">
                  <c:v>1.3795000988007233E-3</c:v>
                </c:pt>
                <c:pt idx="45">
                  <c:v>6.9361234824527607E-4</c:v>
                </c:pt>
                <c:pt idx="46">
                  <c:v>5.8361415649721415E-4</c:v>
                </c:pt>
                <c:pt idx="47">
                  <c:v>1.1149881160922304E-3</c:v>
                </c:pt>
                <c:pt idx="48">
                  <c:v>2.3409883086118466E-3</c:v>
                </c:pt>
                <c:pt idx="49">
                  <c:v>4.2380152109086078E-3</c:v>
                </c:pt>
                <c:pt idx="50">
                  <c:v>6.6444891086917535E-3</c:v>
                </c:pt>
                <c:pt idx="51">
                  <c:v>9.3094747666708777E-3</c:v>
                </c:pt>
                <c:pt idx="52">
                  <c:v>1.1968495854814964E-2</c:v>
                </c:pt>
                <c:pt idx="53">
                  <c:v>1.4391890837652577E-2</c:v>
                </c:pt>
                <c:pt idx="54">
                  <c:v>1.645598813020499E-2</c:v>
                </c:pt>
                <c:pt idx="55">
                  <c:v>1.8217762414721839E-2</c:v>
                </c:pt>
                <c:pt idx="56">
                  <c:v>1.9768979341064474E-2</c:v>
                </c:pt>
                <c:pt idx="57">
                  <c:v>2.1045323630088542E-2</c:v>
                </c:pt>
              </c:numCache>
            </c:numRef>
          </c:val>
        </c:ser>
        <c:ser>
          <c:idx val="23"/>
          <c:order val="24"/>
          <c:tx>
            <c:strRef>
              <c:f>GRAPH!$Z$1</c:f>
              <c:strCache>
                <c:ptCount val="1"/>
                <c:pt idx="0">
                  <c:v>76</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GRAPH!$Z$2:$Z$59</c:f>
              <c:numCache>
                <c:formatCode>General</c:formatCode>
                <c:ptCount val="58"/>
                <c:pt idx="0">
                  <c:v>1.9206059133738185E-2</c:v>
                </c:pt>
                <c:pt idx="1">
                  <c:v>1.7965762339534841E-2</c:v>
                </c:pt>
                <c:pt idx="2">
                  <c:v>1.6723839420888842E-2</c:v>
                </c:pt>
                <c:pt idx="3">
                  <c:v>1.5497188729501232E-2</c:v>
                </c:pt>
                <c:pt idx="4">
                  <c:v>1.4337582441719898E-2</c:v>
                </c:pt>
                <c:pt idx="5">
                  <c:v>1.3337113631851971E-2</c:v>
                </c:pt>
                <c:pt idx="6">
                  <c:v>1.2546701130620064E-2</c:v>
                </c:pt>
                <c:pt idx="7">
                  <c:v>1.1976295189906727E-2</c:v>
                </c:pt>
                <c:pt idx="8">
                  <c:v>1.1590883600788748E-2</c:v>
                </c:pt>
                <c:pt idx="9">
                  <c:v>1.1344748252462566E-2</c:v>
                </c:pt>
                <c:pt idx="10">
                  <c:v>1.1227765523329492E-2</c:v>
                </c:pt>
                <c:pt idx="11">
                  <c:v>1.1263852538471397E-2</c:v>
                </c:pt>
                <c:pt idx="12">
                  <c:v>1.1512500909933943E-2</c:v>
                </c:pt>
                <c:pt idx="13">
                  <c:v>1.2002149560089714E-2</c:v>
                </c:pt>
                <c:pt idx="14">
                  <c:v>1.2739480862441699E-2</c:v>
                </c:pt>
                <c:pt idx="15">
                  <c:v>1.3768861633319807E-2</c:v>
                </c:pt>
                <c:pt idx="16">
                  <c:v>1.5106227321825649E-2</c:v>
                </c:pt>
                <c:pt idx="17">
                  <c:v>1.6711684725085441E-2</c:v>
                </c:pt>
                <c:pt idx="18">
                  <c:v>1.8527876491882922E-2</c:v>
                </c:pt>
                <c:pt idx="19">
                  <c:v>2.0447345219874902E-2</c:v>
                </c:pt>
                <c:pt idx="20">
                  <c:v>2.234786337021466E-2</c:v>
                </c:pt>
                <c:pt idx="21">
                  <c:v>2.4051617035198869E-2</c:v>
                </c:pt>
                <c:pt idx="22">
                  <c:v>2.5293112286416286E-2</c:v>
                </c:pt>
                <c:pt idx="23">
                  <c:v>2.5753437547789915E-2</c:v>
                </c:pt>
                <c:pt idx="24">
                  <c:v>2.5175400864483111E-2</c:v>
                </c:pt>
                <c:pt idx="25">
                  <c:v>2.3489086823456629E-2</c:v>
                </c:pt>
                <c:pt idx="26">
                  <c:v>2.0832547050850359E-2</c:v>
                </c:pt>
                <c:pt idx="27">
                  <c:v>1.7487276569801646E-2</c:v>
                </c:pt>
                <c:pt idx="28">
                  <c:v>1.3837270674108004E-2</c:v>
                </c:pt>
                <c:pt idx="29">
                  <c:v>1.0278398905905317E-2</c:v>
                </c:pt>
                <c:pt idx="30">
                  <c:v>7.1873222426140915E-3</c:v>
                </c:pt>
                <c:pt idx="31">
                  <c:v>4.8008604750218176E-3</c:v>
                </c:pt>
                <c:pt idx="32">
                  <c:v>3.3082133671512581E-3</c:v>
                </c:pt>
                <c:pt idx="33">
                  <c:v>2.8137715333246271E-3</c:v>
                </c:pt>
                <c:pt idx="34">
                  <c:v>3.2457680036783731E-3</c:v>
                </c:pt>
                <c:pt idx="35">
                  <c:v>4.3554230793864113E-3</c:v>
                </c:pt>
                <c:pt idx="36">
                  <c:v>5.7790287801895435E-3</c:v>
                </c:pt>
                <c:pt idx="37">
                  <c:v>7.1009242780789572E-3</c:v>
                </c:pt>
                <c:pt idx="38">
                  <c:v>7.9062314099357378E-3</c:v>
                </c:pt>
                <c:pt idx="39">
                  <c:v>7.9479449404117331E-3</c:v>
                </c:pt>
                <c:pt idx="40">
                  <c:v>7.2028445094972637E-3</c:v>
                </c:pt>
                <c:pt idx="41">
                  <c:v>5.8704194179790559E-3</c:v>
                </c:pt>
                <c:pt idx="42">
                  <c:v>4.2884534457529044E-3</c:v>
                </c:pt>
                <c:pt idx="43">
                  <c:v>2.8181281438270922E-3</c:v>
                </c:pt>
                <c:pt idx="44">
                  <c:v>1.6869930350396078E-3</c:v>
                </c:pt>
                <c:pt idx="45">
                  <c:v>1.0460268424932195E-3</c:v>
                </c:pt>
                <c:pt idx="46">
                  <c:v>9.8451439193703028E-4</c:v>
                </c:pt>
                <c:pt idx="47">
                  <c:v>1.5584307604130654E-3</c:v>
                </c:pt>
                <c:pt idx="48">
                  <c:v>2.8116615039281978E-3</c:v>
                </c:pt>
                <c:pt idx="49">
                  <c:v>4.7140246623659232E-3</c:v>
                </c:pt>
                <c:pt idx="50">
                  <c:v>7.1046306155196914E-3</c:v>
                </c:pt>
                <c:pt idx="51">
                  <c:v>9.7384844946074578E-3</c:v>
                </c:pt>
                <c:pt idx="52">
                  <c:v>1.23608269617691E-2</c:v>
                </c:pt>
                <c:pt idx="53">
                  <c:v>1.4751424379018885E-2</c:v>
                </c:pt>
                <c:pt idx="54">
                  <c:v>1.6790676499935264E-2</c:v>
                </c:pt>
                <c:pt idx="55">
                  <c:v>1.8533576312502187E-2</c:v>
                </c:pt>
                <c:pt idx="56">
                  <c:v>2.0068088554790364E-2</c:v>
                </c:pt>
                <c:pt idx="57">
                  <c:v>2.1338692035531102E-2</c:v>
                </c:pt>
              </c:numCache>
            </c:numRef>
          </c:val>
        </c:ser>
        <c:ser>
          <c:idx val="24"/>
          <c:order val="25"/>
          <c:tx>
            <c:strRef>
              <c:f>GRAPH!$AA$1</c:f>
              <c:strCache>
                <c:ptCount val="1"/>
                <c:pt idx="0">
                  <c:v>75</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GRAPH!$AA$2:$AA$59</c:f>
              <c:numCache>
                <c:formatCode>General</c:formatCode>
                <c:ptCount val="58"/>
                <c:pt idx="0">
                  <c:v>1.999039917947576E-2</c:v>
                </c:pt>
                <c:pt idx="1">
                  <c:v>1.8745412457623623E-2</c:v>
                </c:pt>
                <c:pt idx="2">
                  <c:v>1.7497138055591832E-2</c:v>
                </c:pt>
                <c:pt idx="3">
                  <c:v>1.625614225513361E-2</c:v>
                </c:pt>
                <c:pt idx="4">
                  <c:v>1.5065983742004629E-2</c:v>
                </c:pt>
                <c:pt idx="5">
                  <c:v>1.4018902252442844E-2</c:v>
                </c:pt>
                <c:pt idx="6">
                  <c:v>1.317568110848899E-2</c:v>
                </c:pt>
                <c:pt idx="7">
                  <c:v>1.2555000435179542E-2</c:v>
                </c:pt>
                <c:pt idx="8">
                  <c:v>1.2122144109616428E-2</c:v>
                </c:pt>
                <c:pt idx="9">
                  <c:v>1.1828560933160315E-2</c:v>
                </c:pt>
                <c:pt idx="10">
                  <c:v>1.1662686696928826E-2</c:v>
                </c:pt>
                <c:pt idx="11">
                  <c:v>1.164334690202673E-2</c:v>
                </c:pt>
                <c:pt idx="12">
                  <c:v>1.1827673609765443E-2</c:v>
                </c:pt>
                <c:pt idx="13">
                  <c:v>1.2242394551907121E-2</c:v>
                </c:pt>
                <c:pt idx="14">
                  <c:v>1.289392223229513E-2</c:v>
                </c:pt>
                <c:pt idx="15">
                  <c:v>1.3836033865835429E-2</c:v>
                </c:pt>
                <c:pt idx="16">
                  <c:v>1.5100517337587438E-2</c:v>
                </c:pt>
                <c:pt idx="17">
                  <c:v>1.6652294914253352E-2</c:v>
                </c:pt>
                <c:pt idx="18">
                  <c:v>1.8431029293470735E-2</c:v>
                </c:pt>
                <c:pt idx="19">
                  <c:v>2.0316576784352836E-2</c:v>
                </c:pt>
                <c:pt idx="20">
                  <c:v>2.2169959182652854E-2</c:v>
                </c:pt>
                <c:pt idx="21">
                  <c:v>2.3795797663737406E-2</c:v>
                </c:pt>
                <c:pt idx="22">
                  <c:v>2.4919639073374689E-2</c:v>
                </c:pt>
                <c:pt idx="23">
                  <c:v>2.5220515499244422E-2</c:v>
                </c:pt>
                <c:pt idx="24">
                  <c:v>2.4454729196092706E-2</c:v>
                </c:pt>
                <c:pt idx="25">
                  <c:v>2.2575397675620112E-2</c:v>
                </c:pt>
                <c:pt idx="26">
                  <c:v>1.9747270615972701E-2</c:v>
                </c:pt>
                <c:pt idx="27">
                  <c:v>1.6278304978565639E-2</c:v>
                </c:pt>
                <c:pt idx="28">
                  <c:v>1.2572339422650236E-2</c:v>
                </c:pt>
                <c:pt idx="29">
                  <c:v>9.0351012689521282E-3</c:v>
                </c:pt>
                <c:pt idx="30">
                  <c:v>6.0434581452807334E-3</c:v>
                </c:pt>
                <c:pt idx="31">
                  <c:v>3.8223939088293246E-3</c:v>
                </c:pt>
                <c:pt idx="32">
                  <c:v>2.5429684577480405E-3</c:v>
                </c:pt>
                <c:pt idx="33">
                  <c:v>2.2856452442213682E-3</c:v>
                </c:pt>
                <c:pt idx="34">
                  <c:v>2.9491992071112305E-3</c:v>
                </c:pt>
                <c:pt idx="35">
                  <c:v>4.2628267616584559E-3</c:v>
                </c:pt>
                <c:pt idx="36">
                  <c:v>5.8451202338777319E-3</c:v>
                </c:pt>
                <c:pt idx="37">
                  <c:v>7.2681971746872964E-3</c:v>
                </c:pt>
                <c:pt idx="38">
                  <c:v>8.1203254108244138E-3</c:v>
                </c:pt>
                <c:pt idx="39">
                  <c:v>8.16674498711778E-3</c:v>
                </c:pt>
                <c:pt idx="40">
                  <c:v>7.4043113311774711E-3</c:v>
                </c:pt>
                <c:pt idx="41">
                  <c:v>6.0548099288727508E-3</c:v>
                </c:pt>
                <c:pt idx="42">
                  <c:v>4.4686132670793688E-3</c:v>
                </c:pt>
                <c:pt idx="43">
                  <c:v>3.0062555837392368E-3</c:v>
                </c:pt>
                <c:pt idx="44">
                  <c:v>1.8976317708482293E-3</c:v>
                </c:pt>
                <c:pt idx="45">
                  <c:v>1.2987537184745435E-3</c:v>
                </c:pt>
                <c:pt idx="46">
                  <c:v>1.2966219206036467E-3</c:v>
                </c:pt>
                <c:pt idx="47">
                  <c:v>1.9407426475224199E-3</c:v>
                </c:pt>
                <c:pt idx="48">
                  <c:v>3.2607605609733525E-3</c:v>
                </c:pt>
                <c:pt idx="49">
                  <c:v>5.2071556897236304E-3</c:v>
                </c:pt>
                <c:pt idx="50">
                  <c:v>7.6101602782735478E-3</c:v>
                </c:pt>
                <c:pt idx="51">
                  <c:v>1.0230691415536231E-2</c:v>
                </c:pt>
                <c:pt idx="52">
                  <c:v>1.2827591493605017E-2</c:v>
                </c:pt>
                <c:pt idx="53">
                  <c:v>1.519323331262934E-2</c:v>
                </c:pt>
                <c:pt idx="54">
                  <c:v>1.7216641729907445E-2</c:v>
                </c:pt>
                <c:pt idx="55">
                  <c:v>1.8947444698233062E-2</c:v>
                </c:pt>
                <c:pt idx="56">
                  <c:v>2.0469640320340265E-2</c:v>
                </c:pt>
                <c:pt idx="57">
                  <c:v>2.1728993353081899E-2</c:v>
                </c:pt>
              </c:numCache>
            </c:numRef>
          </c:val>
        </c:ser>
        <c:ser>
          <c:idx val="25"/>
          <c:order val="26"/>
          <c:tx>
            <c:strRef>
              <c:f>GRAPH!$AB$1</c:f>
              <c:strCache>
                <c:ptCount val="1"/>
                <c:pt idx="0">
                  <c:v>74</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GRAPH!$AB$2:$AB$59</c:f>
              <c:numCache>
                <c:formatCode>General</c:formatCode>
                <c:ptCount val="58"/>
                <c:pt idx="0">
                  <c:v>2.0510053921853677E-2</c:v>
                </c:pt>
                <c:pt idx="1">
                  <c:v>1.926394064357817E-2</c:v>
                </c:pt>
                <c:pt idx="2">
                  <c:v>1.8013525566528354E-2</c:v>
                </c:pt>
                <c:pt idx="3">
                  <c:v>1.6762892792848372E-2</c:v>
                </c:pt>
                <c:pt idx="4">
                  <c:v>1.5544680620932061E-2</c:v>
                </c:pt>
                <c:pt idx="5">
                  <c:v>1.445202178901861E-2</c:v>
                </c:pt>
                <c:pt idx="6">
                  <c:v>1.3562193340781126E-2</c:v>
                </c:pt>
                <c:pt idx="7">
                  <c:v>1.2907812469492908E-2</c:v>
                </c:pt>
                <c:pt idx="8">
                  <c:v>1.2455168047375564E-2</c:v>
                </c:pt>
                <c:pt idx="9">
                  <c:v>1.2151576061912195E-2</c:v>
                </c:pt>
                <c:pt idx="10">
                  <c:v>1.198144221522357E-2</c:v>
                </c:pt>
                <c:pt idx="11">
                  <c:v>1.1952144498371675E-2</c:v>
                </c:pt>
                <c:pt idx="12">
                  <c:v>1.2114196548152045E-2</c:v>
                </c:pt>
                <c:pt idx="13">
                  <c:v>1.2491170390850459E-2</c:v>
                </c:pt>
                <c:pt idx="14">
                  <c:v>1.30870770717052E-2</c:v>
                </c:pt>
                <c:pt idx="15">
                  <c:v>1.3962700644243542E-2</c:v>
                </c:pt>
                <c:pt idx="16">
                  <c:v>1.516672000363406E-2</c:v>
                </c:pt>
                <c:pt idx="17">
                  <c:v>1.6668043166596536E-2</c:v>
                </c:pt>
                <c:pt idx="18">
                  <c:v>1.8402220148535986E-2</c:v>
                </c:pt>
                <c:pt idx="19">
                  <c:v>2.0233157119261103E-2</c:v>
                </c:pt>
                <c:pt idx="20">
                  <c:v>2.2003181576300435E-2</c:v>
                </c:pt>
                <c:pt idx="21">
                  <c:v>2.3502987721079172E-2</c:v>
                </c:pt>
                <c:pt idx="22">
                  <c:v>2.4458113964032524E-2</c:v>
                </c:pt>
                <c:pt idx="23">
                  <c:v>2.4554941836319566E-2</c:v>
                </c:pt>
                <c:pt idx="24">
                  <c:v>2.3572356744917866E-2</c:v>
                </c:pt>
                <c:pt idx="25">
                  <c:v>2.1491177791593041E-2</c:v>
                </c:pt>
                <c:pt idx="26">
                  <c:v>1.8502441829497895E-2</c:v>
                </c:pt>
                <c:pt idx="27">
                  <c:v>1.4937493911131527E-2</c:v>
                </c:pt>
                <c:pt idx="28">
                  <c:v>1.1217049513615573E-2</c:v>
                </c:pt>
                <c:pt idx="29">
                  <c:v>7.7508577921449051E-3</c:v>
                </c:pt>
                <c:pt idx="30">
                  <c:v>4.9093822204110404E-3</c:v>
                </c:pt>
                <c:pt idx="31">
                  <c:v>2.8997042210079371E-3</c:v>
                </c:pt>
                <c:pt idx="32">
                  <c:v>1.8691363769494096E-3</c:v>
                </c:pt>
                <c:pt idx="33">
                  <c:v>1.871138142227502E-3</c:v>
                </c:pt>
                <c:pt idx="34">
                  <c:v>2.7720926652726741E-3</c:v>
                </c:pt>
                <c:pt idx="35">
                  <c:v>4.2829086572193642E-3</c:v>
                </c:pt>
                <c:pt idx="36">
                  <c:v>6.0067951403280917E-3</c:v>
                </c:pt>
                <c:pt idx="37">
                  <c:v>7.5053009528250891E-3</c:v>
                </c:pt>
                <c:pt idx="38">
                  <c:v>8.3746265003014075E-3</c:v>
                </c:pt>
                <c:pt idx="39">
                  <c:v>8.3934605540681995E-3</c:v>
                </c:pt>
                <c:pt idx="40">
                  <c:v>7.5823527547381753E-3</c:v>
                </c:pt>
                <c:pt idx="41">
                  <c:v>6.1900730703545737E-3</c:v>
                </c:pt>
                <c:pt idx="42">
                  <c:v>4.5820632342461476E-3</c:v>
                </c:pt>
                <c:pt idx="43">
                  <c:v>3.1159762779154887E-3</c:v>
                </c:pt>
                <c:pt idx="44">
                  <c:v>2.0238717158466146E-3</c:v>
                </c:pt>
                <c:pt idx="45">
                  <c:v>1.4697294135923578E-3</c:v>
                </c:pt>
                <c:pt idx="46">
                  <c:v>1.5406839912011083E-3</c:v>
                </c:pt>
                <c:pt idx="47">
                  <c:v>2.2822111430668146E-3</c:v>
                </c:pt>
                <c:pt idx="48">
                  <c:v>3.7060611283105116E-3</c:v>
                </c:pt>
                <c:pt idx="49">
                  <c:v>5.734293375258992E-3</c:v>
                </c:pt>
                <c:pt idx="50">
                  <c:v>8.1800501974416129E-3</c:v>
                </c:pt>
                <c:pt idx="51">
                  <c:v>1.0807922175589235E-2</c:v>
                </c:pt>
                <c:pt idx="52">
                  <c:v>1.3390901730614968E-2</c:v>
                </c:pt>
                <c:pt idx="53">
                  <c:v>1.5735480746956187E-2</c:v>
                </c:pt>
                <c:pt idx="54">
                  <c:v>1.7742706823617005E-2</c:v>
                </c:pt>
                <c:pt idx="55">
                  <c:v>1.9456309094178281E-2</c:v>
                </c:pt>
                <c:pt idx="56">
                  <c:v>2.0957385723015087E-2</c:v>
                </c:pt>
                <c:pt idx="57">
                  <c:v>2.2188992245037023E-2</c:v>
                </c:pt>
              </c:numCache>
            </c:numRef>
          </c:val>
        </c:ser>
        <c:ser>
          <c:idx val="26"/>
          <c:order val="27"/>
          <c:tx>
            <c:strRef>
              <c:f>GRAPH!$AC$1</c:f>
              <c:strCache>
                <c:ptCount val="1"/>
                <c:pt idx="0">
                  <c:v>73</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GRAPH!$AC$2:$AC$59</c:f>
              <c:numCache>
                <c:formatCode>General</c:formatCode>
                <c:ptCount val="58"/>
                <c:pt idx="0">
                  <c:v>2.0814329389700847E-2</c:v>
                </c:pt>
                <c:pt idx="1">
                  <c:v>1.9555807818421922E-2</c:v>
                </c:pt>
                <c:pt idx="2">
                  <c:v>1.8293334325415245E-2</c:v>
                </c:pt>
                <c:pt idx="3">
                  <c:v>1.7026009545358156E-2</c:v>
                </c:pt>
                <c:pt idx="4">
                  <c:v>1.5776457854340009E-2</c:v>
                </c:pt>
                <c:pt idx="5">
                  <c:v>1.4640231154019911E-2</c:v>
                </c:pt>
                <c:pt idx="6">
                  <c:v>1.371346809793661E-2</c:v>
                </c:pt>
                <c:pt idx="7">
                  <c:v>1.3043006243352084E-2</c:v>
                </c:pt>
                <c:pt idx="8">
                  <c:v>1.2593557093517838E-2</c:v>
                </c:pt>
                <c:pt idx="9">
                  <c:v>1.2306402240750747E-2</c:v>
                </c:pt>
                <c:pt idx="10">
                  <c:v>1.216135992609757E-2</c:v>
                </c:pt>
                <c:pt idx="11">
                  <c:v>1.21544966440994E-2</c:v>
                </c:pt>
                <c:pt idx="12">
                  <c:v>1.2330585362364199E-2</c:v>
                </c:pt>
                <c:pt idx="13">
                  <c:v>1.2710853817471501E-2</c:v>
                </c:pt>
                <c:pt idx="14">
                  <c:v>1.3295053526912959E-2</c:v>
                </c:pt>
                <c:pt idx="15">
                  <c:v>1.4145341703085679E-2</c:v>
                </c:pt>
                <c:pt idx="16">
                  <c:v>1.5319950761920498E-2</c:v>
                </c:pt>
                <c:pt idx="17">
                  <c:v>1.6783301608806478E-2</c:v>
                </c:pt>
                <c:pt idx="18">
                  <c:v>1.8461447418268495E-2</c:v>
                </c:pt>
                <c:pt idx="19">
                  <c:v>2.0204232276871292E-2</c:v>
                </c:pt>
                <c:pt idx="20">
                  <c:v>2.1842515167924015E-2</c:v>
                </c:pt>
                <c:pt idx="21">
                  <c:v>2.3163909311012532E-2</c:v>
                </c:pt>
                <c:pt idx="22">
                  <c:v>2.3904412135680841E-2</c:v>
                </c:pt>
                <c:pt idx="23">
                  <c:v>2.3764745478022653E-2</c:v>
                </c:pt>
                <c:pt idx="24">
                  <c:v>2.2551571249232905E-2</c:v>
                </c:pt>
                <c:pt idx="25">
                  <c:v>2.0274388228197271E-2</c:v>
                </c:pt>
                <c:pt idx="26">
                  <c:v>1.7148565075116307E-2</c:v>
                </c:pt>
                <c:pt idx="27">
                  <c:v>1.3524241770743739E-2</c:v>
                </c:pt>
                <c:pt idx="28">
                  <c:v>9.8343099275839396E-3</c:v>
                </c:pt>
                <c:pt idx="29">
                  <c:v>6.4865056135134935E-3</c:v>
                </c:pt>
                <c:pt idx="30">
                  <c:v>3.8385142812408235E-3</c:v>
                </c:pt>
                <c:pt idx="31">
                  <c:v>2.0745851452741437E-3</c:v>
                </c:pt>
                <c:pt idx="32">
                  <c:v>1.314452646155817E-3</c:v>
                </c:pt>
                <c:pt idx="33">
                  <c:v>1.5841129450270275E-3</c:v>
                </c:pt>
                <c:pt idx="34">
                  <c:v>2.7189649202049582E-3</c:v>
                </c:pt>
                <c:pt idx="35">
                  <c:v>4.4145693577394285E-3</c:v>
                </c:pt>
                <c:pt idx="36">
                  <c:v>6.2604737053085779E-3</c:v>
                </c:pt>
                <c:pt idx="37">
                  <c:v>7.8088265137893353E-3</c:v>
                </c:pt>
                <c:pt idx="38">
                  <c:v>8.6652840792345032E-3</c:v>
                </c:pt>
                <c:pt idx="39">
                  <c:v>8.6245018036610333E-3</c:v>
                </c:pt>
                <c:pt idx="40">
                  <c:v>7.7353512363991239E-3</c:v>
                </c:pt>
                <c:pt idx="41">
                  <c:v>6.2778180374027936E-3</c:v>
                </c:pt>
                <c:pt idx="42">
                  <c:v>4.6349825226904562E-3</c:v>
                </c:pt>
                <c:pt idx="43">
                  <c:v>3.1614820513644615E-3</c:v>
                </c:pt>
                <c:pt idx="44">
                  <c:v>2.0895320581197918E-3</c:v>
                </c:pt>
                <c:pt idx="45">
                  <c:v>1.5900810204059201E-3</c:v>
                </c:pt>
                <c:pt idx="46">
                  <c:v>1.7500227227593701E-3</c:v>
                </c:pt>
                <c:pt idx="47">
                  <c:v>2.6112441878543002E-3</c:v>
                </c:pt>
                <c:pt idx="48">
                  <c:v>4.1667258935981222E-3</c:v>
                </c:pt>
                <c:pt idx="49">
                  <c:v>6.3072404473201171E-3</c:v>
                </c:pt>
                <c:pt idx="50">
                  <c:v>8.8242875752139183E-3</c:v>
                </c:pt>
                <c:pt idx="51">
                  <c:v>1.1481289846890008E-2</c:v>
                </c:pt>
                <c:pt idx="52">
                  <c:v>1.4061768645779238E-2</c:v>
                </c:pt>
                <c:pt idx="53">
                  <c:v>1.6385349482446077E-2</c:v>
                </c:pt>
                <c:pt idx="54">
                  <c:v>1.8366614572089657E-2</c:v>
                </c:pt>
                <c:pt idx="55">
                  <c:v>2.0046236080166313E-2</c:v>
                </c:pt>
                <c:pt idx="56">
                  <c:v>2.1505496547637559E-2</c:v>
                </c:pt>
                <c:pt idx="57">
                  <c:v>2.2684505676640911E-2</c:v>
                </c:pt>
              </c:numCache>
            </c:numRef>
          </c:val>
        </c:ser>
        <c:ser>
          <c:idx val="27"/>
          <c:order val="28"/>
          <c:tx>
            <c:strRef>
              <c:f>GRAPH!$AD$1</c:f>
              <c:strCache>
                <c:ptCount val="1"/>
                <c:pt idx="0">
                  <c:v>72</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GRAPH!$AD$2:$AD$59</c:f>
              <c:numCache>
                <c:formatCode>General</c:formatCode>
                <c:ptCount val="58"/>
                <c:pt idx="0">
                  <c:v>2.0980204394557278E-2</c:v>
                </c:pt>
                <c:pt idx="1">
                  <c:v>1.9681800279098938E-2</c:v>
                </c:pt>
                <c:pt idx="2">
                  <c:v>1.8381085677195985E-2</c:v>
                </c:pt>
                <c:pt idx="3">
                  <c:v>1.7075676265483009E-2</c:v>
                </c:pt>
                <c:pt idx="4">
                  <c:v>1.5783033116746892E-2</c:v>
                </c:pt>
                <c:pt idx="5">
                  <c:v>1.4603972584637082E-2</c:v>
                </c:pt>
                <c:pt idx="6">
                  <c:v>1.3650680946324267E-2</c:v>
                </c:pt>
                <c:pt idx="7">
                  <c:v>1.2978848783610775E-2</c:v>
                </c:pt>
                <c:pt idx="8">
                  <c:v>1.2546742840381597E-2</c:v>
                </c:pt>
                <c:pt idx="9">
                  <c:v>1.2288237825728077E-2</c:v>
                </c:pt>
                <c:pt idx="10">
                  <c:v>1.2180259273855798E-2</c:v>
                </c:pt>
                <c:pt idx="11">
                  <c:v>1.2213591083835573E-2</c:v>
                </c:pt>
                <c:pt idx="12">
                  <c:v>1.243272215513247E-2</c:v>
                </c:pt>
                <c:pt idx="13">
                  <c:v>1.2859200014611383E-2</c:v>
                </c:pt>
                <c:pt idx="14">
                  <c:v>1.3487512108933508E-2</c:v>
                </c:pt>
                <c:pt idx="15">
                  <c:v>1.4372585567527185E-2</c:v>
                </c:pt>
                <c:pt idx="16">
                  <c:v>1.55654294354034E-2</c:v>
                </c:pt>
                <c:pt idx="17">
                  <c:v>1.701052678897863E-2</c:v>
                </c:pt>
                <c:pt idx="18">
                  <c:v>1.8615856087771054E-2</c:v>
                </c:pt>
                <c:pt idx="19">
                  <c:v>2.0224898431550287E-2</c:v>
                </c:pt>
                <c:pt idx="20">
                  <c:v>2.1674279380102024E-2</c:v>
                </c:pt>
                <c:pt idx="21">
                  <c:v>2.2765823510577099E-2</c:v>
                </c:pt>
                <c:pt idx="22">
                  <c:v>2.3256330861814334E-2</c:v>
                </c:pt>
                <c:pt idx="23">
                  <c:v>2.2865388787692398E-2</c:v>
                </c:pt>
                <c:pt idx="24">
                  <c:v>2.1427495809602792E-2</c:v>
                </c:pt>
                <c:pt idx="25">
                  <c:v>1.8977395696534227E-2</c:v>
                </c:pt>
                <c:pt idx="26">
                  <c:v>1.575120080897785E-2</c:v>
                </c:pt>
                <c:pt idx="27">
                  <c:v>1.2112373388594722E-2</c:v>
                </c:pt>
                <c:pt idx="28">
                  <c:v>8.4985963306534185E-3</c:v>
                </c:pt>
                <c:pt idx="29">
                  <c:v>5.3098455759368335E-3</c:v>
                </c:pt>
                <c:pt idx="30">
                  <c:v>2.8863679811865772E-3</c:v>
                </c:pt>
                <c:pt idx="31">
                  <c:v>1.3855828628261957E-3</c:v>
                </c:pt>
                <c:pt idx="32">
                  <c:v>8.9845211800210212E-4</c:v>
                </c:pt>
                <c:pt idx="33">
                  <c:v>1.4264744497890502E-3</c:v>
                </c:pt>
                <c:pt idx="34">
                  <c:v>2.7804298489851886E-3</c:v>
                </c:pt>
                <c:pt idx="35">
                  <c:v>4.6427939896399595E-3</c:v>
                </c:pt>
                <c:pt idx="36">
                  <c:v>6.5906328855199758E-3</c:v>
                </c:pt>
                <c:pt idx="37">
                  <c:v>8.1662667914278453E-3</c:v>
                </c:pt>
                <c:pt idx="38">
                  <c:v>8.9824753988492212E-3</c:v>
                </c:pt>
                <c:pt idx="39">
                  <c:v>8.8540798040390722E-3</c:v>
                </c:pt>
                <c:pt idx="40">
                  <c:v>7.863520716314798E-3</c:v>
                </c:pt>
                <c:pt idx="41">
                  <c:v>6.3246491423002427E-3</c:v>
                </c:pt>
                <c:pt idx="42">
                  <c:v>4.6405663100881345E-3</c:v>
                </c:pt>
                <c:pt idx="43">
                  <c:v>3.1652736226146505E-3</c:v>
                </c:pt>
                <c:pt idx="44">
                  <c:v>2.1278415981152987E-3</c:v>
                </c:pt>
                <c:pt idx="45">
                  <c:v>1.6999685798155806E-3</c:v>
                </c:pt>
                <c:pt idx="46">
                  <c:v>1.9653334124527522E-3</c:v>
                </c:pt>
                <c:pt idx="47">
                  <c:v>2.9605274745594379E-3</c:v>
                </c:pt>
                <c:pt idx="48">
                  <c:v>4.6619204536815229E-3</c:v>
                </c:pt>
                <c:pt idx="49">
                  <c:v>6.932951821541633E-3</c:v>
                </c:pt>
                <c:pt idx="50">
                  <c:v>9.5433206591588604E-3</c:v>
                </c:pt>
                <c:pt idx="51">
                  <c:v>1.2248835104265332E-2</c:v>
                </c:pt>
                <c:pt idx="52">
                  <c:v>1.483668558736273E-2</c:v>
                </c:pt>
                <c:pt idx="53">
                  <c:v>1.7135956861518364E-2</c:v>
                </c:pt>
                <c:pt idx="54">
                  <c:v>1.9074164038154429E-2</c:v>
                </c:pt>
                <c:pt idx="55">
                  <c:v>2.0694486621478658E-2</c:v>
                </c:pt>
                <c:pt idx="56">
                  <c:v>2.2083601668903108E-2</c:v>
                </c:pt>
                <c:pt idx="57">
                  <c:v>2.3183012513801143E-2</c:v>
                </c:pt>
              </c:numCache>
            </c:numRef>
          </c:val>
        </c:ser>
        <c:ser>
          <c:idx val="28"/>
          <c:order val="29"/>
          <c:tx>
            <c:strRef>
              <c:f>GRAPH!$AE$1</c:f>
              <c:strCache>
                <c:ptCount val="1"/>
                <c:pt idx="0">
                  <c:v>71</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GRAPH!$AE$2:$AE$59</c:f>
              <c:numCache>
                <c:formatCode>General</c:formatCode>
                <c:ptCount val="58"/>
                <c:pt idx="0">
                  <c:v>2.110543826847544E-2</c:v>
                </c:pt>
                <c:pt idx="1">
                  <c:v>1.9725430141034783E-2</c:v>
                </c:pt>
                <c:pt idx="2">
                  <c:v>1.8345479774886098E-2</c:v>
                </c:pt>
                <c:pt idx="3">
                  <c:v>1.6966253382224461E-2</c:v>
                </c:pt>
                <c:pt idx="4">
                  <c:v>1.5607793518931601E-2</c:v>
                </c:pt>
                <c:pt idx="5">
                  <c:v>1.4380442342518784E-2</c:v>
                </c:pt>
                <c:pt idx="6">
                  <c:v>1.3405340813291922E-2</c:v>
                </c:pt>
                <c:pt idx="7">
                  <c:v>1.2738095489748913E-2</c:v>
                </c:pt>
                <c:pt idx="8">
                  <c:v>1.2325387194143667E-2</c:v>
                </c:pt>
                <c:pt idx="9">
                  <c:v>1.2093841534995042E-2</c:v>
                </c:pt>
                <c:pt idx="10">
                  <c:v>1.2020813162127109E-2</c:v>
                </c:pt>
                <c:pt idx="11">
                  <c:v>1.2101303451861334E-2</c:v>
                </c:pt>
                <c:pt idx="12">
                  <c:v>1.2386832294982497E-2</c:v>
                </c:pt>
                <c:pt idx="13">
                  <c:v>1.2901884717222645E-2</c:v>
                </c:pt>
                <c:pt idx="14">
                  <c:v>1.3635017816448269E-2</c:v>
                </c:pt>
                <c:pt idx="15">
                  <c:v>1.4623809171167235E-2</c:v>
                </c:pt>
                <c:pt idx="16">
                  <c:v>1.5889095204425274E-2</c:v>
                </c:pt>
                <c:pt idx="17">
                  <c:v>1.7337074988283074E-2</c:v>
                </c:pt>
                <c:pt idx="18">
                  <c:v>1.8848220724597908E-2</c:v>
                </c:pt>
                <c:pt idx="19">
                  <c:v>2.0272305396517254E-2</c:v>
                </c:pt>
                <c:pt idx="20">
                  <c:v>2.1475706985720988E-2</c:v>
                </c:pt>
                <c:pt idx="21">
                  <c:v>2.229507495408789E-2</c:v>
                </c:pt>
                <c:pt idx="22">
                  <c:v>2.2516876984720713E-2</c:v>
                </c:pt>
                <c:pt idx="23">
                  <c:v>2.1881951729041393E-2</c:v>
                </c:pt>
                <c:pt idx="24">
                  <c:v>2.0246892860248944E-2</c:v>
                </c:pt>
                <c:pt idx="25">
                  <c:v>1.7665121514827353E-2</c:v>
                </c:pt>
                <c:pt idx="26">
                  <c:v>1.4388155537258029E-2</c:v>
                </c:pt>
                <c:pt idx="27">
                  <c:v>1.0785951771578373E-2</c:v>
                </c:pt>
                <c:pt idx="28">
                  <c:v>7.2913686105384734E-3</c:v>
                </c:pt>
                <c:pt idx="29">
                  <c:v>4.2912948585308586E-3</c:v>
                </c:pt>
                <c:pt idx="30">
                  <c:v>2.1063318496640226E-3</c:v>
                </c:pt>
                <c:pt idx="31">
                  <c:v>8.6494877508969115E-4</c:v>
                </c:pt>
                <c:pt idx="32">
                  <c:v>6.3124896968458355E-4</c:v>
                </c:pt>
                <c:pt idx="33">
                  <c:v>1.3882859043945484E-3</c:v>
                </c:pt>
                <c:pt idx="34">
                  <c:v>2.9337167937476538E-3</c:v>
                </c:pt>
                <c:pt idx="35">
                  <c:v>4.9388005667466706E-3</c:v>
                </c:pt>
                <c:pt idx="36">
                  <c:v>6.9690812019860271E-3</c:v>
                </c:pt>
                <c:pt idx="37">
                  <c:v>8.5549769090587091E-3</c:v>
                </c:pt>
                <c:pt idx="38">
                  <c:v>9.3103510295304837E-3</c:v>
                </c:pt>
                <c:pt idx="39">
                  <c:v>9.0753524758494519E-3</c:v>
                </c:pt>
                <c:pt idx="40">
                  <c:v>7.9707013606039601E-3</c:v>
                </c:pt>
                <c:pt idx="41">
                  <c:v>6.3441711702389991E-3</c:v>
                </c:pt>
                <c:pt idx="42">
                  <c:v>4.620571254926098E-3</c:v>
                </c:pt>
                <c:pt idx="43">
                  <c:v>3.1575708231038613E-3</c:v>
                </c:pt>
                <c:pt idx="44">
                  <c:v>2.1775498603886501E-3</c:v>
                </c:pt>
                <c:pt idx="45">
                  <c:v>1.8425750813295672E-3</c:v>
                </c:pt>
                <c:pt idx="46">
                  <c:v>2.228219046404134E-3</c:v>
                </c:pt>
                <c:pt idx="47">
                  <c:v>3.3624939202595572E-3</c:v>
                </c:pt>
                <c:pt idx="48">
                  <c:v>5.2094662938533265E-3</c:v>
                </c:pt>
                <c:pt idx="49">
                  <c:v>7.6140409375705653E-3</c:v>
                </c:pt>
                <c:pt idx="50">
                  <c:v>1.0328271095997876E-2</c:v>
                </c:pt>
                <c:pt idx="51">
                  <c:v>1.3094326930162103E-2</c:v>
                </c:pt>
                <c:pt idx="52">
                  <c:v>1.5695181102034828E-2</c:v>
                </c:pt>
                <c:pt idx="53">
                  <c:v>1.796438801564082E-2</c:v>
                </c:pt>
                <c:pt idx="54">
                  <c:v>1.9839399514857914E-2</c:v>
                </c:pt>
                <c:pt idx="55">
                  <c:v>2.1372727400849612E-2</c:v>
                </c:pt>
                <c:pt idx="56">
                  <c:v>2.2662261834315078E-2</c:v>
                </c:pt>
                <c:pt idx="57">
                  <c:v>2.3660050689049288E-2</c:v>
                </c:pt>
              </c:numCache>
            </c:numRef>
          </c:val>
        </c:ser>
        <c:ser>
          <c:idx val="29"/>
          <c:order val="30"/>
          <c:tx>
            <c:strRef>
              <c:f>GRAPH!$AF$1</c:f>
              <c:strCache>
                <c:ptCount val="1"/>
                <c:pt idx="0">
                  <c:v>70</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GRAPH!$AF$2:$AF$59</c:f>
              <c:numCache>
                <c:formatCode>General</c:formatCode>
                <c:ptCount val="58"/>
                <c:pt idx="0">
                  <c:v>2.1297380569320734E-2</c:v>
                </c:pt>
                <c:pt idx="1">
                  <c:v>1.9784871465119869E-2</c:v>
                </c:pt>
                <c:pt idx="2">
                  <c:v>1.8274669853980408E-2</c:v>
                </c:pt>
                <c:pt idx="3">
                  <c:v>1.6774703410125769E-2</c:v>
                </c:pt>
                <c:pt idx="4">
                  <c:v>1.5315685556999026E-2</c:v>
                </c:pt>
                <c:pt idx="5">
                  <c:v>1.4022142250804004E-2</c:v>
                </c:pt>
                <c:pt idx="6">
                  <c:v>1.3016095990674104E-2</c:v>
                </c:pt>
                <c:pt idx="7">
                  <c:v>1.2344568847043491E-2</c:v>
                </c:pt>
                <c:pt idx="8">
                  <c:v>1.1939475638295338E-2</c:v>
                </c:pt>
                <c:pt idx="9">
                  <c:v>1.1722582673203807E-2</c:v>
                </c:pt>
                <c:pt idx="10">
                  <c:v>1.1675539995562811E-2</c:v>
                </c:pt>
                <c:pt idx="11">
                  <c:v>1.1806665651531878E-2</c:v>
                </c:pt>
                <c:pt idx="12">
                  <c:v>1.217987877317217E-2</c:v>
                </c:pt>
                <c:pt idx="13">
                  <c:v>1.2822543216866489E-2</c:v>
                </c:pt>
                <c:pt idx="14">
                  <c:v>1.3715275730526666E-2</c:v>
                </c:pt>
                <c:pt idx="15">
                  <c:v>1.4868355727299276E-2</c:v>
                </c:pt>
                <c:pt idx="16">
                  <c:v>1.6250875038673729E-2</c:v>
                </c:pt>
                <c:pt idx="17">
                  <c:v>1.7715710900284898E-2</c:v>
                </c:pt>
                <c:pt idx="18">
                  <c:v>1.9109465901579914E-2</c:v>
                </c:pt>
                <c:pt idx="19">
                  <c:v>2.0303029370574488E-2</c:v>
                </c:pt>
                <c:pt idx="20">
                  <c:v>2.1216533649785818E-2</c:v>
                </c:pt>
                <c:pt idx="21">
                  <c:v>2.1740595058376666E-2</c:v>
                </c:pt>
                <c:pt idx="22">
                  <c:v>2.1698013474993116E-2</c:v>
                </c:pt>
                <c:pt idx="23">
                  <c:v>2.0850065352873481E-2</c:v>
                </c:pt>
                <c:pt idx="24">
                  <c:v>1.9066591238091291E-2</c:v>
                </c:pt>
                <c:pt idx="25">
                  <c:v>1.6411557555851441E-2</c:v>
                </c:pt>
                <c:pt idx="26">
                  <c:v>1.3144476181674469E-2</c:v>
                </c:pt>
                <c:pt idx="27">
                  <c:v>9.6331950370898145E-3</c:v>
                </c:pt>
                <c:pt idx="28">
                  <c:v>6.2946768934089015E-3</c:v>
                </c:pt>
                <c:pt idx="29">
                  <c:v>3.4981628821080246E-3</c:v>
                </c:pt>
                <c:pt idx="30">
                  <c:v>1.5449037079858785E-3</c:v>
                </c:pt>
                <c:pt idx="31">
                  <c:v>5.3550852901307344E-4</c:v>
                </c:pt>
                <c:pt idx="32">
                  <c:v>5.1251224020643082E-4</c:v>
                </c:pt>
                <c:pt idx="33">
                  <c:v>1.4496027211650109E-3</c:v>
                </c:pt>
                <c:pt idx="34">
                  <c:v>3.1454375838518844E-3</c:v>
                </c:pt>
                <c:pt idx="35">
                  <c:v>5.2626946909836159E-3</c:v>
                </c:pt>
                <c:pt idx="36">
                  <c:v>7.3565517104522415E-3</c:v>
                </c:pt>
                <c:pt idx="37">
                  <c:v>8.9425930062729808E-3</c:v>
                </c:pt>
                <c:pt idx="38">
                  <c:v>9.6279514641766095E-3</c:v>
                </c:pt>
                <c:pt idx="39">
                  <c:v>9.2819009146299924E-3</c:v>
                </c:pt>
                <c:pt idx="40">
                  <c:v>8.0654418080977619E-3</c:v>
                </c:pt>
                <c:pt idx="41">
                  <c:v>6.3575986309786225E-3</c:v>
                </c:pt>
                <c:pt idx="42">
                  <c:v>4.6051867002732116E-3</c:v>
                </c:pt>
                <c:pt idx="43">
                  <c:v>3.1745304263578467E-3</c:v>
                </c:pt>
                <c:pt idx="44">
                  <c:v>2.2783573084186326E-3</c:v>
                </c:pt>
                <c:pt idx="45">
                  <c:v>2.0580185164916776E-3</c:v>
                </c:pt>
                <c:pt idx="46">
                  <c:v>2.5751711595675131E-3</c:v>
                </c:pt>
                <c:pt idx="47">
                  <c:v>3.845173822457193E-3</c:v>
                </c:pt>
                <c:pt idx="48">
                  <c:v>5.8242963158553485E-3</c:v>
                </c:pt>
                <c:pt idx="49">
                  <c:v>8.3493320614000943E-3</c:v>
                </c:pt>
                <c:pt idx="50">
                  <c:v>1.1161945118605909E-2</c:v>
                </c:pt>
                <c:pt idx="51">
                  <c:v>1.3987919873485577E-2</c:v>
                </c:pt>
                <c:pt idx="52">
                  <c:v>1.6600264889552574E-2</c:v>
                </c:pt>
                <c:pt idx="53">
                  <c:v>1.8832093062043032E-2</c:v>
                </c:pt>
                <c:pt idx="54">
                  <c:v>2.0626408573264476E-2</c:v>
                </c:pt>
                <c:pt idx="55">
                  <c:v>2.2050164654833782E-2</c:v>
                </c:pt>
                <c:pt idx="56">
                  <c:v>2.3216904189913179E-2</c:v>
                </c:pt>
                <c:pt idx="57">
                  <c:v>2.4101772241293284E-2</c:v>
                </c:pt>
              </c:numCache>
            </c:numRef>
          </c:val>
        </c:ser>
        <c:ser>
          <c:idx val="30"/>
          <c:order val="31"/>
          <c:tx>
            <c:strRef>
              <c:f>GRAPH!$AG$1</c:f>
              <c:strCache>
                <c:ptCount val="1"/>
                <c:pt idx="0">
                  <c:v>69</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GRAPH!$AG$2:$AG$59</c:f>
              <c:numCache>
                <c:formatCode>General</c:formatCode>
                <c:ptCount val="58"/>
                <c:pt idx="0">
                  <c:v>2.1658141365504591E-2</c:v>
                </c:pt>
                <c:pt idx="1">
                  <c:v>1.9960289876835069E-2</c:v>
                </c:pt>
                <c:pt idx="2">
                  <c:v>1.8265932733619872E-2</c:v>
                </c:pt>
                <c:pt idx="3">
                  <c:v>1.6592994380849269E-2</c:v>
                </c:pt>
                <c:pt idx="4">
                  <c:v>1.4988042985315309E-2</c:v>
                </c:pt>
                <c:pt idx="5">
                  <c:v>1.3593460290427073E-2</c:v>
                </c:pt>
                <c:pt idx="6">
                  <c:v>1.2527289476277015E-2</c:v>
                </c:pt>
                <c:pt idx="7">
                  <c:v>1.182401091899421E-2</c:v>
                </c:pt>
                <c:pt idx="8">
                  <c:v>1.1401379901838316E-2</c:v>
                </c:pt>
                <c:pt idx="9">
                  <c:v>1.1181037935445781E-2</c:v>
                </c:pt>
                <c:pt idx="10">
                  <c:v>1.1152080154080202E-2</c:v>
                </c:pt>
                <c:pt idx="11">
                  <c:v>1.1340865932480515E-2</c:v>
                </c:pt>
                <c:pt idx="12">
                  <c:v>1.1823649360791166E-2</c:v>
                </c:pt>
                <c:pt idx="13">
                  <c:v>1.2625861376811209E-2</c:v>
                </c:pt>
                <c:pt idx="14">
                  <c:v>1.3715000474622374E-2</c:v>
                </c:pt>
                <c:pt idx="15">
                  <c:v>1.5065922729184944E-2</c:v>
                </c:pt>
                <c:pt idx="16">
                  <c:v>1.6583836129918428E-2</c:v>
                </c:pt>
                <c:pt idx="17">
                  <c:v>1.8063652877956304E-2</c:v>
                </c:pt>
                <c:pt idx="18">
                  <c:v>1.9319202665046276E-2</c:v>
                </c:pt>
                <c:pt idx="19">
                  <c:v>2.0255660874898052E-2</c:v>
                </c:pt>
                <c:pt idx="20">
                  <c:v>2.0862965930714461E-2</c:v>
                </c:pt>
                <c:pt idx="21">
                  <c:v>2.1097856226118927E-2</c:v>
                </c:pt>
                <c:pt idx="22">
                  <c:v>2.0822639326110504E-2</c:v>
                </c:pt>
                <c:pt idx="23">
                  <c:v>1.9815329156778749E-2</c:v>
                </c:pt>
                <c:pt idx="24">
                  <c:v>1.7950984552445259E-2</c:v>
                </c:pt>
                <c:pt idx="25">
                  <c:v>1.529498959298714E-2</c:v>
                </c:pt>
                <c:pt idx="26">
                  <c:v>1.2105843640905944E-2</c:v>
                </c:pt>
                <c:pt idx="27">
                  <c:v>8.7386337115924473E-3</c:v>
                </c:pt>
                <c:pt idx="28">
                  <c:v>5.5835083829538501E-3</c:v>
                </c:pt>
                <c:pt idx="29">
                  <c:v>2.9876695015128574E-3</c:v>
                </c:pt>
                <c:pt idx="30">
                  <c:v>1.2364447965124148E-3</c:v>
                </c:pt>
                <c:pt idx="31">
                  <c:v>4.077533313451287E-4</c:v>
                </c:pt>
                <c:pt idx="32">
                  <c:v>5.3169133283514913E-4</c:v>
                </c:pt>
                <c:pt idx="33">
                  <c:v>1.5838858367518416E-3</c:v>
                </c:pt>
                <c:pt idx="34">
                  <c:v>3.376854309505517E-3</c:v>
                </c:pt>
                <c:pt idx="35">
                  <c:v>5.5690652715112421E-3</c:v>
                </c:pt>
                <c:pt idx="36">
                  <c:v>7.7071696931368949E-3</c:v>
                </c:pt>
                <c:pt idx="37">
                  <c:v>9.289984494343817E-3</c:v>
                </c:pt>
                <c:pt idx="38">
                  <c:v>9.9114010068683811E-3</c:v>
                </c:pt>
                <c:pt idx="39">
                  <c:v>9.4687919829835598E-3</c:v>
                </c:pt>
                <c:pt idx="40">
                  <c:v>8.1609641694961876E-3</c:v>
                </c:pt>
                <c:pt idx="41">
                  <c:v>6.3925960658366421E-3</c:v>
                </c:pt>
                <c:pt idx="42">
                  <c:v>4.6307990096745577E-3</c:v>
                </c:pt>
                <c:pt idx="43">
                  <c:v>3.2547723390723426E-3</c:v>
                </c:pt>
                <c:pt idx="44">
                  <c:v>2.4665312478544532E-3</c:v>
                </c:pt>
                <c:pt idx="45">
                  <c:v>2.3787257727043709E-3</c:v>
                </c:pt>
                <c:pt idx="46">
                  <c:v>3.0335122677924709E-3</c:v>
                </c:pt>
                <c:pt idx="47">
                  <c:v>4.4291491634006475E-3</c:v>
                </c:pt>
                <c:pt idx="48">
                  <c:v>6.5166447343357747E-3</c:v>
                </c:pt>
                <c:pt idx="49">
                  <c:v>9.1338267196586775E-3</c:v>
                </c:pt>
                <c:pt idx="50">
                  <c:v>1.202070645499087E-2</c:v>
                </c:pt>
                <c:pt idx="51">
                  <c:v>1.4889578360982814E-2</c:v>
                </c:pt>
                <c:pt idx="52">
                  <c:v>1.7502554153976946E-2</c:v>
                </c:pt>
                <c:pt idx="53">
                  <c:v>1.968891519122129E-2</c:v>
                </c:pt>
                <c:pt idx="54">
                  <c:v>2.1392705180700466E-2</c:v>
                </c:pt>
                <c:pt idx="55">
                  <c:v>2.2695915844934356E-2</c:v>
                </c:pt>
                <c:pt idx="56">
                  <c:v>2.3728633616838191E-2</c:v>
                </c:pt>
                <c:pt idx="57">
                  <c:v>2.4502029281908352E-2</c:v>
                </c:pt>
              </c:numCache>
            </c:numRef>
          </c:val>
        </c:ser>
        <c:ser>
          <c:idx val="31"/>
          <c:order val="32"/>
          <c:tx>
            <c:strRef>
              <c:f>GRAPH!$AH$1</c:f>
              <c:strCache>
                <c:ptCount val="1"/>
                <c:pt idx="0">
                  <c:v>68</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GRAPH!$AH$2:$AH$59</c:f>
              <c:numCache>
                <c:formatCode>General</c:formatCode>
                <c:ptCount val="58"/>
                <c:pt idx="0">
                  <c:v>2.2267535698707541E-2</c:v>
                </c:pt>
                <c:pt idx="1">
                  <c:v>2.0337418525798623E-2</c:v>
                </c:pt>
                <c:pt idx="2">
                  <c:v>1.8410233453846403E-2</c:v>
                </c:pt>
                <c:pt idx="3">
                  <c:v>1.6513927318194899E-2</c:v>
                </c:pt>
                <c:pt idx="4">
                  <c:v>1.4711747786963381E-2</c:v>
                </c:pt>
                <c:pt idx="5">
                  <c:v>1.3165133340559243E-2</c:v>
                </c:pt>
                <c:pt idx="6">
                  <c:v>1.1989294968234643E-2</c:v>
                </c:pt>
                <c:pt idx="7">
                  <c:v>1.1209229376325291E-2</c:v>
                </c:pt>
                <c:pt idx="8">
                  <c:v>1.0734013850911439E-2</c:v>
                </c:pt>
                <c:pt idx="9">
                  <c:v>1.0490849384828027E-2</c:v>
                </c:pt>
                <c:pt idx="10">
                  <c:v>1.0478123997728961E-2</c:v>
                </c:pt>
                <c:pt idx="11">
                  <c:v>1.0737815881847856E-2</c:v>
                </c:pt>
                <c:pt idx="12">
                  <c:v>1.1351306606183109E-2</c:v>
                </c:pt>
                <c:pt idx="13">
                  <c:v>1.2332370678721616E-2</c:v>
                </c:pt>
                <c:pt idx="14">
                  <c:v>1.3626512765344878E-2</c:v>
                </c:pt>
                <c:pt idx="15">
                  <c:v>1.5168028084967755E-2</c:v>
                </c:pt>
                <c:pt idx="16">
                  <c:v>1.6800494476626793E-2</c:v>
                </c:pt>
                <c:pt idx="17">
                  <c:v>1.8271995842547462E-2</c:v>
                </c:pt>
                <c:pt idx="18">
                  <c:v>1.9375968687483924E-2</c:v>
                </c:pt>
                <c:pt idx="19">
                  <c:v>2.0059098029048372E-2</c:v>
                </c:pt>
                <c:pt idx="20">
                  <c:v>2.038336741754998E-2</c:v>
                </c:pt>
                <c:pt idx="21">
                  <c:v>2.037188069927065E-2</c:v>
                </c:pt>
                <c:pt idx="22">
                  <c:v>1.9924170921487683E-2</c:v>
                </c:pt>
                <c:pt idx="23">
                  <c:v>1.883151614700429E-2</c:v>
                </c:pt>
                <c:pt idx="24">
                  <c:v>1.6968362027118489E-2</c:v>
                </c:pt>
                <c:pt idx="25">
                  <c:v>1.4392292164465914E-2</c:v>
                </c:pt>
                <c:pt idx="26">
                  <c:v>1.135056828592973E-2</c:v>
                </c:pt>
                <c:pt idx="27">
                  <c:v>8.1741005889843787E-3</c:v>
                </c:pt>
                <c:pt idx="28">
                  <c:v>5.2164702230405036E-3</c:v>
                </c:pt>
                <c:pt idx="29">
                  <c:v>2.7998852602379998E-3</c:v>
                </c:pt>
                <c:pt idx="30">
                  <c:v>1.1978695765397784E-3</c:v>
                </c:pt>
                <c:pt idx="31">
                  <c:v>4.7780837368605056E-4</c:v>
                </c:pt>
                <c:pt idx="32">
                  <c:v>6.6988835223658061E-4</c:v>
                </c:pt>
                <c:pt idx="33">
                  <c:v>1.7627472348540341E-3</c:v>
                </c:pt>
                <c:pt idx="34">
                  <c:v>3.5911739716977253E-3</c:v>
                </c:pt>
                <c:pt idx="35">
                  <c:v>5.8151847841854121E-3</c:v>
                </c:pt>
                <c:pt idx="36">
                  <c:v>7.9760448813073204E-3</c:v>
                </c:pt>
                <c:pt idx="37">
                  <c:v>9.5571822141973239E-3</c:v>
                </c:pt>
                <c:pt idx="38">
                  <c:v>1.0136812326360323E-2</c:v>
                </c:pt>
                <c:pt idx="39">
                  <c:v>9.6329793269898101E-3</c:v>
                </c:pt>
                <c:pt idx="40">
                  <c:v>8.273550957076492E-3</c:v>
                </c:pt>
                <c:pt idx="41">
                  <c:v>6.4796780599634118E-3</c:v>
                </c:pt>
                <c:pt idx="42">
                  <c:v>4.7353483730832036E-3</c:v>
                </c:pt>
                <c:pt idx="43">
                  <c:v>3.434931235715033E-3</c:v>
                </c:pt>
                <c:pt idx="44">
                  <c:v>2.7713423185409258E-3</c:v>
                </c:pt>
                <c:pt idx="45">
                  <c:v>2.8267960227142952E-3</c:v>
                </c:pt>
                <c:pt idx="46">
                  <c:v>3.61944595044561E-3</c:v>
                </c:pt>
                <c:pt idx="47">
                  <c:v>5.1254760533729904E-3</c:v>
                </c:pt>
                <c:pt idx="48">
                  <c:v>7.2899245196718088E-3</c:v>
                </c:pt>
                <c:pt idx="49">
                  <c:v>9.9578458876845577E-3</c:v>
                </c:pt>
                <c:pt idx="50">
                  <c:v>1.2877024048933761E-2</c:v>
                </c:pt>
                <c:pt idx="51">
                  <c:v>1.5755123678840244E-2</c:v>
                </c:pt>
                <c:pt idx="52">
                  <c:v>1.8348045674676738E-2</c:v>
                </c:pt>
                <c:pt idx="53">
                  <c:v>2.0480781512384749E-2</c:v>
                </c:pt>
                <c:pt idx="54">
                  <c:v>2.209415444360685E-2</c:v>
                </c:pt>
                <c:pt idx="55">
                  <c:v>2.3280179994095818E-2</c:v>
                </c:pt>
                <c:pt idx="56">
                  <c:v>2.4181406353722901E-2</c:v>
                </c:pt>
                <c:pt idx="57">
                  <c:v>2.4854378493084826E-2</c:v>
                </c:pt>
              </c:numCache>
            </c:numRef>
          </c:val>
        </c:ser>
        <c:ser>
          <c:idx val="32"/>
          <c:order val="33"/>
          <c:tx>
            <c:strRef>
              <c:f>GRAPH!$AI$1</c:f>
              <c:strCache>
                <c:ptCount val="1"/>
                <c:pt idx="0">
                  <c:v>67</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GRAPH!$AI$2:$AI$59</c:f>
              <c:numCache>
                <c:formatCode>General</c:formatCode>
                <c:ptCount val="58"/>
                <c:pt idx="0">
                  <c:v>2.3165964011982232E-2</c:v>
                </c:pt>
                <c:pt idx="1">
                  <c:v>2.0969628909248694E-2</c:v>
                </c:pt>
                <c:pt idx="2">
                  <c:v>1.8773672494024285E-2</c:v>
                </c:pt>
                <c:pt idx="3">
                  <c:v>1.6612903085670316E-2</c:v>
                </c:pt>
                <c:pt idx="4">
                  <c:v>1.4564312496784138E-2</c:v>
                </c:pt>
                <c:pt idx="5">
                  <c:v>1.2806611647141031E-2</c:v>
                </c:pt>
                <c:pt idx="6">
                  <c:v>1.145904623680416E-2</c:v>
                </c:pt>
                <c:pt idx="7">
                  <c:v>1.0547267798068249E-2</c:v>
                </c:pt>
                <c:pt idx="8">
                  <c:v>9.9810077841090417E-3</c:v>
                </c:pt>
                <c:pt idx="9">
                  <c:v>9.6975773824344857E-3</c:v>
                </c:pt>
                <c:pt idx="10">
                  <c:v>9.7049786931140414E-3</c:v>
                </c:pt>
                <c:pt idx="11">
                  <c:v>1.0050835927789992E-2</c:v>
                </c:pt>
                <c:pt idx="12">
                  <c:v>1.0808408697649985E-2</c:v>
                </c:pt>
                <c:pt idx="13">
                  <c:v>1.1967392970479773E-2</c:v>
                </c:pt>
                <c:pt idx="14">
                  <c:v>1.3440454108845201E-2</c:v>
                </c:pt>
                <c:pt idx="15">
                  <c:v>1.511998938305037E-2</c:v>
                </c:pt>
                <c:pt idx="16">
                  <c:v>1.6804916457858754E-2</c:v>
                </c:pt>
                <c:pt idx="17">
                  <c:v>1.8224241917461192E-2</c:v>
                </c:pt>
                <c:pt idx="18">
                  <c:v>1.9175408045904563E-2</c:v>
                </c:pt>
                <c:pt idx="19">
                  <c:v>1.9645174337264648E-2</c:v>
                </c:pt>
                <c:pt idx="20">
                  <c:v>1.9754241004310225E-2</c:v>
                </c:pt>
                <c:pt idx="21">
                  <c:v>1.9577935473188202E-2</c:v>
                </c:pt>
                <c:pt idx="22">
                  <c:v>1.9044883473607332E-2</c:v>
                </c:pt>
                <c:pt idx="23">
                  <c:v>1.7957839845394119E-2</c:v>
                </c:pt>
                <c:pt idx="24">
                  <c:v>1.6186599545248481E-2</c:v>
                </c:pt>
                <c:pt idx="25">
                  <c:v>1.3772365447098478E-2</c:v>
                </c:pt>
                <c:pt idx="26">
                  <c:v>1.0940963600682196E-2</c:v>
                </c:pt>
                <c:pt idx="27">
                  <c:v>7.9886132784166008E-3</c:v>
                </c:pt>
                <c:pt idx="28">
                  <c:v>5.2261688759571712E-3</c:v>
                </c:pt>
                <c:pt idx="29">
                  <c:v>2.9488281254264059E-3</c:v>
                </c:pt>
                <c:pt idx="30">
                  <c:v>1.4246252143339522E-3</c:v>
                </c:pt>
                <c:pt idx="31">
                  <c:v>7.2754404622743518E-4</c:v>
                </c:pt>
                <c:pt idx="32">
                  <c:v>9.0318080985929416E-4</c:v>
                </c:pt>
                <c:pt idx="33">
                  <c:v>1.9614579793366671E-3</c:v>
                </c:pt>
                <c:pt idx="34">
                  <c:v>3.7612978586377688E-3</c:v>
                </c:pt>
                <c:pt idx="35">
                  <c:v>5.9700930907177208E-3</c:v>
                </c:pt>
                <c:pt idx="36">
                  <c:v>8.1288698241361868E-3</c:v>
                </c:pt>
                <c:pt idx="37">
                  <c:v>9.7116478700792763E-3</c:v>
                </c:pt>
                <c:pt idx="38">
                  <c:v>1.0284210246399139E-2</c:v>
                </c:pt>
                <c:pt idx="39">
                  <c:v>9.7729158731572063E-3</c:v>
                </c:pt>
                <c:pt idx="40">
                  <c:v>8.4185458405994229E-3</c:v>
                </c:pt>
                <c:pt idx="41">
                  <c:v>6.6466126843152118E-3</c:v>
                </c:pt>
                <c:pt idx="42">
                  <c:v>4.9523161206196376E-3</c:v>
                </c:pt>
                <c:pt idx="43">
                  <c:v>3.745106141863852E-3</c:v>
                </c:pt>
                <c:pt idx="44">
                  <c:v>3.2129336780768458E-3</c:v>
                </c:pt>
                <c:pt idx="45">
                  <c:v>3.4130081194659878E-3</c:v>
                </c:pt>
                <c:pt idx="46">
                  <c:v>4.3370347491504813E-3</c:v>
                </c:pt>
                <c:pt idx="47">
                  <c:v>5.9336526852121763E-3</c:v>
                </c:pt>
                <c:pt idx="48">
                  <c:v>8.1379797015247446E-3</c:v>
                </c:pt>
                <c:pt idx="49">
                  <c:v>1.080584452221045E-2</c:v>
                </c:pt>
                <c:pt idx="50">
                  <c:v>1.3702594009710189E-2</c:v>
                </c:pt>
                <c:pt idx="51">
                  <c:v>1.6543917619650128E-2</c:v>
                </c:pt>
                <c:pt idx="52">
                  <c:v>1.9088394762565741E-2</c:v>
                </c:pt>
                <c:pt idx="53">
                  <c:v>2.1159557862249656E-2</c:v>
                </c:pt>
                <c:pt idx="54">
                  <c:v>2.2690501681525976E-2</c:v>
                </c:pt>
                <c:pt idx="55">
                  <c:v>2.3774092122255897E-2</c:v>
                </c:pt>
                <c:pt idx="56">
                  <c:v>2.4556371272451472E-2</c:v>
                </c:pt>
                <c:pt idx="57">
                  <c:v>2.5141509640409142E-2</c:v>
                </c:pt>
              </c:numCache>
            </c:numRef>
          </c:val>
        </c:ser>
        <c:ser>
          <c:idx val="33"/>
          <c:order val="34"/>
          <c:tx>
            <c:strRef>
              <c:f>GRAPH!$AJ$1</c:f>
              <c:strCache>
                <c:ptCount val="1"/>
                <c:pt idx="0">
                  <c:v>66</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GRAPH!$AJ$2:$AJ$59</c:f>
              <c:numCache>
                <c:formatCode>General</c:formatCode>
                <c:ptCount val="58"/>
                <c:pt idx="0">
                  <c:v>2.4341018897802491E-2</c:v>
                </c:pt>
                <c:pt idx="1">
                  <c:v>2.1862854807303544E-2</c:v>
                </c:pt>
                <c:pt idx="2">
                  <c:v>1.9380575358929786E-2</c:v>
                </c:pt>
                <c:pt idx="3">
                  <c:v>1.6930727005280088E-2</c:v>
                </c:pt>
                <c:pt idx="4">
                  <c:v>1.4599207966645711E-2</c:v>
                </c:pt>
                <c:pt idx="5">
                  <c:v>1.2577469057333368E-2</c:v>
                </c:pt>
                <c:pt idx="6">
                  <c:v>1.0999145821698697E-2</c:v>
                </c:pt>
                <c:pt idx="7">
                  <c:v>9.9044310202286434E-3</c:v>
                </c:pt>
                <c:pt idx="8">
                  <c:v>9.2137356137205195E-3</c:v>
                </c:pt>
                <c:pt idx="9">
                  <c:v>8.8762143658616122E-3</c:v>
                </c:pt>
                <c:pt idx="10">
                  <c:v>8.9078172998561245E-3</c:v>
                </c:pt>
                <c:pt idx="11">
                  <c:v>9.3465172057792811E-3</c:v>
                </c:pt>
                <c:pt idx="12">
                  <c:v>1.024200257633967E-2</c:v>
                </c:pt>
                <c:pt idx="13">
                  <c:v>1.1548944739579348E-2</c:v>
                </c:pt>
                <c:pt idx="14">
                  <c:v>1.3138276546157068E-2</c:v>
                </c:pt>
                <c:pt idx="15">
                  <c:v>1.4863805022112042E-2</c:v>
                </c:pt>
                <c:pt idx="16">
                  <c:v>1.6507806269698833E-2</c:v>
                </c:pt>
                <c:pt idx="17">
                  <c:v>1.781921929967345E-2</c:v>
                </c:pt>
                <c:pt idx="18">
                  <c:v>1.863178030851842E-2</c:v>
                </c:pt>
                <c:pt idx="19">
                  <c:v>1.8963006142735939E-2</c:v>
                </c:pt>
                <c:pt idx="20">
                  <c:v>1.8965759306608376E-2</c:v>
                </c:pt>
                <c:pt idx="21">
                  <c:v>1.8740845575231369E-2</c:v>
                </c:pt>
                <c:pt idx="22">
                  <c:v>1.8232858126205453E-2</c:v>
                </c:pt>
                <c:pt idx="23">
                  <c:v>1.7254414286999142E-2</c:v>
                </c:pt>
                <c:pt idx="24">
                  <c:v>1.5667457249781469E-2</c:v>
                </c:pt>
                <c:pt idx="25">
                  <c:v>1.3488977839201999E-2</c:v>
                </c:pt>
                <c:pt idx="26">
                  <c:v>1.0914819400019482E-2</c:v>
                </c:pt>
                <c:pt idx="27">
                  <c:v>8.1993015466996777E-3</c:v>
                </c:pt>
                <c:pt idx="28">
                  <c:v>5.6103855708459216E-3</c:v>
                </c:pt>
                <c:pt idx="29">
                  <c:v>3.416548502142347E-3</c:v>
                </c:pt>
                <c:pt idx="30">
                  <c:v>1.888524069796893E-3</c:v>
                </c:pt>
                <c:pt idx="31">
                  <c:v>1.1267477908570855E-3</c:v>
                </c:pt>
                <c:pt idx="32">
                  <c:v>1.2071876444174068E-3</c:v>
                </c:pt>
                <c:pt idx="33">
                  <c:v>2.1644373694920116E-3</c:v>
                </c:pt>
                <c:pt idx="34">
                  <c:v>3.8761605510244657E-3</c:v>
                </c:pt>
                <c:pt idx="35">
                  <c:v>6.022646904521034E-3</c:v>
                </c:pt>
                <c:pt idx="36">
                  <c:v>8.1510659517611828E-3</c:v>
                </c:pt>
                <c:pt idx="37">
                  <c:v>9.7358142920990209E-3</c:v>
                </c:pt>
                <c:pt idx="38">
                  <c:v>1.034169179015787E-2</c:v>
                </c:pt>
                <c:pt idx="39">
                  <c:v>9.8874156856690876E-3</c:v>
                </c:pt>
                <c:pt idx="40">
                  <c:v>8.6057815548378214E-3</c:v>
                </c:pt>
                <c:pt idx="41">
                  <c:v>6.9126468757432225E-3</c:v>
                </c:pt>
                <c:pt idx="42">
                  <c:v>5.3051769237911772E-3</c:v>
                </c:pt>
                <c:pt idx="43">
                  <c:v>4.2052057826815759E-3</c:v>
                </c:pt>
                <c:pt idx="44">
                  <c:v>3.8014906440152485E-3</c:v>
                </c:pt>
                <c:pt idx="45">
                  <c:v>4.1371618978752744E-3</c:v>
                </c:pt>
                <c:pt idx="46">
                  <c:v>5.1774310898656806E-3</c:v>
                </c:pt>
                <c:pt idx="47">
                  <c:v>6.8393710778519301E-3</c:v>
                </c:pt>
                <c:pt idx="48">
                  <c:v>9.0424939163661344E-3</c:v>
                </c:pt>
                <c:pt idx="49">
                  <c:v>1.1655895366218916E-2</c:v>
                </c:pt>
                <c:pt idx="50">
                  <c:v>1.4471509161530172E-2</c:v>
                </c:pt>
                <c:pt idx="51">
                  <c:v>1.7225942558231511E-2</c:v>
                </c:pt>
                <c:pt idx="52">
                  <c:v>1.9690376505090756E-2</c:v>
                </c:pt>
                <c:pt idx="53">
                  <c:v>2.1691368144048262E-2</c:v>
                </c:pt>
                <c:pt idx="54">
                  <c:v>2.3149815616022695E-2</c:v>
                </c:pt>
                <c:pt idx="55">
                  <c:v>2.4148452759186534E-2</c:v>
                </c:pt>
                <c:pt idx="56">
                  <c:v>2.4825137052496893E-2</c:v>
                </c:pt>
                <c:pt idx="57">
                  <c:v>2.532560647173137E-2</c:v>
                </c:pt>
              </c:numCache>
            </c:numRef>
          </c:val>
        </c:ser>
        <c:ser>
          <c:idx val="34"/>
          <c:order val="35"/>
          <c:tx>
            <c:strRef>
              <c:f>GRAPH!$AK$1</c:f>
              <c:strCache>
                <c:ptCount val="1"/>
                <c:pt idx="0">
                  <c:v>65</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GRAPH!$AK$2:$AK$59</c:f>
              <c:numCache>
                <c:formatCode>General</c:formatCode>
                <c:ptCount val="58"/>
                <c:pt idx="0">
                  <c:v>2.572272586645219E-2</c:v>
                </c:pt>
                <c:pt idx="1">
                  <c:v>2.296897291962019E-2</c:v>
                </c:pt>
                <c:pt idx="2">
                  <c:v>2.0204834761629598E-2</c:v>
                </c:pt>
                <c:pt idx="3">
                  <c:v>1.7463755828078908E-2</c:v>
                </c:pt>
                <c:pt idx="4">
                  <c:v>1.4835977363621411E-2</c:v>
                </c:pt>
                <c:pt idx="5">
                  <c:v>1.2520409402891008E-2</c:v>
                </c:pt>
                <c:pt idx="6">
                  <c:v>1.0674579782567362E-2</c:v>
                </c:pt>
                <c:pt idx="7">
                  <c:v>9.3653887198740238E-3</c:v>
                </c:pt>
                <c:pt idx="8">
                  <c:v>8.5305789563104861E-3</c:v>
                </c:pt>
                <c:pt idx="9">
                  <c:v>8.1288782808099924E-3</c:v>
                </c:pt>
                <c:pt idx="10">
                  <c:v>8.1798496853150438E-3</c:v>
                </c:pt>
                <c:pt idx="11">
                  <c:v>8.6959620657809378E-3</c:v>
                </c:pt>
                <c:pt idx="12">
                  <c:v>9.6908907283465018E-3</c:v>
                </c:pt>
                <c:pt idx="13">
                  <c:v>1.1079331569960771E-2</c:v>
                </c:pt>
                <c:pt idx="14">
                  <c:v>1.2688680092044935E-2</c:v>
                </c:pt>
                <c:pt idx="15">
                  <c:v>1.4343568106619076E-2</c:v>
                </c:pt>
                <c:pt idx="16">
                  <c:v>1.5841572850191832E-2</c:v>
                </c:pt>
                <c:pt idx="17">
                  <c:v>1.6992530788918825E-2</c:v>
                </c:pt>
                <c:pt idx="18">
                  <c:v>1.769795658028317E-2</c:v>
                </c:pt>
                <c:pt idx="19">
                  <c:v>1.79917518507271E-2</c:v>
                </c:pt>
                <c:pt idx="20">
                  <c:v>1.8025890666038435E-2</c:v>
                </c:pt>
                <c:pt idx="21">
                  <c:v>1.7893488547113701E-2</c:v>
                </c:pt>
                <c:pt idx="22">
                  <c:v>1.7537428830063373E-2</c:v>
                </c:pt>
                <c:pt idx="23">
                  <c:v>1.6776247506452235E-2</c:v>
                </c:pt>
                <c:pt idx="24">
                  <c:v>1.5459855434118874E-2</c:v>
                </c:pt>
                <c:pt idx="25">
                  <c:v>1.3573920064976486E-2</c:v>
                </c:pt>
                <c:pt idx="26">
                  <c:v>1.1278989131547346E-2</c:v>
                </c:pt>
                <c:pt idx="27">
                  <c:v>8.7864518744336095E-3</c:v>
                </c:pt>
                <c:pt idx="28">
                  <c:v>6.3284487466879202E-3</c:v>
                </c:pt>
                <c:pt idx="29">
                  <c:v>4.1518840846619387E-3</c:v>
                </c:pt>
                <c:pt idx="30">
                  <c:v>2.5396995432886982E-3</c:v>
                </c:pt>
                <c:pt idx="31">
                  <c:v>1.6373837867749153E-3</c:v>
                </c:pt>
                <c:pt idx="32">
                  <c:v>1.5614870412141713E-3</c:v>
                </c:pt>
                <c:pt idx="33">
                  <c:v>2.3685078505849555E-3</c:v>
                </c:pt>
                <c:pt idx="34">
                  <c:v>3.9442172053338886E-3</c:v>
                </c:pt>
                <c:pt idx="35">
                  <c:v>5.9853571000266781E-3</c:v>
                </c:pt>
                <c:pt idx="36">
                  <c:v>8.0525653246626971E-3</c:v>
                </c:pt>
                <c:pt idx="37">
                  <c:v>9.6336524826302616E-3</c:v>
                </c:pt>
                <c:pt idx="38">
                  <c:v>1.0308798414651155E-2</c:v>
                </c:pt>
                <c:pt idx="39">
                  <c:v>9.9749996321127909E-3</c:v>
                </c:pt>
                <c:pt idx="40">
                  <c:v>8.8369609943518279E-3</c:v>
                </c:pt>
                <c:pt idx="41">
                  <c:v>7.2842139834845554E-3</c:v>
                </c:pt>
                <c:pt idx="42">
                  <c:v>5.8032360501034663E-3</c:v>
                </c:pt>
                <c:pt idx="43">
                  <c:v>4.8230709781936776E-3</c:v>
                </c:pt>
                <c:pt idx="44">
                  <c:v>4.5378506766778903E-3</c:v>
                </c:pt>
                <c:pt idx="45">
                  <c:v>4.9891552102108161E-3</c:v>
                </c:pt>
                <c:pt idx="46">
                  <c:v>6.1194348571554924E-3</c:v>
                </c:pt>
                <c:pt idx="47">
                  <c:v>7.8136641665275119E-3</c:v>
                </c:pt>
                <c:pt idx="48">
                  <c:v>9.9722087941411797E-3</c:v>
                </c:pt>
                <c:pt idx="49">
                  <c:v>1.2480059823390954E-2</c:v>
                </c:pt>
                <c:pt idx="50">
                  <c:v>1.5162221179745861E-2</c:v>
                </c:pt>
                <c:pt idx="51">
                  <c:v>1.7785355136727299E-2</c:v>
                </c:pt>
                <c:pt idx="52">
                  <c:v>2.0140407137066552E-2</c:v>
                </c:pt>
                <c:pt idx="53">
                  <c:v>2.2060296243359923E-2</c:v>
                </c:pt>
                <c:pt idx="54">
                  <c:v>2.3449519232240812E-2</c:v>
                </c:pt>
                <c:pt idx="55">
                  <c:v>2.4371278373079397E-2</c:v>
                </c:pt>
                <c:pt idx="56">
                  <c:v>2.4944305587326965E-2</c:v>
                </c:pt>
                <c:pt idx="57">
                  <c:v>2.5343402362484564E-2</c:v>
                </c:pt>
              </c:numCache>
            </c:numRef>
          </c:val>
        </c:ser>
        <c:ser>
          <c:idx val="35"/>
          <c:order val="36"/>
          <c:tx>
            <c:strRef>
              <c:f>GRAPH!$AL$1</c:f>
              <c:strCache>
                <c:ptCount val="1"/>
                <c:pt idx="0">
                  <c:v>64</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GRAPH!$AL$2:$AL$59</c:f>
              <c:numCache>
                <c:formatCode>General</c:formatCode>
                <c:ptCount val="58"/>
                <c:pt idx="0">
                  <c:v>2.7191311957408315E-2</c:v>
                </c:pt>
                <c:pt idx="1">
                  <c:v>2.4191766292977479E-2</c:v>
                </c:pt>
                <c:pt idx="2">
                  <c:v>2.1174200120073428E-2</c:v>
                </c:pt>
                <c:pt idx="3">
                  <c:v>1.8166104839051678E-2</c:v>
                </c:pt>
                <c:pt idx="4">
                  <c:v>1.5259772596434962E-2</c:v>
                </c:pt>
                <c:pt idx="5">
                  <c:v>1.2657888180492849E-2</c:v>
                </c:pt>
                <c:pt idx="6">
                  <c:v>1.0546383190513375E-2</c:v>
                </c:pt>
                <c:pt idx="7">
                  <c:v>9.0237941580023628E-3</c:v>
                </c:pt>
                <c:pt idx="8">
                  <c:v>8.0450724733128753E-3</c:v>
                </c:pt>
                <c:pt idx="9">
                  <c:v>7.5713846178030453E-3</c:v>
                </c:pt>
                <c:pt idx="10">
                  <c:v>7.6189839926301683E-3</c:v>
                </c:pt>
                <c:pt idx="11">
                  <c:v>8.1638686806058125E-3</c:v>
                </c:pt>
                <c:pt idx="12">
                  <c:v>9.1792615904819908E-3</c:v>
                </c:pt>
                <c:pt idx="13">
                  <c:v>1.0544245278790609E-2</c:v>
                </c:pt>
                <c:pt idx="14">
                  <c:v>1.2051905703167387E-2</c:v>
                </c:pt>
                <c:pt idx="15">
                  <c:v>1.3514285289588313E-2</c:v>
                </c:pt>
                <c:pt idx="16">
                  <c:v>1.4772867543284551E-2</c:v>
                </c:pt>
                <c:pt idx="17">
                  <c:v>1.5730600129490013E-2</c:v>
                </c:pt>
                <c:pt idx="18">
                  <c:v>1.6377929209511977E-2</c:v>
                </c:pt>
                <c:pt idx="19">
                  <c:v>1.6748994325853528E-2</c:v>
                </c:pt>
                <c:pt idx="20">
                  <c:v>1.6963431706704668E-2</c:v>
                </c:pt>
                <c:pt idx="21">
                  <c:v>1.7074943745179261E-2</c:v>
                </c:pt>
                <c:pt idx="22">
                  <c:v>1.7003841075187709E-2</c:v>
                </c:pt>
                <c:pt idx="23">
                  <c:v>1.6566146137213078E-2</c:v>
                </c:pt>
                <c:pt idx="24">
                  <c:v>1.559261843319526E-2</c:v>
                </c:pt>
                <c:pt idx="25">
                  <c:v>1.4031456219099625E-2</c:v>
                </c:pt>
                <c:pt idx="26">
                  <c:v>1.2007258356274919E-2</c:v>
                </c:pt>
                <c:pt idx="27">
                  <c:v>9.6951374378088095E-3</c:v>
                </c:pt>
                <c:pt idx="28">
                  <c:v>7.305600934484624E-3</c:v>
                </c:pt>
                <c:pt idx="29">
                  <c:v>5.0762575863044779E-3</c:v>
                </c:pt>
                <c:pt idx="30">
                  <c:v>3.3131678190626568E-3</c:v>
                </c:pt>
                <c:pt idx="31">
                  <c:v>2.2190518680955673E-3</c:v>
                </c:pt>
                <c:pt idx="32">
                  <c:v>1.9528397143856457E-3</c:v>
                </c:pt>
                <c:pt idx="33">
                  <c:v>2.5834749723919748E-3</c:v>
                </c:pt>
                <c:pt idx="34">
                  <c:v>3.992362979927444E-3</c:v>
                </c:pt>
                <c:pt idx="35">
                  <c:v>5.892892343653644E-3</c:v>
                </c:pt>
                <c:pt idx="36">
                  <c:v>7.8669232041596038E-3</c:v>
                </c:pt>
                <c:pt idx="37">
                  <c:v>9.4312260443598639E-3</c:v>
                </c:pt>
                <c:pt idx="38">
                  <c:v>1.0197819834320443E-2</c:v>
                </c:pt>
                <c:pt idx="39">
                  <c:v>1.0035598957127356E-2</c:v>
                </c:pt>
                <c:pt idx="40">
                  <c:v>9.1058477634204937E-3</c:v>
                </c:pt>
                <c:pt idx="41">
                  <c:v>7.7543393818405582E-3</c:v>
                </c:pt>
                <c:pt idx="42">
                  <c:v>6.4415355980383948E-3</c:v>
                </c:pt>
                <c:pt idx="43">
                  <c:v>5.5947218545812083E-3</c:v>
                </c:pt>
                <c:pt idx="44">
                  <c:v>5.414368990935392E-3</c:v>
                </c:pt>
                <c:pt idx="45">
                  <c:v>5.9505074026644511E-3</c:v>
                </c:pt>
                <c:pt idx="46">
                  <c:v>7.1314199855231353E-3</c:v>
                </c:pt>
                <c:pt idx="47">
                  <c:v>8.8153387296174834E-3</c:v>
                </c:pt>
                <c:pt idx="48">
                  <c:v>1.0885502128640923E-2</c:v>
                </c:pt>
                <c:pt idx="49">
                  <c:v>1.3246025603045664E-2</c:v>
                </c:pt>
                <c:pt idx="50">
                  <c:v>1.5757396495174381E-2</c:v>
                </c:pt>
                <c:pt idx="51">
                  <c:v>1.8218457109869024E-2</c:v>
                </c:pt>
                <c:pt idx="52">
                  <c:v>2.044109058979493E-2</c:v>
                </c:pt>
                <c:pt idx="53">
                  <c:v>2.2264528925279414E-2</c:v>
                </c:pt>
                <c:pt idx="54">
                  <c:v>2.3572710243427109E-2</c:v>
                </c:pt>
                <c:pt idx="55">
                  <c:v>2.440481396620231E-2</c:v>
                </c:pt>
                <c:pt idx="56">
                  <c:v>2.485401492429673E-2</c:v>
                </c:pt>
                <c:pt idx="57">
                  <c:v>2.511198305719007E-2</c:v>
                </c:pt>
              </c:numCache>
            </c:numRef>
          </c:val>
        </c:ser>
        <c:ser>
          <c:idx val="36"/>
          <c:order val="37"/>
          <c:tx>
            <c:strRef>
              <c:f>GRAPH!$AM$1</c:f>
              <c:strCache>
                <c:ptCount val="1"/>
                <c:pt idx="0">
                  <c:v>63</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GRAPH!$AM$2:$AM$59</c:f>
              <c:numCache>
                <c:formatCode>General</c:formatCode>
                <c:ptCount val="58"/>
                <c:pt idx="0">
                  <c:v>2.8597276611728173E-2</c:v>
                </c:pt>
                <c:pt idx="1">
                  <c:v>2.5405214486012406E-2</c:v>
                </c:pt>
                <c:pt idx="2">
                  <c:v>2.2187201163602399E-2</c:v>
                </c:pt>
                <c:pt idx="3">
                  <c:v>1.8964275086268856E-2</c:v>
                </c:pt>
                <c:pt idx="4">
                  <c:v>1.5830760815294331E-2</c:v>
                </c:pt>
                <c:pt idx="5">
                  <c:v>1.2992884360270129E-2</c:v>
                </c:pt>
                <c:pt idx="6">
                  <c:v>1.0662920033025491E-2</c:v>
                </c:pt>
                <c:pt idx="7">
                  <c:v>8.9651259033503017E-3</c:v>
                </c:pt>
                <c:pt idx="8">
                  <c:v>7.8630888560046186E-3</c:v>
                </c:pt>
                <c:pt idx="9">
                  <c:v>7.3093338817499243E-3</c:v>
                </c:pt>
                <c:pt idx="10">
                  <c:v>7.3079087744434279E-3</c:v>
                </c:pt>
                <c:pt idx="11">
                  <c:v>7.7962220788015957E-3</c:v>
                </c:pt>
                <c:pt idx="12">
                  <c:v>8.7141485376424077E-3</c:v>
                </c:pt>
                <c:pt idx="13">
                  <c:v>9.9197251605557257E-3</c:v>
                </c:pt>
                <c:pt idx="14">
                  <c:v>1.1191942667196586E-2</c:v>
                </c:pt>
                <c:pt idx="15">
                  <c:v>1.2353596592596494E-2</c:v>
                </c:pt>
                <c:pt idx="16">
                  <c:v>1.3311213366272612E-2</c:v>
                </c:pt>
                <c:pt idx="17">
                  <c:v>1.4075727112137004E-2</c:v>
                </c:pt>
                <c:pt idx="18">
                  <c:v>1.4729732178781818E-2</c:v>
                </c:pt>
                <c:pt idx="19">
                  <c:v>1.5292994233129908E-2</c:v>
                </c:pt>
                <c:pt idx="20">
                  <c:v>1.5829205993149964E-2</c:v>
                </c:pt>
                <c:pt idx="21">
                  <c:v>1.6328279809284307E-2</c:v>
                </c:pt>
                <c:pt idx="22">
                  <c:v>1.6667777966746344E-2</c:v>
                </c:pt>
                <c:pt idx="23">
                  <c:v>1.6647124034486205E-2</c:v>
                </c:pt>
                <c:pt idx="24">
                  <c:v>1.6067168727789904E-2</c:v>
                </c:pt>
                <c:pt idx="25">
                  <c:v>1.4834989413878841E-2</c:v>
                </c:pt>
                <c:pt idx="26">
                  <c:v>1.3043168647515979E-2</c:v>
                </c:pt>
                <c:pt idx="27">
                  <c:v>1.0843592050590045E-2</c:v>
                </c:pt>
                <c:pt idx="28">
                  <c:v>8.4453859570297052E-3</c:v>
                </c:pt>
                <c:pt idx="29">
                  <c:v>6.0970420284608418E-3</c:v>
                </c:pt>
                <c:pt idx="30">
                  <c:v>4.1399563094246528E-3</c:v>
                </c:pt>
                <c:pt idx="31">
                  <c:v>2.8356112003381506E-3</c:v>
                </c:pt>
                <c:pt idx="32">
                  <c:v>2.3762779928164779E-3</c:v>
                </c:pt>
                <c:pt idx="33">
                  <c:v>2.8292868798256432E-3</c:v>
                </c:pt>
                <c:pt idx="34">
                  <c:v>4.0599756581504165E-3</c:v>
                </c:pt>
                <c:pt idx="35">
                  <c:v>5.7950511073446842E-3</c:v>
                </c:pt>
                <c:pt idx="36">
                  <c:v>7.6449113091224818E-3</c:v>
                </c:pt>
                <c:pt idx="37">
                  <c:v>9.171963381375825E-3</c:v>
                </c:pt>
                <c:pt idx="38">
                  <c:v>1.0033645225254517E-2</c:v>
                </c:pt>
                <c:pt idx="39">
                  <c:v>1.0073673408240946E-2</c:v>
                </c:pt>
                <c:pt idx="40">
                  <c:v>9.4018169711956867E-3</c:v>
                </c:pt>
                <c:pt idx="41">
                  <c:v>8.3062243294416138E-3</c:v>
                </c:pt>
                <c:pt idx="42">
                  <c:v>7.2036981583686321E-3</c:v>
                </c:pt>
                <c:pt idx="43">
                  <c:v>6.5058134533624301E-3</c:v>
                </c:pt>
                <c:pt idx="44">
                  <c:v>6.4153263263735383E-3</c:v>
                </c:pt>
                <c:pt idx="45">
                  <c:v>6.9962877864089279E-3</c:v>
                </c:pt>
                <c:pt idx="46">
                  <c:v>8.1752325016490879E-3</c:v>
                </c:pt>
                <c:pt idx="47">
                  <c:v>9.7969039663511337E-3</c:v>
                </c:pt>
                <c:pt idx="48">
                  <c:v>1.1736300291925628E-2</c:v>
                </c:pt>
                <c:pt idx="49">
                  <c:v>1.3920074304100138E-2</c:v>
                </c:pt>
                <c:pt idx="50">
                  <c:v>1.624131648424898E-2</c:v>
                </c:pt>
                <c:pt idx="51">
                  <c:v>1.8525749898336774E-2</c:v>
                </c:pt>
                <c:pt idx="52">
                  <c:v>2.0599853635095533E-2</c:v>
                </c:pt>
                <c:pt idx="53">
                  <c:v>2.2304778563292715E-2</c:v>
                </c:pt>
                <c:pt idx="54">
                  <c:v>2.3500497859935243E-2</c:v>
                </c:pt>
                <c:pt idx="55">
                  <c:v>2.4203195006073708E-2</c:v>
                </c:pt>
                <c:pt idx="56">
                  <c:v>2.4481950963643806E-2</c:v>
                </c:pt>
                <c:pt idx="57">
                  <c:v>2.4539693150629531E-2</c:v>
                </c:pt>
              </c:numCache>
            </c:numRef>
          </c:val>
        </c:ser>
        <c:ser>
          <c:idx val="37"/>
          <c:order val="38"/>
          <c:tx>
            <c:strRef>
              <c:f>GRAPH!$AN$1</c:f>
              <c:strCache>
                <c:ptCount val="1"/>
                <c:pt idx="0">
                  <c:v>62</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GRAPH!$AN$2:$AN$59</c:f>
              <c:numCache>
                <c:formatCode>General</c:formatCode>
                <c:ptCount val="58"/>
                <c:pt idx="0">
                  <c:v>2.9789002538577525E-2</c:v>
                </c:pt>
                <c:pt idx="1">
                  <c:v>2.6479911594609273E-2</c:v>
                </c:pt>
                <c:pt idx="2">
                  <c:v>2.3138181753699194E-2</c:v>
                </c:pt>
                <c:pt idx="3">
                  <c:v>1.9779173756428792E-2</c:v>
                </c:pt>
                <c:pt idx="4">
                  <c:v>1.6499712235190978E-2</c:v>
                </c:pt>
                <c:pt idx="5">
                  <c:v>1.3513116834866334E-2</c:v>
                </c:pt>
                <c:pt idx="6">
                  <c:v>1.1050520202612102E-2</c:v>
                </c:pt>
                <c:pt idx="7">
                  <c:v>9.2452258481803273E-3</c:v>
                </c:pt>
                <c:pt idx="8">
                  <c:v>8.0539944154385257E-3</c:v>
                </c:pt>
                <c:pt idx="9">
                  <c:v>7.4084556579426808E-3</c:v>
                </c:pt>
                <c:pt idx="10">
                  <c:v>7.2909058293049167E-3</c:v>
                </c:pt>
                <c:pt idx="11">
                  <c:v>7.6081426619816206E-3</c:v>
                </c:pt>
                <c:pt idx="12">
                  <c:v>8.2857240797212794E-3</c:v>
                </c:pt>
                <c:pt idx="13">
                  <c:v>9.1833788906031666E-3</c:v>
                </c:pt>
                <c:pt idx="14">
                  <c:v>1.0092912753736472E-2</c:v>
                </c:pt>
                <c:pt idx="15">
                  <c:v>1.0874959450021704E-2</c:v>
                </c:pt>
                <c:pt idx="16">
                  <c:v>1.1513955778860163E-2</c:v>
                </c:pt>
                <c:pt idx="17">
                  <c:v>1.2123115173846677E-2</c:v>
                </c:pt>
                <c:pt idx="18">
                  <c:v>1.2860001323879433E-2</c:v>
                </c:pt>
                <c:pt idx="19">
                  <c:v>1.371890866975034E-2</c:v>
                </c:pt>
                <c:pt idx="20">
                  <c:v>1.469428866762168E-2</c:v>
                </c:pt>
                <c:pt idx="21">
                  <c:v>1.5697891592612145E-2</c:v>
                </c:pt>
                <c:pt idx="22">
                  <c:v>1.6550047496596831E-2</c:v>
                </c:pt>
                <c:pt idx="23">
                  <c:v>1.7015313022075484E-2</c:v>
                </c:pt>
                <c:pt idx="24">
                  <c:v>1.6851861782808175E-2</c:v>
                </c:pt>
                <c:pt idx="25">
                  <c:v>1.5926418947409093E-2</c:v>
                </c:pt>
                <c:pt idx="26">
                  <c:v>1.4306083478154874E-2</c:v>
                </c:pt>
                <c:pt idx="27">
                  <c:v>1.2136254195155405E-2</c:v>
                </c:pt>
                <c:pt idx="28">
                  <c:v>9.648111028288997E-3</c:v>
                </c:pt>
                <c:pt idx="29">
                  <c:v>7.126805963943883E-3</c:v>
                </c:pt>
                <c:pt idx="30">
                  <c:v>4.9613418133425125E-3</c:v>
                </c:pt>
                <c:pt idx="31">
                  <c:v>3.4618195752612602E-3</c:v>
                </c:pt>
                <c:pt idx="32">
                  <c:v>2.8346713195522844E-3</c:v>
                </c:pt>
                <c:pt idx="33">
                  <c:v>3.1304016282768243E-3</c:v>
                </c:pt>
                <c:pt idx="34">
                  <c:v>4.1893629928679843E-3</c:v>
                </c:pt>
                <c:pt idx="35">
                  <c:v>5.7457933022391217E-3</c:v>
                </c:pt>
                <c:pt idx="36">
                  <c:v>7.4442190616650361E-3</c:v>
                </c:pt>
                <c:pt idx="37">
                  <c:v>8.9086590791684905E-3</c:v>
                </c:pt>
                <c:pt idx="38">
                  <c:v>9.8520577349464622E-3</c:v>
                </c:pt>
                <c:pt idx="39">
                  <c:v>1.0101963212302834E-2</c:v>
                </c:pt>
                <c:pt idx="40">
                  <c:v>9.7165220034725053E-3</c:v>
                </c:pt>
                <c:pt idx="41">
                  <c:v>8.9192808946442215E-3</c:v>
                </c:pt>
                <c:pt idx="42">
                  <c:v>8.0655700300616973E-3</c:v>
                </c:pt>
                <c:pt idx="43">
                  <c:v>7.5327294178061388E-3</c:v>
                </c:pt>
                <c:pt idx="44">
                  <c:v>7.5168156252756191E-3</c:v>
                </c:pt>
                <c:pt idx="45">
                  <c:v>8.0972692658062284E-3</c:v>
                </c:pt>
                <c:pt idx="46">
                  <c:v>9.2121677766754395E-3</c:v>
                </c:pt>
                <c:pt idx="47">
                  <c:v>1.0713302611252251E-2</c:v>
                </c:pt>
                <c:pt idx="48">
                  <c:v>1.2482119196319919E-2</c:v>
                </c:pt>
                <c:pt idx="49">
                  <c:v>1.4470078154532162E-2</c:v>
                </c:pt>
                <c:pt idx="50">
                  <c:v>1.6595245727851093E-2</c:v>
                </c:pt>
                <c:pt idx="51">
                  <c:v>1.8700052564728842E-2</c:v>
                </c:pt>
                <c:pt idx="52">
                  <c:v>2.0612791601176017E-2</c:v>
                </c:pt>
                <c:pt idx="53">
                  <c:v>2.2168598179273968E-2</c:v>
                </c:pt>
                <c:pt idx="54">
                  <c:v>2.3202210349538399E-2</c:v>
                </c:pt>
                <c:pt idx="55">
                  <c:v>2.3711555268965734E-2</c:v>
                </c:pt>
                <c:pt idx="56">
                  <c:v>2.3752345727376944E-2</c:v>
                </c:pt>
                <c:pt idx="57">
                  <c:v>2.3543979968670595E-2</c:v>
                </c:pt>
              </c:numCache>
            </c:numRef>
          </c:val>
        </c:ser>
        <c:ser>
          <c:idx val="38"/>
          <c:order val="39"/>
          <c:tx>
            <c:strRef>
              <c:f>GRAPH!$AO$1</c:f>
              <c:strCache>
                <c:ptCount val="1"/>
                <c:pt idx="0">
                  <c:v>61</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GRAPH!$AO$2:$AO$59</c:f>
              <c:numCache>
                <c:formatCode>General</c:formatCode>
                <c:ptCount val="58"/>
                <c:pt idx="0">
                  <c:v>3.0641140946834566E-2</c:v>
                </c:pt>
                <c:pt idx="1">
                  <c:v>2.7310645481692042E-2</c:v>
                </c:pt>
                <c:pt idx="2">
                  <c:v>2.394300038914654E-2</c:v>
                </c:pt>
                <c:pt idx="3">
                  <c:v>2.054807648879331E-2</c:v>
                </c:pt>
                <c:pt idx="4">
                  <c:v>1.7223814200772236E-2</c:v>
                </c:pt>
                <c:pt idx="5">
                  <c:v>1.4196624454077544E-2</c:v>
                </c:pt>
                <c:pt idx="6">
                  <c:v>1.1705744305135823E-2</c:v>
                </c:pt>
                <c:pt idx="7">
                  <c:v>9.8710112955266993E-3</c:v>
                </c:pt>
                <c:pt idx="8">
                  <c:v>8.6248328958569154E-3</c:v>
                </c:pt>
                <c:pt idx="9">
                  <c:v>7.868508934899987E-3</c:v>
                </c:pt>
                <c:pt idx="10">
                  <c:v>7.5543368418273804E-3</c:v>
                </c:pt>
                <c:pt idx="11">
                  <c:v>7.5750179651378202E-3</c:v>
                </c:pt>
                <c:pt idx="12">
                  <c:v>7.8694486097151684E-3</c:v>
                </c:pt>
                <c:pt idx="13">
                  <c:v>8.3249728501583187E-3</c:v>
                </c:pt>
                <c:pt idx="14">
                  <c:v>8.7731402912017975E-3</c:v>
                </c:pt>
                <c:pt idx="15">
                  <c:v>9.1381171478377432E-3</c:v>
                </c:pt>
                <c:pt idx="16">
                  <c:v>9.4867202928071714E-3</c:v>
                </c:pt>
                <c:pt idx="17">
                  <c:v>1.0011942801218199E-2</c:v>
                </c:pt>
                <c:pt idx="18">
                  <c:v>1.0912361414495253E-2</c:v>
                </c:pt>
                <c:pt idx="19">
                  <c:v>1.2149587677840024E-2</c:v>
                </c:pt>
                <c:pt idx="20">
                  <c:v>1.3644355704301447E-2</c:v>
                </c:pt>
                <c:pt idx="21">
                  <c:v>1.5226211338720153E-2</c:v>
                </c:pt>
                <c:pt idx="22">
                  <c:v>1.665259933615848E-2</c:v>
                </c:pt>
                <c:pt idx="23">
                  <c:v>1.7635995222052836E-2</c:v>
                </c:pt>
                <c:pt idx="24">
                  <c:v>1.7880430471527209E-2</c:v>
                </c:pt>
                <c:pt idx="25">
                  <c:v>1.721837402679216E-2</c:v>
                </c:pt>
                <c:pt idx="26">
                  <c:v>1.569900906573507E-2</c:v>
                </c:pt>
                <c:pt idx="27">
                  <c:v>1.3478140611913547E-2</c:v>
                </c:pt>
                <c:pt idx="28">
                  <c:v>1.0830440491135684E-2</c:v>
                </c:pt>
                <c:pt idx="29">
                  <c:v>8.1032480646537897E-3</c:v>
                </c:pt>
                <c:pt idx="30">
                  <c:v>5.7428818663968206E-3</c:v>
                </c:pt>
                <c:pt idx="31">
                  <c:v>4.0890321451609868E-3</c:v>
                </c:pt>
                <c:pt idx="32">
                  <c:v>3.337588873694064E-3</c:v>
                </c:pt>
                <c:pt idx="33">
                  <c:v>3.5089439505697761E-3</c:v>
                </c:pt>
                <c:pt idx="34">
                  <c:v>4.4153656135109687E-3</c:v>
                </c:pt>
                <c:pt idx="35">
                  <c:v>5.7914606687992087E-3</c:v>
                </c:pt>
                <c:pt idx="36">
                  <c:v>7.3181929010757152E-3</c:v>
                </c:pt>
                <c:pt idx="37">
                  <c:v>8.6954231632169199E-3</c:v>
                </c:pt>
                <c:pt idx="38">
                  <c:v>9.6967238935341538E-3</c:v>
                </c:pt>
                <c:pt idx="39">
                  <c:v>1.0144298600830659E-2</c:v>
                </c:pt>
                <c:pt idx="40">
                  <c:v>1.0050317617880333E-2</c:v>
                </c:pt>
                <c:pt idx="41">
                  <c:v>9.575037925465324E-3</c:v>
                </c:pt>
                <c:pt idx="42">
                  <c:v>8.9981364147576626E-3</c:v>
                </c:pt>
                <c:pt idx="43">
                  <c:v>8.6427283291529156E-3</c:v>
                </c:pt>
                <c:pt idx="44">
                  <c:v>8.6865674576240837E-3</c:v>
                </c:pt>
                <c:pt idx="45">
                  <c:v>9.2218787070148522E-3</c:v>
                </c:pt>
                <c:pt idx="46">
                  <c:v>1.0209095655422717E-2</c:v>
                </c:pt>
                <c:pt idx="47">
                  <c:v>1.1530749628797632E-2</c:v>
                </c:pt>
                <c:pt idx="48">
                  <c:v>1.309112893140274E-2</c:v>
                </c:pt>
                <c:pt idx="49">
                  <c:v>1.4867339212552233E-2</c:v>
                </c:pt>
                <c:pt idx="50">
                  <c:v>1.6792378002682407E-2</c:v>
                </c:pt>
                <c:pt idx="51">
                  <c:v>1.8714850198127131E-2</c:v>
                </c:pt>
                <c:pt idx="52">
                  <c:v>2.0449513881836467E-2</c:v>
                </c:pt>
                <c:pt idx="53">
                  <c:v>2.1816689960838409E-2</c:v>
                </c:pt>
                <c:pt idx="54">
                  <c:v>2.2627406277268225E-2</c:v>
                </c:pt>
                <c:pt idx="55">
                  <c:v>2.2867901395475343E-2</c:v>
                </c:pt>
                <c:pt idx="56">
                  <c:v>2.2598195731300397E-2</c:v>
                </c:pt>
                <c:pt idx="57">
                  <c:v>2.2068699054222245E-2</c:v>
                </c:pt>
              </c:numCache>
            </c:numRef>
          </c:val>
        </c:ser>
        <c:ser>
          <c:idx val="39"/>
          <c:order val="40"/>
          <c:tx>
            <c:strRef>
              <c:f>GRAPH!$AP$1</c:f>
              <c:strCache>
                <c:ptCount val="1"/>
                <c:pt idx="0">
                  <c:v>60</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GRAPH!$AP$2:$AP$59</c:f>
              <c:numCache>
                <c:formatCode>General</c:formatCode>
                <c:ptCount val="58"/>
                <c:pt idx="0">
                  <c:v>3.1078335793210177E-2</c:v>
                </c:pt>
                <c:pt idx="1">
                  <c:v>2.7838071756810634E-2</c:v>
                </c:pt>
                <c:pt idx="2">
                  <c:v>2.4557845841803871E-2</c:v>
                </c:pt>
                <c:pt idx="3">
                  <c:v>2.1239698377108041E-2</c:v>
                </c:pt>
                <c:pt idx="4">
                  <c:v>1.7977763135041513E-2</c:v>
                </c:pt>
                <c:pt idx="5">
                  <c:v>1.5016204127430655E-2</c:v>
                </c:pt>
                <c:pt idx="6">
                  <c:v>1.2591724730549259E-2</c:v>
                </c:pt>
                <c:pt idx="7">
                  <c:v>1.0790325758538555E-2</c:v>
                </c:pt>
                <c:pt idx="8">
                  <c:v>9.5074770116572171E-3</c:v>
                </c:pt>
                <c:pt idx="9">
                  <c:v>8.6107810373584615E-3</c:v>
                </c:pt>
                <c:pt idx="10">
                  <c:v>8.0190274015791152E-3</c:v>
                </c:pt>
                <c:pt idx="11">
                  <c:v>7.6312378364632449E-3</c:v>
                </c:pt>
                <c:pt idx="12">
                  <c:v>7.4297712274979943E-3</c:v>
                </c:pt>
                <c:pt idx="13">
                  <c:v>7.352808868242855E-3</c:v>
                </c:pt>
                <c:pt idx="14">
                  <c:v>7.2913342078197996E-3</c:v>
                </c:pt>
                <c:pt idx="15">
                  <c:v>7.2510719403946489E-3</c:v>
                </c:pt>
                <c:pt idx="16">
                  <c:v>7.3771824974033784E-3</c:v>
                </c:pt>
                <c:pt idx="17">
                  <c:v>7.910516952839286E-3</c:v>
                </c:pt>
                <c:pt idx="18">
                  <c:v>9.0506652051252079E-3</c:v>
                </c:pt>
                <c:pt idx="19">
                  <c:v>1.0721287524962597E-2</c:v>
                </c:pt>
                <c:pt idx="20">
                  <c:v>1.2770389901677115E-2</c:v>
                </c:pt>
                <c:pt idx="21">
                  <c:v>1.4949784400388189E-2</c:v>
                </c:pt>
                <c:pt idx="22">
                  <c:v>1.6957894677729901E-2</c:v>
                </c:pt>
                <c:pt idx="23">
                  <c:v>1.8445434760548163E-2</c:v>
                </c:pt>
                <c:pt idx="24">
                  <c:v>1.9056657474295968E-2</c:v>
                </c:pt>
                <c:pt idx="25">
                  <c:v>1.860106173246312E-2</c:v>
                </c:pt>
                <c:pt idx="26">
                  <c:v>1.7118227951207876E-2</c:v>
                </c:pt>
                <c:pt idx="27">
                  <c:v>1.4787107453963722E-2</c:v>
                </c:pt>
                <c:pt idx="28">
                  <c:v>1.1940100900881379E-2</c:v>
                </c:pt>
                <c:pt idx="29">
                  <c:v>9.003288882108329E-3</c:v>
                </c:pt>
                <c:pt idx="30">
                  <c:v>6.4838026082781886E-3</c:v>
                </c:pt>
                <c:pt idx="31">
                  <c:v>4.7282995111781467E-3</c:v>
                </c:pt>
                <c:pt idx="32">
                  <c:v>3.899287086863823E-3</c:v>
                </c:pt>
                <c:pt idx="33">
                  <c:v>3.9795782178384531E-3</c:v>
                </c:pt>
                <c:pt idx="34">
                  <c:v>4.7571328600226614E-3</c:v>
                </c:pt>
                <c:pt idx="35">
                  <c:v>5.9611398709542573E-3</c:v>
                </c:pt>
                <c:pt idx="36">
                  <c:v>7.307768910176704E-3</c:v>
                </c:pt>
                <c:pt idx="37">
                  <c:v>8.5813710464878179E-3</c:v>
                </c:pt>
                <c:pt idx="38">
                  <c:v>9.6156021785256396E-3</c:v>
                </c:pt>
                <c:pt idx="39">
                  <c:v>1.0235334092312032E-2</c:v>
                </c:pt>
                <c:pt idx="40">
                  <c:v>1.0415021936832303E-2</c:v>
                </c:pt>
                <c:pt idx="41">
                  <c:v>1.0260384152312674E-2</c:v>
                </c:pt>
                <c:pt idx="42">
                  <c:v>9.968846660548536E-3</c:v>
                </c:pt>
                <c:pt idx="43">
                  <c:v>9.7939900623927878E-3</c:v>
                </c:pt>
                <c:pt idx="44">
                  <c:v>9.8837859644427262E-3</c:v>
                </c:pt>
                <c:pt idx="45">
                  <c:v>1.0337271013641791E-2</c:v>
                </c:pt>
                <c:pt idx="46">
                  <c:v>1.1142182441638115E-2</c:v>
                </c:pt>
                <c:pt idx="47">
                  <c:v>1.2231701758294466E-2</c:v>
                </c:pt>
                <c:pt idx="48">
                  <c:v>1.3545541099481584E-2</c:v>
                </c:pt>
                <c:pt idx="49">
                  <c:v>1.5086595521992763E-2</c:v>
                </c:pt>
                <c:pt idx="50">
                  <c:v>1.6794327023561539E-2</c:v>
                </c:pt>
                <c:pt idx="51">
                  <c:v>1.8517693054379336E-2</c:v>
                </c:pt>
                <c:pt idx="52">
                  <c:v>2.0045636562955438E-2</c:v>
                </c:pt>
                <c:pt idx="53">
                  <c:v>2.1177401555920627E-2</c:v>
                </c:pt>
                <c:pt idx="54">
                  <c:v>2.170527775976161E-2</c:v>
                </c:pt>
                <c:pt idx="55">
                  <c:v>2.1610221752881409E-2</c:v>
                </c:pt>
                <c:pt idx="56">
                  <c:v>2.0974243455919139E-2</c:v>
                </c:pt>
                <c:pt idx="57">
                  <c:v>2.0096962925748821E-2</c:v>
                </c:pt>
              </c:numCache>
            </c:numRef>
          </c:val>
        </c:ser>
        <c:ser>
          <c:idx val="40"/>
          <c:order val="41"/>
          <c:tx>
            <c:strRef>
              <c:f>GRAPH!$AQ$1</c:f>
              <c:strCache>
                <c:ptCount val="1"/>
                <c:pt idx="0">
                  <c:v>59</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GRAPH!$AQ$2:$AQ$59</c:f>
              <c:numCache>
                <c:formatCode>General</c:formatCode>
                <c:ptCount val="58"/>
                <c:pt idx="0">
                  <c:v>3.1089850686185971E-2</c:v>
                </c:pt>
                <c:pt idx="1">
                  <c:v>2.8059331448829106E-2</c:v>
                </c:pt>
                <c:pt idx="2">
                  <c:v>2.4985811734486774E-2</c:v>
                </c:pt>
                <c:pt idx="3">
                  <c:v>2.1857514772798958E-2</c:v>
                </c:pt>
                <c:pt idx="4">
                  <c:v>1.8755623082246209E-2</c:v>
                </c:pt>
                <c:pt idx="5">
                  <c:v>1.5940940038628115E-2</c:v>
                </c:pt>
                <c:pt idx="6">
                  <c:v>1.3640462331776626E-2</c:v>
                </c:pt>
                <c:pt idx="7">
                  <c:v>1.1896223312929499E-2</c:v>
                </c:pt>
                <c:pt idx="8">
                  <c:v>1.0565364380034414E-2</c:v>
                </c:pt>
                <c:pt idx="9">
                  <c:v>9.4868583587931488E-3</c:v>
                </c:pt>
                <c:pt idx="10">
                  <c:v>8.5500578042349007E-3</c:v>
                </c:pt>
                <c:pt idx="11">
                  <c:v>7.6793854482731794E-3</c:v>
                </c:pt>
                <c:pt idx="12">
                  <c:v>6.925638000633616E-3</c:v>
                </c:pt>
                <c:pt idx="13">
                  <c:v>6.2934507733415357E-3</c:v>
                </c:pt>
                <c:pt idx="14">
                  <c:v>5.7407259231933017E-3</c:v>
                </c:pt>
                <c:pt idx="15">
                  <c:v>5.3593337811013164E-3</c:v>
                </c:pt>
                <c:pt idx="16">
                  <c:v>5.3595609553614976E-3</c:v>
                </c:pt>
                <c:pt idx="17">
                  <c:v>5.9969609968885118E-3</c:v>
                </c:pt>
                <c:pt idx="18">
                  <c:v>7.438502365830213E-3</c:v>
                </c:pt>
                <c:pt idx="19">
                  <c:v>9.5650457839323577E-3</c:v>
                </c:pt>
                <c:pt idx="20">
                  <c:v>1.2155897276729388E-2</c:v>
                </c:pt>
                <c:pt idx="21">
                  <c:v>1.489473844226985E-2</c:v>
                </c:pt>
                <c:pt idx="22">
                  <c:v>1.743214704951157E-2</c:v>
                </c:pt>
                <c:pt idx="23">
                  <c:v>1.9359818259139239E-2</c:v>
                </c:pt>
                <c:pt idx="24">
                  <c:v>2.0266919834103003E-2</c:v>
                </c:pt>
                <c:pt idx="25">
                  <c:v>1.9955396715400475E-2</c:v>
                </c:pt>
                <c:pt idx="26">
                  <c:v>1.8464486936968894E-2</c:v>
                </c:pt>
                <c:pt idx="27">
                  <c:v>1.6001940503626577E-2</c:v>
                </c:pt>
                <c:pt idx="28">
                  <c:v>1.296101131365901E-2</c:v>
                </c:pt>
                <c:pt idx="29">
                  <c:v>9.8461404964811372E-3</c:v>
                </c:pt>
                <c:pt idx="30">
                  <c:v>7.2178811816329125E-3</c:v>
                </c:pt>
                <c:pt idx="31">
                  <c:v>5.4094737439815965E-3</c:v>
                </c:pt>
                <c:pt idx="32">
                  <c:v>4.5369010820963673E-3</c:v>
                </c:pt>
                <c:pt idx="33">
                  <c:v>4.5475940455751429E-3</c:v>
                </c:pt>
                <c:pt idx="34">
                  <c:v>5.2151522172262377E-3</c:v>
                </c:pt>
                <c:pt idx="35">
                  <c:v>6.263064835388743E-3</c:v>
                </c:pt>
                <c:pt idx="36">
                  <c:v>7.4379617977686774E-3</c:v>
                </c:pt>
                <c:pt idx="37">
                  <c:v>8.6067064716324193E-3</c:v>
                </c:pt>
                <c:pt idx="38">
                  <c:v>9.6560772933277361E-3</c:v>
                </c:pt>
                <c:pt idx="39">
                  <c:v>1.0415697323675754E-2</c:v>
                </c:pt>
                <c:pt idx="40">
                  <c:v>1.0830698520835069E-2</c:v>
                </c:pt>
                <c:pt idx="41">
                  <c:v>1.0966413659640017E-2</c:v>
                </c:pt>
                <c:pt idx="42">
                  <c:v>1.0941996052716396E-2</c:v>
                </c:pt>
                <c:pt idx="43">
                  <c:v>1.093643183818116E-2</c:v>
                </c:pt>
                <c:pt idx="44">
                  <c:v>1.1060021980288437E-2</c:v>
                </c:pt>
                <c:pt idx="45">
                  <c:v>1.1409702832838486E-2</c:v>
                </c:pt>
                <c:pt idx="46">
                  <c:v>1.1996519066096445E-2</c:v>
                </c:pt>
                <c:pt idx="47">
                  <c:v>1.2812664679562769E-2</c:v>
                </c:pt>
                <c:pt idx="48">
                  <c:v>1.3838780005330342E-2</c:v>
                </c:pt>
                <c:pt idx="49">
                  <c:v>1.5103795180432589E-2</c:v>
                </c:pt>
                <c:pt idx="50">
                  <c:v>1.6551004923898494E-2</c:v>
                </c:pt>
                <c:pt idx="51">
                  <c:v>1.8032569368623852E-2</c:v>
                </c:pt>
                <c:pt idx="52">
                  <c:v>1.9307770884474995E-2</c:v>
                </c:pt>
                <c:pt idx="53">
                  <c:v>2.0155292931346658E-2</c:v>
                </c:pt>
                <c:pt idx="54">
                  <c:v>2.035601000845233E-2</c:v>
                </c:pt>
                <c:pt idx="55">
                  <c:v>1.9889181442345527E-2</c:v>
                </c:pt>
                <c:pt idx="56">
                  <c:v>1.8868872609525411E-2</c:v>
                </c:pt>
                <c:pt idx="57">
                  <c:v>1.7659442402873097E-2</c:v>
                </c:pt>
              </c:numCache>
            </c:numRef>
          </c:val>
        </c:ser>
        <c:ser>
          <c:idx val="41"/>
          <c:order val="42"/>
          <c:tx>
            <c:strRef>
              <c:f>GRAPH!$AR$1</c:f>
              <c:strCache>
                <c:ptCount val="1"/>
                <c:pt idx="0">
                  <c:v>58</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GRAPH!$AR$2:$AR$59</c:f>
              <c:numCache>
                <c:formatCode>General</c:formatCode>
                <c:ptCount val="58"/>
                <c:pt idx="0">
                  <c:v>3.0733300609743663E-2</c:v>
                </c:pt>
                <c:pt idx="1">
                  <c:v>2.802689341018838E-2</c:v>
                </c:pt>
                <c:pt idx="2">
                  <c:v>2.527097194670469E-2</c:v>
                </c:pt>
                <c:pt idx="3">
                  <c:v>2.243094220067654E-2</c:v>
                </c:pt>
                <c:pt idx="4">
                  <c:v>1.95631611720396E-2</c:v>
                </c:pt>
                <c:pt idx="5">
                  <c:v>1.6934629944317714E-2</c:v>
                </c:pt>
                <c:pt idx="6">
                  <c:v>1.4760496699299352E-2</c:v>
                </c:pt>
                <c:pt idx="7">
                  <c:v>1.3045486011352136E-2</c:v>
                </c:pt>
                <c:pt idx="8">
                  <c:v>1.1620295551816984E-2</c:v>
                </c:pt>
                <c:pt idx="9">
                  <c:v>1.0308628162303934E-2</c:v>
                </c:pt>
                <c:pt idx="10">
                  <c:v>8.9837547245160687E-3</c:v>
                </c:pt>
                <c:pt idx="11">
                  <c:v>7.609764849217493E-3</c:v>
                </c:pt>
                <c:pt idx="12">
                  <c:v>6.3182295750120465E-3</c:v>
                </c:pt>
                <c:pt idx="13">
                  <c:v>5.1853527407365041E-3</c:v>
                </c:pt>
                <c:pt idx="14">
                  <c:v>4.2316325654239151E-3</c:v>
                </c:pt>
                <c:pt idx="15">
                  <c:v>3.6219372064782984E-3</c:v>
                </c:pt>
                <c:pt idx="16">
                  <c:v>3.6090075352316342E-3</c:v>
                </c:pt>
                <c:pt idx="17">
                  <c:v>4.4353206356010366E-3</c:v>
                </c:pt>
                <c:pt idx="18">
                  <c:v>6.2159365185618931E-3</c:v>
                </c:pt>
                <c:pt idx="19">
                  <c:v>8.7856357824722675E-3</c:v>
                </c:pt>
                <c:pt idx="20">
                  <c:v>1.186191886139254E-2</c:v>
                </c:pt>
                <c:pt idx="21">
                  <c:v>1.5071749446700089E-2</c:v>
                </c:pt>
                <c:pt idx="22">
                  <c:v>1.8031734743054861E-2</c:v>
                </c:pt>
                <c:pt idx="23">
                  <c:v>2.0290262792505231E-2</c:v>
                </c:pt>
                <c:pt idx="24">
                  <c:v>2.1399854729489354E-2</c:v>
                </c:pt>
                <c:pt idx="25">
                  <c:v>2.1172064025409942E-2</c:v>
                </c:pt>
                <c:pt idx="26">
                  <c:v>1.9655624135891614E-2</c:v>
                </c:pt>
                <c:pt idx="27">
                  <c:v>1.7086986378941349E-2</c:v>
                </c:pt>
                <c:pt idx="28">
                  <c:v>1.3908803454993346E-2</c:v>
                </c:pt>
                <c:pt idx="29">
                  <c:v>1.0684286686764688E-2</c:v>
                </c:pt>
                <c:pt idx="30">
                  <c:v>8.0041354060593761E-3</c:v>
                </c:pt>
                <c:pt idx="31">
                  <c:v>6.175563493391989E-3</c:v>
                </c:pt>
                <c:pt idx="32">
                  <c:v>5.2693346780768868E-3</c:v>
                </c:pt>
                <c:pt idx="33">
                  <c:v>5.2111708748368013E-3</c:v>
                </c:pt>
                <c:pt idx="34">
                  <c:v>5.7754472590785255E-3</c:v>
                </c:pt>
                <c:pt idx="35">
                  <c:v>6.6876547859305857E-3</c:v>
                </c:pt>
                <c:pt idx="36">
                  <c:v>7.7183293345093329E-3</c:v>
                </c:pt>
                <c:pt idx="37">
                  <c:v>8.8002852559382339E-3</c:v>
                </c:pt>
                <c:pt idx="38">
                  <c:v>9.8578014253684065E-3</c:v>
                </c:pt>
                <c:pt idx="39">
                  <c:v>1.0721941434885696E-2</c:v>
                </c:pt>
                <c:pt idx="40">
                  <c:v>1.1317011134773902E-2</c:v>
                </c:pt>
                <c:pt idx="41">
                  <c:v>1.1683829511944355E-2</c:v>
                </c:pt>
                <c:pt idx="42">
                  <c:v>1.1878841816200802E-2</c:v>
                </c:pt>
                <c:pt idx="43">
                  <c:v>1.2014759394099239E-2</c:v>
                </c:pt>
                <c:pt idx="44">
                  <c:v>1.2162001883077034E-2</c:v>
                </c:pt>
                <c:pt idx="45">
                  <c:v>1.2404036783549954E-2</c:v>
                </c:pt>
                <c:pt idx="46">
                  <c:v>1.2760942482690218E-2</c:v>
                </c:pt>
                <c:pt idx="47">
                  <c:v>1.3275181134633884E-2</c:v>
                </c:pt>
                <c:pt idx="48">
                  <c:v>1.3966175164084049E-2</c:v>
                </c:pt>
                <c:pt idx="49">
                  <c:v>1.4891663382107234E-2</c:v>
                </c:pt>
                <c:pt idx="50">
                  <c:v>1.6004906405540753E-2</c:v>
                </c:pt>
                <c:pt idx="51">
                  <c:v>1.7172112157931463E-2</c:v>
                </c:pt>
                <c:pt idx="52">
                  <c:v>1.8132813996451169E-2</c:v>
                </c:pt>
                <c:pt idx="53">
                  <c:v>1.8654020910033098E-2</c:v>
                </c:pt>
                <c:pt idx="54">
                  <c:v>1.8511760856872006E-2</c:v>
                </c:pt>
                <c:pt idx="55">
                  <c:v>1.7684780874859474E-2</c:v>
                </c:pt>
                <c:pt idx="56">
                  <c:v>1.6316343907626818E-2</c:v>
                </c:pt>
                <c:pt idx="57">
                  <c:v>1.4840366025818169E-2</c:v>
                </c:pt>
              </c:numCache>
            </c:numRef>
          </c:val>
        </c:ser>
        <c:ser>
          <c:idx val="42"/>
          <c:order val="43"/>
          <c:tx>
            <c:strRef>
              <c:f>GRAPH!$AS$1</c:f>
              <c:strCache>
                <c:ptCount val="1"/>
                <c:pt idx="0">
                  <c:v>57</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GRAPH!$AS$2:$AS$59</c:f>
              <c:numCache>
                <c:formatCode>General</c:formatCode>
                <c:ptCount val="58"/>
                <c:pt idx="0">
                  <c:v>3.0129221317612309E-2</c:v>
                </c:pt>
                <c:pt idx="1">
                  <c:v>2.7837964583267927E-2</c:v>
                </c:pt>
                <c:pt idx="2">
                  <c:v>2.5483579128119493E-2</c:v>
                </c:pt>
                <c:pt idx="3">
                  <c:v>2.2999185410954359E-2</c:v>
                </c:pt>
                <c:pt idx="4">
                  <c:v>2.0403979290742114E-2</c:v>
                </c:pt>
                <c:pt idx="5">
                  <c:v>1.7951767337860192E-2</c:v>
                </c:pt>
                <c:pt idx="6">
                  <c:v>1.5848594080877909E-2</c:v>
                </c:pt>
                <c:pt idx="7">
                  <c:v>1.4086464472600424E-2</c:v>
                </c:pt>
                <c:pt idx="8">
                  <c:v>1.2491901489355306E-2</c:v>
                </c:pt>
                <c:pt idx="9">
                  <c:v>1.0892164483856326E-2</c:v>
                </c:pt>
                <c:pt idx="10">
                  <c:v>9.1662491439942206E-3</c:v>
                </c:pt>
                <c:pt idx="11">
                  <c:v>7.3264638471942645E-3</c:v>
                </c:pt>
                <c:pt idx="12">
                  <c:v>5.5804109161419202E-3</c:v>
                </c:pt>
                <c:pt idx="13">
                  <c:v>4.0702450568345094E-3</c:v>
                </c:pt>
                <c:pt idx="14">
                  <c:v>2.8670927712413086E-3</c:v>
                </c:pt>
                <c:pt idx="15">
                  <c:v>2.1781074304089154E-3</c:v>
                </c:pt>
                <c:pt idx="16">
                  <c:v>2.2677855888667553E-3</c:v>
                </c:pt>
                <c:pt idx="17">
                  <c:v>3.3468400326581715E-3</c:v>
                </c:pt>
                <c:pt idx="18">
                  <c:v>5.4747388081712867E-3</c:v>
                </c:pt>
                <c:pt idx="19">
                  <c:v>8.4412878667116109E-3</c:v>
                </c:pt>
                <c:pt idx="20">
                  <c:v>1.1912902207055764E-2</c:v>
                </c:pt>
                <c:pt idx="21">
                  <c:v>1.5471200458194279E-2</c:v>
                </c:pt>
                <c:pt idx="22">
                  <c:v>1.8710287378819523E-2</c:v>
                </c:pt>
                <c:pt idx="23">
                  <c:v>2.1161183657103066E-2</c:v>
                </c:pt>
                <c:pt idx="24">
                  <c:v>2.2369908254860627E-2</c:v>
                </c:pt>
                <c:pt idx="25">
                  <c:v>2.2173555022807934E-2</c:v>
                </c:pt>
                <c:pt idx="26">
                  <c:v>2.0641609354450807E-2</c:v>
                </c:pt>
                <c:pt idx="27">
                  <c:v>1.8035081690579879E-2</c:v>
                </c:pt>
                <c:pt idx="28">
                  <c:v>1.4821356241515926E-2</c:v>
                </c:pt>
                <c:pt idx="29">
                  <c:v>1.1583736291524205E-2</c:v>
                </c:pt>
                <c:pt idx="30">
                  <c:v>8.9089482266677678E-3</c:v>
                </c:pt>
                <c:pt idx="31">
                  <c:v>7.0726606126610969E-3</c:v>
                </c:pt>
                <c:pt idx="32">
                  <c:v>6.1163788866381852E-3</c:v>
                </c:pt>
                <c:pt idx="33">
                  <c:v>5.9676402785904248E-3</c:v>
                </c:pt>
                <c:pt idx="34">
                  <c:v>6.4200256691390178E-3</c:v>
                </c:pt>
                <c:pt idx="35">
                  <c:v>7.2165618129180764E-3</c:v>
                </c:pt>
                <c:pt idx="36">
                  <c:v>8.1460183795195595E-3</c:v>
                </c:pt>
                <c:pt idx="37">
                  <c:v>9.1756830060760741E-3</c:v>
                </c:pt>
                <c:pt idx="38">
                  <c:v>1.0242415697003016E-2</c:v>
                </c:pt>
                <c:pt idx="39">
                  <c:v>1.1173536370793102E-2</c:v>
                </c:pt>
                <c:pt idx="40">
                  <c:v>1.1881566427414336E-2</c:v>
                </c:pt>
                <c:pt idx="41">
                  <c:v>1.2397244928604834E-2</c:v>
                </c:pt>
                <c:pt idx="42">
                  <c:v>1.2739293598631907E-2</c:v>
                </c:pt>
                <c:pt idx="43">
                  <c:v>1.2974470460112464E-2</c:v>
                </c:pt>
                <c:pt idx="44">
                  <c:v>1.3136590293456929E-2</c:v>
                </c:pt>
                <c:pt idx="45">
                  <c:v>1.3282369468060828E-2</c:v>
                </c:pt>
                <c:pt idx="46">
                  <c:v>1.3418503222994982E-2</c:v>
                </c:pt>
                <c:pt idx="47">
                  <c:v>1.3611624989095739E-2</c:v>
                </c:pt>
                <c:pt idx="48">
                  <c:v>1.3912684170643064E-2</c:v>
                </c:pt>
                <c:pt idx="49">
                  <c:v>1.4415225088140748E-2</c:v>
                </c:pt>
                <c:pt idx="50">
                  <c:v>1.5098180183190646E-2</c:v>
                </c:pt>
                <c:pt idx="51">
                  <c:v>1.5857538690636108E-2</c:v>
                </c:pt>
                <c:pt idx="52">
                  <c:v>1.6437489366828428E-2</c:v>
                </c:pt>
                <c:pt idx="53">
                  <c:v>1.6607327567680019E-2</c:v>
                </c:pt>
                <c:pt idx="54">
                  <c:v>1.6143566744988402E-2</c:v>
                </c:pt>
                <c:pt idx="55">
                  <c:v>1.5025939663899979E-2</c:v>
                </c:pt>
                <c:pt idx="56">
                  <c:v>1.3406035727430821E-2</c:v>
                </c:pt>
                <c:pt idx="57">
                  <c:v>1.1777122192648263E-2</c:v>
                </c:pt>
              </c:numCache>
            </c:numRef>
          </c:val>
        </c:ser>
        <c:ser>
          <c:idx val="43"/>
          <c:order val="44"/>
          <c:tx>
            <c:strRef>
              <c:f>GRAPH!$AT$1</c:f>
              <c:strCache>
                <c:ptCount val="1"/>
                <c:pt idx="0">
                  <c:v>56</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GRAPH!$AT$2:$AT$59</c:f>
              <c:numCache>
                <c:formatCode>General</c:formatCode>
                <c:ptCount val="58"/>
                <c:pt idx="0">
                  <c:v>2.9448299395351762E-2</c:v>
                </c:pt>
                <c:pt idx="1">
                  <c:v>2.7617937085104072E-2</c:v>
                </c:pt>
                <c:pt idx="2">
                  <c:v>2.5701935783104868E-2</c:v>
                </c:pt>
                <c:pt idx="3">
                  <c:v>2.3593870133482575E-2</c:v>
                </c:pt>
                <c:pt idx="4">
                  <c:v>2.1265808834941113E-2</c:v>
                </c:pt>
                <c:pt idx="5">
                  <c:v>1.8934502864920821E-2</c:v>
                </c:pt>
                <c:pt idx="6">
                  <c:v>1.6803527691901632E-2</c:v>
                </c:pt>
                <c:pt idx="7">
                  <c:v>1.4888365971351125E-2</c:v>
                </c:pt>
                <c:pt idx="8">
                  <c:v>1.3037949371200508E-2</c:v>
                </c:pt>
                <c:pt idx="9">
                  <c:v>1.1102323523570878E-2</c:v>
                </c:pt>
                <c:pt idx="10">
                  <c:v>8.9928175833596802E-3</c:v>
                </c:pt>
                <c:pt idx="11">
                  <c:v>6.7726331129612793E-3</c:v>
                </c:pt>
                <c:pt idx="12">
                  <c:v>4.7055894682014321E-3</c:v>
                </c:pt>
                <c:pt idx="13">
                  <c:v>2.9856936021914748E-3</c:v>
                </c:pt>
                <c:pt idx="14">
                  <c:v>1.7191239318163909E-3</c:v>
                </c:pt>
                <c:pt idx="15">
                  <c:v>1.1136309616436302E-3</c:v>
                </c:pt>
                <c:pt idx="16">
                  <c:v>1.4115183675160736E-3</c:v>
                </c:pt>
                <c:pt idx="17">
                  <c:v>2.781728480188983E-3</c:v>
                </c:pt>
                <c:pt idx="18">
                  <c:v>5.2373327717959439E-3</c:v>
                </c:pt>
                <c:pt idx="19">
                  <c:v>8.5291033422568718E-3</c:v>
                </c:pt>
                <c:pt idx="20">
                  <c:v>1.2287776796684136E-2</c:v>
                </c:pt>
                <c:pt idx="21">
                  <c:v>1.6060418397786491E-2</c:v>
                </c:pt>
                <c:pt idx="22">
                  <c:v>1.9425278369552323E-2</c:v>
                </c:pt>
                <c:pt idx="23">
                  <c:v>2.1926206226729472E-2</c:v>
                </c:pt>
                <c:pt idx="24">
                  <c:v>2.3137598278518912E-2</c:v>
                </c:pt>
                <c:pt idx="25">
                  <c:v>2.2934538544589045E-2</c:v>
                </c:pt>
                <c:pt idx="26">
                  <c:v>2.1418598865736382E-2</c:v>
                </c:pt>
                <c:pt idx="27">
                  <c:v>1.8868799337348197E-2</c:v>
                </c:pt>
                <c:pt idx="28">
                  <c:v>1.5745100743690066E-2</c:v>
                </c:pt>
                <c:pt idx="29">
                  <c:v>1.2602805915914672E-2</c:v>
                </c:pt>
                <c:pt idx="30">
                  <c:v>9.9856625561105528E-3</c:v>
                </c:pt>
                <c:pt idx="31">
                  <c:v>8.1381681405874318E-3</c:v>
                </c:pt>
                <c:pt idx="32">
                  <c:v>7.0974276228286115E-3</c:v>
                </c:pt>
                <c:pt idx="33">
                  <c:v>6.8206228276573855E-3</c:v>
                </c:pt>
                <c:pt idx="34">
                  <c:v>7.1392481422459797E-3</c:v>
                </c:pt>
                <c:pt idx="35">
                  <c:v>7.8337734732034647E-3</c:v>
                </c:pt>
                <c:pt idx="36">
                  <c:v>8.7093209678701378E-3</c:v>
                </c:pt>
                <c:pt idx="37">
                  <c:v>9.7260033677459834E-3</c:v>
                </c:pt>
                <c:pt idx="38">
                  <c:v>1.0802772165421914E-2</c:v>
                </c:pt>
                <c:pt idx="39">
                  <c:v>1.1760867621271265E-2</c:v>
                </c:pt>
                <c:pt idx="40">
                  <c:v>1.2510011735896387E-2</c:v>
                </c:pt>
                <c:pt idx="41">
                  <c:v>1.308080167144976E-2</c:v>
                </c:pt>
                <c:pt idx="42">
                  <c:v>1.3484984301529224E-2</c:v>
                </c:pt>
                <c:pt idx="43">
                  <c:v>1.3768363389445315E-2</c:v>
                </c:pt>
                <c:pt idx="44">
                  <c:v>1.3935944412082901E-2</c:v>
                </c:pt>
                <c:pt idx="45">
                  <c:v>1.4002563693472747E-2</c:v>
                </c:pt>
                <c:pt idx="46">
                  <c:v>1.393657755498634E-2</c:v>
                </c:pt>
                <c:pt idx="47">
                  <c:v>1.3791492258817817E-2</c:v>
                </c:pt>
                <c:pt idx="48">
                  <c:v>1.3642582438478157E-2</c:v>
                </c:pt>
                <c:pt idx="49">
                  <c:v>1.3629683424393746E-2</c:v>
                </c:pt>
                <c:pt idx="50">
                  <c:v>1.3781135775845721E-2</c:v>
                </c:pt>
                <c:pt idx="51">
                  <c:v>1.4040772275330182E-2</c:v>
                </c:pt>
                <c:pt idx="52">
                  <c:v>1.4188525285687814E-2</c:v>
                </c:pt>
                <c:pt idx="53">
                  <c:v>1.4010393652722941E-2</c:v>
                </c:pt>
                <c:pt idx="54">
                  <c:v>1.3289088198119359E-2</c:v>
                </c:pt>
                <c:pt idx="55">
                  <c:v>1.2005643448361192E-2</c:v>
                </c:pt>
                <c:pt idx="56">
                  <c:v>1.0284450003441914E-2</c:v>
                </c:pt>
                <c:pt idx="57">
                  <c:v>8.6531112004887886E-3</c:v>
                </c:pt>
              </c:numCache>
            </c:numRef>
          </c:val>
        </c:ser>
        <c:ser>
          <c:idx val="44"/>
          <c:order val="45"/>
          <c:tx>
            <c:strRef>
              <c:f>GRAPH!$AU$1</c:f>
              <c:strCache>
                <c:ptCount val="1"/>
                <c:pt idx="0">
                  <c:v>55</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GRAPH!$AU$2:$AU$59</c:f>
              <c:numCache>
                <c:formatCode>General</c:formatCode>
                <c:ptCount val="58"/>
                <c:pt idx="0">
                  <c:v>2.8890731877077802E-2</c:v>
                </c:pt>
                <c:pt idx="1">
                  <c:v>2.7500976815171163E-2</c:v>
                </c:pt>
                <c:pt idx="2">
                  <c:v>2.5995726873728531E-2</c:v>
                </c:pt>
                <c:pt idx="3">
                  <c:v>2.4226443948404341E-2</c:v>
                </c:pt>
                <c:pt idx="4">
                  <c:v>2.2112857569656197E-2</c:v>
                </c:pt>
                <c:pt idx="5">
                  <c:v>1.9814414872767805E-2</c:v>
                </c:pt>
                <c:pt idx="6">
                  <c:v>1.7539989711931492E-2</c:v>
                </c:pt>
                <c:pt idx="7">
                  <c:v>1.5364701796823588E-2</c:v>
                </c:pt>
                <c:pt idx="8">
                  <c:v>1.3183549912151094E-2</c:v>
                </c:pt>
                <c:pt idx="9">
                  <c:v>1.0884791207559363E-2</c:v>
                </c:pt>
                <c:pt idx="10">
                  <c:v>8.4351533869209128E-3</c:v>
                </c:pt>
                <c:pt idx="11">
                  <c:v>5.9467195476848866E-3</c:v>
                </c:pt>
                <c:pt idx="12">
                  <c:v>3.7127872737671153E-3</c:v>
                </c:pt>
                <c:pt idx="13">
                  <c:v>1.9600628305962431E-3</c:v>
                </c:pt>
                <c:pt idx="14">
                  <c:v>8.1265042355271877E-4</c:v>
                </c:pt>
                <c:pt idx="15">
                  <c:v>4.3847173625433111E-4</c:v>
                </c:pt>
                <c:pt idx="16">
                  <c:v>1.0280279667296277E-3</c:v>
                </c:pt>
                <c:pt idx="17">
                  <c:v>2.7040118086166798E-3</c:v>
                </c:pt>
                <c:pt idx="18">
                  <c:v>5.4474717856956012E-3</c:v>
                </c:pt>
                <c:pt idx="19">
                  <c:v>8.9813557728366522E-3</c:v>
                </c:pt>
                <c:pt idx="20">
                  <c:v>1.2919372798462003E-2</c:v>
                </c:pt>
                <c:pt idx="21">
                  <c:v>1.6784485526708748E-2</c:v>
                </c:pt>
                <c:pt idx="22">
                  <c:v>2.0142712896201842E-2</c:v>
                </c:pt>
                <c:pt idx="23">
                  <c:v>2.2576811960139054E-2</c:v>
                </c:pt>
                <c:pt idx="24">
                  <c:v>2.3719741046833276E-2</c:v>
                </c:pt>
                <c:pt idx="25">
                  <c:v>2.3492114998345359E-2</c:v>
                </c:pt>
                <c:pt idx="26">
                  <c:v>2.2035130789144985E-2</c:v>
                </c:pt>
                <c:pt idx="27">
                  <c:v>1.9638198909662674E-2</c:v>
                </c:pt>
                <c:pt idx="28">
                  <c:v>1.6723434943257898E-2</c:v>
                </c:pt>
                <c:pt idx="29">
                  <c:v>1.3774837641287174E-2</c:v>
                </c:pt>
                <c:pt idx="30">
                  <c:v>1.1258846201719463E-2</c:v>
                </c:pt>
                <c:pt idx="31">
                  <c:v>9.3914610422239919E-3</c:v>
                </c:pt>
                <c:pt idx="32">
                  <c:v>8.229064993853008E-3</c:v>
                </c:pt>
                <c:pt idx="33">
                  <c:v>7.7839634115116629E-3</c:v>
                </c:pt>
                <c:pt idx="34">
                  <c:v>7.9405690951523944E-3</c:v>
                </c:pt>
                <c:pt idx="35">
                  <c:v>8.5353767173426132E-3</c:v>
                </c:pt>
                <c:pt idx="36">
                  <c:v>9.3899677501283474E-3</c:v>
                </c:pt>
                <c:pt idx="37">
                  <c:v>1.0419476185867471E-2</c:v>
                </c:pt>
                <c:pt idx="38">
                  <c:v>1.149767721155448E-2</c:v>
                </c:pt>
                <c:pt idx="39">
                  <c:v>1.2439564314745799E-2</c:v>
                </c:pt>
                <c:pt idx="40">
                  <c:v>1.3160253120077403E-2</c:v>
                </c:pt>
                <c:pt idx="41">
                  <c:v>1.3696598690370432E-2</c:v>
                </c:pt>
                <c:pt idx="42">
                  <c:v>1.408093837442137E-2</c:v>
                </c:pt>
                <c:pt idx="43">
                  <c:v>1.4360865705421166E-2</c:v>
                </c:pt>
                <c:pt idx="44">
                  <c:v>1.4520093791431155E-2</c:v>
                </c:pt>
                <c:pt idx="45">
                  <c:v>1.4517683698917483E-2</c:v>
                </c:pt>
                <c:pt idx="46">
                  <c:v>1.4260960436201064E-2</c:v>
                </c:pt>
                <c:pt idx="47">
                  <c:v>1.3754515019665736E-2</c:v>
                </c:pt>
                <c:pt idx="48">
                  <c:v>1.309613764828288E-2</c:v>
                </c:pt>
                <c:pt idx="49">
                  <c:v>1.2484062555739306E-2</c:v>
                </c:pt>
                <c:pt idx="50">
                  <c:v>1.202267440030691E-2</c:v>
                </c:pt>
                <c:pt idx="51">
                  <c:v>1.1721298017760895E-2</c:v>
                </c:pt>
                <c:pt idx="52">
                  <c:v>1.1423820670769413E-2</c:v>
                </c:pt>
                <c:pt idx="53">
                  <c:v>1.0942298050480304E-2</c:v>
                </c:pt>
                <c:pt idx="54">
                  <c:v>1.0070177162426197E-2</c:v>
                </c:pt>
                <c:pt idx="55">
                  <c:v>8.7858594453964489E-3</c:v>
                </c:pt>
                <c:pt idx="56">
                  <c:v>7.1488134420697458E-3</c:v>
                </c:pt>
                <c:pt idx="57">
                  <c:v>5.6857313950707863E-3</c:v>
                </c:pt>
              </c:numCache>
            </c:numRef>
          </c:val>
        </c:ser>
        <c:ser>
          <c:idx val="45"/>
          <c:order val="46"/>
          <c:tx>
            <c:strRef>
              <c:f>GRAPH!$AV$1</c:f>
              <c:strCache>
                <c:ptCount val="1"/>
                <c:pt idx="0">
                  <c:v>54</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GRAPH!$AV$2:$AV$59</c:f>
              <c:numCache>
                <c:formatCode>General</c:formatCode>
                <c:ptCount val="58"/>
                <c:pt idx="0">
                  <c:v>2.8657910034231682E-2</c:v>
                </c:pt>
                <c:pt idx="1">
                  <c:v>2.7610290364635026E-2</c:v>
                </c:pt>
                <c:pt idx="2">
                  <c:v>2.641499679161019E-2</c:v>
                </c:pt>
                <c:pt idx="3">
                  <c:v>2.4884971773513787E-2</c:v>
                </c:pt>
                <c:pt idx="4">
                  <c:v>2.2889213504455164E-2</c:v>
                </c:pt>
                <c:pt idx="5">
                  <c:v>2.0520925888878994E-2</c:v>
                </c:pt>
                <c:pt idx="6">
                  <c:v>1.8000154727936923E-2</c:v>
                </c:pt>
                <c:pt idx="7">
                  <c:v>1.548543117882073E-2</c:v>
                </c:pt>
                <c:pt idx="8">
                  <c:v>1.2931626952989661E-2</c:v>
                </c:pt>
                <c:pt idx="9">
                  <c:v>1.0273743824601E-2</c:v>
                </c:pt>
                <c:pt idx="10">
                  <c:v>7.5457588720800883E-3</c:v>
                </c:pt>
                <c:pt idx="11">
                  <c:v>4.9034289348348636E-3</c:v>
                </c:pt>
                <c:pt idx="12">
                  <c:v>2.6451830592303383E-3</c:v>
                </c:pt>
                <c:pt idx="13">
                  <c:v>1.0100640070834777E-3</c:v>
                </c:pt>
                <c:pt idx="14">
                  <c:v>1.2360226853813661E-4</c:v>
                </c:pt>
                <c:pt idx="15">
                  <c:v>8.6622901175448241E-5</c:v>
                </c:pt>
                <c:pt idx="16">
                  <c:v>1.0194902412686835E-3</c:v>
                </c:pt>
                <c:pt idx="17">
                  <c:v>2.9967903019535447E-3</c:v>
                </c:pt>
                <c:pt idx="18">
                  <c:v>5.978950462561361E-3</c:v>
                </c:pt>
                <c:pt idx="19">
                  <c:v>9.6761545211192512E-3</c:v>
                </c:pt>
                <c:pt idx="20">
                  <c:v>1.3703748612444278E-2</c:v>
                </c:pt>
                <c:pt idx="21">
                  <c:v>1.7572176532585027E-2</c:v>
                </c:pt>
                <c:pt idx="22">
                  <c:v>2.0838838171704177E-2</c:v>
                </c:pt>
                <c:pt idx="23">
                  <c:v>2.3140429658588091E-2</c:v>
                </c:pt>
                <c:pt idx="24">
                  <c:v>2.4185042307037663E-2</c:v>
                </c:pt>
                <c:pt idx="25">
                  <c:v>2.393941931106125E-2</c:v>
                </c:pt>
                <c:pt idx="26">
                  <c:v>2.2584705182440823E-2</c:v>
                </c:pt>
                <c:pt idx="27">
                  <c:v>2.0413633493085559E-2</c:v>
                </c:pt>
                <c:pt idx="28">
                  <c:v>1.7790503475664687E-2</c:v>
                </c:pt>
                <c:pt idx="29">
                  <c:v>1.5102492648138122E-2</c:v>
                </c:pt>
                <c:pt idx="30">
                  <c:v>1.2719047108154746E-2</c:v>
                </c:pt>
                <c:pt idx="31">
                  <c:v>1.0829189870858014E-2</c:v>
                </c:pt>
                <c:pt idx="32">
                  <c:v>9.52210966114031E-3</c:v>
                </c:pt>
                <c:pt idx="33">
                  <c:v>8.8798529752465161E-3</c:v>
                </c:pt>
                <c:pt idx="34">
                  <c:v>8.8479904366727258E-3</c:v>
                </c:pt>
                <c:pt idx="35">
                  <c:v>9.3300719963143042E-3</c:v>
                </c:pt>
                <c:pt idx="36">
                  <c:v>1.0165079045901582E-2</c:v>
                </c:pt>
                <c:pt idx="37">
                  <c:v>1.1202327954134783E-2</c:v>
                </c:pt>
                <c:pt idx="38">
                  <c:v>1.2254783140653092E-2</c:v>
                </c:pt>
                <c:pt idx="39">
                  <c:v>1.3133394779298313E-2</c:v>
                </c:pt>
                <c:pt idx="40">
                  <c:v>1.3764540537550274E-2</c:v>
                </c:pt>
                <c:pt idx="41">
                  <c:v>1.4195042050289097E-2</c:v>
                </c:pt>
                <c:pt idx="42">
                  <c:v>1.4495106279192815E-2</c:v>
                </c:pt>
                <c:pt idx="43">
                  <c:v>1.4726765710518785E-2</c:v>
                </c:pt>
                <c:pt idx="44">
                  <c:v>1.4856217913147729E-2</c:v>
                </c:pt>
                <c:pt idx="45">
                  <c:v>1.4776317503894965E-2</c:v>
                </c:pt>
                <c:pt idx="46">
                  <c:v>1.4318201341419035E-2</c:v>
                </c:pt>
                <c:pt idx="47">
                  <c:v>1.3416298725870024E-2</c:v>
                </c:pt>
                <c:pt idx="48">
                  <c:v>1.2197773957853375E-2</c:v>
                </c:pt>
                <c:pt idx="49">
                  <c:v>1.0931467299822084E-2</c:v>
                </c:pt>
                <c:pt idx="50">
                  <c:v>9.8210782666771079E-3</c:v>
                </c:pt>
                <c:pt idx="51">
                  <c:v>8.9541567856020743E-3</c:v>
                </c:pt>
                <c:pt idx="52">
                  <c:v>8.2576789192585487E-3</c:v>
                </c:pt>
                <c:pt idx="53">
                  <c:v>7.5693089891847309E-3</c:v>
                </c:pt>
                <c:pt idx="54">
                  <c:v>6.6903531611814948E-3</c:v>
                </c:pt>
                <c:pt idx="55">
                  <c:v>5.5890049107838458E-3</c:v>
                </c:pt>
                <c:pt idx="56">
                  <c:v>4.2312757287846781E-3</c:v>
                </c:pt>
                <c:pt idx="57">
                  <c:v>3.1092430322716574E-3</c:v>
                </c:pt>
              </c:numCache>
            </c:numRef>
          </c:val>
        </c:ser>
        <c:ser>
          <c:idx val="46"/>
          <c:order val="47"/>
          <c:tx>
            <c:strRef>
              <c:f>GRAPH!$AW$1</c:f>
              <c:strCache>
                <c:ptCount val="1"/>
                <c:pt idx="0">
                  <c:v>53</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GRAPH!$AW$2:$AW$59</c:f>
              <c:numCache>
                <c:formatCode>General</c:formatCode>
                <c:ptCount val="58"/>
                <c:pt idx="0">
                  <c:v>2.8918512101815175E-2</c:v>
                </c:pt>
                <c:pt idx="1">
                  <c:v>2.803947768694437E-2</c:v>
                </c:pt>
                <c:pt idx="2">
                  <c:v>2.6985720054289342E-2</c:v>
                </c:pt>
                <c:pt idx="3">
                  <c:v>2.5541025569718601E-2</c:v>
                </c:pt>
                <c:pt idx="4">
                  <c:v>2.3533087609318049E-2</c:v>
                </c:pt>
                <c:pt idx="5">
                  <c:v>2.0995638063526556E-2</c:v>
                </c:pt>
                <c:pt idx="6">
                  <c:v>1.8162234180866155E-2</c:v>
                </c:pt>
                <c:pt idx="7">
                  <c:v>1.5276541489033901E-2</c:v>
                </c:pt>
                <c:pt idx="8">
                  <c:v>1.2353159795289059E-2</c:v>
                </c:pt>
                <c:pt idx="9">
                  <c:v>9.3741845648729338E-3</c:v>
                </c:pt>
                <c:pt idx="10">
                  <c:v>6.4389504830807409E-3</c:v>
                </c:pt>
                <c:pt idx="11">
                  <c:v>3.738764732198252E-3</c:v>
                </c:pt>
                <c:pt idx="12">
                  <c:v>1.5615954615099126E-3</c:v>
                </c:pt>
                <c:pt idx="13">
                  <c:v>1.4148834450988801E-4</c:v>
                </c:pt>
                <c:pt idx="14">
                  <c:v>-4.0829362805538949E-4</c:v>
                </c:pt>
                <c:pt idx="15">
                  <c:v>-6.1334134876300794E-5</c:v>
                </c:pt>
                <c:pt idx="16">
                  <c:v>1.2286764315064813E-3</c:v>
                </c:pt>
                <c:pt idx="17">
                  <c:v>3.4880781831698737E-3</c:v>
                </c:pt>
                <c:pt idx="18">
                  <c:v>6.6619303202287705E-3</c:v>
                </c:pt>
                <c:pt idx="19">
                  <c:v>1.0461265026462163E-2</c:v>
                </c:pt>
                <c:pt idx="20">
                  <c:v>1.4518773897546744E-2</c:v>
                </c:pt>
                <c:pt idx="21">
                  <c:v>1.8346254969824338E-2</c:v>
                </c:pt>
                <c:pt idx="22">
                  <c:v>2.1499507587517841E-2</c:v>
                </c:pt>
                <c:pt idx="23">
                  <c:v>2.3669126669401797E-2</c:v>
                </c:pt>
                <c:pt idx="24">
                  <c:v>2.463502550608665E-2</c:v>
                </c:pt>
                <c:pt idx="25">
                  <c:v>2.4402441219883109E-2</c:v>
                </c:pt>
                <c:pt idx="26">
                  <c:v>2.3185097322893755E-2</c:v>
                </c:pt>
                <c:pt idx="27">
                  <c:v>2.1273698872384394E-2</c:v>
                </c:pt>
                <c:pt idx="28">
                  <c:v>1.8970479721530764E-2</c:v>
                </c:pt>
                <c:pt idx="29">
                  <c:v>1.6564291026296196E-2</c:v>
                </c:pt>
                <c:pt idx="30">
                  <c:v>1.4329201456315999E-2</c:v>
                </c:pt>
                <c:pt idx="31">
                  <c:v>1.2426949055613479E-2</c:v>
                </c:pt>
                <c:pt idx="32">
                  <c:v>1.097784742647312E-2</c:v>
                </c:pt>
                <c:pt idx="33">
                  <c:v>1.0130271276568514E-2</c:v>
                </c:pt>
                <c:pt idx="34">
                  <c:v>9.8914414146884511E-3</c:v>
                </c:pt>
                <c:pt idx="35">
                  <c:v>1.0231511343152588E-2</c:v>
                </c:pt>
                <c:pt idx="36">
                  <c:v>1.100835857209792E-2</c:v>
                </c:pt>
                <c:pt idx="37">
                  <c:v>1.2007502913226387E-2</c:v>
                </c:pt>
                <c:pt idx="38">
                  <c:v>1.2982796749362868E-2</c:v>
                </c:pt>
                <c:pt idx="39">
                  <c:v>1.3746095598611729E-2</c:v>
                </c:pt>
                <c:pt idx="40">
                  <c:v>1.4238489907067553E-2</c:v>
                </c:pt>
                <c:pt idx="41">
                  <c:v>1.4517872978531465E-2</c:v>
                </c:pt>
                <c:pt idx="42">
                  <c:v>1.4694402479432322E-2</c:v>
                </c:pt>
                <c:pt idx="43">
                  <c:v>1.484462064651404E-2</c:v>
                </c:pt>
                <c:pt idx="44">
                  <c:v>1.4914677408588761E-2</c:v>
                </c:pt>
                <c:pt idx="45">
                  <c:v>1.4724619537905159E-2</c:v>
                </c:pt>
                <c:pt idx="46">
                  <c:v>1.4026476538822386E-2</c:v>
                </c:pt>
                <c:pt idx="47">
                  <c:v>1.2687472540197087E-2</c:v>
                </c:pt>
                <c:pt idx="48">
                  <c:v>1.0876204299303249E-2</c:v>
                </c:pt>
                <c:pt idx="49">
                  <c:v>8.9451452416641208E-3</c:v>
                </c:pt>
                <c:pt idx="50">
                  <c:v>7.2126084893443521E-3</c:v>
                </c:pt>
                <c:pt idx="51">
                  <c:v>5.8500880261695976E-3</c:v>
                </c:pt>
                <c:pt idx="52">
                  <c:v>4.8700089711795069E-3</c:v>
                </c:pt>
                <c:pt idx="53">
                  <c:v>4.1243542938135258E-3</c:v>
                </c:pt>
                <c:pt idx="54">
                  <c:v>3.4104037078883653E-3</c:v>
                </c:pt>
                <c:pt idx="55">
                  <c:v>2.6730338631024697E-3</c:v>
                </c:pt>
                <c:pt idx="56">
                  <c:v>1.7740718871426253E-3</c:v>
                </c:pt>
                <c:pt idx="57">
                  <c:v>1.1506395377405628E-3</c:v>
                </c:pt>
              </c:numCache>
            </c:numRef>
          </c:val>
        </c:ser>
        <c:ser>
          <c:idx val="47"/>
          <c:order val="48"/>
          <c:tx>
            <c:strRef>
              <c:f>GRAPH!$AX$1</c:f>
              <c:strCache>
                <c:ptCount val="1"/>
                <c:pt idx="0">
                  <c:v>52</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GRAPH!$AX$2:$AX$59</c:f>
              <c:numCache>
                <c:formatCode>General</c:formatCode>
                <c:ptCount val="58"/>
                <c:pt idx="0">
                  <c:v>2.9772547937807259E-2</c:v>
                </c:pt>
                <c:pt idx="1">
                  <c:v>2.8835892788451445E-2</c:v>
                </c:pt>
                <c:pt idx="2">
                  <c:v>2.7710133303178841E-2</c:v>
                </c:pt>
                <c:pt idx="3">
                  <c:v>2.6162954669560312E-2</c:v>
                </c:pt>
                <c:pt idx="4">
                  <c:v>2.3997681643509572E-2</c:v>
                </c:pt>
                <c:pt idx="5">
                  <c:v>2.1209775436954237E-2</c:v>
                </c:pt>
                <c:pt idx="6">
                  <c:v>1.8045115158317415E-2</c:v>
                </c:pt>
                <c:pt idx="7">
                  <c:v>1.4809432387757338E-2</c:v>
                </c:pt>
                <c:pt idx="8">
                  <c:v>1.1563289347177208E-2</c:v>
                </c:pt>
                <c:pt idx="9">
                  <c:v>8.3285804951138687E-3</c:v>
                </c:pt>
                <c:pt idx="10">
                  <c:v>5.2571446237731356E-3</c:v>
                </c:pt>
                <c:pt idx="11">
                  <c:v>2.5646781457814294E-3</c:v>
                </c:pt>
                <c:pt idx="12">
                  <c:v>5.2376384135000009E-4</c:v>
                </c:pt>
                <c:pt idx="13">
                  <c:v>-6.4786626468005259E-4</c:v>
                </c:pt>
                <c:pt idx="14">
                  <c:v>-8.5830237748663052E-4</c:v>
                </c:pt>
                <c:pt idx="15">
                  <c:v>-1.4287695147108259E-4</c:v>
                </c:pt>
                <c:pt idx="16">
                  <c:v>1.4801435772113791E-3</c:v>
                </c:pt>
                <c:pt idx="17">
                  <c:v>3.9910897630538456E-3</c:v>
                </c:pt>
                <c:pt idx="18">
                  <c:v>7.3199178499864237E-3</c:v>
                </c:pt>
                <c:pt idx="19">
                  <c:v>1.1185426929944398E-2</c:v>
                </c:pt>
                <c:pt idx="20">
                  <c:v>1.5248126196892753E-2</c:v>
                </c:pt>
                <c:pt idx="21">
                  <c:v>1.9037197440452625E-2</c:v>
                </c:pt>
                <c:pt idx="22">
                  <c:v>2.2119142902073285E-2</c:v>
                </c:pt>
                <c:pt idx="23">
                  <c:v>2.4222743417226189E-2</c:v>
                </c:pt>
                <c:pt idx="24">
                  <c:v>2.5175563378265542E-2</c:v>
                </c:pt>
                <c:pt idx="25">
                  <c:v>2.5006723554897747E-2</c:v>
                </c:pt>
                <c:pt idx="26">
                  <c:v>2.3949851220863794E-2</c:v>
                </c:pt>
                <c:pt idx="27">
                  <c:v>2.2290024294660316E-2</c:v>
                </c:pt>
                <c:pt idx="28">
                  <c:v>2.0279193364025838E-2</c:v>
                </c:pt>
                <c:pt idx="29">
                  <c:v>1.8128262833102426E-2</c:v>
                </c:pt>
                <c:pt idx="30">
                  <c:v>1.6039285310803231E-2</c:v>
                </c:pt>
                <c:pt idx="31">
                  <c:v>1.4146354432477026E-2</c:v>
                </c:pt>
                <c:pt idx="32">
                  <c:v>1.2583551511478275E-2</c:v>
                </c:pt>
                <c:pt idx="33">
                  <c:v>1.1544310265815927E-2</c:v>
                </c:pt>
                <c:pt idx="34">
                  <c:v>1.108983023180754E-2</c:v>
                </c:pt>
                <c:pt idx="35">
                  <c:v>1.1245984510841245E-2</c:v>
                </c:pt>
                <c:pt idx="36">
                  <c:v>1.1890013800432198E-2</c:v>
                </c:pt>
                <c:pt idx="37">
                  <c:v>1.2766489153666405E-2</c:v>
                </c:pt>
                <c:pt idx="38">
                  <c:v>1.3589907382474453E-2</c:v>
                </c:pt>
                <c:pt idx="39">
                  <c:v>1.4179446570147802E-2</c:v>
                </c:pt>
                <c:pt idx="40">
                  <c:v>1.4494607361174361E-2</c:v>
                </c:pt>
                <c:pt idx="41">
                  <c:v>1.4602568939546257E-2</c:v>
                </c:pt>
                <c:pt idx="42">
                  <c:v>1.4639116105932715E-2</c:v>
                </c:pt>
                <c:pt idx="43">
                  <c:v>1.468742014892388E-2</c:v>
                </c:pt>
                <c:pt idx="44">
                  <c:v>1.4663387723423571E-2</c:v>
                </c:pt>
                <c:pt idx="45">
                  <c:v>1.4310575150669802E-2</c:v>
                </c:pt>
                <c:pt idx="46">
                  <c:v>1.3313731994543554E-2</c:v>
                </c:pt>
                <c:pt idx="47">
                  <c:v>1.150010994438877E-2</c:v>
                </c:pt>
                <c:pt idx="48">
                  <c:v>9.0916204760927988E-3</c:v>
                </c:pt>
                <c:pt idx="49">
                  <c:v>6.5391167894511826E-3</c:v>
                </c:pt>
                <c:pt idx="50">
                  <c:v>4.2795553628923733E-3</c:v>
                </c:pt>
                <c:pt idx="51">
                  <c:v>2.5676165303791798E-3</c:v>
                </c:pt>
                <c:pt idx="52">
                  <c:v>1.4819156391926436E-3</c:v>
                </c:pt>
                <c:pt idx="53">
                  <c:v>8.701176845861136E-4</c:v>
                </c:pt>
                <c:pt idx="54">
                  <c:v>5.0625640576373865E-4</c:v>
                </c:pt>
                <c:pt idx="55">
                  <c:v>2.9260063441605144E-4</c:v>
                </c:pt>
                <c:pt idx="56">
                  <c:v>-3.4265049335679976E-6</c:v>
                </c:pt>
                <c:pt idx="57">
                  <c:v>-2.743556528552352E-6</c:v>
                </c:pt>
              </c:numCache>
            </c:numRef>
          </c:val>
        </c:ser>
        <c:ser>
          <c:idx val="48"/>
          <c:order val="49"/>
          <c:tx>
            <c:strRef>
              <c:f>GRAPH!$AY$1</c:f>
              <c:strCache>
                <c:ptCount val="1"/>
                <c:pt idx="0">
                  <c:v>51</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GRAPH!$AY$2:$AY$59</c:f>
              <c:numCache>
                <c:formatCode>General</c:formatCode>
                <c:ptCount val="58"/>
                <c:pt idx="0">
                  <c:v>3.1222121035144546E-2</c:v>
                </c:pt>
                <c:pt idx="1">
                  <c:v>2.9988859977777671E-2</c:v>
                </c:pt>
                <c:pt idx="2">
                  <c:v>2.8569739702689056E-2</c:v>
                </c:pt>
                <c:pt idx="3">
                  <c:v>2.6730648206315877E-2</c:v>
                </c:pt>
                <c:pt idx="4">
                  <c:v>2.4271000587403946E-2</c:v>
                </c:pt>
                <c:pt idx="5">
                  <c:v>2.1178546653799812E-2</c:v>
                </c:pt>
                <c:pt idx="6">
                  <c:v>1.7707665356670899E-2</c:v>
                </c:pt>
                <c:pt idx="7">
                  <c:v>1.4184515451202695E-2</c:v>
                </c:pt>
                <c:pt idx="8">
                  <c:v>1.0692321085950196E-2</c:v>
                </c:pt>
                <c:pt idx="9">
                  <c:v>7.280852851841213E-3</c:v>
                </c:pt>
                <c:pt idx="10">
                  <c:v>4.1349184397015959E-3</c:v>
                </c:pt>
                <c:pt idx="11">
                  <c:v>1.4822979729006702E-3</c:v>
                </c:pt>
                <c:pt idx="12">
                  <c:v>-4.1637034425701103E-4</c:v>
                </c:pt>
                <c:pt idx="13">
                  <c:v>-1.3646184936022543E-3</c:v>
                </c:pt>
                <c:pt idx="14">
                  <c:v>-1.2954999217424934E-3</c:v>
                </c:pt>
                <c:pt idx="15">
                  <c:v>-2.7848682156306204E-4</c:v>
                </c:pt>
                <c:pt idx="16">
                  <c:v>1.6224279825435284E-3</c:v>
                </c:pt>
                <c:pt idx="17">
                  <c:v>4.3467966854677798E-3</c:v>
                </c:pt>
                <c:pt idx="18">
                  <c:v>7.8066212723031381E-3</c:v>
                </c:pt>
                <c:pt idx="19">
                  <c:v>1.1728551071133353E-2</c:v>
                </c:pt>
                <c:pt idx="20">
                  <c:v>1.5804912449437158E-2</c:v>
                </c:pt>
                <c:pt idx="21">
                  <c:v>1.9598022716362573E-2</c:v>
                </c:pt>
                <c:pt idx="22">
                  <c:v>2.2700434829143301E-2</c:v>
                </c:pt>
                <c:pt idx="23">
                  <c:v>2.4851738112560806E-2</c:v>
                </c:pt>
                <c:pt idx="24">
                  <c:v>2.5888194080080917E-2</c:v>
                </c:pt>
                <c:pt idx="25">
                  <c:v>2.5844904672268632E-2</c:v>
                </c:pt>
                <c:pt idx="26">
                  <c:v>2.4960383937384645E-2</c:v>
                </c:pt>
                <c:pt idx="27">
                  <c:v>2.3512345567803683E-2</c:v>
                </c:pt>
                <c:pt idx="28">
                  <c:v>2.1725375481186027E-2</c:v>
                </c:pt>
                <c:pt idx="29">
                  <c:v>1.9765858893405208E-2</c:v>
                </c:pt>
                <c:pt idx="30">
                  <c:v>1.7802639784984531E-2</c:v>
                </c:pt>
                <c:pt idx="31">
                  <c:v>1.5943226287869039E-2</c:v>
                </c:pt>
                <c:pt idx="32">
                  <c:v>1.4309024643435531E-2</c:v>
                </c:pt>
                <c:pt idx="33">
                  <c:v>1.3105634000236233E-2</c:v>
                </c:pt>
                <c:pt idx="34">
                  <c:v>1.2434577763226318E-2</c:v>
                </c:pt>
                <c:pt idx="35">
                  <c:v>1.235960397203506E-2</c:v>
                </c:pt>
                <c:pt idx="36">
                  <c:v>1.2775310893288205E-2</c:v>
                </c:pt>
                <c:pt idx="37">
                  <c:v>1.3420322990574274E-2</c:v>
                </c:pt>
                <c:pt idx="38">
                  <c:v>1.400149310494947E-2</c:v>
                </c:pt>
                <c:pt idx="39">
                  <c:v>1.4352083106792923E-2</c:v>
                </c:pt>
                <c:pt idx="40">
                  <c:v>1.4456058351465795E-2</c:v>
                </c:pt>
                <c:pt idx="41">
                  <c:v>1.4386787930503742E-2</c:v>
                </c:pt>
                <c:pt idx="42">
                  <c:v>1.4279912174150922E-2</c:v>
                </c:pt>
                <c:pt idx="43">
                  <c:v>1.4215635312766373E-2</c:v>
                </c:pt>
                <c:pt idx="44">
                  <c:v>1.4063873399992932E-2</c:v>
                </c:pt>
                <c:pt idx="45">
                  <c:v>1.3491269214435109E-2</c:v>
                </c:pt>
                <c:pt idx="46">
                  <c:v>1.2138546874929768E-2</c:v>
                </c:pt>
                <c:pt idx="47">
                  <c:v>9.8334186012716263E-3</c:v>
                </c:pt>
                <c:pt idx="48">
                  <c:v>6.8626407433989289E-3</c:v>
                </c:pt>
                <c:pt idx="49">
                  <c:v>3.7876813321143787E-3</c:v>
                </c:pt>
                <c:pt idx="50">
                  <c:v>1.1550219184631727E-3</c:v>
                </c:pt>
                <c:pt idx="51">
                  <c:v>-7.0195971308351091E-4</c:v>
                </c:pt>
                <c:pt idx="52">
                  <c:v>-1.674876968897232E-3</c:v>
                </c:pt>
                <c:pt idx="53">
                  <c:v>-1.9432729575659113E-3</c:v>
                </c:pt>
                <c:pt idx="54">
                  <c:v>-1.7785598254540513E-3</c:v>
                </c:pt>
                <c:pt idx="55">
                  <c:v>-1.343907452963311E-3</c:v>
                </c:pt>
                <c:pt idx="56">
                  <c:v>-9.4062201576972093E-4</c:v>
                </c:pt>
                <c:pt idx="57">
                  <c:v>-2.3566783175984389E-4</c:v>
                </c:pt>
              </c:numCache>
            </c:numRef>
          </c:val>
        </c:ser>
        <c:ser>
          <c:idx val="49"/>
          <c:order val="50"/>
          <c:tx>
            <c:strRef>
              <c:f>GRAPH!$AZ$1</c:f>
              <c:strCache>
                <c:ptCount val="1"/>
                <c:pt idx="0">
                  <c:v>50</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GRAPH!$AZ$2:$AZ$59</c:f>
              <c:numCache>
                <c:formatCode>General</c:formatCode>
                <c:ptCount val="58"/>
                <c:pt idx="0">
                  <c:v>3.3160794736418642E-2</c:v>
                </c:pt>
                <c:pt idx="1">
                  <c:v>3.1428406332457914E-2</c:v>
                </c:pt>
                <c:pt idx="2">
                  <c:v>2.9530915591241991E-2</c:v>
                </c:pt>
                <c:pt idx="3">
                  <c:v>2.7245507822501458E-2</c:v>
                </c:pt>
                <c:pt idx="4">
                  <c:v>2.4387109898987958E-2</c:v>
                </c:pt>
                <c:pt idx="5">
                  <c:v>2.0966523834773376E-2</c:v>
                </c:pt>
                <c:pt idx="6">
                  <c:v>1.7241203165992203E-2</c:v>
                </c:pt>
                <c:pt idx="7">
                  <c:v>1.3512506685568915E-2</c:v>
                </c:pt>
                <c:pt idx="8">
                  <c:v>9.8596073783606686E-3</c:v>
                </c:pt>
                <c:pt idx="9">
                  <c:v>6.3462907377995759E-3</c:v>
                </c:pt>
                <c:pt idx="10">
                  <c:v>3.170723909692641E-3</c:v>
                </c:pt>
                <c:pt idx="11">
                  <c:v>5.6171464802656779E-4</c:v>
                </c:pt>
                <c:pt idx="12">
                  <c:v>-1.2260847100418193E-3</c:v>
                </c:pt>
                <c:pt idx="13">
                  <c:v>-2.0171833373381354E-3</c:v>
                </c:pt>
                <c:pt idx="14">
                  <c:v>-1.7669329562510772E-3</c:v>
                </c:pt>
                <c:pt idx="15">
                  <c:v>-5.4579725546677338E-4</c:v>
                </c:pt>
                <c:pt idx="16">
                  <c:v>1.5592771967746222E-3</c:v>
                </c:pt>
                <c:pt idx="17">
                  <c:v>4.4550748711875698E-3</c:v>
                </c:pt>
                <c:pt idx="18">
                  <c:v>8.0328508549967204E-3</c:v>
                </c:pt>
                <c:pt idx="19">
                  <c:v>1.2023103453530637E-2</c:v>
                </c:pt>
                <c:pt idx="20">
                  <c:v>1.6148602289140723E-2</c:v>
                </c:pt>
                <c:pt idx="21">
                  <c:v>2.0015814422439493E-2</c:v>
                </c:pt>
                <c:pt idx="22">
                  <c:v>2.3254480197372085E-2</c:v>
                </c:pt>
                <c:pt idx="23">
                  <c:v>2.5584842418760467E-2</c:v>
                </c:pt>
                <c:pt idx="24">
                  <c:v>2.6810935124675139E-2</c:v>
                </c:pt>
                <c:pt idx="25">
                  <c:v>2.6955289948090488E-2</c:v>
                </c:pt>
                <c:pt idx="26">
                  <c:v>2.6247621436963464E-2</c:v>
                </c:pt>
                <c:pt idx="27">
                  <c:v>2.4958458991390708E-2</c:v>
                </c:pt>
                <c:pt idx="28">
                  <c:v>2.3310429522485521E-2</c:v>
                </c:pt>
                <c:pt idx="29">
                  <c:v>2.146072392956444E-2</c:v>
                </c:pt>
                <c:pt idx="30">
                  <c:v>1.9586644895126404E-2</c:v>
                </c:pt>
                <c:pt idx="31">
                  <c:v>1.7773248000462538E-2</c:v>
                </c:pt>
                <c:pt idx="32">
                  <c:v>1.610482459394591E-2</c:v>
                </c:pt>
                <c:pt idx="33">
                  <c:v>1.47651675239312E-2</c:v>
                </c:pt>
                <c:pt idx="34">
                  <c:v>1.3879410271838033E-2</c:v>
                </c:pt>
                <c:pt idx="35">
                  <c:v>1.3529141737107286E-2</c:v>
                </c:pt>
                <c:pt idx="36">
                  <c:v>1.362215310929793E-2</c:v>
                </c:pt>
                <c:pt idx="37">
                  <c:v>1.3925978854751664E-2</c:v>
                </c:pt>
                <c:pt idx="38">
                  <c:v>1.41707239709149E-2</c:v>
                </c:pt>
                <c:pt idx="39">
                  <c:v>1.4212088526438738E-2</c:v>
                </c:pt>
                <c:pt idx="40">
                  <c:v>1.4067460632346762E-2</c:v>
                </c:pt>
                <c:pt idx="41">
                  <c:v>1.3813828346069923E-2</c:v>
                </c:pt>
                <c:pt idx="42">
                  <c:v>1.3559814602960629E-2</c:v>
                </c:pt>
                <c:pt idx="43">
                  <c:v>1.3376972954524669E-2</c:v>
                </c:pt>
                <c:pt idx="44">
                  <c:v>1.3073891445800956E-2</c:v>
                </c:pt>
                <c:pt idx="45">
                  <c:v>1.2243666833136935E-2</c:v>
                </c:pt>
                <c:pt idx="46">
                  <c:v>1.0506914138069701E-2</c:v>
                </c:pt>
                <c:pt idx="47">
                  <c:v>7.7330107028465989E-3</c:v>
                </c:pt>
                <c:pt idx="48">
                  <c:v>4.2837833192681529E-3</c:v>
                </c:pt>
                <c:pt idx="49">
                  <c:v>8.3267554082810946E-4</c:v>
                </c:pt>
                <c:pt idx="50">
                  <c:v>-1.9802482958060086E-3</c:v>
                </c:pt>
                <c:pt idx="51">
                  <c:v>-3.7521784322380736E-3</c:v>
                </c:pt>
                <c:pt idx="52">
                  <c:v>-4.386513449967655E-3</c:v>
                </c:pt>
                <c:pt idx="53">
                  <c:v>-4.1144392469565361E-3</c:v>
                </c:pt>
                <c:pt idx="54">
                  <c:v>-3.2724290860526306E-3</c:v>
                </c:pt>
                <c:pt idx="55">
                  <c:v>-2.1083578042839779E-3</c:v>
                </c:pt>
                <c:pt idx="56">
                  <c:v>-9.6169912117272105E-4</c:v>
                </c:pt>
                <c:pt idx="57">
                  <c:v>4.7514505759316446E-4</c:v>
                </c:pt>
              </c:numCache>
            </c:numRef>
          </c:val>
        </c:ser>
        <c:ser>
          <c:idx val="50"/>
          <c:order val="51"/>
          <c:tx>
            <c:strRef>
              <c:f>GRAPH!$BA$1</c:f>
              <c:strCache>
                <c:ptCount val="1"/>
                <c:pt idx="0">
                  <c:v>49</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GRAPH!$BA$2:$BA$59</c:f>
              <c:numCache>
                <c:formatCode>General</c:formatCode>
                <c:ptCount val="58"/>
                <c:pt idx="0">
                  <c:v>3.5391193348283667E-2</c:v>
                </c:pt>
                <c:pt idx="1">
                  <c:v>3.3037830029889248E-2</c:v>
                </c:pt>
                <c:pt idx="2">
                  <c:v>3.0551904039729738E-2</c:v>
                </c:pt>
                <c:pt idx="3">
                  <c:v>2.7731486387801318E-2</c:v>
                </c:pt>
                <c:pt idx="4">
                  <c:v>2.4422343168814975E-2</c:v>
                </c:pt>
                <c:pt idx="5">
                  <c:v>2.0678848761311541E-2</c:v>
                </c:pt>
                <c:pt idx="6">
                  <c:v>1.6756093777401615E-2</c:v>
                </c:pt>
                <c:pt idx="7">
                  <c:v>1.2897126260174585E-2</c:v>
                </c:pt>
                <c:pt idx="8">
                  <c:v>9.1550308046031148E-3</c:v>
                </c:pt>
                <c:pt idx="9">
                  <c:v>5.5947436244115911E-3</c:v>
                </c:pt>
                <c:pt idx="10">
                  <c:v>2.4136064571748106E-3</c:v>
                </c:pt>
                <c:pt idx="11">
                  <c:v>-1.6738044874742286E-4</c:v>
                </c:pt>
                <c:pt idx="12">
                  <c:v>-1.8960531967273653E-3</c:v>
                </c:pt>
                <c:pt idx="13">
                  <c:v>-2.6139934713096391E-3</c:v>
                </c:pt>
                <c:pt idx="14">
                  <c:v>-2.2906992947209215E-3</c:v>
                </c:pt>
                <c:pt idx="15">
                  <c:v>-9.6929315955152084E-4</c:v>
                </c:pt>
                <c:pt idx="16">
                  <c:v>1.2614355230499141E-3</c:v>
                </c:pt>
                <c:pt idx="17">
                  <c:v>4.286205714668645E-3</c:v>
                </c:pt>
                <c:pt idx="18">
                  <c:v>7.9764846475642859E-3</c:v>
                </c:pt>
                <c:pt idx="19">
                  <c:v>1.2061937787907206E-2</c:v>
                </c:pt>
                <c:pt idx="20">
                  <c:v>1.6290580701315616E-2</c:v>
                </c:pt>
                <c:pt idx="21">
                  <c:v>2.0314414788436985E-2</c:v>
                </c:pt>
                <c:pt idx="22">
                  <c:v>2.3800800174515024E-2</c:v>
                </c:pt>
                <c:pt idx="23">
                  <c:v>2.6426781651964659E-2</c:v>
                </c:pt>
                <c:pt idx="24">
                  <c:v>2.7935018097383191E-2</c:v>
                </c:pt>
                <c:pt idx="25">
                  <c:v>2.8318819313171595E-2</c:v>
                </c:pt>
                <c:pt idx="26">
                  <c:v>2.7789502276752032E-2</c:v>
                </c:pt>
                <c:pt idx="27">
                  <c:v>2.6611898901971687E-2</c:v>
                </c:pt>
                <c:pt idx="28">
                  <c:v>2.5026367580208264E-2</c:v>
                </c:pt>
                <c:pt idx="29">
                  <c:v>2.3207729914803243E-2</c:v>
                </c:pt>
                <c:pt idx="30">
                  <c:v>2.1373023551873316E-2</c:v>
                </c:pt>
                <c:pt idx="31">
                  <c:v>1.9593306207272954E-2</c:v>
                </c:pt>
                <c:pt idx="32">
                  <c:v>1.7903550054373829E-2</c:v>
                </c:pt>
                <c:pt idx="33">
                  <c:v>1.6441477211880939E-2</c:v>
                </c:pt>
                <c:pt idx="34">
                  <c:v>1.5340313266957839E-2</c:v>
                </c:pt>
                <c:pt idx="35">
                  <c:v>1.4680856828609312E-2</c:v>
                </c:pt>
                <c:pt idx="36">
                  <c:v>1.4379287109551719E-2</c:v>
                </c:pt>
                <c:pt idx="37">
                  <c:v>1.4253470814848179E-2</c:v>
                </c:pt>
                <c:pt idx="38">
                  <c:v>1.4077775087485755E-2</c:v>
                </c:pt>
                <c:pt idx="39">
                  <c:v>1.3739651848821199E-2</c:v>
                </c:pt>
                <c:pt idx="40">
                  <c:v>1.3299772906690932E-2</c:v>
                </c:pt>
                <c:pt idx="41">
                  <c:v>1.2838962037957979E-2</c:v>
                </c:pt>
                <c:pt idx="42">
                  <c:v>1.2423806743133259E-2</c:v>
                </c:pt>
                <c:pt idx="43">
                  <c:v>1.2116891183684975E-2</c:v>
                </c:pt>
                <c:pt idx="44">
                  <c:v>1.1660135731861865E-2</c:v>
                </c:pt>
                <c:pt idx="45">
                  <c:v>1.05758620555646E-2</c:v>
                </c:pt>
                <c:pt idx="46">
                  <c:v>8.4801282049539184E-3</c:v>
                </c:pt>
                <c:pt idx="47">
                  <c:v>5.3169451440653326E-3</c:v>
                </c:pt>
                <c:pt idx="48">
                  <c:v>1.5233699488308439E-3</c:v>
                </c:pt>
                <c:pt idx="49">
                  <c:v>-2.1250057804029776E-3</c:v>
                </c:pt>
                <c:pt idx="50">
                  <c:v>-4.9114006451644876E-3</c:v>
                </c:pt>
                <c:pt idx="51">
                  <c:v>-6.3791286736225583E-3</c:v>
                </c:pt>
                <c:pt idx="52">
                  <c:v>-6.4773323953626338E-3</c:v>
                </c:pt>
                <c:pt idx="53">
                  <c:v>-5.5111953092716881E-3</c:v>
                </c:pt>
                <c:pt idx="54">
                  <c:v>-3.894829720166193E-3</c:v>
                </c:pt>
                <c:pt idx="55">
                  <c:v>-1.9680465318239193E-3</c:v>
                </c:pt>
                <c:pt idx="56">
                  <c:v>-8.433096576498933E-5</c:v>
                </c:pt>
                <c:pt idx="57">
                  <c:v>2.0585849969201138E-3</c:v>
                </c:pt>
              </c:numCache>
            </c:numRef>
          </c:val>
        </c:ser>
        <c:ser>
          <c:idx val="51"/>
          <c:order val="52"/>
          <c:tx>
            <c:strRef>
              <c:f>GRAPH!$BB$1</c:f>
              <c:strCache>
                <c:ptCount val="1"/>
                <c:pt idx="0">
                  <c:v>48</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GRAPH!$BB$2:$BB$59</c:f>
              <c:numCache>
                <c:formatCode>General</c:formatCode>
                <c:ptCount val="58"/>
                <c:pt idx="0">
                  <c:v>3.7669563582454213E-2</c:v>
                </c:pt>
                <c:pt idx="1">
                  <c:v>3.467857707598454E-2</c:v>
                </c:pt>
                <c:pt idx="2">
                  <c:v>3.1589928186481542E-2</c:v>
                </c:pt>
                <c:pt idx="3">
                  <c:v>2.8227835582706362E-2</c:v>
                </c:pt>
                <c:pt idx="4">
                  <c:v>2.4476550279426967E-2</c:v>
                </c:pt>
                <c:pt idx="5">
                  <c:v>2.0438999975031957E-2</c:v>
                </c:pt>
                <c:pt idx="6">
                  <c:v>1.6362924529064848E-2</c:v>
                </c:pt>
                <c:pt idx="7">
                  <c:v>1.2420851281539358E-2</c:v>
                </c:pt>
                <c:pt idx="8">
                  <c:v>8.6299258923221434E-3</c:v>
                </c:pt>
                <c:pt idx="9">
                  <c:v>5.0483537316448057E-3</c:v>
                </c:pt>
                <c:pt idx="10">
                  <c:v>1.8650478022641526E-3</c:v>
                </c:pt>
                <c:pt idx="11">
                  <c:v>-7.1382468527958487E-4</c:v>
                </c:pt>
                <c:pt idx="12">
                  <c:v>-2.4386991075211473E-3</c:v>
                </c:pt>
                <c:pt idx="13">
                  <c:v>-3.1626014662478052E-3</c:v>
                </c:pt>
                <c:pt idx="14">
                  <c:v>-2.8583917832238903E-3</c:v>
                </c:pt>
                <c:pt idx="15">
                  <c:v>-1.5261504047467955E-3</c:v>
                </c:pt>
                <c:pt idx="16">
                  <c:v>7.5909484320879628E-4</c:v>
                </c:pt>
                <c:pt idx="17">
                  <c:v>3.8732636998441983E-3</c:v>
                </c:pt>
                <c:pt idx="18">
                  <c:v>7.6756089287134399E-3</c:v>
                </c:pt>
                <c:pt idx="19">
                  <c:v>1.1892311679169265E-2</c:v>
                </c:pt>
                <c:pt idx="20">
                  <c:v>1.6287428881801458E-2</c:v>
                </c:pt>
                <c:pt idx="21">
                  <c:v>2.0548193397158854E-2</c:v>
                </c:pt>
                <c:pt idx="22">
                  <c:v>2.4366883703577202E-2</c:v>
                </c:pt>
                <c:pt idx="23">
                  <c:v>2.7365837588565034E-2</c:v>
                </c:pt>
                <c:pt idx="24">
                  <c:v>2.9217067853933298E-2</c:v>
                </c:pt>
                <c:pt idx="25">
                  <c:v>2.9873721477860382E-2</c:v>
                </c:pt>
                <c:pt idx="26">
                  <c:v>2.9523365177275496E-2</c:v>
                </c:pt>
                <c:pt idx="27">
                  <c:v>2.8427443023306798E-2</c:v>
                </c:pt>
                <c:pt idx="28">
                  <c:v>2.6851884434685669E-2</c:v>
                </c:pt>
                <c:pt idx="29">
                  <c:v>2.5002849852131193E-2</c:v>
                </c:pt>
                <c:pt idx="30">
                  <c:v>2.3148972876579466E-2</c:v>
                </c:pt>
                <c:pt idx="31">
                  <c:v>2.1359313023540327E-2</c:v>
                </c:pt>
                <c:pt idx="32">
                  <c:v>1.9624219788094255E-2</c:v>
                </c:pt>
                <c:pt idx="33">
                  <c:v>1.8029826822513639E-2</c:v>
                </c:pt>
                <c:pt idx="34">
                  <c:v>1.6705637401150719E-2</c:v>
                </c:pt>
                <c:pt idx="35">
                  <c:v>1.5717556804447863E-2</c:v>
                </c:pt>
                <c:pt idx="36">
                  <c:v>1.4984213566429316E-2</c:v>
                </c:pt>
                <c:pt idx="37">
                  <c:v>1.437540734210796E-2</c:v>
                </c:pt>
                <c:pt idx="38">
                  <c:v>1.3718763642790677E-2</c:v>
                </c:pt>
                <c:pt idx="39">
                  <c:v>1.2939914725987545E-2</c:v>
                </c:pt>
                <c:pt idx="40">
                  <c:v>1.2149178018697859E-2</c:v>
                </c:pt>
                <c:pt idx="41">
                  <c:v>1.1436909089824643E-2</c:v>
                </c:pt>
                <c:pt idx="42">
                  <c:v>1.083465690218377E-2</c:v>
                </c:pt>
                <c:pt idx="43">
                  <c:v>1.0400044376024153E-2</c:v>
                </c:pt>
                <c:pt idx="44">
                  <c:v>9.8159792606813401E-3</c:v>
                </c:pt>
                <c:pt idx="45">
                  <c:v>8.5354434925103417E-3</c:v>
                </c:pt>
                <c:pt idx="46">
                  <c:v>6.1760533336301382E-3</c:v>
                </c:pt>
                <c:pt idx="47">
                  <c:v>2.7645150794326501E-3</c:v>
                </c:pt>
                <c:pt idx="48">
                  <c:v>-1.1977529956586075E-3</c:v>
                </c:pt>
                <c:pt idx="49">
                  <c:v>-4.8491572694631113E-3</c:v>
                </c:pt>
                <c:pt idx="50">
                  <c:v>-7.4133101419582292E-3</c:v>
                </c:pt>
                <c:pt idx="51">
                  <c:v>-8.3995124777578312E-3</c:v>
                </c:pt>
                <c:pt idx="52">
                  <c:v>-7.8216499370897807E-3</c:v>
                </c:pt>
                <c:pt idx="53">
                  <c:v>-6.0740693629171005E-3</c:v>
                </c:pt>
                <c:pt idx="54">
                  <c:v>-3.6522937666412236E-3</c:v>
                </c:pt>
                <c:pt idx="55">
                  <c:v>-9.8059359455815454E-4</c:v>
                </c:pt>
                <c:pt idx="56">
                  <c:v>1.58852178169544E-3</c:v>
                </c:pt>
                <c:pt idx="57">
                  <c:v>4.3626298292686848E-3</c:v>
                </c:pt>
              </c:numCache>
            </c:numRef>
          </c:val>
        </c:ser>
        <c:ser>
          <c:idx val="52"/>
          <c:order val="53"/>
          <c:tx>
            <c:strRef>
              <c:f>GRAPH!$BC$1</c:f>
              <c:strCache>
                <c:ptCount val="1"/>
                <c:pt idx="0">
                  <c:v>47</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GRAPH!$BC$2:$BC$59</c:f>
              <c:numCache>
                <c:formatCode>General</c:formatCode>
                <c:ptCount val="58"/>
                <c:pt idx="0">
                  <c:v>3.9765176496892818E-2</c:v>
                </c:pt>
                <c:pt idx="1">
                  <c:v>3.6221940767806382E-2</c:v>
                </c:pt>
                <c:pt idx="2">
                  <c:v>3.2608598158145097E-2</c:v>
                </c:pt>
                <c:pt idx="3">
                  <c:v>2.8776349005390278E-2</c:v>
                </c:pt>
                <c:pt idx="4">
                  <c:v>2.4645830702029858E-2</c:v>
                </c:pt>
                <c:pt idx="5">
                  <c:v>2.0358399886539646E-2</c:v>
                </c:pt>
                <c:pt idx="6">
                  <c:v>1.615038225780252E-2</c:v>
                </c:pt>
                <c:pt idx="7">
                  <c:v>1.2133954226420163E-2</c:v>
                </c:pt>
                <c:pt idx="8">
                  <c:v>8.2961905777179101E-3</c:v>
                </c:pt>
                <c:pt idx="9">
                  <c:v>4.688773904085286E-3</c:v>
                </c:pt>
                <c:pt idx="10">
                  <c:v>1.4899791782964078E-3</c:v>
                </c:pt>
                <c:pt idx="11">
                  <c:v>-1.1152020586340239E-3</c:v>
                </c:pt>
                <c:pt idx="12">
                  <c:v>-2.8821201151705278E-3</c:v>
                </c:pt>
                <c:pt idx="13">
                  <c:v>-3.6694819195968176E-3</c:v>
                </c:pt>
                <c:pt idx="14">
                  <c:v>-3.4442601355566538E-3</c:v>
                </c:pt>
                <c:pt idx="15">
                  <c:v>-2.1627901052712062E-3</c:v>
                </c:pt>
                <c:pt idx="16">
                  <c:v>1.2216508451357022E-4</c:v>
                </c:pt>
                <c:pt idx="17">
                  <c:v>3.2928837733017247E-3</c:v>
                </c:pt>
                <c:pt idx="18">
                  <c:v>7.2110909963938319E-3</c:v>
                </c:pt>
                <c:pt idx="19">
                  <c:v>1.1600255814026572E-2</c:v>
                </c:pt>
                <c:pt idx="20">
                  <c:v>1.6225517822854862E-2</c:v>
                </c:pt>
                <c:pt idx="21">
                  <c:v>2.0789774538763073E-2</c:v>
                </c:pt>
                <c:pt idx="22">
                  <c:v>2.4987145417674994E-2</c:v>
                </c:pt>
                <c:pt idx="23">
                  <c:v>2.8386944270390568E-2</c:v>
                </c:pt>
                <c:pt idx="24">
                  <c:v>3.060092868933495E-2</c:v>
                </c:pt>
                <c:pt idx="25">
                  <c:v>3.1539778487078562E-2</c:v>
                </c:pt>
                <c:pt idx="26">
                  <c:v>3.1366085593007687E-2</c:v>
                </c:pt>
                <c:pt idx="27">
                  <c:v>3.0340149380449155E-2</c:v>
                </c:pt>
                <c:pt idx="28">
                  <c:v>2.8749543605796402E-2</c:v>
                </c:pt>
                <c:pt idx="29">
                  <c:v>2.6829410207240389E-2</c:v>
                </c:pt>
                <c:pt idx="30">
                  <c:v>2.4894179402053185E-2</c:v>
                </c:pt>
                <c:pt idx="31">
                  <c:v>2.3022036782082256E-2</c:v>
                </c:pt>
                <c:pt idx="32">
                  <c:v>2.1179923822362334E-2</c:v>
                </c:pt>
                <c:pt idx="33">
                  <c:v>1.9417097131694594E-2</c:v>
                </c:pt>
                <c:pt idx="34">
                  <c:v>1.7853048495888202E-2</c:v>
                </c:pt>
                <c:pt idx="35">
                  <c:v>1.6529904212390645E-2</c:v>
                </c:pt>
                <c:pt idx="36">
                  <c:v>1.5361919348430564E-2</c:v>
                </c:pt>
                <c:pt idx="37">
                  <c:v>1.4255173444255753E-2</c:v>
                </c:pt>
                <c:pt idx="38">
                  <c:v>1.3089293165026716E-2</c:v>
                </c:pt>
                <c:pt idx="39">
                  <c:v>1.1828554664969571E-2</c:v>
                </c:pt>
                <c:pt idx="40">
                  <c:v>1.063084872565323E-2</c:v>
                </c:pt>
                <c:pt idx="41">
                  <c:v>9.6104956990490376E-3</c:v>
                </c:pt>
                <c:pt idx="42">
                  <c:v>8.7918890518071668E-3</c:v>
                </c:pt>
                <c:pt idx="43">
                  <c:v>8.2366912476400378E-3</c:v>
                </c:pt>
                <c:pt idx="44">
                  <c:v>7.5806828364284318E-3</c:v>
                </c:pt>
                <c:pt idx="45">
                  <c:v>6.2177165991169625E-3</c:v>
                </c:pt>
                <c:pt idx="46">
                  <c:v>3.7596075060101208E-3</c:v>
                </c:pt>
                <c:pt idx="47">
                  <c:v>2.9105367429360651E-4</c:v>
                </c:pt>
                <c:pt idx="48">
                  <c:v>-3.6387171678537999E-3</c:v>
                </c:pt>
                <c:pt idx="49">
                  <c:v>-7.1030884879439427E-3</c:v>
                </c:pt>
                <c:pt idx="50">
                  <c:v>-9.2820409514429159E-3</c:v>
                </c:pt>
                <c:pt idx="51">
                  <c:v>-9.6704595410261884E-3</c:v>
                </c:pt>
                <c:pt idx="52">
                  <c:v>-8.3506938099775496E-3</c:v>
                </c:pt>
                <c:pt idx="53">
                  <c:v>-5.8099868873207061E-3</c:v>
                </c:pt>
                <c:pt idx="54">
                  <c:v>-2.6218704882159383E-3</c:v>
                </c:pt>
                <c:pt idx="55">
                  <c:v>7.2555085321113211E-4</c:v>
                </c:pt>
                <c:pt idx="56">
                  <c:v>3.8883789838780602E-3</c:v>
                </c:pt>
                <c:pt idx="57">
                  <c:v>7.1046905405330934E-3</c:v>
                </c:pt>
              </c:numCache>
            </c:numRef>
          </c:val>
        </c:ser>
        <c:ser>
          <c:idx val="53"/>
          <c:order val="54"/>
          <c:tx>
            <c:strRef>
              <c:f>GRAPH!$BD$1</c:f>
              <c:strCache>
                <c:ptCount val="1"/>
                <c:pt idx="0">
                  <c:v>46</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GRAPH!$BD$2:$BD$59</c:f>
              <c:numCache>
                <c:formatCode>General</c:formatCode>
                <c:ptCount val="58"/>
                <c:pt idx="0">
                  <c:v>4.1516493106134367E-2</c:v>
                </c:pt>
                <c:pt idx="1">
                  <c:v>3.7579104364929727E-2</c:v>
                </c:pt>
                <c:pt idx="2">
                  <c:v>3.3584392887019643E-2</c:v>
                </c:pt>
                <c:pt idx="3">
                  <c:v>2.94075984756349E-2</c:v>
                </c:pt>
                <c:pt idx="4">
                  <c:v>2.4995534452244228E-2</c:v>
                </c:pt>
                <c:pt idx="5">
                  <c:v>2.0507140010318725E-2</c:v>
                </c:pt>
                <c:pt idx="6">
                  <c:v>1.6164875484002916E-2</c:v>
                </c:pt>
                <c:pt idx="7">
                  <c:v>1.204770556797885E-2</c:v>
                </c:pt>
                <c:pt idx="8">
                  <c:v>8.1309841431391749E-3</c:v>
                </c:pt>
                <c:pt idx="9">
                  <c:v>4.468525043311411E-3</c:v>
                </c:pt>
                <c:pt idx="10">
                  <c:v>1.2305577425893999E-3</c:v>
                </c:pt>
                <c:pt idx="11">
                  <c:v>-1.424723218201418E-3</c:v>
                </c:pt>
                <c:pt idx="12">
                  <c:v>-3.2616932676008403E-3</c:v>
                </c:pt>
                <c:pt idx="13">
                  <c:v>-4.1403771016823576E-3</c:v>
                </c:pt>
                <c:pt idx="14">
                  <c:v>-4.0162365390770116E-3</c:v>
                </c:pt>
                <c:pt idx="15">
                  <c:v>-2.814363719449986E-3</c:v>
                </c:pt>
                <c:pt idx="16">
                  <c:v>-5.625155851256558E-4</c:v>
                </c:pt>
                <c:pt idx="17">
                  <c:v>2.643133711752399E-3</c:v>
                </c:pt>
                <c:pt idx="18">
                  <c:v>6.6862132924476736E-3</c:v>
                </c:pt>
                <c:pt idx="19">
                  <c:v>1.1290227282667264E-2</c:v>
                </c:pt>
                <c:pt idx="20">
                  <c:v>1.6202274223772406E-2</c:v>
                </c:pt>
                <c:pt idx="21">
                  <c:v>2.1116642572137079E-2</c:v>
                </c:pt>
                <c:pt idx="22">
                  <c:v>2.5700904003979064E-2</c:v>
                </c:pt>
                <c:pt idx="23">
                  <c:v>2.9483311782485755E-2</c:v>
                </c:pt>
                <c:pt idx="24">
                  <c:v>3.2039245505981362E-2</c:v>
                </c:pt>
                <c:pt idx="25">
                  <c:v>3.3242665217576794E-2</c:v>
                </c:pt>
                <c:pt idx="26">
                  <c:v>3.3234027726366744E-2</c:v>
                </c:pt>
                <c:pt idx="27">
                  <c:v>3.2275485100373591E-2</c:v>
                </c:pt>
                <c:pt idx="28">
                  <c:v>3.0663122691428568E-2</c:v>
                </c:pt>
                <c:pt idx="29">
                  <c:v>2.8648507619566943E-2</c:v>
                </c:pt>
                <c:pt idx="30">
                  <c:v>2.6570358675166994E-2</c:v>
                </c:pt>
                <c:pt idx="31">
                  <c:v>2.4524163723706471E-2</c:v>
                </c:pt>
                <c:pt idx="32">
                  <c:v>2.2486342584707275E-2</c:v>
                </c:pt>
                <c:pt idx="33">
                  <c:v>2.0497920753610788E-2</c:v>
                </c:pt>
                <c:pt idx="34">
                  <c:v>1.8666912876953545E-2</c:v>
                </c:pt>
                <c:pt idx="35">
                  <c:v>1.7007739092199659E-2</c:v>
                </c:pt>
                <c:pt idx="36">
                  <c:v>1.5427450859823888E-2</c:v>
                </c:pt>
                <c:pt idx="37">
                  <c:v>1.3839097755205088E-2</c:v>
                </c:pt>
                <c:pt idx="38">
                  <c:v>1.216897398954353E-2</c:v>
                </c:pt>
                <c:pt idx="39">
                  <c:v>1.0417358744421845E-2</c:v>
                </c:pt>
                <c:pt idx="40">
                  <c:v>8.7723369746388613E-3</c:v>
                </c:pt>
                <c:pt idx="41">
                  <c:v>7.3958775022520129E-3</c:v>
                </c:pt>
                <c:pt idx="42">
                  <c:v>6.349864369119218E-3</c:v>
                </c:pt>
                <c:pt idx="43">
                  <c:v>5.7030100983744836E-3</c:v>
                </c:pt>
                <c:pt idx="44">
                  <c:v>5.0572318035922992E-3</c:v>
                </c:pt>
                <c:pt idx="45">
                  <c:v>3.7712753786086628E-3</c:v>
                </c:pt>
                <c:pt idx="46">
                  <c:v>1.4266395778739227E-3</c:v>
                </c:pt>
                <c:pt idx="47">
                  <c:v>-1.8815098942497333E-3</c:v>
                </c:pt>
                <c:pt idx="48">
                  <c:v>-5.5757071710553774E-3</c:v>
                </c:pt>
                <c:pt idx="49">
                  <c:v>-8.6879219734536939E-3</c:v>
                </c:pt>
                <c:pt idx="50">
                  <c:v>-1.0365809925579672E-2</c:v>
                </c:pt>
                <c:pt idx="51">
                  <c:v>-1.0109190418283953E-2</c:v>
                </c:pt>
                <c:pt idx="52">
                  <c:v>-8.0570117054938883E-3</c:v>
                </c:pt>
                <c:pt idx="53">
                  <c:v>-4.7836466557209523E-3</c:v>
                </c:pt>
                <c:pt idx="54">
                  <c:v>-9.3244860130514695E-4</c:v>
                </c:pt>
                <c:pt idx="55">
                  <c:v>2.9748722842155573E-3</c:v>
                </c:pt>
                <c:pt idx="56">
                  <c:v>6.6057180763559042E-3</c:v>
                </c:pt>
                <c:pt idx="57">
                  <c:v>9.9813129342194717E-3</c:v>
                </c:pt>
              </c:numCache>
            </c:numRef>
          </c:val>
        </c:ser>
        <c:ser>
          <c:idx val="54"/>
          <c:order val="55"/>
          <c:tx>
            <c:strRef>
              <c:f>GRAPH!$BE$1</c:f>
              <c:strCache>
                <c:ptCount val="1"/>
                <c:pt idx="0">
                  <c:v>45</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GRAPH!$BE$2:$BE$59</c:f>
              <c:numCache>
                <c:formatCode>General</c:formatCode>
                <c:ptCount val="58"/>
                <c:pt idx="0">
                  <c:v>4.2867626947789006E-2</c:v>
                </c:pt>
                <c:pt idx="1">
                  <c:v>3.8719586397037209E-2</c:v>
                </c:pt>
                <c:pt idx="2">
                  <c:v>3.4510252195789071E-2</c:v>
                </c:pt>
                <c:pt idx="3">
                  <c:v>3.0131420902197781E-2</c:v>
                </c:pt>
                <c:pt idx="4">
                  <c:v>2.5541398154646955E-2</c:v>
                </c:pt>
                <c:pt idx="5">
                  <c:v>2.0894914791487196E-2</c:v>
                </c:pt>
                <c:pt idx="6">
                  <c:v>1.6399992779590367E-2</c:v>
                </c:pt>
                <c:pt idx="7">
                  <c:v>1.2133789569038211E-2</c:v>
                </c:pt>
                <c:pt idx="8">
                  <c:v>8.0847512727664217E-3</c:v>
                </c:pt>
                <c:pt idx="9">
                  <c:v>4.3244414857480651E-3</c:v>
                </c:pt>
                <c:pt idx="10">
                  <c:v>1.0208239633050509E-3</c:v>
                </c:pt>
                <c:pt idx="11">
                  <c:v>-1.6988152986556759E-3</c:v>
                </c:pt>
                <c:pt idx="12">
                  <c:v>-3.6120637154122281E-3</c:v>
                </c:pt>
                <c:pt idx="13">
                  <c:v>-4.5793003777638841E-3</c:v>
                </c:pt>
                <c:pt idx="14">
                  <c:v>-4.5450646184952426E-3</c:v>
                </c:pt>
                <c:pt idx="15">
                  <c:v>-3.421096900237286E-3</c:v>
                </c:pt>
                <c:pt idx="16">
                  <c:v>-1.2111288439180523E-3</c:v>
                </c:pt>
                <c:pt idx="17">
                  <c:v>2.0232334403386121E-3</c:v>
                </c:pt>
                <c:pt idx="18">
                  <c:v>6.2071063422735051E-3</c:v>
                </c:pt>
                <c:pt idx="19">
                  <c:v>1.1066166539102196E-2</c:v>
                </c:pt>
                <c:pt idx="20">
                  <c:v>1.6308937632685039E-2</c:v>
                </c:pt>
                <c:pt idx="21">
                  <c:v>2.1598144819988785E-2</c:v>
                </c:pt>
                <c:pt idx="22">
                  <c:v>2.6549093139771052E-2</c:v>
                </c:pt>
                <c:pt idx="23">
                  <c:v>3.0662970794806288E-2</c:v>
                </c:pt>
                <c:pt idx="24">
                  <c:v>3.3507165757090007E-2</c:v>
                </c:pt>
                <c:pt idx="25">
                  <c:v>3.4930404213518451E-2</c:v>
                </c:pt>
                <c:pt idx="26">
                  <c:v>3.5057860043563038E-2</c:v>
                </c:pt>
                <c:pt idx="27">
                  <c:v>3.4157394020654985E-2</c:v>
                </c:pt>
                <c:pt idx="28">
                  <c:v>3.2519358855398361E-2</c:v>
                </c:pt>
                <c:pt idx="29">
                  <c:v>3.0393771529163005E-2</c:v>
                </c:pt>
                <c:pt idx="30">
                  <c:v>2.8116091626183337E-2</c:v>
                </c:pt>
                <c:pt idx="31">
                  <c:v>2.5802022354133203E-2</c:v>
                </c:pt>
                <c:pt idx="32">
                  <c:v>2.3470638360315155E-2</c:v>
                </c:pt>
                <c:pt idx="33">
                  <c:v>2.1186299754351712E-2</c:v>
                </c:pt>
                <c:pt idx="34">
                  <c:v>1.9050164361915201E-2</c:v>
                </c:pt>
                <c:pt idx="35">
                  <c:v>1.7051008260252409E-2</c:v>
                </c:pt>
                <c:pt idx="36">
                  <c:v>1.5090047266839601E-2</c:v>
                </c:pt>
                <c:pt idx="37">
                  <c:v>1.3056253158416742E-2</c:v>
                </c:pt>
                <c:pt idx="38">
                  <c:v>1.091844545955134E-2</c:v>
                </c:pt>
                <c:pt idx="39">
                  <c:v>8.7056221139011347E-3</c:v>
                </c:pt>
                <c:pt idx="40">
                  <c:v>6.6093748232721738E-3</c:v>
                </c:pt>
                <c:pt idx="41">
                  <c:v>4.8661887944587701E-3</c:v>
                </c:pt>
                <c:pt idx="42">
                  <c:v>3.622866689148907E-3</c:v>
                </c:pt>
                <c:pt idx="43">
                  <c:v>2.947604771683543E-3</c:v>
                </c:pt>
                <c:pt idx="44">
                  <c:v>2.4230576208441601E-3</c:v>
                </c:pt>
                <c:pt idx="45">
                  <c:v>1.3965250627273607E-3</c:v>
                </c:pt>
                <c:pt idx="46">
                  <c:v>-6.1332239846101366E-4</c:v>
                </c:pt>
                <c:pt idx="47">
                  <c:v>-3.5520194135569838E-3</c:v>
                </c:pt>
                <c:pt idx="48">
                  <c:v>-6.8339935145427244E-3</c:v>
                </c:pt>
                <c:pt idx="49">
                  <c:v>-9.4719965448479826E-3</c:v>
                </c:pt>
                <c:pt idx="50">
                  <c:v>-1.0589289708334393E-2</c:v>
                </c:pt>
                <c:pt idx="51">
                  <c:v>-9.7043570714836491E-3</c:v>
                </c:pt>
                <c:pt idx="52">
                  <c:v>-6.9947031972825702E-3</c:v>
                </c:pt>
                <c:pt idx="53">
                  <c:v>-3.1090020555666342E-3</c:v>
                </c:pt>
                <c:pt idx="54">
                  <c:v>1.2521748097573671E-3</c:v>
                </c:pt>
                <c:pt idx="55">
                  <c:v>5.5654230907393742E-3</c:v>
                </c:pt>
                <c:pt idx="56">
                  <c:v>9.5114328352339239E-3</c:v>
                </c:pt>
                <c:pt idx="57">
                  <c:v>1.2950881442079305E-2</c:v>
                </c:pt>
              </c:numCache>
            </c:numRef>
          </c:val>
        </c:ser>
        <c:ser>
          <c:idx val="55"/>
          <c:order val="56"/>
          <c:tx>
            <c:strRef>
              <c:f>GRAPH!$BF$1</c:f>
              <c:strCache>
                <c:ptCount val="1"/>
                <c:pt idx="0">
                  <c:v>44</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GRAPH!$BF$2:$BF$59</c:f>
              <c:numCache>
                <c:formatCode>General</c:formatCode>
                <c:ptCount val="58"/>
                <c:pt idx="0">
                  <c:v>4.3871826311083328E-2</c:v>
                </c:pt>
                <c:pt idx="1">
                  <c:v>3.9672588906081274E-2</c:v>
                </c:pt>
                <c:pt idx="2">
                  <c:v>3.5394486004137748E-2</c:v>
                </c:pt>
                <c:pt idx="3">
                  <c:v>3.0934474924314448E-2</c:v>
                </c:pt>
                <c:pt idx="4">
                  <c:v>2.6247212998183556E-2</c:v>
                </c:pt>
                <c:pt idx="5">
                  <c:v>2.1469784355737209E-2</c:v>
                </c:pt>
                <c:pt idx="6">
                  <c:v>1.6798314346598953E-2</c:v>
                </c:pt>
                <c:pt idx="7">
                  <c:v>1.2330888676181817E-2</c:v>
                </c:pt>
                <c:pt idx="8">
                  <c:v>8.0927787731804868E-3</c:v>
                </c:pt>
                <c:pt idx="9">
                  <c:v>4.1910148818792292E-3</c:v>
                </c:pt>
                <c:pt idx="10">
                  <c:v>7.9946555015808496E-4</c:v>
                </c:pt>
                <c:pt idx="11">
                  <c:v>-1.9870359339577703E-3</c:v>
                </c:pt>
                <c:pt idx="12">
                  <c:v>-3.9608341189478757E-3</c:v>
                </c:pt>
                <c:pt idx="13">
                  <c:v>-4.9871360655686647E-3</c:v>
                </c:pt>
                <c:pt idx="14">
                  <c:v>-5.0079267959532991E-3</c:v>
                </c:pt>
                <c:pt idx="15">
                  <c:v>-3.9369157464559379E-3</c:v>
                </c:pt>
                <c:pt idx="16">
                  <c:v>-1.7553053904673099E-3</c:v>
                </c:pt>
                <c:pt idx="17">
                  <c:v>1.5192356123436834E-3</c:v>
                </c:pt>
                <c:pt idx="18">
                  <c:v>5.8672993831060394E-3</c:v>
                </c:pt>
                <c:pt idx="19">
                  <c:v>1.101629037099261E-2</c:v>
                </c:pt>
                <c:pt idx="20">
                  <c:v>1.661807535216675E-2</c:v>
                </c:pt>
                <c:pt idx="21">
                  <c:v>2.2286417220035104E-2</c:v>
                </c:pt>
                <c:pt idx="22">
                  <c:v>2.756823589971058E-2</c:v>
                </c:pt>
                <c:pt idx="23">
                  <c:v>3.1946461034200402E-2</c:v>
                </c:pt>
                <c:pt idx="24">
                  <c:v>3.5003395298216278E-2</c:v>
                </c:pt>
                <c:pt idx="25">
                  <c:v>3.6577408587028404E-2</c:v>
                </c:pt>
                <c:pt idx="26">
                  <c:v>3.678817036496429E-2</c:v>
                </c:pt>
                <c:pt idx="27">
                  <c:v>3.5914858323058296E-2</c:v>
                </c:pt>
                <c:pt idx="28">
                  <c:v>3.4233518599705248E-2</c:v>
                </c:pt>
                <c:pt idx="29">
                  <c:v>3.1975837161042575E-2</c:v>
                </c:pt>
                <c:pt idx="30">
                  <c:v>2.9450736499269659E-2</c:v>
                </c:pt>
                <c:pt idx="31">
                  <c:v>2.678992691400861E-2</c:v>
                </c:pt>
                <c:pt idx="32">
                  <c:v>2.4075747660239899E-2</c:v>
                </c:pt>
                <c:pt idx="33">
                  <c:v>2.1420721907691509E-2</c:v>
                </c:pt>
                <c:pt idx="34">
                  <c:v>1.8930660399703814E-2</c:v>
                </c:pt>
                <c:pt idx="35">
                  <c:v>1.6576514128343267E-2</c:v>
                </c:pt>
                <c:pt idx="36">
                  <c:v>1.4261509641387393E-2</c:v>
                </c:pt>
                <c:pt idx="37">
                  <c:v>1.1828993456300285E-2</c:v>
                </c:pt>
                <c:pt idx="38">
                  <c:v>9.2884780209966378E-3</c:v>
                </c:pt>
                <c:pt idx="39">
                  <c:v>6.6856266988231106E-3</c:v>
                </c:pt>
                <c:pt idx="40">
                  <c:v>4.188673739657478E-3</c:v>
                </c:pt>
                <c:pt idx="41">
                  <c:v>2.1297259282990755E-3</c:v>
                </c:pt>
                <c:pt idx="42">
                  <c:v>7.7777429859327007E-4</c:v>
                </c:pt>
                <c:pt idx="43">
                  <c:v>1.8281841093203965E-4</c:v>
                </c:pt>
                <c:pt idx="44">
                  <c:v>-8.1719345951469791E-5</c:v>
                </c:pt>
                <c:pt idx="45">
                  <c:v>-6.6974939044084358E-4</c:v>
                </c:pt>
                <c:pt idx="46">
                  <c:v>-2.1544672597511028E-3</c:v>
                </c:pt>
                <c:pt idx="47">
                  <c:v>-4.5587100099464539E-3</c:v>
                </c:pt>
                <c:pt idx="48">
                  <c:v>-7.3050756221351154E-3</c:v>
                </c:pt>
                <c:pt idx="49">
                  <c:v>-9.4043545767166226E-3</c:v>
                </c:pt>
                <c:pt idx="50">
                  <c:v>-9.9603789329312242E-3</c:v>
                </c:pt>
                <c:pt idx="51">
                  <c:v>-8.5162618782477217E-3</c:v>
                </c:pt>
                <c:pt idx="52">
                  <c:v>-5.2740866094427297E-3</c:v>
                </c:pt>
                <c:pt idx="53">
                  <c:v>-9.4014062678082766E-4</c:v>
                </c:pt>
                <c:pt idx="54">
                  <c:v>3.7449685334769445E-3</c:v>
                </c:pt>
                <c:pt idx="55">
                  <c:v>8.2817106181057865E-3</c:v>
                </c:pt>
                <c:pt idx="56">
                  <c:v>1.2372055083973321E-2</c:v>
                </c:pt>
                <c:pt idx="57">
                  <c:v>1.5777904505239509E-2</c:v>
                </c:pt>
              </c:numCache>
            </c:numRef>
          </c:val>
        </c:ser>
        <c:ser>
          <c:idx val="56"/>
          <c:order val="57"/>
          <c:tx>
            <c:strRef>
              <c:f>GRAPH!$BG$1</c:f>
              <c:strCache>
                <c:ptCount val="1"/>
                <c:pt idx="0">
                  <c:v>43</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GRAPH!$BG$2:$BG$59</c:f>
              <c:numCache>
                <c:formatCode>General</c:formatCode>
                <c:ptCount val="58"/>
                <c:pt idx="0">
                  <c:v>4.4663698902580151E-2</c:v>
                </c:pt>
                <c:pt idx="1">
                  <c:v>4.051157500252911E-2</c:v>
                </c:pt>
                <c:pt idx="2">
                  <c:v>3.6255761473149128E-2</c:v>
                </c:pt>
                <c:pt idx="3">
                  <c:v>3.1784556753955528E-2</c:v>
                </c:pt>
                <c:pt idx="4">
                  <c:v>2.7038399748157582E-2</c:v>
                </c:pt>
                <c:pt idx="5">
                  <c:v>2.2135296309141794E-2</c:v>
                </c:pt>
                <c:pt idx="6">
                  <c:v>1.7265196533853611E-2</c:v>
                </c:pt>
                <c:pt idx="7">
                  <c:v>1.2557900516658504E-2</c:v>
                </c:pt>
                <c:pt idx="8">
                  <c:v>8.088888150785567E-3</c:v>
                </c:pt>
                <c:pt idx="9">
                  <c:v>4.0131019945892632E-3</c:v>
                </c:pt>
                <c:pt idx="10">
                  <c:v>5.1931346542077872E-4</c:v>
                </c:pt>
                <c:pt idx="11">
                  <c:v>-2.3240746328467843E-3</c:v>
                </c:pt>
                <c:pt idx="12">
                  <c:v>-4.3238872830304587E-3</c:v>
                </c:pt>
                <c:pt idx="13">
                  <c:v>-5.3603311769614415E-3</c:v>
                </c:pt>
                <c:pt idx="14">
                  <c:v>-5.3873234301327066E-3</c:v>
                </c:pt>
                <c:pt idx="15">
                  <c:v>-4.3299643123173581E-3</c:v>
                </c:pt>
                <c:pt idx="16">
                  <c:v>-2.1463318565846379E-3</c:v>
                </c:pt>
                <c:pt idx="17">
                  <c:v>1.1968379344244884E-3</c:v>
                </c:pt>
                <c:pt idx="18">
                  <c:v>5.7379383137170503E-3</c:v>
                </c:pt>
                <c:pt idx="19">
                  <c:v>1.1202945890742999E-2</c:v>
                </c:pt>
                <c:pt idx="20">
                  <c:v>1.7175882902502382E-2</c:v>
                </c:pt>
                <c:pt idx="21">
                  <c:v>2.321060444926426E-2</c:v>
                </c:pt>
                <c:pt idx="22">
                  <c:v>2.8781401091183323E-2</c:v>
                </c:pt>
                <c:pt idx="23">
                  <c:v>3.3355850209456528E-2</c:v>
                </c:pt>
                <c:pt idx="24">
                  <c:v>3.6540196002888825E-2</c:v>
                </c:pt>
                <c:pt idx="25">
                  <c:v>3.8176957351478746E-2</c:v>
                </c:pt>
                <c:pt idx="26">
                  <c:v>3.8393174822756282E-2</c:v>
                </c:pt>
                <c:pt idx="27">
                  <c:v>3.7486486748118719E-2</c:v>
                </c:pt>
                <c:pt idx="28">
                  <c:v>3.5718959459597466E-2</c:v>
                </c:pt>
                <c:pt idx="29">
                  <c:v>3.3296130825832604E-2</c:v>
                </c:pt>
                <c:pt idx="30">
                  <c:v>3.0486000118011614E-2</c:v>
                </c:pt>
                <c:pt idx="31">
                  <c:v>2.7425385545729486E-2</c:v>
                </c:pt>
                <c:pt idx="32">
                  <c:v>2.4260218417488821E-2</c:v>
                </c:pt>
                <c:pt idx="33">
                  <c:v>2.1162819618002482E-2</c:v>
                </c:pt>
                <c:pt idx="34">
                  <c:v>1.826155695462528E-2</c:v>
                </c:pt>
                <c:pt idx="35">
                  <c:v>1.5523842774753605E-2</c:v>
                </c:pt>
                <c:pt idx="36">
                  <c:v>1.286835913745199E-2</c:v>
                </c:pt>
                <c:pt idx="37">
                  <c:v>1.009356148337559E-2</c:v>
                </c:pt>
                <c:pt idx="38">
                  <c:v>7.2408163392991831E-3</c:v>
                </c:pt>
                <c:pt idx="39">
                  <c:v>4.3580359281979453E-3</c:v>
                </c:pt>
                <c:pt idx="40">
                  <c:v>1.5751421405238997E-3</c:v>
                </c:pt>
                <c:pt idx="41">
                  <c:v>-6.716893644627131E-4</c:v>
                </c:pt>
                <c:pt idx="42">
                  <c:v>-1.9852257853920641E-3</c:v>
                </c:pt>
                <c:pt idx="43">
                  <c:v>-2.344441633524097E-3</c:v>
                </c:pt>
                <c:pt idx="44">
                  <c:v>-2.1889378919832669E-3</c:v>
                </c:pt>
                <c:pt idx="45">
                  <c:v>-2.1834996346261626E-3</c:v>
                </c:pt>
                <c:pt idx="46">
                  <c:v>-3.0126215226311537E-3</c:v>
                </c:pt>
                <c:pt idx="47">
                  <c:v>-4.7887529951116115E-3</c:v>
                </c:pt>
                <c:pt idx="48">
                  <c:v>-6.9493325995504396E-3</c:v>
                </c:pt>
                <c:pt idx="49">
                  <c:v>-8.5097832570122378E-3</c:v>
                </c:pt>
                <c:pt idx="50">
                  <c:v>-8.5596550207469591E-3</c:v>
                </c:pt>
                <c:pt idx="51">
                  <c:v>-6.665840660166733E-3</c:v>
                </c:pt>
                <c:pt idx="52">
                  <c:v>-3.0508600907293015E-3</c:v>
                </c:pt>
                <c:pt idx="53">
                  <c:v>1.5384877947769438E-3</c:v>
                </c:pt>
                <c:pt idx="54">
                  <c:v>6.3425137637320717E-3</c:v>
                </c:pt>
                <c:pt idx="55">
                  <c:v>1.0904542338969869E-2</c:v>
                </c:pt>
                <c:pt idx="56">
                  <c:v>1.4960208248598228E-2</c:v>
                </c:pt>
                <c:pt idx="57">
                  <c:v>1.8238484768831248E-2</c:v>
                </c:pt>
              </c:numCache>
            </c:numRef>
          </c:val>
        </c:ser>
        <c:ser>
          <c:idx val="57"/>
          <c:order val="58"/>
          <c:tx>
            <c:strRef>
              <c:f>GRAPH!$BH$1</c:f>
              <c:strCache>
                <c:ptCount val="1"/>
                <c:pt idx="0">
                  <c:v>42</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GRAPH!$BH$2:$BH$59</c:f>
              <c:numCache>
                <c:formatCode>General</c:formatCode>
                <c:ptCount val="58"/>
                <c:pt idx="0">
                  <c:v>4.5413967351446538E-2</c:v>
                </c:pt>
                <c:pt idx="1">
                  <c:v>4.1329458410574005E-2</c:v>
                </c:pt>
                <c:pt idx="2">
                  <c:v>3.7115709511554629E-2</c:v>
                </c:pt>
                <c:pt idx="3">
                  <c:v>3.2639347446789424E-2</c:v>
                </c:pt>
                <c:pt idx="4">
                  <c:v>2.7824059245532107E-2</c:v>
                </c:pt>
                <c:pt idx="5">
                  <c:v>2.2777776830311791E-2</c:v>
                </c:pt>
                <c:pt idx="6">
                  <c:v>1.7692238014718642E-2</c:v>
                </c:pt>
                <c:pt idx="7">
                  <c:v>1.2731970229850176E-2</c:v>
                </c:pt>
                <c:pt idx="8">
                  <c:v>8.0190197740324098E-3</c:v>
                </c:pt>
                <c:pt idx="9">
                  <c:v>3.756037879640628E-3</c:v>
                </c:pt>
                <c:pt idx="10">
                  <c:v>1.5594162429510838E-4</c:v>
                </c:pt>
                <c:pt idx="11">
                  <c:v>-2.7232803231116431E-3</c:v>
                </c:pt>
                <c:pt idx="12">
                  <c:v>-4.7022803866274554E-3</c:v>
                </c:pt>
                <c:pt idx="13">
                  <c:v>-5.68955359492751E-3</c:v>
                </c:pt>
                <c:pt idx="14">
                  <c:v>-5.667951669426019E-3</c:v>
                </c:pt>
                <c:pt idx="15">
                  <c:v>-4.5786732469563773E-3</c:v>
                </c:pt>
                <c:pt idx="16">
                  <c:v>-2.3531351128154299E-3</c:v>
                </c:pt>
                <c:pt idx="17">
                  <c:v>1.0989382663773029E-3</c:v>
                </c:pt>
                <c:pt idx="18">
                  <c:v>5.8626836631874291E-3</c:v>
                </c:pt>
                <c:pt idx="19">
                  <c:v>1.1656820316230609E-2</c:v>
                </c:pt>
                <c:pt idx="20">
                  <c:v>1.7997439703398732E-2</c:v>
                </c:pt>
                <c:pt idx="21">
                  <c:v>2.4371681374166676E-2</c:v>
                </c:pt>
                <c:pt idx="22">
                  <c:v>3.0188413555269467E-2</c:v>
                </c:pt>
                <c:pt idx="23">
                  <c:v>3.4898991632510423E-2</c:v>
                </c:pt>
                <c:pt idx="24">
                  <c:v>3.8126104137767292E-2</c:v>
                </c:pt>
                <c:pt idx="25">
                  <c:v>3.9727888813944845E-2</c:v>
                </c:pt>
                <c:pt idx="26">
                  <c:v>3.9852577535530731E-2</c:v>
                </c:pt>
                <c:pt idx="27">
                  <c:v>3.8824180834556854E-2</c:v>
                </c:pt>
                <c:pt idx="28">
                  <c:v>3.690016071599278E-2</c:v>
                </c:pt>
                <c:pt idx="29">
                  <c:v>3.4265031603314067E-2</c:v>
                </c:pt>
                <c:pt idx="30">
                  <c:v>3.1140661865714514E-2</c:v>
                </c:pt>
                <c:pt idx="31">
                  <c:v>2.7654668728306131E-2</c:v>
                </c:pt>
                <c:pt idx="32">
                  <c:v>2.3994906968485941E-2</c:v>
                </c:pt>
                <c:pt idx="33">
                  <c:v>2.0392650886590591E-2</c:v>
                </c:pt>
                <c:pt idx="34">
                  <c:v>1.7019362447831754E-2</c:v>
                </c:pt>
                <c:pt idx="35">
                  <c:v>1.3861800652487766E-2</c:v>
                </c:pt>
                <c:pt idx="36">
                  <c:v>1.0870515794059066E-2</c:v>
                </c:pt>
                <c:pt idx="37">
                  <c:v>7.8247304755978409E-3</c:v>
                </c:pt>
                <c:pt idx="38">
                  <c:v>4.7749463823598681E-3</c:v>
                </c:pt>
                <c:pt idx="39">
                  <c:v>1.7532768123804665E-3</c:v>
                </c:pt>
                <c:pt idx="40">
                  <c:v>-1.1375487516616101E-3</c:v>
                </c:pt>
                <c:pt idx="41">
                  <c:v>-3.3740702774114339E-3</c:v>
                </c:pt>
                <c:pt idx="42">
                  <c:v>-4.4584367391586888E-3</c:v>
                </c:pt>
                <c:pt idx="43">
                  <c:v>-4.3947899127876333E-3</c:v>
                </c:pt>
                <c:pt idx="44">
                  <c:v>-3.6506705205763268E-3</c:v>
                </c:pt>
                <c:pt idx="45">
                  <c:v>-2.9344982393488817E-3</c:v>
                </c:pt>
                <c:pt idx="46">
                  <c:v>-3.048858931012699E-3</c:v>
                </c:pt>
                <c:pt idx="47">
                  <c:v>-4.1853000243623484E-3</c:v>
                </c:pt>
                <c:pt idx="48">
                  <c:v>-5.7865890161208355E-3</c:v>
                </c:pt>
                <c:pt idx="49">
                  <c:v>-6.8708443423519672E-3</c:v>
                </c:pt>
                <c:pt idx="50">
                  <c:v>-6.5189455943999164E-3</c:v>
                </c:pt>
                <c:pt idx="51">
                  <c:v>-4.316800897411488E-3</c:v>
                </c:pt>
                <c:pt idx="52">
                  <c:v>-5.1223757771623468E-4</c:v>
                </c:pt>
                <c:pt idx="53">
                  <c:v>4.1235930697502976E-3</c:v>
                </c:pt>
                <c:pt idx="54">
                  <c:v>8.8340558806692115E-3</c:v>
                </c:pt>
                <c:pt idx="55">
                  <c:v>1.3221477404200876E-2</c:v>
                </c:pt>
                <c:pt idx="56">
                  <c:v>1.7066914562558821E-2</c:v>
                </c:pt>
                <c:pt idx="57">
                  <c:v>2.0133663389459634E-2</c:v>
                </c:pt>
              </c:numCache>
            </c:numRef>
          </c:val>
        </c:ser>
        <c:ser>
          <c:idx val="58"/>
          <c:order val="59"/>
          <c:tx>
            <c:strRef>
              <c:f>GRAPH!$BI$1</c:f>
              <c:strCache>
                <c:ptCount val="1"/>
                <c:pt idx="0">
                  <c:v>41</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GRAPH!$BI$2:$BI$59</c:f>
              <c:numCache>
                <c:formatCode>General</c:formatCode>
                <c:ptCount val="58"/>
                <c:pt idx="0">
                  <c:v>4.6284681455382781E-2</c:v>
                </c:pt>
                <c:pt idx="1">
                  <c:v>4.2213602564345254E-2</c:v>
                </c:pt>
                <c:pt idx="2">
                  <c:v>3.7992275952432486E-2</c:v>
                </c:pt>
                <c:pt idx="3">
                  <c:v>3.3456457993788269E-2</c:v>
                </c:pt>
                <c:pt idx="4">
                  <c:v>2.8518673443556186E-2</c:v>
                </c:pt>
                <c:pt idx="5">
                  <c:v>2.3293513448099934E-2</c:v>
                </c:pt>
                <c:pt idx="6">
                  <c:v>1.7984052310306753E-2</c:v>
                </c:pt>
                <c:pt idx="7">
                  <c:v>1.2786976122788452E-2</c:v>
                </c:pt>
                <c:pt idx="8">
                  <c:v>7.85136175039991E-3</c:v>
                </c:pt>
                <c:pt idx="9">
                  <c:v>3.4130158154213053E-3</c:v>
                </c:pt>
                <c:pt idx="10">
                  <c:v>-2.8536204303586388E-4</c:v>
                </c:pt>
                <c:pt idx="11">
                  <c:v>-3.1724924281943956E-3</c:v>
                </c:pt>
                <c:pt idx="12">
                  <c:v>-5.0805064217733786E-3</c:v>
                </c:pt>
                <c:pt idx="13">
                  <c:v>-5.9588528357659154E-3</c:v>
                </c:pt>
                <c:pt idx="14">
                  <c:v>-5.834898196633187E-3</c:v>
                </c:pt>
                <c:pt idx="15">
                  <c:v>-4.66786061531832E-3</c:v>
                </c:pt>
                <c:pt idx="16">
                  <c:v>-2.357795441088717E-3</c:v>
                </c:pt>
                <c:pt idx="17">
                  <c:v>1.2464420989705127E-3</c:v>
                </c:pt>
                <c:pt idx="18">
                  <c:v>6.2556728540885675E-3</c:v>
                </c:pt>
                <c:pt idx="19">
                  <c:v>1.2375474203091152E-2</c:v>
                </c:pt>
                <c:pt idx="20">
                  <c:v>1.9063650535126042E-2</c:v>
                </c:pt>
                <c:pt idx="21">
                  <c:v>2.5737572643716455E-2</c:v>
                </c:pt>
                <c:pt idx="22">
                  <c:v>3.1757087416812046E-2</c:v>
                </c:pt>
                <c:pt idx="23">
                  <c:v>3.655482116989961E-2</c:v>
                </c:pt>
                <c:pt idx="24">
                  <c:v>3.9749259489269662E-2</c:v>
                </c:pt>
                <c:pt idx="25">
                  <c:v>4.1221024167094389E-2</c:v>
                </c:pt>
                <c:pt idx="26">
                  <c:v>4.115096216640135E-2</c:v>
                </c:pt>
                <c:pt idx="27">
                  <c:v>3.9896128182301371E-2</c:v>
                </c:pt>
                <c:pt idx="28">
                  <c:v>3.7725617500014685E-2</c:v>
                </c:pt>
                <c:pt idx="29">
                  <c:v>3.4819170072536876E-2</c:v>
                </c:pt>
                <c:pt idx="30">
                  <c:v>3.1354646187603086E-2</c:v>
                </c:pt>
                <c:pt idx="31">
                  <c:v>2.7436969071985562E-2</c:v>
                </c:pt>
                <c:pt idx="32">
                  <c:v>2.3260069621803048E-2</c:v>
                </c:pt>
                <c:pt idx="33">
                  <c:v>1.9104685543855138E-2</c:v>
                </c:pt>
                <c:pt idx="34">
                  <c:v>1.5205107253144945E-2</c:v>
                </c:pt>
                <c:pt idx="35">
                  <c:v>1.1597128624470265E-2</c:v>
                </c:pt>
                <c:pt idx="36">
                  <c:v>8.2807952885681768E-3</c:v>
                </c:pt>
                <c:pt idx="37">
                  <c:v>5.0569280565788688E-3</c:v>
                </c:pt>
                <c:pt idx="38">
                  <c:v>1.9507415582290522E-3</c:v>
                </c:pt>
                <c:pt idx="39">
                  <c:v>-1.046131377687054E-3</c:v>
                </c:pt>
                <c:pt idx="40">
                  <c:v>-3.8239840574576522E-3</c:v>
                </c:pt>
                <c:pt idx="41">
                  <c:v>-5.808962338149648E-3</c:v>
                </c:pt>
                <c:pt idx="42">
                  <c:v>-6.454720604029518E-3</c:v>
                </c:pt>
                <c:pt idx="43">
                  <c:v>-5.7767964332120503E-3</c:v>
                </c:pt>
                <c:pt idx="44">
                  <c:v>-4.2884726227798708E-3</c:v>
                </c:pt>
                <c:pt idx="45">
                  <c:v>-2.7888765597827714E-3</c:v>
                </c:pt>
                <c:pt idx="46">
                  <c:v>-2.1947724960427184E-3</c:v>
                </c:pt>
                <c:pt idx="47">
                  <c:v>-2.7508630504216036E-3</c:v>
                </c:pt>
                <c:pt idx="48">
                  <c:v>-3.8837729036933499E-3</c:v>
                </c:pt>
                <c:pt idx="49">
                  <c:v>-4.6071105124008138E-3</c:v>
                </c:pt>
                <c:pt idx="50">
                  <c:v>-3.9998250109913869E-3</c:v>
                </c:pt>
                <c:pt idx="51">
                  <c:v>-1.656885221117177E-3</c:v>
                </c:pt>
                <c:pt idx="52">
                  <c:v>2.1376758348178315E-3</c:v>
                </c:pt>
                <c:pt idx="53">
                  <c:v>6.606299416356598E-3</c:v>
                </c:pt>
                <c:pt idx="54">
                  <c:v>1.1015556046717556E-2</c:v>
                </c:pt>
                <c:pt idx="55">
                  <c:v>1.5039719696202769E-2</c:v>
                </c:pt>
                <c:pt idx="56">
                  <c:v>1.8515596868726281E-2</c:v>
                </c:pt>
                <c:pt idx="57">
                  <c:v>2.1302816605602921E-2</c:v>
                </c:pt>
              </c:numCache>
            </c:numRef>
          </c:val>
        </c:ser>
        <c:ser>
          <c:idx val="59"/>
          <c:order val="60"/>
          <c:tx>
            <c:strRef>
              <c:f>GRAPH!$BJ$1</c:f>
              <c:strCache>
                <c:ptCount val="1"/>
                <c:pt idx="0">
                  <c:v>40</c:v>
                </c:pt>
              </c:strCache>
            </c:strRef>
          </c:tx>
          <c:cat>
            <c:numRef>
              <c:f>GRAPH!$A$2:$A$59</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cat>
          <c:val>
            <c:numRef>
              <c:f>GRAPH!$BJ$2:$BJ$59</c:f>
              <c:numCache>
                <c:formatCode>General</c:formatCode>
                <c:ptCount val="58"/>
                <c:pt idx="0">
                  <c:v>4.7396059442276539E-2</c:v>
                </c:pt>
                <c:pt idx="1">
                  <c:v>4.3228004692990707E-2</c:v>
                </c:pt>
                <c:pt idx="2">
                  <c:v>3.8896104431599188E-2</c:v>
                </c:pt>
                <c:pt idx="3">
                  <c:v>3.4201833663479619E-2</c:v>
                </c:pt>
                <c:pt idx="4">
                  <c:v>2.9059518146847707E-2</c:v>
                </c:pt>
                <c:pt idx="5">
                  <c:v>2.3610796889956154E-2</c:v>
                </c:pt>
                <c:pt idx="6">
                  <c:v>1.8078782363926793E-2</c:v>
                </c:pt>
                <c:pt idx="7">
                  <c:v>1.2686736289026057E-2</c:v>
                </c:pt>
                <c:pt idx="8">
                  <c:v>7.5819135710055718E-3</c:v>
                </c:pt>
                <c:pt idx="9">
                  <c:v>3.006960278973847E-3</c:v>
                </c:pt>
                <c:pt idx="10">
                  <c:v>-7.6737161580164859E-4</c:v>
                </c:pt>
                <c:pt idx="11">
                  <c:v>-3.6329451675649604E-3</c:v>
                </c:pt>
                <c:pt idx="12">
                  <c:v>-5.4273869190955004E-3</c:v>
                </c:pt>
                <c:pt idx="13">
                  <c:v>-6.1474652389730267E-3</c:v>
                </c:pt>
                <c:pt idx="14">
                  <c:v>-5.8741499920995643E-3</c:v>
                </c:pt>
                <c:pt idx="15">
                  <c:v>-4.5863368936527316E-3</c:v>
                </c:pt>
                <c:pt idx="16">
                  <c:v>-2.1514205933350627E-3</c:v>
                </c:pt>
                <c:pt idx="17">
                  <c:v>1.6411763833118487E-3</c:v>
                </c:pt>
                <c:pt idx="18">
                  <c:v>6.9033989230006254E-3</c:v>
                </c:pt>
                <c:pt idx="19">
                  <c:v>1.3324654221475996E-2</c:v>
                </c:pt>
                <c:pt idx="20">
                  <c:v>2.0320666775448859E-2</c:v>
                </c:pt>
                <c:pt idx="21">
                  <c:v>2.724206567042553E-2</c:v>
                </c:pt>
                <c:pt idx="22">
                  <c:v>3.3419325255327648E-2</c:v>
                </c:pt>
                <c:pt idx="23">
                  <c:v>3.8264247124488282E-2</c:v>
                </c:pt>
                <c:pt idx="24">
                  <c:v>4.1366571163872545E-2</c:v>
                </c:pt>
                <c:pt idx="25">
                  <c:v>4.26293077705997E-2</c:v>
                </c:pt>
                <c:pt idx="26">
                  <c:v>4.2271712402158879E-2</c:v>
                </c:pt>
                <c:pt idx="27">
                  <c:v>4.0687638123677261E-2</c:v>
                </c:pt>
                <c:pt idx="28">
                  <c:v>3.8175709231221489E-2</c:v>
                </c:pt>
                <c:pt idx="29">
                  <c:v>3.4933303046703612E-2</c:v>
                </c:pt>
                <c:pt idx="30">
                  <c:v>3.1100245691074835E-2</c:v>
                </c:pt>
                <c:pt idx="31">
                  <c:v>2.6749240844638811E-2</c:v>
                </c:pt>
                <c:pt idx="32">
                  <c:v>2.2045161495911403E-2</c:v>
                </c:pt>
                <c:pt idx="33">
                  <c:v>1.7308287677792356E-2</c:v>
                </c:pt>
                <c:pt idx="34">
                  <c:v>1.2849646612926424E-2</c:v>
                </c:pt>
                <c:pt idx="35">
                  <c:v>8.7835285701290955E-3</c:v>
                </c:pt>
                <c:pt idx="36">
                  <c:v>5.1775589912642639E-3</c:v>
                </c:pt>
                <c:pt idx="37">
                  <c:v>1.8957253912916805E-3</c:v>
                </c:pt>
                <c:pt idx="38">
                  <c:v>-1.1037608806878652E-3</c:v>
                </c:pt>
                <c:pt idx="39">
                  <c:v>-3.8963957222464263E-3</c:v>
                </c:pt>
                <c:pt idx="40">
                  <c:v>-6.330259547243422E-3</c:v>
                </c:pt>
                <c:pt idx="41">
                  <c:v>-7.8199849874001082E-3</c:v>
                </c:pt>
                <c:pt idx="42">
                  <c:v>-7.8309145542789782E-3</c:v>
                </c:pt>
                <c:pt idx="43">
                  <c:v>-6.3761714794305924E-3</c:v>
                </c:pt>
                <c:pt idx="44">
                  <c:v>-4.0283728513459405E-3</c:v>
                </c:pt>
                <c:pt idx="45">
                  <c:v>-1.7180202440350012E-3</c:v>
                </c:pt>
                <c:pt idx="46">
                  <c:v>-4.6775708024626717E-4</c:v>
                </c:pt>
                <c:pt idx="47">
                  <c:v>-5.4739980277873634E-4</c:v>
                </c:pt>
                <c:pt idx="48">
                  <c:v>-1.343548860632815E-3</c:v>
                </c:pt>
                <c:pt idx="49">
                  <c:v>-1.8588586756838055E-3</c:v>
                </c:pt>
                <c:pt idx="50">
                  <c:v>-1.1758125035323808E-3</c:v>
                </c:pt>
                <c:pt idx="51">
                  <c:v>1.1168457359926887E-3</c:v>
                </c:pt>
                <c:pt idx="52">
                  <c:v>4.6921957081460519E-3</c:v>
                </c:pt>
                <c:pt idx="53">
                  <c:v>8.7848663018292861E-3</c:v>
                </c:pt>
                <c:pt idx="54">
                  <c:v>1.2702656396861856E-2</c:v>
                </c:pt>
                <c:pt idx="55">
                  <c:v>1.6199487665944035E-2</c:v>
                </c:pt>
                <c:pt idx="56">
                  <c:v>1.9174185025290336E-2</c:v>
                </c:pt>
                <c:pt idx="57">
                  <c:v>2.162177220796857E-2</c:v>
                </c:pt>
              </c:numCache>
            </c:numRef>
          </c:val>
        </c:ser>
        <c:bandFmts>
          <c:bandFmt>
            <c:idx val="0"/>
            <c:spPr>
              <a:solidFill>
                <a:srgbClr val="7030A0"/>
              </a:solidFill>
              <a:ln/>
              <a:effectLst/>
              <a:sp3d/>
            </c:spPr>
          </c:bandFmt>
          <c:bandFmt>
            <c:idx val="1"/>
            <c:spPr>
              <a:solidFill>
                <a:srgbClr val="002060"/>
              </a:solidFill>
              <a:ln/>
              <a:effectLst/>
              <a:sp3d/>
            </c:spPr>
          </c:bandFmt>
          <c:bandFmt>
            <c:idx val="2"/>
            <c:spPr>
              <a:solidFill>
                <a:srgbClr val="0070C0"/>
              </a:solidFill>
              <a:ln/>
              <a:effectLst/>
              <a:sp3d/>
            </c:spPr>
          </c:bandFmt>
          <c:bandFmt>
            <c:idx val="3"/>
            <c:spPr>
              <a:solidFill>
                <a:srgbClr val="00B0F0"/>
              </a:solidFill>
              <a:ln/>
              <a:effectLst/>
              <a:sp3d/>
            </c:spPr>
          </c:bandFmt>
          <c:bandFmt>
            <c:idx val="4"/>
            <c:spPr>
              <a:solidFill>
                <a:srgbClr val="66FFFF"/>
              </a:solidFill>
              <a:ln/>
              <a:effectLst/>
              <a:sp3d/>
            </c:spPr>
          </c:bandFmt>
          <c:bandFmt>
            <c:idx val="5"/>
            <c:spPr>
              <a:solidFill>
                <a:srgbClr val="00B050"/>
              </a:solidFill>
              <a:ln/>
              <a:effectLst/>
              <a:sp3d/>
            </c:spPr>
          </c:bandFmt>
          <c:bandFmt>
            <c:idx val="6"/>
            <c:spPr>
              <a:solidFill>
                <a:srgbClr val="92D050"/>
              </a:solidFill>
              <a:ln/>
              <a:effectLst/>
              <a:sp3d/>
            </c:spPr>
          </c:bandFmt>
          <c:bandFmt>
            <c:idx val="7"/>
            <c:spPr>
              <a:solidFill>
                <a:srgbClr val="FFFF00"/>
              </a:solidFill>
              <a:ln/>
              <a:effectLst/>
              <a:sp3d/>
            </c:spPr>
          </c:bandFmt>
          <c:bandFmt>
            <c:idx val="8"/>
            <c:spPr>
              <a:solidFill>
                <a:srgbClr val="FFC000"/>
              </a:solidFill>
              <a:ln/>
              <a:effectLst/>
              <a:sp3d/>
            </c:spPr>
          </c:bandFmt>
          <c:bandFmt>
            <c:idx val="9"/>
            <c:spPr>
              <a:solidFill>
                <a:srgbClr val="FF0000"/>
              </a:solidFill>
              <a:ln/>
              <a:effectLst/>
              <a:sp3d/>
            </c:spPr>
          </c:bandFmt>
          <c:bandFmt>
            <c:idx val="10"/>
            <c:spPr>
              <a:solidFill>
                <a:schemeClr val="accent5">
                  <a:lumMod val="60000"/>
                </a:schemeClr>
              </a:solidFill>
              <a:ln/>
              <a:effectLst/>
              <a:sp3d/>
            </c:spPr>
          </c:bandFmt>
          <c:bandFmt>
            <c:idx val="11"/>
            <c:spPr>
              <a:solidFill>
                <a:schemeClr val="accent6">
                  <a:lumMod val="60000"/>
                </a:schemeClr>
              </a:solidFill>
              <a:ln/>
              <a:effectLst/>
              <a:sp3d/>
            </c:spPr>
          </c:bandFmt>
          <c:bandFmt>
            <c:idx val="12"/>
            <c:spPr>
              <a:solidFill>
                <a:schemeClr val="accent1">
                  <a:lumMod val="80000"/>
                  <a:lumOff val="20000"/>
                </a:schemeClr>
              </a:solidFill>
              <a:ln/>
              <a:effectLst/>
              <a:sp3d/>
            </c:spPr>
          </c:bandFmt>
          <c:bandFmt>
            <c:idx val="13"/>
            <c:spPr>
              <a:solidFill>
                <a:schemeClr val="accent2">
                  <a:lumMod val="80000"/>
                  <a:lumOff val="20000"/>
                </a:schemeClr>
              </a:solidFill>
              <a:ln/>
              <a:effectLst/>
              <a:sp3d/>
            </c:spPr>
          </c:bandFmt>
          <c:bandFmt>
            <c:idx val="14"/>
            <c:spPr>
              <a:solidFill>
                <a:schemeClr val="accent3">
                  <a:lumMod val="80000"/>
                  <a:lumOff val="20000"/>
                </a:schemeClr>
              </a:solidFill>
              <a:ln/>
              <a:effectLst/>
              <a:sp3d/>
            </c:spPr>
          </c:bandFmt>
        </c:bandFmts>
        <c:axId val="301042648"/>
        <c:axId val="301043824"/>
        <c:axId val="303681416"/>
        <c:extLst/>
      </c:surfaceChart>
      <c:catAx>
        <c:axId val="301042648"/>
        <c:scaling>
          <c:orientation val="minMax"/>
        </c:scaling>
        <c:delete val="0"/>
        <c:axPos val="b"/>
        <c:numFmt formatCode="General" sourceLinked="1"/>
        <c:majorTickMark val="out"/>
        <c:minorTickMark val="none"/>
        <c:tickLblPos val="high"/>
        <c:spPr>
          <a:noFill/>
          <a:ln w="9525" cap="flat" cmpd="sng" algn="ctr">
            <a:solidFill>
              <a:schemeClr val="tx1"/>
            </a:solidFill>
            <a:round/>
          </a:ln>
          <a:effectLst/>
        </c:spPr>
        <c:txPr>
          <a:bodyPr rot="-60000000" spcFirstLastPara="1" vertOverflow="ellipsis" vert="horz" wrap="square" anchor="b" anchorCtr="1"/>
          <a:lstStyle/>
          <a:p>
            <a:pPr>
              <a:defRPr sz="2000" b="0" i="0" u="none" strike="noStrike" kern="1200" baseline="0">
                <a:solidFill>
                  <a:sysClr val="windowText" lastClr="000000"/>
                </a:solidFill>
                <a:latin typeface="+mn-lt"/>
                <a:ea typeface="+mn-ea"/>
                <a:cs typeface="+mn-cs"/>
              </a:defRPr>
            </a:pPr>
            <a:endParaRPr lang="en-US"/>
          </a:p>
        </c:txPr>
        <c:crossAx val="301043824"/>
        <c:crosses val="autoZero"/>
        <c:auto val="1"/>
        <c:lblAlgn val="ctr"/>
        <c:lblOffset val="100"/>
        <c:tickLblSkip val="10"/>
        <c:tickMarkSkip val="5"/>
        <c:noMultiLvlLbl val="0"/>
      </c:catAx>
      <c:valAx>
        <c:axId val="301043824"/>
        <c:scaling>
          <c:orientation val="minMax"/>
          <c:max val="3.500000000000001E-2"/>
          <c:min val="-1.5000000000000003E-2"/>
        </c:scaling>
        <c:delete val="0"/>
        <c:axPos val="r"/>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1042648"/>
        <c:crosses val="max"/>
        <c:crossBetween val="midCat"/>
        <c:majorUnit val="5.000000000000001E-3"/>
      </c:valAx>
      <c:serAx>
        <c:axId val="303681416"/>
        <c:scaling>
          <c:orientation val="maxMin"/>
        </c:scaling>
        <c:delete val="0"/>
        <c:axPos val="b"/>
        <c:majorTickMark val="out"/>
        <c:minorTickMark val="none"/>
        <c:tickLblPos val="high"/>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n-US"/>
          </a:p>
        </c:txPr>
        <c:crossAx val="301043824"/>
        <c:crosses val="autoZero"/>
        <c:tickLblSkip val="5"/>
        <c:tickMarkSkip val="5"/>
      </c:serAx>
      <c:spPr>
        <a:noFill/>
        <a:ln>
          <a:noFill/>
        </a:ln>
        <a:effectLst/>
      </c:spPr>
    </c:plotArea>
    <c:legend>
      <c:legendPos val="r"/>
      <c:legendEntry>
        <c:idx val="0"/>
        <c:txPr>
          <a:bodyPr rot="0" spcFirstLastPara="1" vertOverflow="ellipsis" vert="horz" wrap="square" anchor="ctr" anchorCtr="1"/>
          <a:lstStyle/>
          <a:p>
            <a:pPr rtl="0">
              <a:defRPr sz="1600" b="0" i="0" u="none" strike="noStrike" kern="1200" baseline="0">
                <a:solidFill>
                  <a:sysClr val="windowText" lastClr="000000"/>
                </a:solidFill>
                <a:latin typeface="+mn-lt"/>
                <a:ea typeface="+mn-ea"/>
                <a:cs typeface="+mn-cs"/>
              </a:defRPr>
            </a:pPr>
            <a:endParaRPr lang="en-US"/>
          </a:p>
        </c:txPr>
      </c:legendEntry>
      <c:legendEntry>
        <c:idx val="1"/>
        <c:txPr>
          <a:bodyPr rot="0" spcFirstLastPara="1" vertOverflow="ellipsis" vert="horz" wrap="square" anchor="ctr" anchorCtr="1"/>
          <a:lstStyle/>
          <a:p>
            <a:pPr rtl="0">
              <a:defRPr sz="1600" b="0" i="0" u="none" strike="noStrike" kern="1200" baseline="0">
                <a:solidFill>
                  <a:sysClr val="windowText" lastClr="000000"/>
                </a:solidFill>
                <a:latin typeface="+mn-lt"/>
                <a:ea typeface="+mn-ea"/>
                <a:cs typeface="+mn-cs"/>
              </a:defRPr>
            </a:pPr>
            <a:endParaRPr lang="en-US"/>
          </a:p>
        </c:txPr>
      </c:legendEntry>
      <c:legendEntry>
        <c:idx val="2"/>
        <c:txPr>
          <a:bodyPr rot="0" spcFirstLastPara="1" vertOverflow="ellipsis" vert="horz" wrap="square" anchor="ctr" anchorCtr="1"/>
          <a:lstStyle/>
          <a:p>
            <a:pPr rtl="0">
              <a:defRPr sz="1600" b="0" i="0" u="none" strike="noStrike" kern="1200" baseline="0">
                <a:solidFill>
                  <a:sysClr val="windowText" lastClr="000000"/>
                </a:solidFill>
                <a:latin typeface="+mn-lt"/>
                <a:ea typeface="+mn-ea"/>
                <a:cs typeface="+mn-cs"/>
              </a:defRPr>
            </a:pPr>
            <a:endParaRPr lang="en-US"/>
          </a:p>
        </c:txPr>
      </c:legendEntry>
      <c:legendEntry>
        <c:idx val="3"/>
        <c:txPr>
          <a:bodyPr rot="0" spcFirstLastPara="1" vertOverflow="ellipsis" vert="horz" wrap="square" anchor="ctr" anchorCtr="1"/>
          <a:lstStyle/>
          <a:p>
            <a:pPr rtl="0">
              <a:defRPr sz="1600" b="0" i="0" u="none" strike="noStrike" kern="1200" baseline="0">
                <a:solidFill>
                  <a:sysClr val="windowText" lastClr="000000"/>
                </a:solidFill>
                <a:latin typeface="+mn-lt"/>
                <a:ea typeface="+mn-ea"/>
                <a:cs typeface="+mn-cs"/>
              </a:defRPr>
            </a:pPr>
            <a:endParaRPr lang="en-US"/>
          </a:p>
        </c:txPr>
      </c:legendEntry>
      <c:legendEntry>
        <c:idx val="4"/>
        <c:txPr>
          <a:bodyPr rot="0" spcFirstLastPara="1" vertOverflow="ellipsis" vert="horz" wrap="square" anchor="ctr" anchorCtr="1"/>
          <a:lstStyle/>
          <a:p>
            <a:pPr rtl="0">
              <a:defRPr sz="1600" b="0" i="0" u="none" strike="noStrike" kern="1200" baseline="0">
                <a:solidFill>
                  <a:sysClr val="windowText" lastClr="000000"/>
                </a:solidFill>
                <a:latin typeface="+mn-lt"/>
                <a:ea typeface="+mn-ea"/>
                <a:cs typeface="+mn-cs"/>
              </a:defRPr>
            </a:pPr>
            <a:endParaRPr lang="en-US"/>
          </a:p>
        </c:txPr>
      </c:legendEntry>
      <c:legendEntry>
        <c:idx val="5"/>
        <c:txPr>
          <a:bodyPr rot="0" spcFirstLastPara="1" vertOverflow="ellipsis" vert="horz" wrap="square" anchor="ctr" anchorCtr="1"/>
          <a:lstStyle/>
          <a:p>
            <a:pPr rtl="0">
              <a:defRPr sz="1600" b="0" i="0" u="none" strike="noStrike" kern="1200" baseline="0">
                <a:solidFill>
                  <a:sysClr val="windowText" lastClr="000000"/>
                </a:solidFill>
                <a:latin typeface="+mn-lt"/>
                <a:ea typeface="+mn-ea"/>
                <a:cs typeface="+mn-cs"/>
              </a:defRPr>
            </a:pPr>
            <a:endParaRPr lang="en-US"/>
          </a:p>
        </c:txPr>
      </c:legendEntry>
      <c:legendEntry>
        <c:idx val="6"/>
        <c:txPr>
          <a:bodyPr rot="0" spcFirstLastPara="1" vertOverflow="ellipsis" vert="horz" wrap="square" anchor="ctr" anchorCtr="1"/>
          <a:lstStyle/>
          <a:p>
            <a:pPr rtl="0">
              <a:defRPr sz="1600" b="0" i="0" u="none" strike="noStrike" kern="1200" baseline="0">
                <a:solidFill>
                  <a:sysClr val="windowText" lastClr="000000"/>
                </a:solidFill>
                <a:latin typeface="+mn-lt"/>
                <a:ea typeface="+mn-ea"/>
                <a:cs typeface="+mn-cs"/>
              </a:defRPr>
            </a:pPr>
            <a:endParaRPr lang="en-US"/>
          </a:p>
        </c:txPr>
      </c:legendEntry>
      <c:legendEntry>
        <c:idx val="7"/>
        <c:txPr>
          <a:bodyPr rot="0" spcFirstLastPara="1" vertOverflow="ellipsis" vert="horz" wrap="square" anchor="ctr" anchorCtr="1"/>
          <a:lstStyle/>
          <a:p>
            <a:pPr rtl="0">
              <a:defRPr sz="1600" b="0" i="0" u="none" strike="noStrike" kern="1200" baseline="0">
                <a:solidFill>
                  <a:sysClr val="windowText" lastClr="000000"/>
                </a:solidFill>
                <a:latin typeface="+mn-lt"/>
                <a:ea typeface="+mn-ea"/>
                <a:cs typeface="+mn-cs"/>
              </a:defRPr>
            </a:pPr>
            <a:endParaRPr lang="en-US"/>
          </a:p>
        </c:txPr>
      </c:legendEntry>
      <c:legendEntry>
        <c:idx val="8"/>
        <c:txPr>
          <a:bodyPr rot="0" spcFirstLastPara="1" vertOverflow="ellipsis" vert="horz" wrap="square" anchor="ctr" anchorCtr="1"/>
          <a:lstStyle/>
          <a:p>
            <a:pPr rtl="0">
              <a:defRPr sz="1600" b="0" i="0" u="none" strike="noStrike" kern="1200" baseline="0">
                <a:solidFill>
                  <a:sysClr val="windowText" lastClr="000000"/>
                </a:solidFill>
                <a:latin typeface="+mn-lt"/>
                <a:ea typeface="+mn-ea"/>
                <a:cs typeface="+mn-cs"/>
              </a:defRPr>
            </a:pPr>
            <a:endParaRPr lang="en-US"/>
          </a:p>
        </c:txPr>
      </c:legendEntry>
      <c:legendEntry>
        <c:idx val="9"/>
        <c:txPr>
          <a:bodyPr rot="0" spcFirstLastPara="1" vertOverflow="ellipsis" vert="horz" wrap="square" anchor="ctr" anchorCtr="1"/>
          <a:lstStyle/>
          <a:p>
            <a:pPr rtl="0">
              <a:defRPr sz="1600" b="0" i="0" u="none" strike="noStrike" kern="1200" baseline="0">
                <a:solidFill>
                  <a:sysClr val="windowText" lastClr="000000"/>
                </a:solidFill>
                <a:latin typeface="+mn-lt"/>
                <a:ea typeface="+mn-ea"/>
                <a:cs typeface="+mn-cs"/>
              </a:defRPr>
            </a:pPr>
            <a:endParaRPr lang="en-US"/>
          </a:p>
        </c:txPr>
      </c:legendEntry>
      <c:layout>
        <c:manualLayout>
          <c:xMode val="edge"/>
          <c:yMode val="edge"/>
          <c:x val="0.80324198461708274"/>
          <c:y val="0.13036099032397069"/>
          <c:w val="0.15346277337299086"/>
          <c:h val="0.63021506640028202"/>
        </c:manualLayout>
      </c:layout>
      <c:overlay val="0"/>
      <c:spPr>
        <a:noFill/>
        <a:ln>
          <a:noFill/>
        </a:ln>
        <a:effectLst/>
      </c:spPr>
      <c:txPr>
        <a:bodyPr rot="0" spcFirstLastPara="1" vertOverflow="ellipsis" vert="horz" wrap="square" anchor="ctr" anchorCtr="1"/>
        <a:lstStyle/>
        <a:p>
          <a:pPr rtl="0">
            <a:defRPr sz="1600" b="0" i="0" u="none" strike="noStrike" kern="1200" baseline="0">
              <a:solidFill>
                <a:sysClr val="windowText" lastClr="000000"/>
              </a:solidFill>
              <a:latin typeface="+mn-lt"/>
              <a:ea typeface="+mn-ea"/>
              <a:cs typeface="+mn-cs"/>
            </a:defRPr>
          </a:pPr>
          <a:endParaRPr lang="en-US"/>
        </a:p>
      </c:txPr>
    </c:legend>
    <c:plotVisOnly val="1"/>
    <c:dispBlanksAs val="zero"/>
    <c:showDLblsOverMax val="0"/>
  </c:chart>
  <c:spPr>
    <a:solidFill>
      <a:schemeClr val="bg1"/>
    </a:solidFill>
    <a:ln w="9525" cap="flat" cmpd="sng" algn="ctr">
      <a:noFill/>
      <a:round/>
    </a:ln>
    <a:effectLst/>
    <a:scene3d>
      <a:camera prst="orthographicFront"/>
      <a:lightRig rig="threePt" dir="t"/>
    </a:scene3d>
    <a:sp3d/>
  </c:spPr>
  <c:txPr>
    <a:bodyPr/>
    <a:lstStyle/>
    <a:p>
      <a:pPr>
        <a:defRPr/>
      </a:pPr>
      <a:endParaRPr lang="en-US"/>
    </a:p>
  </c:txPr>
  <c:externalData r:id="rId2">
    <c:autoUpdate val="0"/>
  </c:externalData>
  <c:userShapes r:id="rId3"/>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90"/>
      <c:rotY val="0"/>
      <c:depthPercent val="100"/>
      <c:rAngAx val="0"/>
      <c:perspective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15267359141015E-2"/>
          <c:y val="9.0216194769363142E-2"/>
          <c:w val="0.89124468064402917"/>
          <c:h val="0.80970627711846455"/>
        </c:manualLayout>
      </c:layout>
      <c:surfaceChart>
        <c:wireframe val="0"/>
        <c:ser>
          <c:idx val="80"/>
          <c:order val="0"/>
          <c:tx>
            <c:strRef>
              <c:f>GRAPH!$B$1</c:f>
              <c:strCache>
                <c:ptCount val="1"/>
                <c:pt idx="0">
                  <c:v>100</c:v>
                </c:pt>
              </c:strCache>
            </c:strRef>
          </c:tx>
          <c:spPr>
            <a:solidFill>
              <a:schemeClr val="accent3">
                <a:lumMod val="60000"/>
                <a:lumOff val="40000"/>
              </a:schemeClr>
            </a:solidFill>
            <a:ln/>
            <a:effectLst/>
            <a:sp3d/>
          </c:spPr>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GRAPH!$B$2:$B$81</c:f>
              <c:numCache>
                <c:formatCode>General</c:formatCode>
                <c:ptCount val="80"/>
                <c:pt idx="0">
                  <c:v>-1.4146886603938147E-2</c:v>
                </c:pt>
                <c:pt idx="1">
                  <c:v>-1.3129528874386232E-2</c:v>
                </c:pt>
                <c:pt idx="2">
                  <c:v>-1.2111049660491591E-2</c:v>
                </c:pt>
                <c:pt idx="3">
                  <c:v>-1.1085423866525723E-2</c:v>
                </c:pt>
                <c:pt idx="4">
                  <c:v>-1.0043579049742402E-2</c:v>
                </c:pt>
                <c:pt idx="5">
                  <c:v>-8.9742235431891637E-3</c:v>
                </c:pt>
                <c:pt idx="6">
                  <c:v>-7.8663836636938544E-3</c:v>
                </c:pt>
                <c:pt idx="7">
                  <c:v>-6.7110175131367411E-3</c:v>
                </c:pt>
                <c:pt idx="8">
                  <c:v>-5.5023717216499679E-3</c:v>
                </c:pt>
                <c:pt idx="9">
                  <c:v>-4.2388524509633374E-3</c:v>
                </c:pt>
                <c:pt idx="10">
                  <c:v>-2.9236998243508672E-3</c:v>
                </c:pt>
                <c:pt idx="11">
                  <c:v>-1.5658138928127396E-3</c:v>
                </c:pt>
                <c:pt idx="12">
                  <c:v>-1.7997715396411706E-4</c:v>
                </c:pt>
                <c:pt idx="13">
                  <c:v>1.2131629699531354E-3</c:v>
                </c:pt>
                <c:pt idx="14">
                  <c:v>2.5884417645704594E-3</c:v>
                </c:pt>
                <c:pt idx="15">
                  <c:v>3.9185105070657089E-3</c:v>
                </c:pt>
                <c:pt idx="16">
                  <c:v>5.1744809804988856E-3</c:v>
                </c:pt>
                <c:pt idx="17">
                  <c:v>6.3273291412540844E-3</c:v>
                </c:pt>
                <c:pt idx="18">
                  <c:v>7.3492389706717176E-3</c:v>
                </c:pt>
                <c:pt idx="19">
                  <c:v>8.2139475330713363E-3</c:v>
                </c:pt>
                <c:pt idx="20">
                  <c:v>8.9000222663937478E-3</c:v>
                </c:pt>
                <c:pt idx="21">
                  <c:v>9.3921264808463911E-3</c:v>
                </c:pt>
                <c:pt idx="22">
                  <c:v>9.6799343701026164E-3</c:v>
                </c:pt>
                <c:pt idx="23">
                  <c:v>9.7575365759930421E-3</c:v>
                </c:pt>
                <c:pt idx="24">
                  <c:v>9.6234072147281802E-3</c:v>
                </c:pt>
                <c:pt idx="25">
                  <c:v>9.2816376371048503E-3</c:v>
                </c:pt>
                <c:pt idx="26">
                  <c:v>8.7413381933710843E-3</c:v>
                </c:pt>
                <c:pt idx="27">
                  <c:v>8.0148228544116018E-3</c:v>
                </c:pt>
                <c:pt idx="28">
                  <c:v>7.1192599064892059E-3</c:v>
                </c:pt>
                <c:pt idx="29">
                  <c:v>6.0763831195366491E-3</c:v>
                </c:pt>
                <c:pt idx="30">
                  <c:v>4.9127755462659295E-3</c:v>
                </c:pt>
                <c:pt idx="31">
                  <c:v>3.658115598449696E-3</c:v>
                </c:pt>
                <c:pt idx="32">
                  <c:v>2.3466643891087435E-3</c:v>
                </c:pt>
                <c:pt idx="33">
                  <c:v>1.0162193930506047E-3</c:v>
                </c:pt>
                <c:pt idx="34">
                  <c:v>-2.9685526635697679E-4</c:v>
                </c:pt>
                <c:pt idx="35">
                  <c:v>-1.5596491559295989E-3</c:v>
                </c:pt>
                <c:pt idx="36">
                  <c:v>-2.7440835357654958E-3</c:v>
                </c:pt>
                <c:pt idx="37">
                  <c:v>-3.8261110621445327E-3</c:v>
                </c:pt>
                <c:pt idx="38">
                  <c:v>-4.7877033900098898E-3</c:v>
                </c:pt>
                <c:pt idx="39">
                  <c:v>-5.6162534376293372E-3</c:v>
                </c:pt>
                <c:pt idx="40">
                  <c:v>-6.2983535189288231E-3</c:v>
                </c:pt>
                <c:pt idx="41">
                  <c:v>-6.8186309659634126E-3</c:v>
                </c:pt>
                <c:pt idx="42">
                  <c:v>-7.1594908228789778E-3</c:v>
                </c:pt>
                <c:pt idx="43">
                  <c:v>-7.3045196140262281E-3</c:v>
                </c:pt>
                <c:pt idx="44">
                  <c:v>-7.2411579743105747E-3</c:v>
                </c:pt>
                <c:pt idx="45">
                  <c:v>-6.961377343076891E-3</c:v>
                </c:pt>
                <c:pt idx="46">
                  <c:v>-6.4620161957282263E-3</c:v>
                </c:pt>
                <c:pt idx="47">
                  <c:v>-5.7448474420983553E-3</c:v>
                </c:pt>
                <c:pt idx="48">
                  <c:v>-4.8169167692911907E-3</c:v>
                </c:pt>
                <c:pt idx="49">
                  <c:v>1E-3</c:v>
                </c:pt>
                <c:pt idx="50">
                  <c:v>1E-3</c:v>
                </c:pt>
                <c:pt idx="51">
                  <c:v>1E-3</c:v>
                </c:pt>
                <c:pt idx="52">
                  <c:v>1E-3</c:v>
                </c:pt>
                <c:pt idx="53">
                  <c:v>1E-3</c:v>
                </c:pt>
                <c:pt idx="54">
                  <c:v>1E-3</c:v>
                </c:pt>
                <c:pt idx="55">
                  <c:v>1E-3</c:v>
                </c:pt>
                <c:pt idx="56">
                  <c:v>1E-3</c:v>
                </c:pt>
                <c:pt idx="57">
                  <c:v>1E-3</c:v>
                </c:pt>
                <c:pt idx="58">
                  <c:v>1E-3</c:v>
                </c:pt>
                <c:pt idx="59">
                  <c:v>1E-3</c:v>
                </c:pt>
                <c:pt idx="60">
                  <c:v>1E-3</c:v>
                </c:pt>
                <c:pt idx="61">
                  <c:v>1E-3</c:v>
                </c:pt>
                <c:pt idx="62">
                  <c:v>1E-3</c:v>
                </c:pt>
                <c:pt idx="63">
                  <c:v>1E-3</c:v>
                </c:pt>
                <c:pt idx="64">
                  <c:v>1E-3</c:v>
                </c:pt>
                <c:pt idx="65">
                  <c:v>1E-3</c:v>
                </c:pt>
                <c:pt idx="66">
                  <c:v>1E-3</c:v>
                </c:pt>
                <c:pt idx="67">
                  <c:v>1E-3</c:v>
                </c:pt>
                <c:pt idx="68">
                  <c:v>1E-3</c:v>
                </c:pt>
                <c:pt idx="69">
                  <c:v>1E-3</c:v>
                </c:pt>
                <c:pt idx="70">
                  <c:v>1E-3</c:v>
                </c:pt>
                <c:pt idx="71">
                  <c:v>1E-3</c:v>
                </c:pt>
                <c:pt idx="72">
                  <c:v>1E-3</c:v>
                </c:pt>
                <c:pt idx="73">
                  <c:v>1E-3</c:v>
                </c:pt>
                <c:pt idx="74">
                  <c:v>1E-3</c:v>
                </c:pt>
                <c:pt idx="75">
                  <c:v>1E-3</c:v>
                </c:pt>
                <c:pt idx="76">
                  <c:v>1E-3</c:v>
                </c:pt>
                <c:pt idx="77">
                  <c:v>1E-3</c:v>
                </c:pt>
                <c:pt idx="78">
                  <c:v>1E-3</c:v>
                </c:pt>
                <c:pt idx="79">
                  <c:v>1E-3</c:v>
                </c:pt>
              </c:numCache>
            </c:numRef>
          </c:val>
        </c:ser>
        <c:ser>
          <c:idx val="0"/>
          <c:order val="1"/>
          <c:tx>
            <c:strRef>
              <c:f>GRAPH!$C$1</c:f>
              <c:strCache>
                <c:ptCount val="1"/>
                <c:pt idx="0">
                  <c:v>99</c:v>
                </c:pt>
              </c:strCache>
            </c:strRef>
          </c:tx>
          <c:spPr>
            <a:solidFill>
              <a:schemeClr val="accent1"/>
            </a:solidFill>
            <a:ln/>
            <a:effectLst/>
            <a:sp3d/>
          </c:spPr>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GRAPH!$C$2:$C$81</c:f>
              <c:numCache>
                <c:formatCode>General</c:formatCode>
                <c:ptCount val="80"/>
                <c:pt idx="0">
                  <c:v>-1.5090012377534023E-2</c:v>
                </c:pt>
                <c:pt idx="1">
                  <c:v>-1.4004830799345313E-2</c:v>
                </c:pt>
                <c:pt idx="2">
                  <c:v>-1.2918452971191031E-2</c:v>
                </c:pt>
                <c:pt idx="3">
                  <c:v>-1.1824452124294105E-2</c:v>
                </c:pt>
                <c:pt idx="4">
                  <c:v>-1.0713150986391895E-2</c:v>
                </c:pt>
                <c:pt idx="5">
                  <c:v>-9.572505112735108E-3</c:v>
                </c:pt>
                <c:pt idx="6">
                  <c:v>-8.3908092412734447E-3</c:v>
                </c:pt>
                <c:pt idx="7">
                  <c:v>-7.1584186806791907E-3</c:v>
                </c:pt>
                <c:pt idx="8">
                  <c:v>-5.8691965030932989E-3</c:v>
                </c:pt>
                <c:pt idx="9">
                  <c:v>-4.5214426143608934E-3</c:v>
                </c:pt>
                <c:pt idx="10">
                  <c:v>-3.1186131459742584E-3</c:v>
                </c:pt>
                <c:pt idx="11">
                  <c:v>-1.6702014856669223E-3</c:v>
                </c:pt>
                <c:pt idx="12">
                  <c:v>-1.9197563089505819E-4</c:v>
                </c:pt>
                <c:pt idx="13">
                  <c:v>1.2940405012833445E-3</c:v>
                </c:pt>
                <c:pt idx="14">
                  <c:v>2.7610045488751568E-3</c:v>
                </c:pt>
                <c:pt idx="15">
                  <c:v>4.1797445408700892E-3</c:v>
                </c:pt>
                <c:pt idx="16">
                  <c:v>5.5194463791988111E-3</c:v>
                </c:pt>
                <c:pt idx="17">
                  <c:v>6.7491510840043565E-3</c:v>
                </c:pt>
                <c:pt idx="18">
                  <c:v>7.8391882353831648E-3</c:v>
                </c:pt>
                <c:pt idx="19">
                  <c:v>8.7615440352760924E-3</c:v>
                </c:pt>
                <c:pt idx="20">
                  <c:v>9.493357084153331E-3</c:v>
                </c:pt>
                <c:pt idx="21">
                  <c:v>1.001826824623615E-2</c:v>
                </c:pt>
                <c:pt idx="22">
                  <c:v>1.0325263328109457E-2</c:v>
                </c:pt>
                <c:pt idx="23">
                  <c:v>1.0408039014392578E-2</c:v>
                </c:pt>
                <c:pt idx="24">
                  <c:v>1.0264967695710059E-2</c:v>
                </c:pt>
                <c:pt idx="25">
                  <c:v>9.9004134795785074E-3</c:v>
                </c:pt>
                <c:pt idx="26">
                  <c:v>9.3240940729291573E-3</c:v>
                </c:pt>
                <c:pt idx="27">
                  <c:v>8.5491443780390426E-3</c:v>
                </c:pt>
                <c:pt idx="28">
                  <c:v>7.593877233588486E-3</c:v>
                </c:pt>
                <c:pt idx="29">
                  <c:v>6.4814753275057591E-3</c:v>
                </c:pt>
                <c:pt idx="30">
                  <c:v>5.2402939160169915E-3</c:v>
                </c:pt>
                <c:pt idx="31">
                  <c:v>3.9019899716796758E-3</c:v>
                </c:pt>
                <c:pt idx="32">
                  <c:v>2.5031086817159931E-3</c:v>
                </c:pt>
                <c:pt idx="33">
                  <c:v>1.0839673525873117E-3</c:v>
                </c:pt>
                <c:pt idx="34">
                  <c:v>-3.1664561744744192E-4</c:v>
                </c:pt>
                <c:pt idx="35">
                  <c:v>-1.6636257663249054E-3</c:v>
                </c:pt>
                <c:pt idx="36">
                  <c:v>-2.9270224381498624E-3</c:v>
                </c:pt>
                <c:pt idx="37">
                  <c:v>-4.0811851329541678E-3</c:v>
                </c:pt>
                <c:pt idx="38">
                  <c:v>-5.1068836160105494E-3</c:v>
                </c:pt>
                <c:pt idx="39">
                  <c:v>-5.9906703334712931E-3</c:v>
                </c:pt>
                <c:pt idx="40">
                  <c:v>-6.7182437535240778E-3</c:v>
                </c:pt>
                <c:pt idx="41">
                  <c:v>-7.2732063636943064E-3</c:v>
                </c:pt>
                <c:pt idx="42">
                  <c:v>-7.63679021107091E-3</c:v>
                </c:pt>
                <c:pt idx="43">
                  <c:v>-7.7914875882946436E-3</c:v>
                </c:pt>
                <c:pt idx="44">
                  <c:v>-7.7239018392646127E-3</c:v>
                </c:pt>
                <c:pt idx="45">
                  <c:v>-7.4254691659486841E-3</c:v>
                </c:pt>
                <c:pt idx="46">
                  <c:v>-6.8928172754434414E-3</c:v>
                </c:pt>
                <c:pt idx="47">
                  <c:v>-6.1278372715715792E-3</c:v>
                </c:pt>
                <c:pt idx="48">
                  <c:v>-5.1380445539106036E-3</c:v>
                </c:pt>
                <c:pt idx="49">
                  <c:v>1E-3</c:v>
                </c:pt>
                <c:pt idx="50">
                  <c:v>1E-3</c:v>
                </c:pt>
                <c:pt idx="51">
                  <c:v>1E-3</c:v>
                </c:pt>
                <c:pt idx="52">
                  <c:v>1E-3</c:v>
                </c:pt>
                <c:pt idx="53">
                  <c:v>1E-3</c:v>
                </c:pt>
                <c:pt idx="54">
                  <c:v>1E-3</c:v>
                </c:pt>
                <c:pt idx="55">
                  <c:v>1E-3</c:v>
                </c:pt>
                <c:pt idx="56">
                  <c:v>1E-3</c:v>
                </c:pt>
                <c:pt idx="57">
                  <c:v>1E-3</c:v>
                </c:pt>
                <c:pt idx="58">
                  <c:v>1E-3</c:v>
                </c:pt>
                <c:pt idx="59">
                  <c:v>1E-3</c:v>
                </c:pt>
                <c:pt idx="60">
                  <c:v>1E-3</c:v>
                </c:pt>
                <c:pt idx="61">
                  <c:v>1E-3</c:v>
                </c:pt>
                <c:pt idx="62">
                  <c:v>1E-3</c:v>
                </c:pt>
                <c:pt idx="63">
                  <c:v>1E-3</c:v>
                </c:pt>
                <c:pt idx="64">
                  <c:v>1E-3</c:v>
                </c:pt>
                <c:pt idx="65">
                  <c:v>1E-3</c:v>
                </c:pt>
                <c:pt idx="66">
                  <c:v>1E-3</c:v>
                </c:pt>
                <c:pt idx="67">
                  <c:v>1E-3</c:v>
                </c:pt>
                <c:pt idx="68">
                  <c:v>1E-3</c:v>
                </c:pt>
                <c:pt idx="69">
                  <c:v>1E-3</c:v>
                </c:pt>
                <c:pt idx="70">
                  <c:v>1E-3</c:v>
                </c:pt>
                <c:pt idx="71">
                  <c:v>1E-3</c:v>
                </c:pt>
                <c:pt idx="72">
                  <c:v>1E-3</c:v>
                </c:pt>
                <c:pt idx="73">
                  <c:v>1E-3</c:v>
                </c:pt>
                <c:pt idx="74">
                  <c:v>1E-3</c:v>
                </c:pt>
                <c:pt idx="75">
                  <c:v>1E-3</c:v>
                </c:pt>
                <c:pt idx="76">
                  <c:v>1E-3</c:v>
                </c:pt>
                <c:pt idx="77">
                  <c:v>1E-3</c:v>
                </c:pt>
                <c:pt idx="78">
                  <c:v>1E-3</c:v>
                </c:pt>
                <c:pt idx="79">
                  <c:v>1E-3</c:v>
                </c:pt>
              </c:numCache>
            </c:numRef>
          </c:val>
        </c:ser>
        <c:ser>
          <c:idx val="1"/>
          <c:order val="2"/>
          <c:tx>
            <c:strRef>
              <c:f>GRAPH!$D$1</c:f>
              <c:strCache>
                <c:ptCount val="1"/>
                <c:pt idx="0">
                  <c:v>98</c:v>
                </c:pt>
              </c:strCache>
            </c:strRef>
          </c:tx>
          <c:spPr>
            <a:solidFill>
              <a:schemeClr val="accent2"/>
            </a:solidFill>
            <a:ln/>
            <a:effectLst/>
            <a:sp3d/>
          </c:spPr>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GRAPH!$D$2:$D$81</c:f>
              <c:numCache>
                <c:formatCode>General</c:formatCode>
                <c:ptCount val="80"/>
                <c:pt idx="0">
                  <c:v>-1.6033138151129899E-2</c:v>
                </c:pt>
                <c:pt idx="1">
                  <c:v>-1.4880132724304395E-2</c:v>
                </c:pt>
                <c:pt idx="2">
                  <c:v>-1.3725856281890469E-2</c:v>
                </c:pt>
                <c:pt idx="3">
                  <c:v>-1.2563480382062486E-2</c:v>
                </c:pt>
                <c:pt idx="4">
                  <c:v>-1.1382722923041388E-2</c:v>
                </c:pt>
                <c:pt idx="5">
                  <c:v>-1.0170786682281052E-2</c:v>
                </c:pt>
                <c:pt idx="6">
                  <c:v>-8.915234818853035E-3</c:v>
                </c:pt>
                <c:pt idx="7">
                  <c:v>-7.6058198482216403E-3</c:v>
                </c:pt>
                <c:pt idx="8">
                  <c:v>-6.2360212845366299E-3</c:v>
                </c:pt>
                <c:pt idx="9">
                  <c:v>-4.8040327777584494E-3</c:v>
                </c:pt>
                <c:pt idx="10">
                  <c:v>-3.3135264675976496E-3</c:v>
                </c:pt>
                <c:pt idx="11">
                  <c:v>-1.774589078521105E-3</c:v>
                </c:pt>
                <c:pt idx="12">
                  <c:v>-2.0397410782599935E-4</c:v>
                </c:pt>
                <c:pt idx="13">
                  <c:v>1.3749180326135535E-3</c:v>
                </c:pt>
                <c:pt idx="14">
                  <c:v>2.9335673331798541E-3</c:v>
                </c:pt>
                <c:pt idx="15">
                  <c:v>4.4409785746744703E-3</c:v>
                </c:pt>
                <c:pt idx="16">
                  <c:v>5.8644117778987367E-3</c:v>
                </c:pt>
                <c:pt idx="17">
                  <c:v>7.1709730267546287E-3</c:v>
                </c:pt>
                <c:pt idx="18">
                  <c:v>8.3291375000946136E-3</c:v>
                </c:pt>
                <c:pt idx="19">
                  <c:v>9.3091405374808485E-3</c:v>
                </c:pt>
                <c:pt idx="20">
                  <c:v>1.0086691901912914E-2</c:v>
                </c:pt>
                <c:pt idx="21">
                  <c:v>1.064441001162591E-2</c:v>
                </c:pt>
                <c:pt idx="22">
                  <c:v>1.0970592286116299E-2</c:v>
                </c:pt>
                <c:pt idx="23">
                  <c:v>1.1058541452792114E-2</c:v>
                </c:pt>
                <c:pt idx="24">
                  <c:v>1.0906528176691938E-2</c:v>
                </c:pt>
                <c:pt idx="25">
                  <c:v>1.0519189322052164E-2</c:v>
                </c:pt>
                <c:pt idx="26">
                  <c:v>9.9068499524872285E-3</c:v>
                </c:pt>
                <c:pt idx="27">
                  <c:v>9.0834659016664817E-3</c:v>
                </c:pt>
                <c:pt idx="28">
                  <c:v>8.068494560687766E-3</c:v>
                </c:pt>
                <c:pt idx="29">
                  <c:v>6.886567535474869E-3</c:v>
                </c:pt>
                <c:pt idx="30">
                  <c:v>5.5678122857680534E-3</c:v>
                </c:pt>
                <c:pt idx="31">
                  <c:v>4.1458643449096555E-3</c:v>
                </c:pt>
                <c:pt idx="32">
                  <c:v>2.6595529743232427E-3</c:v>
                </c:pt>
                <c:pt idx="33">
                  <c:v>1.1517153121240187E-3</c:v>
                </c:pt>
                <c:pt idx="34">
                  <c:v>-3.3643596853790705E-4</c:v>
                </c:pt>
                <c:pt idx="35">
                  <c:v>-1.7676023767202119E-3</c:v>
                </c:pt>
                <c:pt idx="36">
                  <c:v>-3.1099613405342285E-3</c:v>
                </c:pt>
                <c:pt idx="37">
                  <c:v>-4.3362592037638039E-3</c:v>
                </c:pt>
                <c:pt idx="38">
                  <c:v>-5.4260638420112082E-3</c:v>
                </c:pt>
                <c:pt idx="39">
                  <c:v>-6.3650872293132491E-3</c:v>
                </c:pt>
                <c:pt idx="40">
                  <c:v>-7.1381339881193325E-3</c:v>
                </c:pt>
                <c:pt idx="41">
                  <c:v>-7.7277817614252011E-3</c:v>
                </c:pt>
                <c:pt idx="42">
                  <c:v>-8.1140895992628422E-3</c:v>
                </c:pt>
                <c:pt idx="43">
                  <c:v>-8.2784555625630592E-3</c:v>
                </c:pt>
                <c:pt idx="44">
                  <c:v>-8.2066457042186507E-3</c:v>
                </c:pt>
                <c:pt idx="45">
                  <c:v>-7.8895609888204772E-3</c:v>
                </c:pt>
                <c:pt idx="46">
                  <c:v>-7.3236183551586564E-3</c:v>
                </c:pt>
                <c:pt idx="47">
                  <c:v>-6.510827101044803E-3</c:v>
                </c:pt>
                <c:pt idx="48">
                  <c:v>-5.4591723385300165E-3</c:v>
                </c:pt>
                <c:pt idx="49">
                  <c:v>1E-3</c:v>
                </c:pt>
                <c:pt idx="50">
                  <c:v>1E-3</c:v>
                </c:pt>
                <c:pt idx="51">
                  <c:v>1E-3</c:v>
                </c:pt>
                <c:pt idx="52">
                  <c:v>1E-3</c:v>
                </c:pt>
                <c:pt idx="53">
                  <c:v>1E-3</c:v>
                </c:pt>
                <c:pt idx="54">
                  <c:v>1E-3</c:v>
                </c:pt>
                <c:pt idx="55">
                  <c:v>1E-3</c:v>
                </c:pt>
                <c:pt idx="56">
                  <c:v>1E-3</c:v>
                </c:pt>
                <c:pt idx="57">
                  <c:v>1E-3</c:v>
                </c:pt>
                <c:pt idx="58">
                  <c:v>1E-3</c:v>
                </c:pt>
                <c:pt idx="59">
                  <c:v>1E-3</c:v>
                </c:pt>
                <c:pt idx="60">
                  <c:v>1E-3</c:v>
                </c:pt>
                <c:pt idx="61">
                  <c:v>1E-3</c:v>
                </c:pt>
                <c:pt idx="62">
                  <c:v>1E-3</c:v>
                </c:pt>
                <c:pt idx="63">
                  <c:v>1E-3</c:v>
                </c:pt>
                <c:pt idx="64">
                  <c:v>1E-3</c:v>
                </c:pt>
                <c:pt idx="65">
                  <c:v>1E-3</c:v>
                </c:pt>
                <c:pt idx="66">
                  <c:v>1E-3</c:v>
                </c:pt>
                <c:pt idx="67">
                  <c:v>1E-3</c:v>
                </c:pt>
                <c:pt idx="68">
                  <c:v>1E-3</c:v>
                </c:pt>
                <c:pt idx="69">
                  <c:v>1E-3</c:v>
                </c:pt>
                <c:pt idx="70">
                  <c:v>1E-3</c:v>
                </c:pt>
                <c:pt idx="71">
                  <c:v>1E-3</c:v>
                </c:pt>
                <c:pt idx="72">
                  <c:v>1E-3</c:v>
                </c:pt>
                <c:pt idx="73">
                  <c:v>1E-3</c:v>
                </c:pt>
                <c:pt idx="74">
                  <c:v>1E-3</c:v>
                </c:pt>
                <c:pt idx="75">
                  <c:v>1E-3</c:v>
                </c:pt>
                <c:pt idx="76">
                  <c:v>1E-3</c:v>
                </c:pt>
                <c:pt idx="77">
                  <c:v>1E-3</c:v>
                </c:pt>
                <c:pt idx="78">
                  <c:v>1E-3</c:v>
                </c:pt>
                <c:pt idx="79">
                  <c:v>1E-3</c:v>
                </c:pt>
              </c:numCache>
            </c:numRef>
          </c:val>
        </c:ser>
        <c:ser>
          <c:idx val="2"/>
          <c:order val="3"/>
          <c:tx>
            <c:strRef>
              <c:f>GRAPH!$E$1</c:f>
              <c:strCache>
                <c:ptCount val="1"/>
                <c:pt idx="0">
                  <c:v>97</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GRAPH!$E$2:$E$81</c:f>
              <c:numCache>
                <c:formatCode>General</c:formatCode>
                <c:ptCount val="80"/>
                <c:pt idx="0">
                  <c:v>-1.6976263924725777E-2</c:v>
                </c:pt>
                <c:pt idx="1">
                  <c:v>-1.5755434649263479E-2</c:v>
                </c:pt>
                <c:pt idx="2">
                  <c:v>-1.4533259592589909E-2</c:v>
                </c:pt>
                <c:pt idx="3">
                  <c:v>-1.3302508639830868E-2</c:v>
                </c:pt>
                <c:pt idx="4">
                  <c:v>-1.2052294859690883E-2</c:v>
                </c:pt>
                <c:pt idx="5">
                  <c:v>-1.0769068251826996E-2</c:v>
                </c:pt>
                <c:pt idx="6">
                  <c:v>-9.4396603964326253E-3</c:v>
                </c:pt>
                <c:pt idx="7">
                  <c:v>-8.053221015764089E-3</c:v>
                </c:pt>
                <c:pt idx="8">
                  <c:v>-6.6028460659799618E-3</c:v>
                </c:pt>
                <c:pt idx="9">
                  <c:v>-5.0866229411560045E-3</c:v>
                </c:pt>
                <c:pt idx="10">
                  <c:v>-3.5084397892210404E-3</c:v>
                </c:pt>
                <c:pt idx="11">
                  <c:v>-1.8789766713752875E-3</c:v>
                </c:pt>
                <c:pt idx="12">
                  <c:v>-2.1597258475694047E-4</c:v>
                </c:pt>
                <c:pt idx="13">
                  <c:v>1.4557955639437625E-3</c:v>
                </c:pt>
                <c:pt idx="14">
                  <c:v>3.1061301174845511E-3</c:v>
                </c:pt>
                <c:pt idx="15">
                  <c:v>4.7022126084788505E-3</c:v>
                </c:pt>
                <c:pt idx="16">
                  <c:v>6.2093771765986631E-3</c:v>
                </c:pt>
                <c:pt idx="17">
                  <c:v>7.5927949695049016E-3</c:v>
                </c:pt>
                <c:pt idx="18">
                  <c:v>8.8190867648060608E-3</c:v>
                </c:pt>
                <c:pt idx="19">
                  <c:v>9.8567370396856029E-3</c:v>
                </c:pt>
                <c:pt idx="20">
                  <c:v>1.0680026719672497E-2</c:v>
                </c:pt>
                <c:pt idx="21">
                  <c:v>1.1270551777015669E-2</c:v>
                </c:pt>
                <c:pt idx="22">
                  <c:v>1.161592124412314E-2</c:v>
                </c:pt>
                <c:pt idx="23">
                  <c:v>1.1709043891191651E-2</c:v>
                </c:pt>
                <c:pt idx="24">
                  <c:v>1.1548088657673816E-2</c:v>
                </c:pt>
                <c:pt idx="25">
                  <c:v>1.113796516452582E-2</c:v>
                </c:pt>
                <c:pt idx="26">
                  <c:v>1.0489605832045302E-2</c:v>
                </c:pt>
                <c:pt idx="27">
                  <c:v>9.6177874252939225E-3</c:v>
                </c:pt>
                <c:pt idx="28">
                  <c:v>8.5431118877870478E-3</c:v>
                </c:pt>
                <c:pt idx="29">
                  <c:v>7.2916597434439789E-3</c:v>
                </c:pt>
                <c:pt idx="30">
                  <c:v>5.8953306555191154E-3</c:v>
                </c:pt>
                <c:pt idx="31">
                  <c:v>4.3897387181396352E-3</c:v>
                </c:pt>
                <c:pt idx="32">
                  <c:v>2.8159972669304922E-3</c:v>
                </c:pt>
                <c:pt idx="33">
                  <c:v>1.2194632716607257E-3</c:v>
                </c:pt>
                <c:pt idx="34">
                  <c:v>-3.5622631962837212E-4</c:v>
                </c:pt>
                <c:pt idx="35">
                  <c:v>-1.8715789871155187E-3</c:v>
                </c:pt>
                <c:pt idx="36">
                  <c:v>-3.292900242918595E-3</c:v>
                </c:pt>
                <c:pt idx="37">
                  <c:v>-4.591333274573439E-3</c:v>
                </c:pt>
                <c:pt idx="38">
                  <c:v>-5.7452440680118679E-3</c:v>
                </c:pt>
                <c:pt idx="39">
                  <c:v>-6.7395041251552042E-3</c:v>
                </c:pt>
                <c:pt idx="40">
                  <c:v>-7.5580242227145881E-3</c:v>
                </c:pt>
                <c:pt idx="41">
                  <c:v>-8.1823571591560958E-3</c:v>
                </c:pt>
                <c:pt idx="42">
                  <c:v>-8.5913889874547726E-3</c:v>
                </c:pt>
                <c:pt idx="43">
                  <c:v>-8.765423536831473E-3</c:v>
                </c:pt>
                <c:pt idx="44">
                  <c:v>-8.6893895691726904E-3</c:v>
                </c:pt>
                <c:pt idx="45">
                  <c:v>-8.3536528116922686E-3</c:v>
                </c:pt>
                <c:pt idx="46">
                  <c:v>-7.7544194348738715E-3</c:v>
                </c:pt>
                <c:pt idx="47">
                  <c:v>-6.893816930518026E-3</c:v>
                </c:pt>
                <c:pt idx="48">
                  <c:v>-5.7803001231494285E-3</c:v>
                </c:pt>
                <c:pt idx="49">
                  <c:v>2E-3</c:v>
                </c:pt>
                <c:pt idx="50">
                  <c:v>2E-3</c:v>
                </c:pt>
                <c:pt idx="51">
                  <c:v>2E-3</c:v>
                </c:pt>
                <c:pt idx="52">
                  <c:v>2E-3</c:v>
                </c:pt>
                <c:pt idx="53">
                  <c:v>2E-3</c:v>
                </c:pt>
                <c:pt idx="54">
                  <c:v>2E-3</c:v>
                </c:pt>
                <c:pt idx="55">
                  <c:v>2E-3</c:v>
                </c:pt>
                <c:pt idx="56">
                  <c:v>2E-3</c:v>
                </c:pt>
                <c:pt idx="57">
                  <c:v>2E-3</c:v>
                </c:pt>
                <c:pt idx="58">
                  <c:v>2E-3</c:v>
                </c:pt>
                <c:pt idx="59">
                  <c:v>2E-3</c:v>
                </c:pt>
                <c:pt idx="60">
                  <c:v>2E-3</c:v>
                </c:pt>
                <c:pt idx="61">
                  <c:v>2E-3</c:v>
                </c:pt>
                <c:pt idx="62">
                  <c:v>2E-3</c:v>
                </c:pt>
                <c:pt idx="63">
                  <c:v>2E-3</c:v>
                </c:pt>
                <c:pt idx="64">
                  <c:v>2E-3</c:v>
                </c:pt>
                <c:pt idx="65">
                  <c:v>2E-3</c:v>
                </c:pt>
                <c:pt idx="66">
                  <c:v>2E-3</c:v>
                </c:pt>
                <c:pt idx="67">
                  <c:v>2E-3</c:v>
                </c:pt>
                <c:pt idx="68">
                  <c:v>2E-3</c:v>
                </c:pt>
                <c:pt idx="69">
                  <c:v>2E-3</c:v>
                </c:pt>
                <c:pt idx="70">
                  <c:v>2E-3</c:v>
                </c:pt>
                <c:pt idx="71">
                  <c:v>2E-3</c:v>
                </c:pt>
                <c:pt idx="72">
                  <c:v>2E-3</c:v>
                </c:pt>
                <c:pt idx="73">
                  <c:v>2E-3</c:v>
                </c:pt>
                <c:pt idx="74">
                  <c:v>2E-3</c:v>
                </c:pt>
                <c:pt idx="75">
                  <c:v>2E-3</c:v>
                </c:pt>
                <c:pt idx="76">
                  <c:v>2E-3</c:v>
                </c:pt>
                <c:pt idx="77">
                  <c:v>2E-3</c:v>
                </c:pt>
                <c:pt idx="78">
                  <c:v>2E-3</c:v>
                </c:pt>
                <c:pt idx="79">
                  <c:v>2E-3</c:v>
                </c:pt>
              </c:numCache>
            </c:numRef>
          </c:val>
        </c:ser>
        <c:ser>
          <c:idx val="3"/>
          <c:order val="4"/>
          <c:tx>
            <c:strRef>
              <c:f>GRAPH!$F$1</c:f>
              <c:strCache>
                <c:ptCount val="1"/>
                <c:pt idx="0">
                  <c:v>96</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GRAPH!$F$2:$F$81</c:f>
              <c:numCache>
                <c:formatCode>General</c:formatCode>
                <c:ptCount val="80"/>
                <c:pt idx="0">
                  <c:v>-1.7919389698321651E-2</c:v>
                </c:pt>
                <c:pt idx="1">
                  <c:v>-1.6630736574222559E-2</c:v>
                </c:pt>
                <c:pt idx="2">
                  <c:v>-1.5340662903289348E-2</c:v>
                </c:pt>
                <c:pt idx="3">
                  <c:v>-1.4041536897599249E-2</c:v>
                </c:pt>
                <c:pt idx="4">
                  <c:v>-1.2721866796340376E-2</c:v>
                </c:pt>
                <c:pt idx="5">
                  <c:v>-1.1367349821372941E-2</c:v>
                </c:pt>
                <c:pt idx="6">
                  <c:v>-9.9640859740122156E-3</c:v>
                </c:pt>
                <c:pt idx="7">
                  <c:v>-8.5006221833065394E-3</c:v>
                </c:pt>
                <c:pt idx="8">
                  <c:v>-6.9696708474232929E-3</c:v>
                </c:pt>
                <c:pt idx="9">
                  <c:v>-5.3692131045535605E-3</c:v>
                </c:pt>
                <c:pt idx="10">
                  <c:v>-3.7033531108444317E-3</c:v>
                </c:pt>
                <c:pt idx="11">
                  <c:v>-1.9833642642294704E-3</c:v>
                </c:pt>
                <c:pt idx="12">
                  <c:v>-2.2797106168788163E-4</c:v>
                </c:pt>
                <c:pt idx="13">
                  <c:v>1.5366730952739716E-3</c:v>
                </c:pt>
                <c:pt idx="14">
                  <c:v>3.2786929017892485E-3</c:v>
                </c:pt>
                <c:pt idx="15">
                  <c:v>4.9634466422832316E-3</c:v>
                </c:pt>
                <c:pt idx="16">
                  <c:v>6.5543425752985886E-3</c:v>
                </c:pt>
                <c:pt idx="17">
                  <c:v>8.0146169122551729E-3</c:v>
                </c:pt>
                <c:pt idx="18">
                  <c:v>9.3090360295175097E-3</c:v>
                </c:pt>
                <c:pt idx="19">
                  <c:v>1.0404333541890359E-2</c:v>
                </c:pt>
                <c:pt idx="20">
                  <c:v>1.1273361537432081E-2</c:v>
                </c:pt>
                <c:pt idx="21">
                  <c:v>1.1896693542405429E-2</c:v>
                </c:pt>
                <c:pt idx="22">
                  <c:v>1.2261250202129981E-2</c:v>
                </c:pt>
                <c:pt idx="23">
                  <c:v>1.2359546329591187E-2</c:v>
                </c:pt>
                <c:pt idx="24">
                  <c:v>1.2189649138655695E-2</c:v>
                </c:pt>
                <c:pt idx="25">
                  <c:v>1.1756741006999477E-2</c:v>
                </c:pt>
                <c:pt idx="26">
                  <c:v>1.1072361711603373E-2</c:v>
                </c:pt>
                <c:pt idx="27">
                  <c:v>1.0152108948921362E-2</c:v>
                </c:pt>
                <c:pt idx="28">
                  <c:v>9.0177292148863279E-3</c:v>
                </c:pt>
                <c:pt idx="29">
                  <c:v>7.6967519514130889E-3</c:v>
                </c:pt>
                <c:pt idx="30">
                  <c:v>6.2228490252701774E-3</c:v>
                </c:pt>
                <c:pt idx="31">
                  <c:v>4.633613091369615E-3</c:v>
                </c:pt>
                <c:pt idx="32">
                  <c:v>2.9724415595377418E-3</c:v>
                </c:pt>
                <c:pt idx="33">
                  <c:v>1.2872112311974326E-3</c:v>
                </c:pt>
                <c:pt idx="34">
                  <c:v>-3.7601667071883725E-4</c:v>
                </c:pt>
                <c:pt idx="35">
                  <c:v>-1.975555597510825E-3</c:v>
                </c:pt>
                <c:pt idx="36">
                  <c:v>-3.4758391453029612E-3</c:v>
                </c:pt>
                <c:pt idx="37">
                  <c:v>-4.8464073453830751E-3</c:v>
                </c:pt>
                <c:pt idx="38">
                  <c:v>-6.0644242940125267E-3</c:v>
                </c:pt>
                <c:pt idx="39">
                  <c:v>-7.1139210209971602E-3</c:v>
                </c:pt>
                <c:pt idx="40">
                  <c:v>-7.9779144573098419E-3</c:v>
                </c:pt>
                <c:pt idx="41">
                  <c:v>-8.6369325568869896E-3</c:v>
                </c:pt>
                <c:pt idx="42">
                  <c:v>-9.0686883756467048E-3</c:v>
                </c:pt>
                <c:pt idx="43">
                  <c:v>-9.2523915110998885E-3</c:v>
                </c:pt>
                <c:pt idx="44">
                  <c:v>-9.1721334341267283E-3</c:v>
                </c:pt>
                <c:pt idx="45">
                  <c:v>-8.8177446345640616E-3</c:v>
                </c:pt>
                <c:pt idx="46">
                  <c:v>-8.1852205145890866E-3</c:v>
                </c:pt>
                <c:pt idx="47">
                  <c:v>-7.2768067599912499E-3</c:v>
                </c:pt>
                <c:pt idx="48">
                  <c:v>-6.1014279077688414E-3</c:v>
                </c:pt>
                <c:pt idx="49">
                  <c:v>2E-3</c:v>
                </c:pt>
                <c:pt idx="50">
                  <c:v>2E-3</c:v>
                </c:pt>
                <c:pt idx="51">
                  <c:v>2E-3</c:v>
                </c:pt>
                <c:pt idx="52">
                  <c:v>2E-3</c:v>
                </c:pt>
                <c:pt idx="53">
                  <c:v>2E-3</c:v>
                </c:pt>
                <c:pt idx="54">
                  <c:v>2E-3</c:v>
                </c:pt>
                <c:pt idx="55">
                  <c:v>2E-3</c:v>
                </c:pt>
                <c:pt idx="56">
                  <c:v>2E-3</c:v>
                </c:pt>
                <c:pt idx="57">
                  <c:v>2E-3</c:v>
                </c:pt>
                <c:pt idx="58">
                  <c:v>2E-3</c:v>
                </c:pt>
                <c:pt idx="59">
                  <c:v>2E-3</c:v>
                </c:pt>
                <c:pt idx="60">
                  <c:v>2E-3</c:v>
                </c:pt>
                <c:pt idx="61">
                  <c:v>2E-3</c:v>
                </c:pt>
                <c:pt idx="62">
                  <c:v>2E-3</c:v>
                </c:pt>
                <c:pt idx="63">
                  <c:v>2E-3</c:v>
                </c:pt>
                <c:pt idx="64">
                  <c:v>2E-3</c:v>
                </c:pt>
                <c:pt idx="65">
                  <c:v>2E-3</c:v>
                </c:pt>
                <c:pt idx="66">
                  <c:v>2E-3</c:v>
                </c:pt>
                <c:pt idx="67">
                  <c:v>2E-3</c:v>
                </c:pt>
                <c:pt idx="68">
                  <c:v>2E-3</c:v>
                </c:pt>
                <c:pt idx="69">
                  <c:v>2E-3</c:v>
                </c:pt>
                <c:pt idx="70">
                  <c:v>2E-3</c:v>
                </c:pt>
                <c:pt idx="71">
                  <c:v>2E-3</c:v>
                </c:pt>
                <c:pt idx="72">
                  <c:v>2E-3</c:v>
                </c:pt>
                <c:pt idx="73">
                  <c:v>2E-3</c:v>
                </c:pt>
                <c:pt idx="74">
                  <c:v>2E-3</c:v>
                </c:pt>
                <c:pt idx="75">
                  <c:v>2E-3</c:v>
                </c:pt>
                <c:pt idx="76">
                  <c:v>2E-3</c:v>
                </c:pt>
                <c:pt idx="77">
                  <c:v>2E-3</c:v>
                </c:pt>
                <c:pt idx="78">
                  <c:v>2E-3</c:v>
                </c:pt>
                <c:pt idx="79">
                  <c:v>2E-3</c:v>
                </c:pt>
              </c:numCache>
            </c:numRef>
          </c:val>
        </c:ser>
        <c:ser>
          <c:idx val="4"/>
          <c:order val="5"/>
          <c:tx>
            <c:strRef>
              <c:f>GRAPH!$G$1</c:f>
              <c:strCache>
                <c:ptCount val="1"/>
                <c:pt idx="0">
                  <c:v>95</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GRAPH!$G$2:$G$81</c:f>
              <c:numCache>
                <c:formatCode>General</c:formatCode>
                <c:ptCount val="80"/>
                <c:pt idx="0">
                  <c:v>-1.8862515471917529E-2</c:v>
                </c:pt>
                <c:pt idx="1">
                  <c:v>-1.7506038499181642E-2</c:v>
                </c:pt>
                <c:pt idx="2">
                  <c:v>-1.6148066213988788E-2</c:v>
                </c:pt>
                <c:pt idx="3">
                  <c:v>-1.4780565155367631E-2</c:v>
                </c:pt>
                <c:pt idx="4">
                  <c:v>-1.3391438732989869E-2</c:v>
                </c:pt>
                <c:pt idx="5">
                  <c:v>-1.1965631390918885E-2</c:v>
                </c:pt>
                <c:pt idx="6">
                  <c:v>-1.0488511551591806E-2</c:v>
                </c:pt>
                <c:pt idx="7">
                  <c:v>-8.9480233508489881E-3</c:v>
                </c:pt>
                <c:pt idx="8">
                  <c:v>-7.3364956288666239E-3</c:v>
                </c:pt>
                <c:pt idx="9">
                  <c:v>-5.6518032679511165E-3</c:v>
                </c:pt>
                <c:pt idx="10">
                  <c:v>-3.8982664324678229E-3</c:v>
                </c:pt>
                <c:pt idx="11">
                  <c:v>-2.0877518570836529E-3</c:v>
                </c:pt>
                <c:pt idx="12">
                  <c:v>-2.3996953861882275E-4</c:v>
                </c:pt>
                <c:pt idx="13">
                  <c:v>1.6175506266041806E-3</c:v>
                </c:pt>
                <c:pt idx="14">
                  <c:v>3.4512556860939458E-3</c:v>
                </c:pt>
                <c:pt idx="15">
                  <c:v>5.2246806760876119E-3</c:v>
                </c:pt>
                <c:pt idx="16">
                  <c:v>6.8993079739985141E-3</c:v>
                </c:pt>
                <c:pt idx="17">
                  <c:v>8.4364388550054459E-3</c:v>
                </c:pt>
                <c:pt idx="18">
                  <c:v>9.7989852942289568E-3</c:v>
                </c:pt>
                <c:pt idx="19">
                  <c:v>1.0951930044095115E-2</c:v>
                </c:pt>
                <c:pt idx="20">
                  <c:v>1.1866696355191664E-2</c:v>
                </c:pt>
                <c:pt idx="21">
                  <c:v>1.2522835307795188E-2</c:v>
                </c:pt>
                <c:pt idx="22">
                  <c:v>1.2906579160136822E-2</c:v>
                </c:pt>
                <c:pt idx="23">
                  <c:v>1.3010048767990723E-2</c:v>
                </c:pt>
                <c:pt idx="24">
                  <c:v>1.2831209619637574E-2</c:v>
                </c:pt>
                <c:pt idx="25">
                  <c:v>1.2375516849473134E-2</c:v>
                </c:pt>
                <c:pt idx="26">
                  <c:v>1.1655117591161446E-2</c:v>
                </c:pt>
                <c:pt idx="27">
                  <c:v>1.0686430472548802E-2</c:v>
                </c:pt>
                <c:pt idx="28">
                  <c:v>9.4923465419856079E-3</c:v>
                </c:pt>
                <c:pt idx="29">
                  <c:v>8.1018441593821988E-3</c:v>
                </c:pt>
                <c:pt idx="30">
                  <c:v>6.5503673950212393E-3</c:v>
                </c:pt>
                <c:pt idx="31">
                  <c:v>4.8774874645995947E-3</c:v>
                </c:pt>
                <c:pt idx="32">
                  <c:v>3.1288858521449914E-3</c:v>
                </c:pt>
                <c:pt idx="33">
                  <c:v>1.3549591907341396E-3</c:v>
                </c:pt>
                <c:pt idx="34">
                  <c:v>-3.9580702180930238E-4</c:v>
                </c:pt>
                <c:pt idx="35">
                  <c:v>-2.0795322079061318E-3</c:v>
                </c:pt>
                <c:pt idx="36">
                  <c:v>-3.6587780476873277E-3</c:v>
                </c:pt>
                <c:pt idx="37">
                  <c:v>-5.1014814161927102E-3</c:v>
                </c:pt>
                <c:pt idx="38">
                  <c:v>-6.3836045200131863E-3</c:v>
                </c:pt>
                <c:pt idx="39">
                  <c:v>-7.4883379168391162E-3</c:v>
                </c:pt>
                <c:pt idx="40">
                  <c:v>-8.3978046919050975E-3</c:v>
                </c:pt>
                <c:pt idx="41">
                  <c:v>-9.0915079546178834E-3</c:v>
                </c:pt>
                <c:pt idx="42">
                  <c:v>-9.545987763838637E-3</c:v>
                </c:pt>
                <c:pt idx="43">
                  <c:v>-9.7393594853683041E-3</c:v>
                </c:pt>
                <c:pt idx="44">
                  <c:v>-9.6548772990807663E-3</c:v>
                </c:pt>
                <c:pt idx="45">
                  <c:v>-9.2818364574358547E-3</c:v>
                </c:pt>
                <c:pt idx="46">
                  <c:v>-8.6160215943043017E-3</c:v>
                </c:pt>
                <c:pt idx="47">
                  <c:v>-7.6597965894644737E-3</c:v>
                </c:pt>
                <c:pt idx="48">
                  <c:v>-6.4225556923882543E-3</c:v>
                </c:pt>
                <c:pt idx="49">
                  <c:v>2E-3</c:v>
                </c:pt>
                <c:pt idx="50">
                  <c:v>2E-3</c:v>
                </c:pt>
                <c:pt idx="51">
                  <c:v>2E-3</c:v>
                </c:pt>
                <c:pt idx="52">
                  <c:v>2E-3</c:v>
                </c:pt>
                <c:pt idx="53">
                  <c:v>2E-3</c:v>
                </c:pt>
                <c:pt idx="54">
                  <c:v>2E-3</c:v>
                </c:pt>
                <c:pt idx="55">
                  <c:v>2E-3</c:v>
                </c:pt>
                <c:pt idx="56">
                  <c:v>2E-3</c:v>
                </c:pt>
                <c:pt idx="57">
                  <c:v>2E-3</c:v>
                </c:pt>
                <c:pt idx="58">
                  <c:v>2E-3</c:v>
                </c:pt>
                <c:pt idx="59">
                  <c:v>2E-3</c:v>
                </c:pt>
                <c:pt idx="60">
                  <c:v>2E-3</c:v>
                </c:pt>
                <c:pt idx="61">
                  <c:v>2E-3</c:v>
                </c:pt>
                <c:pt idx="62">
                  <c:v>2E-3</c:v>
                </c:pt>
                <c:pt idx="63">
                  <c:v>2E-3</c:v>
                </c:pt>
                <c:pt idx="64">
                  <c:v>2E-3</c:v>
                </c:pt>
                <c:pt idx="65">
                  <c:v>2E-3</c:v>
                </c:pt>
                <c:pt idx="66">
                  <c:v>2E-3</c:v>
                </c:pt>
                <c:pt idx="67">
                  <c:v>2E-3</c:v>
                </c:pt>
                <c:pt idx="68">
                  <c:v>2E-3</c:v>
                </c:pt>
                <c:pt idx="69">
                  <c:v>2E-3</c:v>
                </c:pt>
                <c:pt idx="70">
                  <c:v>2E-3</c:v>
                </c:pt>
                <c:pt idx="71">
                  <c:v>2E-3</c:v>
                </c:pt>
                <c:pt idx="72">
                  <c:v>2E-3</c:v>
                </c:pt>
                <c:pt idx="73">
                  <c:v>2E-3</c:v>
                </c:pt>
                <c:pt idx="74">
                  <c:v>2E-3</c:v>
                </c:pt>
                <c:pt idx="75">
                  <c:v>2E-3</c:v>
                </c:pt>
                <c:pt idx="76">
                  <c:v>2E-3</c:v>
                </c:pt>
                <c:pt idx="77">
                  <c:v>2E-3</c:v>
                </c:pt>
                <c:pt idx="78">
                  <c:v>2E-3</c:v>
                </c:pt>
                <c:pt idx="79">
                  <c:v>2E-3</c:v>
                </c:pt>
              </c:numCache>
            </c:numRef>
          </c:val>
        </c:ser>
        <c:ser>
          <c:idx val="5"/>
          <c:order val="6"/>
          <c:tx>
            <c:strRef>
              <c:f>GRAPH!$H$1</c:f>
              <c:strCache>
                <c:ptCount val="1"/>
                <c:pt idx="0">
                  <c:v>94</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GRAPH!$H$2:$H$81</c:f>
              <c:numCache>
                <c:formatCode>General</c:formatCode>
                <c:ptCount val="80"/>
                <c:pt idx="0">
                  <c:v>-1.5565749028550568E-2</c:v>
                </c:pt>
                <c:pt idx="1">
                  <c:v>-1.4682496291021918E-2</c:v>
                </c:pt>
                <c:pt idx="2">
                  <c:v>-1.3793843735575795E-2</c:v>
                </c:pt>
                <c:pt idx="3">
                  <c:v>-1.2885111989063391E-2</c:v>
                </c:pt>
                <c:pt idx="4">
                  <c:v>-1.1934470743856895E-2</c:v>
                </c:pt>
                <c:pt idx="5">
                  <c:v>-1.0915122497087593E-2</c:v>
                </c:pt>
                <c:pt idx="6">
                  <c:v>-9.8009194607195926E-3</c:v>
                </c:pt>
                <c:pt idx="7">
                  <c:v>-8.5699567924926168E-3</c:v>
                </c:pt>
                <c:pt idx="8">
                  <c:v>-7.2074483997768279E-3</c:v>
                </c:pt>
                <c:pt idx="9">
                  <c:v>-5.7074518867494817E-3</c:v>
                </c:pt>
                <c:pt idx="10">
                  <c:v>-4.0740834559835903E-3</c:v>
                </c:pt>
                <c:pt idx="11">
                  <c:v>-2.3229517405822797E-3</c:v>
                </c:pt>
                <c:pt idx="12">
                  <c:v>-4.812895699914943E-4</c:v>
                </c:pt>
                <c:pt idx="13">
                  <c:v>1.4124415027226833E-3</c:v>
                </c:pt>
                <c:pt idx="14">
                  <c:v>3.311703442593128E-3</c:v>
                </c:pt>
                <c:pt idx="15">
                  <c:v>5.1670839240083311E-3</c:v>
                </c:pt>
                <c:pt idx="16">
                  <c:v>6.9280053683771214E-3</c:v>
                </c:pt>
                <c:pt idx="17">
                  <c:v>8.5457411093228242E-3</c:v>
                </c:pt>
                <c:pt idx="18">
                  <c:v>9.9759511070681706E-3</c:v>
                </c:pt>
                <c:pt idx="19">
                  <c:v>1.1178910186677049E-2</c:v>
                </c:pt>
                <c:pt idx="20">
                  <c:v>1.2124664997942958E-2</c:v>
                </c:pt>
                <c:pt idx="21">
                  <c:v>1.2794304100611886E-2</c:v>
                </c:pt>
                <c:pt idx="22">
                  <c:v>1.3176900208156428E-2</c:v>
                </c:pt>
                <c:pt idx="23">
                  <c:v>1.3267756685034882E-2</c:v>
                </c:pt>
                <c:pt idx="24">
                  <c:v>1.3067844901490822E-2</c:v>
                </c:pt>
                <c:pt idx="25">
                  <c:v>1.2585874523505347E-2</c:v>
                </c:pt>
                <c:pt idx="26">
                  <c:v>1.1837218873265387E-2</c:v>
                </c:pt>
                <c:pt idx="27">
                  <c:v>1.0840616170686657E-2</c:v>
                </c:pt>
                <c:pt idx="28">
                  <c:v>9.6212765092965613E-3</c:v>
                </c:pt>
                <c:pt idx="29">
                  <c:v>8.2104846672879095E-3</c:v>
                </c:pt>
                <c:pt idx="30">
                  <c:v>6.6464308490146173E-3</c:v>
                </c:pt>
                <c:pt idx="31">
                  <c:v>4.9712388915581496E-3</c:v>
                </c:pt>
                <c:pt idx="32">
                  <c:v>3.2340125380754259E-3</c:v>
                </c:pt>
                <c:pt idx="33">
                  <c:v>1.4892660411586212E-3</c:v>
                </c:pt>
                <c:pt idx="34">
                  <c:v>-2.1209827211965404E-4</c:v>
                </c:pt>
                <c:pt idx="35">
                  <c:v>-1.825964346509279E-3</c:v>
                </c:pt>
                <c:pt idx="36">
                  <c:v>-3.3170330155269934E-3</c:v>
                </c:pt>
                <c:pt idx="37">
                  <c:v>-4.6568900966676985E-3</c:v>
                </c:pt>
                <c:pt idx="38">
                  <c:v>-5.8268615149217329E-3</c:v>
                </c:pt>
                <c:pt idx="39">
                  <c:v>-6.8162704746401737E-3</c:v>
                </c:pt>
                <c:pt idx="40">
                  <c:v>-7.6113206244576848E-3</c:v>
                </c:pt>
                <c:pt idx="41">
                  <c:v>-8.1932516814764433E-3</c:v>
                </c:pt>
                <c:pt idx="42">
                  <c:v>-8.5383247919086358E-3</c:v>
                </c:pt>
                <c:pt idx="43">
                  <c:v>-8.6236777625998684E-3</c:v>
                </c:pt>
                <c:pt idx="44">
                  <c:v>-8.4322978805837501E-3</c:v>
                </c:pt>
                <c:pt idx="45">
                  <c:v>-7.9539364330698525E-3</c:v>
                </c:pt>
                <c:pt idx="46">
                  <c:v>-7.1855540790530803E-3</c:v>
                </c:pt>
                <c:pt idx="47">
                  <c:v>-6.1312594340290349E-3</c:v>
                </c:pt>
                <c:pt idx="48">
                  <c:v>-4.802822620531666E-3</c:v>
                </c:pt>
                <c:pt idx="49">
                  <c:v>3.0000000000000001E-3</c:v>
                </c:pt>
                <c:pt idx="50">
                  <c:v>3.0000000000000001E-3</c:v>
                </c:pt>
                <c:pt idx="51">
                  <c:v>3.0000000000000001E-3</c:v>
                </c:pt>
                <c:pt idx="52">
                  <c:v>3.0000000000000001E-3</c:v>
                </c:pt>
                <c:pt idx="53">
                  <c:v>3.0000000000000001E-3</c:v>
                </c:pt>
                <c:pt idx="54">
                  <c:v>3.0000000000000001E-3</c:v>
                </c:pt>
                <c:pt idx="55">
                  <c:v>3.0000000000000001E-3</c:v>
                </c:pt>
                <c:pt idx="56">
                  <c:v>3.0000000000000001E-3</c:v>
                </c:pt>
                <c:pt idx="57">
                  <c:v>3.0000000000000001E-3</c:v>
                </c:pt>
                <c:pt idx="58">
                  <c:v>3.0000000000000001E-3</c:v>
                </c:pt>
                <c:pt idx="59">
                  <c:v>3.0000000000000001E-3</c:v>
                </c:pt>
                <c:pt idx="60">
                  <c:v>3.0000000000000001E-3</c:v>
                </c:pt>
                <c:pt idx="61">
                  <c:v>3.0000000000000001E-3</c:v>
                </c:pt>
                <c:pt idx="62">
                  <c:v>3.0000000000000001E-3</c:v>
                </c:pt>
                <c:pt idx="63">
                  <c:v>3.0000000000000001E-3</c:v>
                </c:pt>
                <c:pt idx="64">
                  <c:v>3.0000000000000001E-3</c:v>
                </c:pt>
                <c:pt idx="65">
                  <c:v>3.0000000000000001E-3</c:v>
                </c:pt>
                <c:pt idx="66">
                  <c:v>3.0000000000000001E-3</c:v>
                </c:pt>
                <c:pt idx="67">
                  <c:v>3.0000000000000001E-3</c:v>
                </c:pt>
                <c:pt idx="68">
                  <c:v>3.0000000000000001E-3</c:v>
                </c:pt>
                <c:pt idx="69">
                  <c:v>3.0000000000000001E-3</c:v>
                </c:pt>
                <c:pt idx="70">
                  <c:v>3.0000000000000001E-3</c:v>
                </c:pt>
                <c:pt idx="71">
                  <c:v>3.0000000000000001E-3</c:v>
                </c:pt>
                <c:pt idx="72">
                  <c:v>3.0000000000000001E-3</c:v>
                </c:pt>
                <c:pt idx="73">
                  <c:v>3.0000000000000001E-3</c:v>
                </c:pt>
                <c:pt idx="74">
                  <c:v>3.0000000000000001E-3</c:v>
                </c:pt>
                <c:pt idx="75">
                  <c:v>3.0000000000000001E-3</c:v>
                </c:pt>
                <c:pt idx="76">
                  <c:v>3.0000000000000001E-3</c:v>
                </c:pt>
                <c:pt idx="77">
                  <c:v>3.0000000000000001E-3</c:v>
                </c:pt>
                <c:pt idx="78">
                  <c:v>3.0000000000000001E-3</c:v>
                </c:pt>
                <c:pt idx="79">
                  <c:v>3.0000000000000001E-3</c:v>
                </c:pt>
              </c:numCache>
            </c:numRef>
          </c:val>
        </c:ser>
        <c:ser>
          <c:idx val="6"/>
          <c:order val="7"/>
          <c:tx>
            <c:strRef>
              <c:f>GRAPH!$I$1</c:f>
              <c:strCache>
                <c:ptCount val="1"/>
                <c:pt idx="0">
                  <c:v>93</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GRAPH!$I$2:$I$81</c:f>
              <c:numCache>
                <c:formatCode>General</c:formatCode>
                <c:ptCount val="80"/>
                <c:pt idx="0">
                  <c:v>-1.2485439192037928E-2</c:v>
                </c:pt>
                <c:pt idx="1">
                  <c:v>-1.2029710506970659E-2</c:v>
                </c:pt>
                <c:pt idx="2">
                  <c:v>-1.1565350237573435E-2</c:v>
                </c:pt>
                <c:pt idx="3">
                  <c:v>-1.1071539320804957E-2</c:v>
                </c:pt>
                <c:pt idx="4">
                  <c:v>-1.0517777255410143E-2</c:v>
                </c:pt>
                <c:pt idx="5">
                  <c:v>-9.8670410487438076E-3</c:v>
                </c:pt>
                <c:pt idx="6">
                  <c:v>-9.0835824840573842E-3</c:v>
                </c:pt>
                <c:pt idx="7">
                  <c:v>-8.1376044570742323E-3</c:v>
                </c:pt>
                <c:pt idx="8">
                  <c:v>-7.0087491390922185E-3</c:v>
                </c:pt>
                <c:pt idx="9">
                  <c:v>-5.6878899567054386E-3</c:v>
                </c:pt>
                <c:pt idx="10">
                  <c:v>-4.1784406296132559E-3</c:v>
                </c:pt>
                <c:pt idx="11">
                  <c:v>-2.4983284033430753E-3</c:v>
                </c:pt>
                <c:pt idx="12">
                  <c:v>-6.8029045437056901E-4</c:v>
                </c:pt>
                <c:pt idx="13">
                  <c:v>1.2284066384807835E-3</c:v>
                </c:pt>
                <c:pt idx="14">
                  <c:v>3.1703493985312248E-3</c:v>
                </c:pt>
                <c:pt idx="15">
                  <c:v>5.085400449079569E-3</c:v>
                </c:pt>
                <c:pt idx="16">
                  <c:v>6.91298291138287E-3</c:v>
                </c:pt>
                <c:pt idx="17">
                  <c:v>8.5961061344586032E-3</c:v>
                </c:pt>
                <c:pt idx="18">
                  <c:v>1.0084503629789743E-2</c:v>
                </c:pt>
                <c:pt idx="19">
                  <c:v>1.1334238381317752E-2</c:v>
                </c:pt>
                <c:pt idx="20">
                  <c:v>1.2313699000025102E-2</c:v>
                </c:pt>
                <c:pt idx="21">
                  <c:v>1.3004354364965387E-2</c:v>
                </c:pt>
                <c:pt idx="22">
                  <c:v>1.3396119535350803E-2</c:v>
                </c:pt>
                <c:pt idx="23">
                  <c:v>1.3485123795576759E-2</c:v>
                </c:pt>
                <c:pt idx="24">
                  <c:v>1.3273143059697623E-2</c:v>
                </c:pt>
                <c:pt idx="25">
                  <c:v>1.2770794273275765E-2</c:v>
                </c:pt>
                <c:pt idx="26">
                  <c:v>1.1996451358335158E-2</c:v>
                </c:pt>
                <c:pt idx="27">
                  <c:v>1.0971866853915047E-2</c:v>
                </c:pt>
                <c:pt idx="28">
                  <c:v>9.7260314073560616E-3</c:v>
                </c:pt>
                <c:pt idx="29">
                  <c:v>8.2943018234477028E-3</c:v>
                </c:pt>
                <c:pt idx="30">
                  <c:v>6.7193947743913185E-3</c:v>
                </c:pt>
                <c:pt idx="31">
                  <c:v>5.0472613380514453E-3</c:v>
                </c:pt>
                <c:pt idx="32">
                  <c:v>3.3312732301700176E-3</c:v>
                </c:pt>
                <c:pt idx="33">
                  <c:v>1.6303053657816813E-3</c:v>
                </c:pt>
                <c:pt idx="34">
                  <c:v>-3.1862905978119471E-6</c:v>
                </c:pt>
                <c:pt idx="35">
                  <c:v>-1.5266180679300856E-3</c:v>
                </c:pt>
                <c:pt idx="36">
                  <c:v>-2.9093050237325446E-3</c:v>
                </c:pt>
                <c:pt idx="37">
                  <c:v>-4.1291231443874032E-3</c:v>
                </c:pt>
                <c:pt idx="38">
                  <c:v>-5.1751296524020773E-3</c:v>
                </c:pt>
                <c:pt idx="39">
                  <c:v>-6.0442513931142638E-3</c:v>
                </c:pt>
                <c:pt idx="40">
                  <c:v>-6.7269630906883204E-3</c:v>
                </c:pt>
                <c:pt idx="41">
                  <c:v>-7.2053721310727514E-3</c:v>
                </c:pt>
                <c:pt idx="42">
                  <c:v>-7.4539516243901094E-3</c:v>
                </c:pt>
                <c:pt idx="43">
                  <c:v>-7.4470730670355145E-3</c:v>
                </c:pt>
                <c:pt idx="44">
                  <c:v>-7.166028649339351E-3</c:v>
                </c:pt>
                <c:pt idx="45">
                  <c:v>-6.599848993220192E-3</c:v>
                </c:pt>
                <c:pt idx="46">
                  <c:v>-5.7457122352679857E-3</c:v>
                </c:pt>
                <c:pt idx="47">
                  <c:v>-4.6086804303842044E-3</c:v>
                </c:pt>
                <c:pt idx="48">
                  <c:v>-3.2024806021964114E-3</c:v>
                </c:pt>
                <c:pt idx="49">
                  <c:v>3.0000000000000001E-3</c:v>
                </c:pt>
                <c:pt idx="50">
                  <c:v>3.0000000000000001E-3</c:v>
                </c:pt>
                <c:pt idx="51">
                  <c:v>3.0000000000000001E-3</c:v>
                </c:pt>
                <c:pt idx="52">
                  <c:v>3.0000000000000001E-3</c:v>
                </c:pt>
                <c:pt idx="53">
                  <c:v>3.0000000000000001E-3</c:v>
                </c:pt>
                <c:pt idx="54">
                  <c:v>3.0000000000000001E-3</c:v>
                </c:pt>
                <c:pt idx="55">
                  <c:v>3.0000000000000001E-3</c:v>
                </c:pt>
                <c:pt idx="56">
                  <c:v>3.0000000000000001E-3</c:v>
                </c:pt>
                <c:pt idx="57">
                  <c:v>3.0000000000000001E-3</c:v>
                </c:pt>
                <c:pt idx="58">
                  <c:v>3.0000000000000001E-3</c:v>
                </c:pt>
                <c:pt idx="59">
                  <c:v>3.0000000000000001E-3</c:v>
                </c:pt>
                <c:pt idx="60">
                  <c:v>3.0000000000000001E-3</c:v>
                </c:pt>
                <c:pt idx="61">
                  <c:v>3.0000000000000001E-3</c:v>
                </c:pt>
                <c:pt idx="62">
                  <c:v>3.0000000000000001E-3</c:v>
                </c:pt>
                <c:pt idx="63">
                  <c:v>3.0000000000000001E-3</c:v>
                </c:pt>
                <c:pt idx="64">
                  <c:v>3.0000000000000001E-3</c:v>
                </c:pt>
                <c:pt idx="65">
                  <c:v>3.0000000000000001E-3</c:v>
                </c:pt>
                <c:pt idx="66">
                  <c:v>3.0000000000000001E-3</c:v>
                </c:pt>
                <c:pt idx="67">
                  <c:v>3.0000000000000001E-3</c:v>
                </c:pt>
                <c:pt idx="68">
                  <c:v>3.0000000000000001E-3</c:v>
                </c:pt>
                <c:pt idx="69">
                  <c:v>3.0000000000000001E-3</c:v>
                </c:pt>
                <c:pt idx="70">
                  <c:v>3.0000000000000001E-3</c:v>
                </c:pt>
                <c:pt idx="71">
                  <c:v>3.0000000000000001E-3</c:v>
                </c:pt>
                <c:pt idx="72">
                  <c:v>3.0000000000000001E-3</c:v>
                </c:pt>
                <c:pt idx="73">
                  <c:v>3.0000000000000001E-3</c:v>
                </c:pt>
                <c:pt idx="74">
                  <c:v>3.0000000000000001E-3</c:v>
                </c:pt>
                <c:pt idx="75">
                  <c:v>3.0000000000000001E-3</c:v>
                </c:pt>
                <c:pt idx="76">
                  <c:v>3.0000000000000001E-3</c:v>
                </c:pt>
                <c:pt idx="77">
                  <c:v>3.0000000000000001E-3</c:v>
                </c:pt>
                <c:pt idx="78">
                  <c:v>3.0000000000000001E-3</c:v>
                </c:pt>
                <c:pt idx="79">
                  <c:v>3.0000000000000001E-3</c:v>
                </c:pt>
              </c:numCache>
            </c:numRef>
          </c:val>
        </c:ser>
        <c:ser>
          <c:idx val="7"/>
          <c:order val="8"/>
          <c:tx>
            <c:strRef>
              <c:f>GRAPH!$J$1</c:f>
              <c:strCache>
                <c:ptCount val="1"/>
                <c:pt idx="0">
                  <c:v>92</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GRAPH!$J$2:$J$81</c:f>
              <c:numCache>
                <c:formatCode>General</c:formatCode>
                <c:ptCount val="80"/>
                <c:pt idx="0">
                  <c:v>-9.6238895821560977E-3</c:v>
                </c:pt>
                <c:pt idx="1">
                  <c:v>-9.5493757051854367E-3</c:v>
                </c:pt>
                <c:pt idx="2">
                  <c:v>-9.4636454791956481E-3</c:v>
                </c:pt>
                <c:pt idx="3">
                  <c:v>-9.3403341785207594E-3</c:v>
                </c:pt>
                <c:pt idx="4">
                  <c:v>-9.1414062413872621E-3</c:v>
                </c:pt>
                <c:pt idx="5">
                  <c:v>-8.8211336863295298E-3</c:v>
                </c:pt>
                <c:pt idx="6">
                  <c:v>-8.3360326673598273E-3</c:v>
                </c:pt>
                <c:pt idx="7">
                  <c:v>-7.650358509587285E-3</c:v>
                </c:pt>
                <c:pt idx="8">
                  <c:v>-6.7397806260165449E-3</c:v>
                </c:pt>
                <c:pt idx="9">
                  <c:v>-5.5926482853134729E-3</c:v>
                </c:pt>
                <c:pt idx="10">
                  <c:v>-4.2111352883942299E-3</c:v>
                </c:pt>
                <c:pt idx="11">
                  <c:v>-2.6139735947006137E-3</c:v>
                </c:pt>
                <c:pt idx="12">
                  <c:v>-8.3733806075625417E-4</c:v>
                </c:pt>
                <c:pt idx="13">
                  <c:v>1.0647747987263534E-3</c:v>
                </c:pt>
                <c:pt idx="14">
                  <c:v>3.0261807056466417E-3</c:v>
                </c:pt>
                <c:pt idx="15">
                  <c:v>4.9783293449467969E-3</c:v>
                </c:pt>
                <c:pt idx="16">
                  <c:v>6.8528026140772802E-3</c:v>
                </c:pt>
                <c:pt idx="17">
                  <c:v>8.5861576734530543E-3</c:v>
                </c:pt>
                <c:pt idx="18">
                  <c:v>1.0123542664227103E-2</c:v>
                </c:pt>
                <c:pt idx="19">
                  <c:v>1.1417303110339172E-2</c:v>
                </c:pt>
                <c:pt idx="20">
                  <c:v>1.2433835906148438E-2</c:v>
                </c:pt>
                <c:pt idx="21">
                  <c:v>1.3153705880627697E-2</c:v>
                </c:pt>
                <c:pt idx="22">
                  <c:v>1.3565500703707545E-2</c:v>
                </c:pt>
                <c:pt idx="23">
                  <c:v>1.3663683329431908E-2</c:v>
                </c:pt>
                <c:pt idx="24">
                  <c:v>1.3448597603169521E-2</c:v>
                </c:pt>
                <c:pt idx="25">
                  <c:v>1.2931431125510762E-2</c:v>
                </c:pt>
                <c:pt idx="26">
                  <c:v>1.2133482869537748E-2</c:v>
                </c:pt>
                <c:pt idx="27">
                  <c:v>1.1080367637761657E-2</c:v>
                </c:pt>
                <c:pt idx="28">
                  <c:v>9.8064265696604647E-3</c:v>
                </c:pt>
                <c:pt idx="29">
                  <c:v>8.3528994739577866E-3</c:v>
                </c:pt>
                <c:pt idx="30">
                  <c:v>6.7688558024437961E-3</c:v>
                </c:pt>
                <c:pt idx="31">
                  <c:v>5.1052539304057287E-3</c:v>
                </c:pt>
                <c:pt idx="32">
                  <c:v>3.4205216626245205E-3</c:v>
                </c:pt>
                <c:pt idx="33">
                  <c:v>1.7780329987602261E-3</c:v>
                </c:pt>
                <c:pt idx="34">
                  <c:v>2.3093720955202901E-4</c:v>
                </c:pt>
                <c:pt idx="35">
                  <c:v>-1.1814904615494726E-3</c:v>
                </c:pt>
                <c:pt idx="36">
                  <c:v>-2.4356227882984527E-3</c:v>
                </c:pt>
                <c:pt idx="37">
                  <c:v>-3.518296941378507E-3</c:v>
                </c:pt>
                <c:pt idx="38">
                  <c:v>-4.4287335802009054E-3</c:v>
                </c:pt>
                <c:pt idx="39">
                  <c:v>-5.1728449562347123E-3</c:v>
                </c:pt>
                <c:pt idx="40">
                  <c:v>-5.7455278327609438E-3</c:v>
                </c:pt>
                <c:pt idx="41">
                  <c:v>-6.1288227529923134E-3</c:v>
                </c:pt>
                <c:pt idx="42">
                  <c:v>-6.2938688384590602E-3</c:v>
                </c:pt>
                <c:pt idx="43">
                  <c:v>-6.2104670887881408E-3</c:v>
                </c:pt>
                <c:pt idx="44">
                  <c:v>-5.8569192604853715E-3</c:v>
                </c:pt>
                <c:pt idx="45">
                  <c:v>-5.2204165584512907E-3</c:v>
                </c:pt>
                <c:pt idx="46">
                  <c:v>-4.2974153238490853E-3</c:v>
                </c:pt>
                <c:pt idx="47">
                  <c:v>-3.0931456351788178E-3</c:v>
                </c:pt>
                <c:pt idx="48">
                  <c:v>-1.6228503806645644E-3</c:v>
                </c:pt>
                <c:pt idx="49">
                  <c:v>3.0000000000000001E-3</c:v>
                </c:pt>
                <c:pt idx="50">
                  <c:v>3.0000000000000001E-3</c:v>
                </c:pt>
                <c:pt idx="51">
                  <c:v>3.0000000000000001E-3</c:v>
                </c:pt>
                <c:pt idx="52">
                  <c:v>3.0000000000000001E-3</c:v>
                </c:pt>
                <c:pt idx="53">
                  <c:v>3.0000000000000001E-3</c:v>
                </c:pt>
                <c:pt idx="54">
                  <c:v>3.0000000000000001E-3</c:v>
                </c:pt>
                <c:pt idx="55">
                  <c:v>3.0000000000000001E-3</c:v>
                </c:pt>
                <c:pt idx="56">
                  <c:v>3.0000000000000001E-3</c:v>
                </c:pt>
                <c:pt idx="57">
                  <c:v>3.0000000000000001E-3</c:v>
                </c:pt>
                <c:pt idx="58">
                  <c:v>3.0000000000000001E-3</c:v>
                </c:pt>
                <c:pt idx="59">
                  <c:v>3.0000000000000001E-3</c:v>
                </c:pt>
                <c:pt idx="60">
                  <c:v>3.0000000000000001E-3</c:v>
                </c:pt>
                <c:pt idx="61">
                  <c:v>3.0000000000000001E-3</c:v>
                </c:pt>
                <c:pt idx="62">
                  <c:v>3.0000000000000001E-3</c:v>
                </c:pt>
                <c:pt idx="63">
                  <c:v>3.0000000000000001E-3</c:v>
                </c:pt>
                <c:pt idx="64">
                  <c:v>3.0000000000000001E-3</c:v>
                </c:pt>
                <c:pt idx="65">
                  <c:v>3.0000000000000001E-3</c:v>
                </c:pt>
                <c:pt idx="66">
                  <c:v>3.0000000000000001E-3</c:v>
                </c:pt>
                <c:pt idx="67">
                  <c:v>3.0000000000000001E-3</c:v>
                </c:pt>
                <c:pt idx="68">
                  <c:v>3.0000000000000001E-3</c:v>
                </c:pt>
                <c:pt idx="69">
                  <c:v>3.0000000000000001E-3</c:v>
                </c:pt>
                <c:pt idx="70">
                  <c:v>3.0000000000000001E-3</c:v>
                </c:pt>
                <c:pt idx="71">
                  <c:v>3.0000000000000001E-3</c:v>
                </c:pt>
                <c:pt idx="72">
                  <c:v>3.0000000000000001E-3</c:v>
                </c:pt>
                <c:pt idx="73">
                  <c:v>3.0000000000000001E-3</c:v>
                </c:pt>
                <c:pt idx="74">
                  <c:v>3.0000000000000001E-3</c:v>
                </c:pt>
                <c:pt idx="75">
                  <c:v>3.0000000000000001E-3</c:v>
                </c:pt>
                <c:pt idx="76">
                  <c:v>3.0000000000000001E-3</c:v>
                </c:pt>
                <c:pt idx="77">
                  <c:v>3.0000000000000001E-3</c:v>
                </c:pt>
                <c:pt idx="78">
                  <c:v>3.0000000000000001E-3</c:v>
                </c:pt>
                <c:pt idx="79">
                  <c:v>3.0000000000000001E-3</c:v>
                </c:pt>
              </c:numCache>
            </c:numRef>
          </c:val>
        </c:ser>
        <c:ser>
          <c:idx val="8"/>
          <c:order val="9"/>
          <c:tx>
            <c:strRef>
              <c:f>GRAPH!$K$1</c:f>
              <c:strCache>
                <c:ptCount val="1"/>
                <c:pt idx="0">
                  <c:v>91</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GRAPH!$K$2:$K$81</c:f>
              <c:numCache>
                <c:formatCode>General</c:formatCode>
                <c:ptCount val="80"/>
                <c:pt idx="0">
                  <c:v>-6.985795758913671E-3</c:v>
                </c:pt>
                <c:pt idx="1">
                  <c:v>-7.2447926668022244E-3</c:v>
                </c:pt>
                <c:pt idx="2">
                  <c:v>-7.4906616230523415E-3</c:v>
                </c:pt>
                <c:pt idx="3">
                  <c:v>-7.6923079622792656E-3</c:v>
                </c:pt>
                <c:pt idx="4">
                  <c:v>-7.8054466775023812E-3</c:v>
                </c:pt>
                <c:pt idx="5">
                  <c:v>-7.7771117534766177E-3</c:v>
                </c:pt>
                <c:pt idx="6">
                  <c:v>-7.5578276959744617E-3</c:v>
                </c:pt>
                <c:pt idx="7">
                  <c:v>-7.1077595536057636E-3</c:v>
                </c:pt>
                <c:pt idx="8">
                  <c:v>-6.4001940496045684E-3</c:v>
                </c:pt>
                <c:pt idx="9">
                  <c:v>-5.4216163563298725E-3</c:v>
                </c:pt>
                <c:pt idx="10">
                  <c:v>-4.1723725761844133E-3</c:v>
                </c:pt>
                <c:pt idx="11">
                  <c:v>-2.6704175071745606E-3</c:v>
                </c:pt>
                <c:pt idx="12">
                  <c:v>-9.53315577040037E-4</c:v>
                </c:pt>
                <c:pt idx="13">
                  <c:v>9.2022142496528403E-4</c:v>
                </c:pt>
                <c:pt idx="14">
                  <c:v>2.8773596161685289E-3</c:v>
                </c:pt>
                <c:pt idx="15">
                  <c:v>4.8436272307834649E-3</c:v>
                </c:pt>
                <c:pt idx="16">
                  <c:v>6.745106479923102E-3</c:v>
                </c:pt>
                <c:pt idx="17">
                  <c:v>8.5138016942716277E-3</c:v>
                </c:pt>
                <c:pt idx="18">
                  <c:v>1.0091561057866461E-2</c:v>
                </c:pt>
                <c:pt idx="19">
                  <c:v>1.1427466209382287E-2</c:v>
                </c:pt>
                <c:pt idx="20">
                  <c:v>1.2485461275494325E-2</c:v>
                </c:pt>
                <c:pt idx="21">
                  <c:v>1.3243745408567431E-2</c:v>
                </c:pt>
                <c:pt idx="22">
                  <c:v>1.3687156943544609E-2</c:v>
                </c:pt>
                <c:pt idx="23">
                  <c:v>1.3805838738045972E-2</c:v>
                </c:pt>
                <c:pt idx="24">
                  <c:v>1.359645850007607E-2</c:v>
                </c:pt>
                <c:pt idx="25">
                  <c:v>1.3069514914325842E-2</c:v>
                </c:pt>
                <c:pt idx="26">
                  <c:v>1.2249331600186153E-2</c:v>
                </c:pt>
                <c:pt idx="27">
                  <c:v>1.1166447185546824E-2</c:v>
                </c:pt>
                <c:pt idx="28">
                  <c:v>9.8622782139754506E-3</c:v>
                </c:pt>
                <c:pt idx="29">
                  <c:v>8.3858322697691889E-3</c:v>
                </c:pt>
                <c:pt idx="30">
                  <c:v>6.7943871769473585E-3</c:v>
                </c:pt>
                <c:pt idx="31">
                  <c:v>5.1449847606457322E-3</c:v>
                </c:pt>
                <c:pt idx="32">
                  <c:v>3.5017403918823353E-3</c:v>
                </c:pt>
                <c:pt idx="33">
                  <c:v>1.9326021791553627E-3</c:v>
                </c:pt>
                <c:pt idx="34">
                  <c:v>4.9047067676610823E-4</c:v>
                </c:pt>
                <c:pt idx="35">
                  <c:v>-7.9050009522729781E-4</c:v>
                </c:pt>
                <c:pt idx="36">
                  <c:v>-1.8961069285008403E-3</c:v>
                </c:pt>
                <c:pt idx="37">
                  <c:v>-2.8247979769819853E-3</c:v>
                </c:pt>
                <c:pt idx="38">
                  <c:v>-3.588401383717077E-3</c:v>
                </c:pt>
                <c:pt idx="39">
                  <c:v>-4.2031318707962395E-3</c:v>
                </c:pt>
                <c:pt idx="40">
                  <c:v>-4.6684142865320855E-3</c:v>
                </c:pt>
                <c:pt idx="41">
                  <c:v>-4.9652123234535939E-3</c:v>
                </c:pt>
                <c:pt idx="42">
                  <c:v>-5.0597384055883765E-3</c:v>
                </c:pt>
                <c:pt idx="43">
                  <c:v>-4.9155106430935902E-3</c:v>
                </c:pt>
                <c:pt idx="44">
                  <c:v>-4.5066400381235105E-3</c:v>
                </c:pt>
                <c:pt idx="45">
                  <c:v>-3.817386609362039E-3</c:v>
                </c:pt>
                <c:pt idx="46">
                  <c:v>-2.8425708976658193E-3</c:v>
                </c:pt>
                <c:pt idx="47">
                  <c:v>-1.5867978796935134E-3</c:v>
                </c:pt>
                <c:pt idx="48">
                  <c:v>-6.6392930410774653E-5</c:v>
                </c:pt>
                <c:pt idx="49">
                  <c:v>4.0000000000000001E-3</c:v>
                </c:pt>
                <c:pt idx="50">
                  <c:v>4.0000000000000001E-3</c:v>
                </c:pt>
                <c:pt idx="51">
                  <c:v>4.0000000000000001E-3</c:v>
                </c:pt>
                <c:pt idx="52">
                  <c:v>4.0000000000000001E-3</c:v>
                </c:pt>
                <c:pt idx="53">
                  <c:v>4.0000000000000001E-3</c:v>
                </c:pt>
                <c:pt idx="54">
                  <c:v>4.0000000000000001E-3</c:v>
                </c:pt>
                <c:pt idx="55">
                  <c:v>4.0000000000000001E-3</c:v>
                </c:pt>
                <c:pt idx="56">
                  <c:v>4.0000000000000001E-3</c:v>
                </c:pt>
                <c:pt idx="57">
                  <c:v>4.0000000000000001E-3</c:v>
                </c:pt>
                <c:pt idx="58">
                  <c:v>4.0000000000000001E-3</c:v>
                </c:pt>
                <c:pt idx="59">
                  <c:v>4.0000000000000001E-3</c:v>
                </c:pt>
                <c:pt idx="60">
                  <c:v>4.0000000000000001E-3</c:v>
                </c:pt>
                <c:pt idx="61">
                  <c:v>4.0000000000000001E-3</c:v>
                </c:pt>
                <c:pt idx="62">
                  <c:v>4.0000000000000001E-3</c:v>
                </c:pt>
                <c:pt idx="63">
                  <c:v>4.0000000000000001E-3</c:v>
                </c:pt>
                <c:pt idx="64">
                  <c:v>4.0000000000000001E-3</c:v>
                </c:pt>
                <c:pt idx="65">
                  <c:v>4.0000000000000001E-3</c:v>
                </c:pt>
                <c:pt idx="66">
                  <c:v>4.0000000000000001E-3</c:v>
                </c:pt>
                <c:pt idx="67">
                  <c:v>4.0000000000000001E-3</c:v>
                </c:pt>
                <c:pt idx="68">
                  <c:v>4.0000000000000001E-3</c:v>
                </c:pt>
                <c:pt idx="69">
                  <c:v>4.0000000000000001E-3</c:v>
                </c:pt>
                <c:pt idx="70">
                  <c:v>4.0000000000000001E-3</c:v>
                </c:pt>
                <c:pt idx="71">
                  <c:v>4.0000000000000001E-3</c:v>
                </c:pt>
                <c:pt idx="72">
                  <c:v>4.0000000000000001E-3</c:v>
                </c:pt>
                <c:pt idx="73">
                  <c:v>4.0000000000000001E-3</c:v>
                </c:pt>
                <c:pt idx="74">
                  <c:v>4.0000000000000001E-3</c:v>
                </c:pt>
                <c:pt idx="75">
                  <c:v>4.0000000000000001E-3</c:v>
                </c:pt>
                <c:pt idx="76">
                  <c:v>4.0000000000000001E-3</c:v>
                </c:pt>
                <c:pt idx="77">
                  <c:v>4.0000000000000001E-3</c:v>
                </c:pt>
                <c:pt idx="78">
                  <c:v>4.0000000000000001E-3</c:v>
                </c:pt>
                <c:pt idx="79">
                  <c:v>4.0000000000000001E-3</c:v>
                </c:pt>
              </c:numCache>
            </c:numRef>
          </c:val>
        </c:ser>
        <c:ser>
          <c:idx val="9"/>
          <c:order val="10"/>
          <c:tx>
            <c:strRef>
              <c:f>GRAPH!$L$1</c:f>
              <c:strCache>
                <c:ptCount val="1"/>
                <c:pt idx="0">
                  <c:v>90</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GRAPH!$L$2:$L$81</c:f>
              <c:numCache>
                <c:formatCode>General</c:formatCode>
                <c:ptCount val="80"/>
                <c:pt idx="0">
                  <c:v>-4.5775312796985101E-3</c:v>
                </c:pt>
                <c:pt idx="1">
                  <c:v>-5.1203092569118702E-3</c:v>
                </c:pt>
                <c:pt idx="2">
                  <c:v>-5.6488140900929906E-3</c:v>
                </c:pt>
                <c:pt idx="3">
                  <c:v>-6.1283851351210394E-3</c:v>
                </c:pt>
                <c:pt idx="4">
                  <c:v>-6.5100050408257726E-3</c:v>
                </c:pt>
                <c:pt idx="5">
                  <c:v>-6.7348505569333472E-3</c:v>
                </c:pt>
                <c:pt idx="6">
                  <c:v>-6.7490092580460015E-3</c:v>
                </c:pt>
                <c:pt idx="7">
                  <c:v>-6.5101921701755661E-3</c:v>
                </c:pt>
                <c:pt idx="8">
                  <c:v>-5.9907264573890728E-3</c:v>
                </c:pt>
                <c:pt idx="9">
                  <c:v>-5.1758303048738963E-3</c:v>
                </c:pt>
                <c:pt idx="10">
                  <c:v>-4.0634213809518371E-3</c:v>
                </c:pt>
                <c:pt idx="11">
                  <c:v>-2.6691625162440502E-3</c:v>
                </c:pt>
                <c:pt idx="12">
                  <c:v>-1.0300557622442419E-3</c:v>
                </c:pt>
                <c:pt idx="13">
                  <c:v>7.9243232228343174E-4</c:v>
                </c:pt>
                <c:pt idx="14">
                  <c:v>2.7210015040475266E-3</c:v>
                </c:pt>
                <c:pt idx="15">
                  <c:v>4.6780354387082612E-3</c:v>
                </c:pt>
                <c:pt idx="16">
                  <c:v>6.5867120158132897E-3</c:v>
                </c:pt>
                <c:pt idx="17">
                  <c:v>8.3764752802312215E-3</c:v>
                </c:pt>
                <c:pt idx="18">
                  <c:v>9.98704442357079E-3</c:v>
                </c:pt>
                <c:pt idx="19">
                  <c:v>1.1364515896721938E-2</c:v>
                </c:pt>
                <c:pt idx="20">
                  <c:v>1.2469717059354846E-2</c:v>
                </c:pt>
                <c:pt idx="21">
                  <c:v>1.3276788086851288E-2</c:v>
                </c:pt>
                <c:pt idx="22">
                  <c:v>1.3764127397865922E-2</c:v>
                </c:pt>
                <c:pt idx="23">
                  <c:v>1.3914799713116155E-2</c:v>
                </c:pt>
                <c:pt idx="24">
                  <c:v>1.3719596232400044E-2</c:v>
                </c:pt>
                <c:pt idx="25">
                  <c:v>1.3187238968756176E-2</c:v>
                </c:pt>
                <c:pt idx="26">
                  <c:v>1.2345342824371386E-2</c:v>
                </c:pt>
                <c:pt idx="27">
                  <c:v>1.12306471160738E-2</c:v>
                </c:pt>
                <c:pt idx="28">
                  <c:v>9.8935628269286591E-3</c:v>
                </c:pt>
                <c:pt idx="29">
                  <c:v>8.392854984742959E-3</c:v>
                </c:pt>
                <c:pt idx="30">
                  <c:v>6.795813371485715E-3</c:v>
                </c:pt>
                <c:pt idx="31">
                  <c:v>5.1665601288598539E-3</c:v>
                </c:pt>
                <c:pt idx="32">
                  <c:v>3.5753394087683077E-3</c:v>
                </c:pt>
                <c:pt idx="33">
                  <c:v>2.094640932437053E-3</c:v>
                </c:pt>
                <c:pt idx="34">
                  <c:v>7.759909376516827E-4</c:v>
                </c:pt>
                <c:pt idx="35">
                  <c:v>-3.534127703515022E-4</c:v>
                </c:pt>
                <c:pt idx="36">
                  <c:v>-1.2910441244740056E-3</c:v>
                </c:pt>
                <c:pt idx="37">
                  <c:v>-2.0494981085323882E-3</c:v>
                </c:pt>
                <c:pt idx="38">
                  <c:v>-2.6555558966776527E-3</c:v>
                </c:pt>
                <c:pt idx="39">
                  <c:v>-3.1370581868248593E-3</c:v>
                </c:pt>
                <c:pt idx="40">
                  <c:v>-3.4979718524457137E-3</c:v>
                </c:pt>
                <c:pt idx="41">
                  <c:v>-3.7170937475448085E-3</c:v>
                </c:pt>
                <c:pt idx="42">
                  <c:v>-3.7542452018448635E-3</c:v>
                </c:pt>
                <c:pt idx="43">
                  <c:v>-3.5649996203002132E-3</c:v>
                </c:pt>
                <c:pt idx="44">
                  <c:v>-3.1181566240621184E-3</c:v>
                </c:pt>
                <c:pt idx="45">
                  <c:v>-2.3939391305145552E-3</c:v>
                </c:pt>
                <c:pt idx="46">
                  <c:v>-1.3845909032785819E-3</c:v>
                </c:pt>
                <c:pt idx="47">
                  <c:v>-9.3301164348913446E-5</c:v>
                </c:pt>
                <c:pt idx="48">
                  <c:v>1.4629090583460069E-3</c:v>
                </c:pt>
                <c:pt idx="49">
                  <c:v>4.0000000000000001E-3</c:v>
                </c:pt>
                <c:pt idx="50">
                  <c:v>4.0000000000000001E-3</c:v>
                </c:pt>
                <c:pt idx="51">
                  <c:v>4.0000000000000001E-3</c:v>
                </c:pt>
                <c:pt idx="52">
                  <c:v>4.0000000000000001E-3</c:v>
                </c:pt>
                <c:pt idx="53">
                  <c:v>4.0000000000000001E-3</c:v>
                </c:pt>
                <c:pt idx="54">
                  <c:v>4.0000000000000001E-3</c:v>
                </c:pt>
                <c:pt idx="55">
                  <c:v>4.0000000000000001E-3</c:v>
                </c:pt>
                <c:pt idx="56">
                  <c:v>4.0000000000000001E-3</c:v>
                </c:pt>
                <c:pt idx="57">
                  <c:v>4.0000000000000001E-3</c:v>
                </c:pt>
                <c:pt idx="58">
                  <c:v>4.0000000000000001E-3</c:v>
                </c:pt>
                <c:pt idx="59">
                  <c:v>4.0000000000000001E-3</c:v>
                </c:pt>
                <c:pt idx="60">
                  <c:v>4.0000000000000001E-3</c:v>
                </c:pt>
                <c:pt idx="61">
                  <c:v>4.0000000000000001E-3</c:v>
                </c:pt>
                <c:pt idx="62">
                  <c:v>4.0000000000000001E-3</c:v>
                </c:pt>
                <c:pt idx="63">
                  <c:v>4.0000000000000001E-3</c:v>
                </c:pt>
                <c:pt idx="64">
                  <c:v>4.0000000000000001E-3</c:v>
                </c:pt>
                <c:pt idx="65">
                  <c:v>4.0000000000000001E-3</c:v>
                </c:pt>
                <c:pt idx="66">
                  <c:v>4.0000000000000001E-3</c:v>
                </c:pt>
                <c:pt idx="67">
                  <c:v>4.0000000000000001E-3</c:v>
                </c:pt>
                <c:pt idx="68">
                  <c:v>4.0000000000000001E-3</c:v>
                </c:pt>
                <c:pt idx="69">
                  <c:v>4.0000000000000001E-3</c:v>
                </c:pt>
                <c:pt idx="70">
                  <c:v>4.0000000000000001E-3</c:v>
                </c:pt>
                <c:pt idx="71">
                  <c:v>4.0000000000000001E-3</c:v>
                </c:pt>
                <c:pt idx="72">
                  <c:v>4.0000000000000001E-3</c:v>
                </c:pt>
                <c:pt idx="73">
                  <c:v>4.0000000000000001E-3</c:v>
                </c:pt>
                <c:pt idx="74">
                  <c:v>4.0000000000000001E-3</c:v>
                </c:pt>
                <c:pt idx="75">
                  <c:v>4.0000000000000001E-3</c:v>
                </c:pt>
                <c:pt idx="76">
                  <c:v>4.0000000000000001E-3</c:v>
                </c:pt>
                <c:pt idx="77">
                  <c:v>4.0000000000000001E-3</c:v>
                </c:pt>
                <c:pt idx="78">
                  <c:v>4.0000000000000001E-3</c:v>
                </c:pt>
                <c:pt idx="79">
                  <c:v>4.0000000000000001E-3</c:v>
                </c:pt>
              </c:numCache>
            </c:numRef>
          </c:val>
        </c:ser>
        <c:ser>
          <c:idx val="10"/>
          <c:order val="11"/>
          <c:tx>
            <c:strRef>
              <c:f>GRAPH!$M$1</c:f>
              <c:strCache>
                <c:ptCount val="1"/>
                <c:pt idx="0">
                  <c:v>89</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GRAPH!$M$2:$M$81</c:f>
              <c:numCache>
                <c:formatCode>General</c:formatCode>
                <c:ptCount val="80"/>
                <c:pt idx="0">
                  <c:v>-2.4053842587947738E-3</c:v>
                </c:pt>
                <c:pt idx="1">
                  <c:v>-3.1800819048144469E-3</c:v>
                </c:pt>
                <c:pt idx="2">
                  <c:v>-3.940293371621495E-3</c:v>
                </c:pt>
                <c:pt idx="3">
                  <c:v>-4.6493331045480701E-3</c:v>
                </c:pt>
                <c:pt idx="4">
                  <c:v>-5.25526726006742E-3</c:v>
                </c:pt>
                <c:pt idx="5">
                  <c:v>-5.6947676556258209E-3</c:v>
                </c:pt>
                <c:pt idx="6">
                  <c:v>-5.9108151208295823E-3</c:v>
                </c:pt>
                <c:pt idx="7">
                  <c:v>-5.8598762405281946E-3</c:v>
                </c:pt>
                <c:pt idx="8">
                  <c:v>-5.5143285487200266E-3</c:v>
                </c:pt>
                <c:pt idx="9">
                  <c:v>-4.8585530842006897E-3</c:v>
                </c:pt>
                <c:pt idx="10">
                  <c:v>-3.8875565909337606E-3</c:v>
                </c:pt>
                <c:pt idx="11">
                  <c:v>-2.6134769534260638E-3</c:v>
                </c:pt>
                <c:pt idx="12">
                  <c:v>-1.0709725822326543E-3</c:v>
                </c:pt>
                <c:pt idx="13">
                  <c:v>6.7767838509746881E-4</c:v>
                </c:pt>
                <c:pt idx="14">
                  <c:v>2.5530307966197263E-3</c:v>
                </c:pt>
                <c:pt idx="15">
                  <c:v>4.4774411565140504E-3</c:v>
                </c:pt>
                <c:pt idx="16">
                  <c:v>6.374040779490775E-3</c:v>
                </c:pt>
                <c:pt idx="17">
                  <c:v>8.1717485187536854E-3</c:v>
                </c:pt>
                <c:pt idx="18">
                  <c:v>9.809157198656604E-3</c:v>
                </c:pt>
                <c:pt idx="19">
                  <c:v>1.1229312279342207E-2</c:v>
                </c:pt>
                <c:pt idx="20">
                  <c:v>1.2388984663733948E-2</c:v>
                </c:pt>
                <c:pt idx="21">
                  <c:v>1.3256275508438886E-2</c:v>
                </c:pt>
                <c:pt idx="22">
                  <c:v>1.380031518093916E-2</c:v>
                </c:pt>
                <c:pt idx="23">
                  <c:v>1.3994337997651152E-2</c:v>
                </c:pt>
                <c:pt idx="24">
                  <c:v>1.3821213224630258E-2</c:v>
                </c:pt>
                <c:pt idx="25">
                  <c:v>1.3287020394725957E-2</c:v>
                </c:pt>
                <c:pt idx="26">
                  <c:v>1.242310530176316E-2</c:v>
                </c:pt>
                <c:pt idx="27">
                  <c:v>1.1273842197779049E-2</c:v>
                </c:pt>
                <c:pt idx="28">
                  <c:v>9.9007024165078672E-3</c:v>
                </c:pt>
                <c:pt idx="29">
                  <c:v>8.3742764297662919E-3</c:v>
                </c:pt>
                <c:pt idx="30">
                  <c:v>6.7736197114772745E-3</c:v>
                </c:pt>
                <c:pt idx="31">
                  <c:v>5.17082467174379E-3</c:v>
                </c:pt>
                <c:pt idx="32">
                  <c:v>3.6425732067738581E-3</c:v>
                </c:pt>
                <c:pt idx="33">
                  <c:v>2.2655740195622887E-3</c:v>
                </c:pt>
                <c:pt idx="34">
                  <c:v>1.0886739229196696E-3</c:v>
                </c:pt>
                <c:pt idx="35">
                  <c:v>1.3025324493964874E-4</c:v>
                </c:pt>
                <c:pt idx="36">
                  <c:v>-6.2092803414715014E-4</c:v>
                </c:pt>
                <c:pt idx="37">
                  <c:v>-1.1939328165486707E-3</c:v>
                </c:pt>
                <c:pt idx="38">
                  <c:v>-1.6326860729090065E-3</c:v>
                </c:pt>
                <c:pt idx="39">
                  <c:v>-1.9778598265642877E-3</c:v>
                </c:pt>
                <c:pt idx="40">
                  <c:v>-2.2379023848759783E-3</c:v>
                </c:pt>
                <c:pt idx="41">
                  <c:v>-2.3884224283998723E-3</c:v>
                </c:pt>
                <c:pt idx="42">
                  <c:v>-2.3815772555351167E-3</c:v>
                </c:pt>
                <c:pt idx="43">
                  <c:v>-2.1633995484413582E-3</c:v>
                </c:pt>
                <c:pt idx="44">
                  <c:v>-1.6962996381559847E-3</c:v>
                </c:pt>
                <c:pt idx="45">
                  <c:v>-9.5525796228979054E-4</c:v>
                </c:pt>
                <c:pt idx="46">
                  <c:v>7.1071645198039768E-5</c:v>
                </c:pt>
                <c:pt idx="47">
                  <c:v>1.3816880476306137E-3</c:v>
                </c:pt>
                <c:pt idx="48">
                  <c:v>2.9591675108976423E-3</c:v>
                </c:pt>
                <c:pt idx="49">
                  <c:v>5.0000000000000001E-3</c:v>
                </c:pt>
                <c:pt idx="50">
                  <c:v>5.0000000000000001E-3</c:v>
                </c:pt>
                <c:pt idx="51">
                  <c:v>5.0000000000000001E-3</c:v>
                </c:pt>
                <c:pt idx="52">
                  <c:v>5.0000000000000001E-3</c:v>
                </c:pt>
                <c:pt idx="53">
                  <c:v>5.0000000000000001E-3</c:v>
                </c:pt>
                <c:pt idx="54">
                  <c:v>5.0000000000000001E-3</c:v>
                </c:pt>
                <c:pt idx="55">
                  <c:v>5.0000000000000001E-3</c:v>
                </c:pt>
                <c:pt idx="56">
                  <c:v>5.0000000000000001E-3</c:v>
                </c:pt>
                <c:pt idx="57">
                  <c:v>5.0000000000000001E-3</c:v>
                </c:pt>
                <c:pt idx="58">
                  <c:v>5.0000000000000001E-3</c:v>
                </c:pt>
                <c:pt idx="59">
                  <c:v>5.0000000000000001E-3</c:v>
                </c:pt>
                <c:pt idx="60">
                  <c:v>5.0000000000000001E-3</c:v>
                </c:pt>
                <c:pt idx="61">
                  <c:v>5.0000000000000001E-3</c:v>
                </c:pt>
                <c:pt idx="62">
                  <c:v>5.0000000000000001E-3</c:v>
                </c:pt>
                <c:pt idx="63">
                  <c:v>5.0000000000000001E-3</c:v>
                </c:pt>
                <c:pt idx="64">
                  <c:v>5.0000000000000001E-3</c:v>
                </c:pt>
                <c:pt idx="65">
                  <c:v>5.0000000000000001E-3</c:v>
                </c:pt>
                <c:pt idx="66">
                  <c:v>5.0000000000000001E-3</c:v>
                </c:pt>
                <c:pt idx="67">
                  <c:v>5.0000000000000001E-3</c:v>
                </c:pt>
                <c:pt idx="68">
                  <c:v>5.0000000000000001E-3</c:v>
                </c:pt>
                <c:pt idx="69">
                  <c:v>5.0000000000000001E-3</c:v>
                </c:pt>
                <c:pt idx="70">
                  <c:v>5.0000000000000001E-3</c:v>
                </c:pt>
                <c:pt idx="71">
                  <c:v>5.0000000000000001E-3</c:v>
                </c:pt>
                <c:pt idx="72">
                  <c:v>5.0000000000000001E-3</c:v>
                </c:pt>
                <c:pt idx="73">
                  <c:v>5.0000000000000001E-3</c:v>
                </c:pt>
                <c:pt idx="74">
                  <c:v>5.0000000000000001E-3</c:v>
                </c:pt>
                <c:pt idx="75">
                  <c:v>5.0000000000000001E-3</c:v>
                </c:pt>
                <c:pt idx="76">
                  <c:v>5.0000000000000001E-3</c:v>
                </c:pt>
                <c:pt idx="77">
                  <c:v>5.0000000000000001E-3</c:v>
                </c:pt>
                <c:pt idx="78">
                  <c:v>5.0000000000000001E-3</c:v>
                </c:pt>
                <c:pt idx="79">
                  <c:v>5.0000000000000001E-3</c:v>
                </c:pt>
              </c:numCache>
            </c:numRef>
          </c:val>
        </c:ser>
        <c:ser>
          <c:idx val="11"/>
          <c:order val="12"/>
          <c:tx>
            <c:strRef>
              <c:f>GRAPH!$N$1</c:f>
              <c:strCache>
                <c:ptCount val="1"/>
                <c:pt idx="0">
                  <c:v>88</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GRAPH!$N$2:$N$81</c:f>
              <c:numCache>
                <c:formatCode>General</c:formatCode>
                <c:ptCount val="80"/>
                <c:pt idx="0">
                  <c:v>-4.7279577539760531E-4</c:v>
                </c:pt>
                <c:pt idx="1">
                  <c:v>-1.426260875712293E-3</c:v>
                </c:pt>
                <c:pt idx="2">
                  <c:v>-2.3661131584975514E-3</c:v>
                </c:pt>
                <c:pt idx="3">
                  <c:v>-3.2555064184789373E-3</c:v>
                </c:pt>
                <c:pt idx="4">
                  <c:v>-4.0417285978375794E-3</c:v>
                </c:pt>
                <c:pt idx="5">
                  <c:v>-4.6584522767387782E-3</c:v>
                </c:pt>
                <c:pt idx="6">
                  <c:v>-5.0466183122153119E-3</c:v>
                </c:pt>
                <c:pt idx="7">
                  <c:v>-5.1620132945473518E-3</c:v>
                </c:pt>
                <c:pt idx="8">
                  <c:v>-4.9774157435236166E-3</c:v>
                </c:pt>
                <c:pt idx="9">
                  <c:v>-4.4765275993883247E-3</c:v>
                </c:pt>
                <c:pt idx="10">
                  <c:v>-3.65123016151081E-3</c:v>
                </c:pt>
                <c:pt idx="11">
                  <c:v>-2.5093885683775685E-3</c:v>
                </c:pt>
                <c:pt idx="12">
                  <c:v>-1.081845766023326E-3</c:v>
                </c:pt>
                <c:pt idx="13">
                  <c:v>5.7033954954943678E-4</c:v>
                </c:pt>
                <c:pt idx="14">
                  <c:v>2.368166507151992E-3</c:v>
                </c:pt>
                <c:pt idx="15">
                  <c:v>4.2373351485842647E-3</c:v>
                </c:pt>
                <c:pt idx="16">
                  <c:v>6.1039199553568624E-3</c:v>
                </c:pt>
                <c:pt idx="17">
                  <c:v>7.8982709836848963E-3</c:v>
                </c:pt>
                <c:pt idx="18">
                  <c:v>9.5586566899059644E-3</c:v>
                </c:pt>
                <c:pt idx="19">
                  <c:v>1.1024557530465273E-2</c:v>
                </c:pt>
                <c:pt idx="20">
                  <c:v>1.2247335837845208E-2</c:v>
                </c:pt>
                <c:pt idx="21">
                  <c:v>1.3186865157982286E-2</c:v>
                </c:pt>
                <c:pt idx="22">
                  <c:v>1.3800272900807875E-2</c:v>
                </c:pt>
                <c:pt idx="23">
                  <c:v>1.4048410965430524E-2</c:v>
                </c:pt>
                <c:pt idx="24">
                  <c:v>1.3904465057742232E-2</c:v>
                </c:pt>
                <c:pt idx="25">
                  <c:v>1.3371207994666956E-2</c:v>
                </c:pt>
                <c:pt idx="26">
                  <c:v>1.2484336726136025E-2</c:v>
                </c:pt>
                <c:pt idx="27">
                  <c:v>1.1297390293554699E-2</c:v>
                </c:pt>
                <c:pt idx="28">
                  <c:v>9.8849433616103877E-3</c:v>
                </c:pt>
                <c:pt idx="29">
                  <c:v>8.3314476265680115E-3</c:v>
                </c:pt>
                <c:pt idx="30">
                  <c:v>6.7294866054934399E-3</c:v>
                </c:pt>
                <c:pt idx="31">
                  <c:v>5.15990273968292E-3</c:v>
                </c:pt>
                <c:pt idx="32">
                  <c:v>3.7059618911586822E-3</c:v>
                </c:pt>
                <c:pt idx="33">
                  <c:v>2.4479319658872178E-3</c:v>
                </c:pt>
                <c:pt idx="34">
                  <c:v>1.430486721833768E-3</c:v>
                </c:pt>
                <c:pt idx="35">
                  <c:v>6.6134237572335053E-4</c:v>
                </c:pt>
                <c:pt idx="36">
                  <c:v>1.135496799888891E-4</c:v>
                </c:pt>
                <c:pt idx="37">
                  <c:v>-2.6049545404305263E-4</c:v>
                </c:pt>
                <c:pt idx="38">
                  <c:v>-5.2367851269741195E-4</c:v>
                </c:pt>
                <c:pt idx="39">
                  <c:v>-7.3050534977925352E-4</c:v>
                </c:pt>
                <c:pt idx="40">
                  <c:v>-8.9377447177008129E-4</c:v>
                </c:pt>
                <c:pt idx="41">
                  <c:v>-9.8514975838392971E-4</c:v>
                </c:pt>
                <c:pt idx="42">
                  <c:v>-9.4802369541180376E-4</c:v>
                </c:pt>
                <c:pt idx="43">
                  <c:v>-7.1748087873757527E-4</c:v>
                </c:pt>
                <c:pt idx="44">
                  <c:v>-2.4836504531866588E-4</c:v>
                </c:pt>
                <c:pt idx="45">
                  <c:v>4.9093067186833927E-4</c:v>
                </c:pt>
                <c:pt idx="46">
                  <c:v>1.5164541051744251E-3</c:v>
                </c:pt>
                <c:pt idx="47">
                  <c:v>2.8301166695594571E-3</c:v>
                </c:pt>
                <c:pt idx="48">
                  <c:v>4.4142767490098489E-3</c:v>
                </c:pt>
                <c:pt idx="49">
                  <c:v>5.0000000000000001E-3</c:v>
                </c:pt>
                <c:pt idx="50">
                  <c:v>5.0000000000000001E-3</c:v>
                </c:pt>
                <c:pt idx="51">
                  <c:v>5.0000000000000001E-3</c:v>
                </c:pt>
                <c:pt idx="52">
                  <c:v>5.0000000000000001E-3</c:v>
                </c:pt>
                <c:pt idx="53">
                  <c:v>5.0000000000000001E-3</c:v>
                </c:pt>
                <c:pt idx="54">
                  <c:v>5.0000000000000001E-3</c:v>
                </c:pt>
                <c:pt idx="55">
                  <c:v>5.0000000000000001E-3</c:v>
                </c:pt>
                <c:pt idx="56">
                  <c:v>5.0000000000000001E-3</c:v>
                </c:pt>
                <c:pt idx="57">
                  <c:v>5.0000000000000001E-3</c:v>
                </c:pt>
                <c:pt idx="58">
                  <c:v>5.0000000000000001E-3</c:v>
                </c:pt>
                <c:pt idx="59">
                  <c:v>5.0000000000000001E-3</c:v>
                </c:pt>
                <c:pt idx="60">
                  <c:v>5.0000000000000001E-3</c:v>
                </c:pt>
                <c:pt idx="61">
                  <c:v>5.0000000000000001E-3</c:v>
                </c:pt>
                <c:pt idx="62">
                  <c:v>5.0000000000000001E-3</c:v>
                </c:pt>
                <c:pt idx="63">
                  <c:v>5.0000000000000001E-3</c:v>
                </c:pt>
                <c:pt idx="64">
                  <c:v>5.0000000000000001E-3</c:v>
                </c:pt>
                <c:pt idx="65">
                  <c:v>5.0000000000000001E-3</c:v>
                </c:pt>
                <c:pt idx="66">
                  <c:v>5.0000000000000001E-3</c:v>
                </c:pt>
                <c:pt idx="67">
                  <c:v>5.0000000000000001E-3</c:v>
                </c:pt>
                <c:pt idx="68">
                  <c:v>5.0000000000000001E-3</c:v>
                </c:pt>
                <c:pt idx="69">
                  <c:v>5.0000000000000001E-3</c:v>
                </c:pt>
                <c:pt idx="70">
                  <c:v>5.0000000000000001E-3</c:v>
                </c:pt>
                <c:pt idx="71">
                  <c:v>5.0000000000000001E-3</c:v>
                </c:pt>
                <c:pt idx="72">
                  <c:v>5.0000000000000001E-3</c:v>
                </c:pt>
                <c:pt idx="73">
                  <c:v>5.0000000000000001E-3</c:v>
                </c:pt>
                <c:pt idx="74">
                  <c:v>5.0000000000000001E-3</c:v>
                </c:pt>
                <c:pt idx="75">
                  <c:v>5.0000000000000001E-3</c:v>
                </c:pt>
                <c:pt idx="76">
                  <c:v>5.0000000000000001E-3</c:v>
                </c:pt>
                <c:pt idx="77">
                  <c:v>5.0000000000000001E-3</c:v>
                </c:pt>
                <c:pt idx="78">
                  <c:v>5.0000000000000001E-3</c:v>
                </c:pt>
                <c:pt idx="79">
                  <c:v>5.0000000000000001E-3</c:v>
                </c:pt>
              </c:numCache>
            </c:numRef>
          </c:val>
        </c:ser>
        <c:ser>
          <c:idx val="12"/>
          <c:order val="13"/>
          <c:tx>
            <c:strRef>
              <c:f>GRAPH!$O$1</c:f>
              <c:strCache>
                <c:ptCount val="1"/>
                <c:pt idx="0">
                  <c:v>87</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GRAPH!$O$2:$O$81</c:f>
              <c:numCache>
                <c:formatCode>General</c:formatCode>
                <c:ptCount val="80"/>
                <c:pt idx="0">
                  <c:v>1.2229601043611815E-3</c:v>
                </c:pt>
                <c:pt idx="1">
                  <c:v>1.4312064979260519E-4</c:v>
                </c:pt>
                <c:pt idx="2">
                  <c:v>-9.2507275384634546E-4</c:v>
                </c:pt>
                <c:pt idx="3">
                  <c:v>-1.9466921636019929E-3</c:v>
                </c:pt>
                <c:pt idx="4">
                  <c:v>-2.8707148607876043E-3</c:v>
                </c:pt>
                <c:pt idx="5">
                  <c:v>-3.6295918356903378E-3</c:v>
                </c:pt>
                <c:pt idx="6">
                  <c:v>-4.1629759091892371E-3</c:v>
                </c:pt>
                <c:pt idx="7">
                  <c:v>-4.4258575739604122E-3</c:v>
                </c:pt>
                <c:pt idx="8">
                  <c:v>-4.3909813573419498E-3</c:v>
                </c:pt>
                <c:pt idx="9">
                  <c:v>-4.0411754701112912E-3</c:v>
                </c:pt>
                <c:pt idx="10">
                  <c:v>-3.3652329963378413E-3</c:v>
                </c:pt>
                <c:pt idx="11">
                  <c:v>-2.3667488235441514E-3</c:v>
                </c:pt>
                <c:pt idx="12">
                  <c:v>-1.0716263141254956E-3</c:v>
                </c:pt>
                <c:pt idx="13">
                  <c:v>4.6250787028101481E-4</c:v>
                </c:pt>
                <c:pt idx="14">
                  <c:v>2.1601333716985138E-3</c:v>
                </c:pt>
                <c:pt idx="15">
                  <c:v>3.9535905909906521E-3</c:v>
                </c:pt>
                <c:pt idx="16">
                  <c:v>5.7746825414590752E-3</c:v>
                </c:pt>
                <c:pt idx="17">
                  <c:v>7.5569338881453785E-3</c:v>
                </c:pt>
                <c:pt idx="18">
                  <c:v>9.2389019039970099E-3</c:v>
                </c:pt>
                <c:pt idx="19">
                  <c:v>1.0755534598331118E-2</c:v>
                </c:pt>
                <c:pt idx="20">
                  <c:v>1.2050877220291745E-2</c:v>
                </c:pt>
                <c:pt idx="21">
                  <c:v>1.3074377492819922E-2</c:v>
                </c:pt>
                <c:pt idx="22">
                  <c:v>1.3768881005568501E-2</c:v>
                </c:pt>
                <c:pt idx="23">
                  <c:v>1.4080745918947035E-2</c:v>
                </c:pt>
                <c:pt idx="24">
                  <c:v>1.3972056847645575E-2</c:v>
                </c:pt>
                <c:pt idx="25">
                  <c:v>1.3441825097961768E-2</c:v>
                </c:pt>
                <c:pt idx="26">
                  <c:v>1.2530808298523821E-2</c:v>
                </c:pt>
                <c:pt idx="27">
                  <c:v>1.1303271701574857E-2</c:v>
                </c:pt>
                <c:pt idx="28">
                  <c:v>9.8487431237843648E-3</c:v>
                </c:pt>
                <c:pt idx="29">
                  <c:v>8.2673677688784863E-3</c:v>
                </c:pt>
                <c:pt idx="30">
                  <c:v>6.6669060704840355E-3</c:v>
                </c:pt>
                <c:pt idx="31">
                  <c:v>5.1377663231562121E-3</c:v>
                </c:pt>
                <c:pt idx="32">
                  <c:v>3.769705858099992E-3</c:v>
                </c:pt>
                <c:pt idx="33">
                  <c:v>2.6456122098044155E-3</c:v>
                </c:pt>
                <c:pt idx="34">
                  <c:v>1.8043167907831892E-3</c:v>
                </c:pt>
                <c:pt idx="35">
                  <c:v>1.2411354880018655E-3</c:v>
                </c:pt>
                <c:pt idx="36">
                  <c:v>9.1148685983943878E-4</c:v>
                </c:pt>
                <c:pt idx="37">
                  <c:v>7.4747040193223757E-4</c:v>
                </c:pt>
                <c:pt idx="38">
                  <c:v>6.6586649033284484E-4</c:v>
                </c:pt>
                <c:pt idx="39">
                  <c:v>5.979006182514901E-4</c:v>
                </c:pt>
                <c:pt idx="40">
                  <c:v>5.2640589250430025E-4</c:v>
                </c:pt>
                <c:pt idx="41">
                  <c:v>4.8413712153971833E-4</c:v>
                </c:pt>
                <c:pt idx="42">
                  <c:v>5.3725289841599633E-4</c:v>
                </c:pt>
                <c:pt idx="43">
                  <c:v>7.6297501230415676E-4</c:v>
                </c:pt>
                <c:pt idx="44">
                  <c:v>1.2153270517635262E-3</c:v>
                </c:pt>
                <c:pt idx="45">
                  <c:v>1.9339489656708952E-3</c:v>
                </c:pt>
                <c:pt idx="46">
                  <c:v>2.9407847146898369E-3</c:v>
                </c:pt>
                <c:pt idx="47">
                  <c:v>4.2413035400011845E-3</c:v>
                </c:pt>
                <c:pt idx="48">
                  <c:v>5.817759981874393E-3</c:v>
                </c:pt>
                <c:pt idx="49">
                  <c:v>6.0000000000000001E-3</c:v>
                </c:pt>
                <c:pt idx="50">
                  <c:v>6.0000000000000001E-3</c:v>
                </c:pt>
                <c:pt idx="51">
                  <c:v>6.0000000000000001E-3</c:v>
                </c:pt>
                <c:pt idx="52">
                  <c:v>6.0000000000000001E-3</c:v>
                </c:pt>
                <c:pt idx="53">
                  <c:v>6.0000000000000001E-3</c:v>
                </c:pt>
                <c:pt idx="54">
                  <c:v>6.0000000000000001E-3</c:v>
                </c:pt>
                <c:pt idx="55">
                  <c:v>6.0000000000000001E-3</c:v>
                </c:pt>
                <c:pt idx="56">
                  <c:v>6.0000000000000001E-3</c:v>
                </c:pt>
                <c:pt idx="57">
                  <c:v>6.0000000000000001E-3</c:v>
                </c:pt>
                <c:pt idx="58">
                  <c:v>6.0000000000000001E-3</c:v>
                </c:pt>
                <c:pt idx="59">
                  <c:v>6.0000000000000001E-3</c:v>
                </c:pt>
                <c:pt idx="60">
                  <c:v>6.0000000000000001E-3</c:v>
                </c:pt>
                <c:pt idx="61">
                  <c:v>6.0000000000000001E-3</c:v>
                </c:pt>
                <c:pt idx="62">
                  <c:v>6.0000000000000001E-3</c:v>
                </c:pt>
                <c:pt idx="63">
                  <c:v>6.0000000000000001E-3</c:v>
                </c:pt>
                <c:pt idx="64">
                  <c:v>6.0000000000000001E-3</c:v>
                </c:pt>
                <c:pt idx="65">
                  <c:v>6.0000000000000001E-3</c:v>
                </c:pt>
                <c:pt idx="66">
                  <c:v>6.0000000000000001E-3</c:v>
                </c:pt>
                <c:pt idx="67">
                  <c:v>6.0000000000000001E-3</c:v>
                </c:pt>
                <c:pt idx="68">
                  <c:v>6.0000000000000001E-3</c:v>
                </c:pt>
                <c:pt idx="69">
                  <c:v>6.0000000000000001E-3</c:v>
                </c:pt>
                <c:pt idx="70">
                  <c:v>6.0000000000000001E-3</c:v>
                </c:pt>
                <c:pt idx="71">
                  <c:v>6.0000000000000001E-3</c:v>
                </c:pt>
                <c:pt idx="72">
                  <c:v>6.0000000000000001E-3</c:v>
                </c:pt>
                <c:pt idx="73">
                  <c:v>6.0000000000000001E-3</c:v>
                </c:pt>
                <c:pt idx="74">
                  <c:v>6.0000000000000001E-3</c:v>
                </c:pt>
                <c:pt idx="75">
                  <c:v>6.0000000000000001E-3</c:v>
                </c:pt>
                <c:pt idx="76">
                  <c:v>6.0000000000000001E-3</c:v>
                </c:pt>
                <c:pt idx="77">
                  <c:v>6.0000000000000001E-3</c:v>
                </c:pt>
                <c:pt idx="78">
                  <c:v>6.0000000000000001E-3</c:v>
                </c:pt>
                <c:pt idx="79">
                  <c:v>6.0000000000000001E-3</c:v>
                </c:pt>
              </c:numCache>
            </c:numRef>
          </c:val>
        </c:ser>
        <c:ser>
          <c:idx val="13"/>
          <c:order val="14"/>
          <c:tx>
            <c:strRef>
              <c:f>GRAPH!$P$1</c:f>
              <c:strCache>
                <c:ptCount val="1"/>
                <c:pt idx="0">
                  <c:v>86</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GRAPH!$P$2:$P$81</c:f>
              <c:numCache>
                <c:formatCode>General</c:formatCode>
                <c:ptCount val="80"/>
                <c:pt idx="0">
                  <c:v>2.6938799713033257E-3</c:v>
                </c:pt>
                <c:pt idx="1">
                  <c:v>1.5360672749252791E-3</c:v>
                </c:pt>
                <c:pt idx="2">
                  <c:v>3.8708913489149399E-4</c:v>
                </c:pt>
                <c:pt idx="3">
                  <c:v>-7.2224105218632317E-4</c:v>
                </c:pt>
                <c:pt idx="4">
                  <c:v>-1.7452583100991959E-3</c:v>
                </c:pt>
                <c:pt idx="5">
                  <c:v>-2.6150781489076014E-3</c:v>
                </c:pt>
                <c:pt idx="6">
                  <c:v>-3.2705841930733559E-3</c:v>
                </c:pt>
                <c:pt idx="7">
                  <c:v>-3.6654622156959693E-3</c:v>
                </c:pt>
                <c:pt idx="8">
                  <c:v>-3.7712715500659577E-3</c:v>
                </c:pt>
                <c:pt idx="9">
                  <c:v>-3.5693115712360779E-3</c:v>
                </c:pt>
                <c:pt idx="10">
                  <c:v>-3.0455435758522942E-3</c:v>
                </c:pt>
                <c:pt idx="11">
                  <c:v>-2.200063981053102E-3</c:v>
                </c:pt>
                <c:pt idx="12">
                  <c:v>-1.0530410773299526E-3</c:v>
                </c:pt>
                <c:pt idx="13">
                  <c:v>3.4395935033493252E-4</c:v>
                </c:pt>
                <c:pt idx="14">
                  <c:v>1.9222125091623576E-3</c:v>
                </c:pt>
                <c:pt idx="15">
                  <c:v>3.6234669671684205E-3</c:v>
                </c:pt>
                <c:pt idx="16">
                  <c:v>5.3873705954722295E-3</c:v>
                </c:pt>
                <c:pt idx="17">
                  <c:v>7.1520194330493281E-3</c:v>
                </c:pt>
                <c:pt idx="18">
                  <c:v>8.8567835893954561E-3</c:v>
                </c:pt>
                <c:pt idx="19">
                  <c:v>1.0430620831747617E-2</c:v>
                </c:pt>
                <c:pt idx="20">
                  <c:v>1.1807867028180485E-2</c:v>
                </c:pt>
                <c:pt idx="21">
                  <c:v>1.2925613732794994E-2</c:v>
                </c:pt>
                <c:pt idx="22">
                  <c:v>1.3711031698307452E-2</c:v>
                </c:pt>
                <c:pt idx="23">
                  <c:v>1.4094512827093952E-2</c:v>
                </c:pt>
                <c:pt idx="24">
                  <c:v>1.4025904993148597E-2</c:v>
                </c:pt>
                <c:pt idx="25">
                  <c:v>1.3500381239380133E-2</c:v>
                </c:pt>
                <c:pt idx="26">
                  <c:v>1.2564351060411427E-2</c:v>
                </c:pt>
                <c:pt idx="27">
                  <c:v>1.1294256681702031E-2</c:v>
                </c:pt>
                <c:pt idx="28">
                  <c:v>9.796116775433017E-3</c:v>
                </c:pt>
                <c:pt idx="29">
                  <c:v>8.1872267245580721E-3</c:v>
                </c:pt>
                <c:pt idx="30">
                  <c:v>6.5917921854656836E-3</c:v>
                </c:pt>
                <c:pt idx="31">
                  <c:v>5.1107287113287825E-3</c:v>
                </c:pt>
                <c:pt idx="32">
                  <c:v>3.8400610637348009E-3</c:v>
                </c:pt>
                <c:pt idx="33">
                  <c:v>2.8640563971235045E-3</c:v>
                </c:pt>
                <c:pt idx="34">
                  <c:v>2.2140152836436222E-3</c:v>
                </c:pt>
                <c:pt idx="35">
                  <c:v>1.8712993865853678E-3</c:v>
                </c:pt>
                <c:pt idx="36">
                  <c:v>1.7717118083431238E-3</c:v>
                </c:pt>
                <c:pt idx="37">
                  <c:v>1.8254778738218125E-3</c:v>
                </c:pt>
                <c:pt idx="38">
                  <c:v>1.9285524680502375E-3</c:v>
                </c:pt>
                <c:pt idx="39">
                  <c:v>1.997797195903539E-3</c:v>
                </c:pt>
                <c:pt idx="40">
                  <c:v>2.0116686094340253E-3</c:v>
                </c:pt>
                <c:pt idx="41">
                  <c:v>2.0074268248898575E-3</c:v>
                </c:pt>
                <c:pt idx="42">
                  <c:v>2.0614241879672868E-3</c:v>
                </c:pt>
                <c:pt idx="43">
                  <c:v>2.26450938610534E-3</c:v>
                </c:pt>
                <c:pt idx="44">
                  <c:v>2.6810003585486797E-3</c:v>
                </c:pt>
                <c:pt idx="45">
                  <c:v>3.3599767743668352E-3</c:v>
                </c:pt>
                <c:pt idx="46">
                  <c:v>4.3304623692138611E-3</c:v>
                </c:pt>
                <c:pt idx="47">
                  <c:v>5.6020060956829543E-3</c:v>
                </c:pt>
                <c:pt idx="48">
                  <c:v>7.1569090983358841E-3</c:v>
                </c:pt>
                <c:pt idx="49">
                  <c:v>7.0000000000000001E-3</c:v>
                </c:pt>
                <c:pt idx="50">
                  <c:v>7.0000000000000001E-3</c:v>
                </c:pt>
                <c:pt idx="51">
                  <c:v>7.0000000000000001E-3</c:v>
                </c:pt>
                <c:pt idx="52">
                  <c:v>7.0000000000000001E-3</c:v>
                </c:pt>
                <c:pt idx="53">
                  <c:v>7.0000000000000001E-3</c:v>
                </c:pt>
                <c:pt idx="54">
                  <c:v>7.0000000000000001E-3</c:v>
                </c:pt>
                <c:pt idx="55">
                  <c:v>7.0000000000000001E-3</c:v>
                </c:pt>
                <c:pt idx="56">
                  <c:v>7.0000000000000001E-3</c:v>
                </c:pt>
                <c:pt idx="57">
                  <c:v>7.0000000000000001E-3</c:v>
                </c:pt>
                <c:pt idx="58">
                  <c:v>7.0000000000000001E-3</c:v>
                </c:pt>
                <c:pt idx="59">
                  <c:v>7.0000000000000001E-3</c:v>
                </c:pt>
                <c:pt idx="60">
                  <c:v>7.0000000000000001E-3</c:v>
                </c:pt>
                <c:pt idx="61">
                  <c:v>7.0000000000000001E-3</c:v>
                </c:pt>
                <c:pt idx="62">
                  <c:v>7.0000000000000001E-3</c:v>
                </c:pt>
                <c:pt idx="63">
                  <c:v>7.0000000000000001E-3</c:v>
                </c:pt>
                <c:pt idx="64">
                  <c:v>7.0000000000000001E-3</c:v>
                </c:pt>
                <c:pt idx="65">
                  <c:v>7.0000000000000001E-3</c:v>
                </c:pt>
                <c:pt idx="66">
                  <c:v>7.0000000000000001E-3</c:v>
                </c:pt>
                <c:pt idx="67">
                  <c:v>7.0000000000000001E-3</c:v>
                </c:pt>
                <c:pt idx="68">
                  <c:v>7.0000000000000001E-3</c:v>
                </c:pt>
                <c:pt idx="69">
                  <c:v>7.0000000000000001E-3</c:v>
                </c:pt>
                <c:pt idx="70">
                  <c:v>7.0000000000000001E-3</c:v>
                </c:pt>
                <c:pt idx="71">
                  <c:v>7.0000000000000001E-3</c:v>
                </c:pt>
                <c:pt idx="72">
                  <c:v>7.0000000000000001E-3</c:v>
                </c:pt>
                <c:pt idx="73">
                  <c:v>7.0000000000000001E-3</c:v>
                </c:pt>
                <c:pt idx="74">
                  <c:v>7.0000000000000001E-3</c:v>
                </c:pt>
                <c:pt idx="75">
                  <c:v>7.0000000000000001E-3</c:v>
                </c:pt>
                <c:pt idx="76">
                  <c:v>7.0000000000000001E-3</c:v>
                </c:pt>
                <c:pt idx="77">
                  <c:v>7.0000000000000001E-3</c:v>
                </c:pt>
                <c:pt idx="78">
                  <c:v>7.0000000000000001E-3</c:v>
                </c:pt>
                <c:pt idx="79">
                  <c:v>7.0000000000000001E-3</c:v>
                </c:pt>
              </c:numCache>
            </c:numRef>
          </c:val>
        </c:ser>
        <c:ser>
          <c:idx val="14"/>
          <c:order val="15"/>
          <c:tx>
            <c:strRef>
              <c:f>GRAPH!$Q$1</c:f>
              <c:strCache>
                <c:ptCount val="1"/>
                <c:pt idx="0">
                  <c:v>85</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GRAPH!$Q$2:$Q$81</c:f>
              <c:numCache>
                <c:formatCode>General</c:formatCode>
                <c:ptCount val="80"/>
                <c:pt idx="0">
                  <c:v>3.9630808046645649E-3</c:v>
                </c:pt>
                <c:pt idx="1">
                  <c:v>2.7676801715957877E-3</c:v>
                </c:pt>
                <c:pt idx="2">
                  <c:v>1.5778882007434492E-3</c:v>
                </c:pt>
                <c:pt idx="3">
                  <c:v>4.1832197974378538E-4</c:v>
                </c:pt>
                <c:pt idx="4">
                  <c:v>-6.7115483866708736E-4</c:v>
                </c:pt>
                <c:pt idx="5">
                  <c:v>-1.6260144068396265E-3</c:v>
                </c:pt>
                <c:pt idx="6">
                  <c:v>-2.3849465227017141E-3</c:v>
                </c:pt>
                <c:pt idx="7">
                  <c:v>-2.8998705812000036E-3</c:v>
                </c:pt>
                <c:pt idx="8">
                  <c:v>-3.1396078266365812E-3</c:v>
                </c:pt>
                <c:pt idx="9">
                  <c:v>-3.0829991466612139E-3</c:v>
                </c:pt>
                <c:pt idx="10">
                  <c:v>-2.7134179266574687E-3</c:v>
                </c:pt>
                <c:pt idx="11">
                  <c:v>-2.0286451140625328E-3</c:v>
                </c:pt>
                <c:pt idx="12">
                  <c:v>-1.0424543786222706E-3</c:v>
                </c:pt>
                <c:pt idx="13">
                  <c:v>2.0274571040179712E-4</c:v>
                </c:pt>
                <c:pt idx="14">
                  <c:v>1.6481258781002595E-3</c:v>
                </c:pt>
                <c:pt idx="15">
                  <c:v>3.2466290114991914E-3</c:v>
                </c:pt>
                <c:pt idx="16">
                  <c:v>4.9467797237683353E-3</c:v>
                </c:pt>
                <c:pt idx="17">
                  <c:v>6.692123619016499E-3</c:v>
                </c:pt>
                <c:pt idx="18">
                  <c:v>8.4232709760000413E-3</c:v>
                </c:pt>
                <c:pt idx="19">
                  <c:v>1.0061359914441459E-2</c:v>
                </c:pt>
                <c:pt idx="20">
                  <c:v>1.1528498956457578E-2</c:v>
                </c:pt>
                <c:pt idx="21">
                  <c:v>1.2748103388572907E-2</c:v>
                </c:pt>
                <c:pt idx="22">
                  <c:v>1.3631452918543396E-2</c:v>
                </c:pt>
                <c:pt idx="23">
                  <c:v>1.4092156481235518E-2</c:v>
                </c:pt>
                <c:pt idx="24">
                  <c:v>1.4067022062254408E-2</c:v>
                </c:pt>
                <c:pt idx="25">
                  <c:v>1.3547816691890535E-2</c:v>
                </c:pt>
                <c:pt idx="26">
                  <c:v>1.2586937681178467E-2</c:v>
                </c:pt>
                <c:pt idx="27">
                  <c:v>1.1274116817401647E-2</c:v>
                </c:pt>
                <c:pt idx="28">
                  <c:v>9.7329312240839183E-3</c:v>
                </c:pt>
                <c:pt idx="29">
                  <c:v>8.098732371394024E-3</c:v>
                </c:pt>
                <c:pt idx="30">
                  <c:v>6.5129002007313641E-3</c:v>
                </c:pt>
                <c:pt idx="31">
                  <c:v>5.0878107222149804E-3</c:v>
                </c:pt>
                <c:pt idx="32">
                  <c:v>3.9255188227621529E-3</c:v>
                </c:pt>
                <c:pt idx="33">
                  <c:v>3.1102953891261054E-3</c:v>
                </c:pt>
                <c:pt idx="34">
                  <c:v>2.6643088713576013E-3</c:v>
                </c:pt>
                <c:pt idx="35">
                  <c:v>2.5536892350216389E-3</c:v>
                </c:pt>
                <c:pt idx="36">
                  <c:v>2.6925303622956642E-3</c:v>
                </c:pt>
                <c:pt idx="37">
                  <c:v>2.9678849132154239E-3</c:v>
                </c:pt>
                <c:pt idx="38">
                  <c:v>3.2551318484626002E-3</c:v>
                </c:pt>
                <c:pt idx="39">
                  <c:v>3.4569458919181395E-3</c:v>
                </c:pt>
                <c:pt idx="40">
                  <c:v>3.5475268057947318E-3</c:v>
                </c:pt>
                <c:pt idx="41">
                  <c:v>3.5685818981279205E-3</c:v>
                </c:pt>
                <c:pt idx="42">
                  <c:v>3.6073168197444661E-3</c:v>
                </c:pt>
                <c:pt idx="43">
                  <c:v>3.7694978728436412E-3</c:v>
                </c:pt>
                <c:pt idx="44">
                  <c:v>4.1312122737643397E-3</c:v>
                </c:pt>
                <c:pt idx="45">
                  <c:v>4.7521442979409079E-3</c:v>
                </c:pt>
                <c:pt idx="46">
                  <c:v>5.6693850390446832E-3</c:v>
                </c:pt>
                <c:pt idx="47">
                  <c:v>6.8969048720669557E-3</c:v>
                </c:pt>
                <c:pt idx="48">
                  <c:v>8.4173728810962301E-3</c:v>
                </c:pt>
                <c:pt idx="49">
                  <c:v>7.0000000000000001E-3</c:v>
                </c:pt>
                <c:pt idx="50">
                  <c:v>7.0000000000000001E-3</c:v>
                </c:pt>
                <c:pt idx="51">
                  <c:v>7.0000000000000001E-3</c:v>
                </c:pt>
                <c:pt idx="52">
                  <c:v>7.0000000000000001E-3</c:v>
                </c:pt>
                <c:pt idx="53">
                  <c:v>7.0000000000000001E-3</c:v>
                </c:pt>
                <c:pt idx="54">
                  <c:v>7.0000000000000001E-3</c:v>
                </c:pt>
                <c:pt idx="55">
                  <c:v>7.0000000000000001E-3</c:v>
                </c:pt>
                <c:pt idx="56">
                  <c:v>7.0000000000000001E-3</c:v>
                </c:pt>
                <c:pt idx="57">
                  <c:v>7.0000000000000001E-3</c:v>
                </c:pt>
                <c:pt idx="58">
                  <c:v>7.0000000000000001E-3</c:v>
                </c:pt>
                <c:pt idx="59">
                  <c:v>7.0000000000000001E-3</c:v>
                </c:pt>
                <c:pt idx="60">
                  <c:v>7.0000000000000001E-3</c:v>
                </c:pt>
                <c:pt idx="61">
                  <c:v>7.0000000000000001E-3</c:v>
                </c:pt>
                <c:pt idx="62">
                  <c:v>7.0000000000000001E-3</c:v>
                </c:pt>
                <c:pt idx="63">
                  <c:v>7.0000000000000001E-3</c:v>
                </c:pt>
                <c:pt idx="64">
                  <c:v>7.0000000000000001E-3</c:v>
                </c:pt>
                <c:pt idx="65">
                  <c:v>7.0000000000000001E-3</c:v>
                </c:pt>
                <c:pt idx="66">
                  <c:v>7.0000000000000001E-3</c:v>
                </c:pt>
                <c:pt idx="67">
                  <c:v>7.0000000000000001E-3</c:v>
                </c:pt>
                <c:pt idx="68">
                  <c:v>7.0000000000000001E-3</c:v>
                </c:pt>
                <c:pt idx="69">
                  <c:v>7.0000000000000001E-3</c:v>
                </c:pt>
                <c:pt idx="70">
                  <c:v>7.0000000000000001E-3</c:v>
                </c:pt>
                <c:pt idx="71">
                  <c:v>7.0000000000000001E-3</c:v>
                </c:pt>
                <c:pt idx="72">
                  <c:v>7.0000000000000001E-3</c:v>
                </c:pt>
                <c:pt idx="73">
                  <c:v>7.0000000000000001E-3</c:v>
                </c:pt>
                <c:pt idx="74">
                  <c:v>7.0000000000000001E-3</c:v>
                </c:pt>
                <c:pt idx="75">
                  <c:v>7.0000000000000001E-3</c:v>
                </c:pt>
                <c:pt idx="76">
                  <c:v>7.0000000000000001E-3</c:v>
                </c:pt>
                <c:pt idx="77">
                  <c:v>7.0000000000000001E-3</c:v>
                </c:pt>
                <c:pt idx="78">
                  <c:v>7.0000000000000001E-3</c:v>
                </c:pt>
                <c:pt idx="79">
                  <c:v>7.0000000000000001E-3</c:v>
                </c:pt>
              </c:numCache>
            </c:numRef>
          </c:val>
        </c:ser>
        <c:ser>
          <c:idx val="15"/>
          <c:order val="16"/>
          <c:tx>
            <c:strRef>
              <c:f>GRAPH!$R$1</c:f>
              <c:strCache>
                <c:ptCount val="1"/>
                <c:pt idx="0">
                  <c:v>84</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GRAPH!$R$2:$R$81</c:f>
              <c:numCache>
                <c:formatCode>General</c:formatCode>
                <c:ptCount val="80"/>
                <c:pt idx="0">
                  <c:v>5.0641942957642128E-3</c:v>
                </c:pt>
                <c:pt idx="1">
                  <c:v>3.8595030461089364E-3</c:v>
                </c:pt>
                <c:pt idx="2">
                  <c:v>2.6571945336192337E-3</c:v>
                </c:pt>
                <c:pt idx="3">
                  <c:v>1.4742434275726302E-3</c:v>
                </c:pt>
                <c:pt idx="4">
                  <c:v>3.4211511008042095E-4</c:v>
                </c:pt>
                <c:pt idx="5">
                  <c:v>-6.7836682305655316E-4</c:v>
                </c:pt>
                <c:pt idx="6">
                  <c:v>-1.5265138370743614E-3</c:v>
                </c:pt>
                <c:pt idx="7">
                  <c:v>-2.1524737151854545E-3</c:v>
                </c:pt>
                <c:pt idx="8">
                  <c:v>-2.5211851217827874E-3</c:v>
                </c:pt>
                <c:pt idx="9">
                  <c:v>-2.6081979250349718E-3</c:v>
                </c:pt>
                <c:pt idx="10">
                  <c:v>-2.3941809446859086E-3</c:v>
                </c:pt>
                <c:pt idx="11">
                  <c:v>-1.8754667971210282E-3</c:v>
                </c:pt>
                <c:pt idx="12">
                  <c:v>-1.0585026555423038E-3</c:v>
                </c:pt>
                <c:pt idx="13">
                  <c:v>2.6593764506310791E-5</c:v>
                </c:pt>
                <c:pt idx="14">
                  <c:v>1.3331995297649613E-3</c:v>
                </c:pt>
                <c:pt idx="15">
                  <c:v>2.8259445265987893E-3</c:v>
                </c:pt>
                <c:pt idx="16">
                  <c:v>4.4620555187173672E-3</c:v>
                </c:pt>
                <c:pt idx="17">
                  <c:v>6.1904898911677719E-3</c:v>
                </c:pt>
                <c:pt idx="18">
                  <c:v>7.9532778017158412E-3</c:v>
                </c:pt>
                <c:pt idx="19">
                  <c:v>9.6619403282296457E-3</c:v>
                </c:pt>
                <c:pt idx="20">
                  <c:v>1.1224345578044748E-2</c:v>
                </c:pt>
                <c:pt idx="21">
                  <c:v>1.2549848338455183E-2</c:v>
                </c:pt>
                <c:pt idx="22">
                  <c:v>1.353469125659168E-2</c:v>
                </c:pt>
                <c:pt idx="23">
                  <c:v>1.4075443458721582E-2</c:v>
                </c:pt>
                <c:pt idx="24">
                  <c:v>1.4095760818822023E-2</c:v>
                </c:pt>
                <c:pt idx="25">
                  <c:v>1.3584726126558588E-2</c:v>
                </c:pt>
                <c:pt idx="26">
                  <c:v>1.2600870127739805E-2</c:v>
                </c:pt>
                <c:pt idx="27">
                  <c:v>1.1247810718460372E-2</c:v>
                </c:pt>
                <c:pt idx="28">
                  <c:v>9.6670323417066273E-3</c:v>
                </c:pt>
                <c:pt idx="29">
                  <c:v>8.0121625201041713E-3</c:v>
                </c:pt>
                <c:pt idx="30">
                  <c:v>6.441880873270911E-3</c:v>
                </c:pt>
                <c:pt idx="31">
                  <c:v>5.0808028931763616E-3</c:v>
                </c:pt>
                <c:pt idx="32">
                  <c:v>4.0367364571092246E-3</c:v>
                </c:pt>
                <c:pt idx="33">
                  <c:v>3.3928182887843494E-3</c:v>
                </c:pt>
                <c:pt idx="34">
                  <c:v>3.1606142267919246E-3</c:v>
                </c:pt>
                <c:pt idx="35">
                  <c:v>3.2899710485995159E-3</c:v>
                </c:pt>
                <c:pt idx="36">
                  <c:v>3.6714346370793072E-3</c:v>
                </c:pt>
                <c:pt idx="37">
                  <c:v>4.1677998120673854E-3</c:v>
                </c:pt>
                <c:pt idx="38">
                  <c:v>4.6343699993915966E-3</c:v>
                </c:pt>
                <c:pt idx="39">
                  <c:v>4.9602183028866209E-3</c:v>
                </c:pt>
                <c:pt idx="40">
                  <c:v>5.1156058424931539E-3</c:v>
                </c:pt>
                <c:pt idx="41">
                  <c:v>5.1468726477377214E-3</c:v>
                </c:pt>
                <c:pt idx="42">
                  <c:v>5.1530626319040707E-3</c:v>
                </c:pt>
                <c:pt idx="43">
                  <c:v>5.2560201933128381E-3</c:v>
                </c:pt>
                <c:pt idx="44">
                  <c:v>5.5449721589696521E-3</c:v>
                </c:pt>
                <c:pt idx="45">
                  <c:v>6.0909352369122871E-3</c:v>
                </c:pt>
                <c:pt idx="46">
                  <c:v>6.939652207492486E-3</c:v>
                </c:pt>
                <c:pt idx="47">
                  <c:v>8.1095935039798839E-3</c:v>
                </c:pt>
                <c:pt idx="48">
                  <c:v>9.5843628980680773E-3</c:v>
                </c:pt>
                <c:pt idx="49">
                  <c:v>7.0000000000000001E-3</c:v>
                </c:pt>
                <c:pt idx="50">
                  <c:v>7.0000000000000001E-3</c:v>
                </c:pt>
                <c:pt idx="51">
                  <c:v>7.0000000000000001E-3</c:v>
                </c:pt>
                <c:pt idx="52">
                  <c:v>7.0000000000000001E-3</c:v>
                </c:pt>
                <c:pt idx="53">
                  <c:v>7.0000000000000001E-3</c:v>
                </c:pt>
                <c:pt idx="54">
                  <c:v>7.0000000000000001E-3</c:v>
                </c:pt>
                <c:pt idx="55">
                  <c:v>7.0000000000000001E-3</c:v>
                </c:pt>
                <c:pt idx="56">
                  <c:v>7.0000000000000001E-3</c:v>
                </c:pt>
                <c:pt idx="57">
                  <c:v>7.0000000000000001E-3</c:v>
                </c:pt>
                <c:pt idx="58">
                  <c:v>7.0000000000000001E-3</c:v>
                </c:pt>
                <c:pt idx="59">
                  <c:v>7.0000000000000001E-3</c:v>
                </c:pt>
                <c:pt idx="60">
                  <c:v>7.0000000000000001E-3</c:v>
                </c:pt>
                <c:pt idx="61">
                  <c:v>7.0000000000000001E-3</c:v>
                </c:pt>
                <c:pt idx="62">
                  <c:v>7.0000000000000001E-3</c:v>
                </c:pt>
                <c:pt idx="63">
                  <c:v>7.0000000000000001E-3</c:v>
                </c:pt>
                <c:pt idx="64">
                  <c:v>7.0000000000000001E-3</c:v>
                </c:pt>
                <c:pt idx="65">
                  <c:v>7.0000000000000001E-3</c:v>
                </c:pt>
                <c:pt idx="66">
                  <c:v>7.0000000000000001E-3</c:v>
                </c:pt>
                <c:pt idx="67">
                  <c:v>7.0000000000000001E-3</c:v>
                </c:pt>
                <c:pt idx="68">
                  <c:v>7.0000000000000001E-3</c:v>
                </c:pt>
                <c:pt idx="69">
                  <c:v>7.0000000000000001E-3</c:v>
                </c:pt>
                <c:pt idx="70">
                  <c:v>7.0000000000000001E-3</c:v>
                </c:pt>
                <c:pt idx="71">
                  <c:v>7.0000000000000001E-3</c:v>
                </c:pt>
                <c:pt idx="72">
                  <c:v>7.0000000000000001E-3</c:v>
                </c:pt>
                <c:pt idx="73">
                  <c:v>7.0000000000000001E-3</c:v>
                </c:pt>
                <c:pt idx="74">
                  <c:v>7.0000000000000001E-3</c:v>
                </c:pt>
                <c:pt idx="75">
                  <c:v>7.0000000000000001E-3</c:v>
                </c:pt>
                <c:pt idx="76">
                  <c:v>7.0000000000000001E-3</c:v>
                </c:pt>
                <c:pt idx="77">
                  <c:v>7.0000000000000001E-3</c:v>
                </c:pt>
                <c:pt idx="78">
                  <c:v>7.0000000000000001E-3</c:v>
                </c:pt>
                <c:pt idx="79">
                  <c:v>7.0000000000000001E-3</c:v>
                </c:pt>
              </c:numCache>
            </c:numRef>
          </c:val>
        </c:ser>
        <c:ser>
          <c:idx val="16"/>
          <c:order val="17"/>
          <c:tx>
            <c:strRef>
              <c:f>GRAPH!$S$1</c:f>
              <c:strCache>
                <c:ptCount val="1"/>
                <c:pt idx="0">
                  <c:v>83</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GRAPH!$S$2:$S$81</c:f>
              <c:numCache>
                <c:formatCode>General</c:formatCode>
                <c:ptCount val="80"/>
                <c:pt idx="0">
                  <c:v>6.0373275394046688E-3</c:v>
                </c:pt>
                <c:pt idx="1">
                  <c:v>4.8364725425640298E-3</c:v>
                </c:pt>
                <c:pt idx="2">
                  <c:v>3.6350980605652783E-3</c:v>
                </c:pt>
                <c:pt idx="3">
                  <c:v>2.4422666828246564E-3</c:v>
                </c:pt>
                <c:pt idx="4">
                  <c:v>1.2807969952941534E-3</c:v>
                </c:pt>
                <c:pt idx="5">
                  <c:v>2.0705033165568931E-4</c:v>
                </c:pt>
                <c:pt idx="6">
                  <c:v>-7.1991594124432012E-4</c:v>
                </c:pt>
                <c:pt idx="7">
                  <c:v>-1.4495045800599904E-3</c:v>
                </c:pt>
                <c:pt idx="8">
                  <c:v>-1.9429035710607501E-3</c:v>
                </c:pt>
                <c:pt idx="9">
                  <c:v>-2.1721018204228226E-3</c:v>
                </c:pt>
                <c:pt idx="10">
                  <c:v>-2.1144162548005774E-3</c:v>
                </c:pt>
                <c:pt idx="11">
                  <c:v>-1.7642608794916637E-3</c:v>
                </c:pt>
                <c:pt idx="12">
                  <c:v>-1.1192503817729627E-3</c:v>
                </c:pt>
                <c:pt idx="13">
                  <c:v>-1.9479619809703586E-4</c:v>
                </c:pt>
                <c:pt idx="14">
                  <c:v>9.7576981813274344E-4</c:v>
                </c:pt>
                <c:pt idx="15">
                  <c:v>2.3679921739379051E-3</c:v>
                </c:pt>
                <c:pt idx="16">
                  <c:v>3.9464557061705818E-3</c:v>
                </c:pt>
                <c:pt idx="17">
                  <c:v>5.6643474344006961E-3</c:v>
                </c:pt>
                <c:pt idx="18">
                  <c:v>7.46464814853387E-3</c:v>
                </c:pt>
                <c:pt idx="19">
                  <c:v>9.2480862458164115E-3</c:v>
                </c:pt>
                <c:pt idx="20">
                  <c:v>1.090756993453712E-2</c:v>
                </c:pt>
                <c:pt idx="21">
                  <c:v>1.2339069702847705E-2</c:v>
                </c:pt>
                <c:pt idx="22">
                  <c:v>1.3425188436631985E-2</c:v>
                </c:pt>
                <c:pt idx="23">
                  <c:v>1.4045913803092502E-2</c:v>
                </c:pt>
                <c:pt idx="24">
                  <c:v>1.4112403932106221E-2</c:v>
                </c:pt>
                <c:pt idx="25">
                  <c:v>1.3611884739468283E-2</c:v>
                </c:pt>
                <c:pt idx="26">
                  <c:v>1.2609141239901533E-2</c:v>
                </c:pt>
                <c:pt idx="27">
                  <c:v>1.1221599631499601E-2</c:v>
                </c:pt>
                <c:pt idx="28">
                  <c:v>9.6080875047851455E-3</c:v>
                </c:pt>
                <c:pt idx="29">
                  <c:v>7.9400256911641431E-3</c:v>
                </c:pt>
                <c:pt idx="30">
                  <c:v>6.3928952446508092E-3</c:v>
                </c:pt>
                <c:pt idx="31">
                  <c:v>5.1038658992441643E-3</c:v>
                </c:pt>
                <c:pt idx="32">
                  <c:v>4.1862195452622153E-3</c:v>
                </c:pt>
                <c:pt idx="33">
                  <c:v>3.721250972441581E-3</c:v>
                </c:pt>
                <c:pt idx="34">
                  <c:v>3.7086832182019469E-3</c:v>
                </c:pt>
                <c:pt idx="35">
                  <c:v>4.0812550422960614E-3</c:v>
                </c:pt>
                <c:pt idx="36">
                  <c:v>4.7046815456313062E-3</c:v>
                </c:pt>
                <c:pt idx="37">
                  <c:v>5.4166208242509839E-3</c:v>
                </c:pt>
                <c:pt idx="38">
                  <c:v>6.0528477534085301E-3</c:v>
                </c:pt>
                <c:pt idx="39">
                  <c:v>6.4894383445227577E-3</c:v>
                </c:pt>
                <c:pt idx="40">
                  <c:v>6.6935367336566909E-3</c:v>
                </c:pt>
                <c:pt idx="41">
                  <c:v>6.7170233408443414E-3</c:v>
                </c:pt>
                <c:pt idx="42">
                  <c:v>6.6722709924585955E-3</c:v>
                </c:pt>
                <c:pt idx="43">
                  <c:v>6.6982518919822542E-3</c:v>
                </c:pt>
                <c:pt idx="44">
                  <c:v>6.8982686536525062E-3</c:v>
                </c:pt>
                <c:pt idx="45">
                  <c:v>7.354923780227729E-3</c:v>
                </c:pt>
                <c:pt idx="46">
                  <c:v>8.1226211732018383E-3</c:v>
                </c:pt>
                <c:pt idx="47">
                  <c:v>9.2240971079351475E-3</c:v>
                </c:pt>
                <c:pt idx="48">
                  <c:v>1.064455969383904E-2</c:v>
                </c:pt>
                <c:pt idx="49">
                  <c:v>8.0000000000000002E-3</c:v>
                </c:pt>
                <c:pt idx="50">
                  <c:v>8.0000000000000002E-3</c:v>
                </c:pt>
                <c:pt idx="51">
                  <c:v>8.0000000000000002E-3</c:v>
                </c:pt>
                <c:pt idx="52">
                  <c:v>8.0000000000000002E-3</c:v>
                </c:pt>
                <c:pt idx="53">
                  <c:v>8.0000000000000002E-3</c:v>
                </c:pt>
                <c:pt idx="54">
                  <c:v>8.0000000000000002E-3</c:v>
                </c:pt>
                <c:pt idx="55">
                  <c:v>8.0000000000000002E-3</c:v>
                </c:pt>
                <c:pt idx="56">
                  <c:v>8.0000000000000002E-3</c:v>
                </c:pt>
                <c:pt idx="57">
                  <c:v>8.0000000000000002E-3</c:v>
                </c:pt>
                <c:pt idx="58">
                  <c:v>8.0000000000000002E-3</c:v>
                </c:pt>
                <c:pt idx="59">
                  <c:v>8.0000000000000002E-3</c:v>
                </c:pt>
                <c:pt idx="60">
                  <c:v>8.0000000000000002E-3</c:v>
                </c:pt>
                <c:pt idx="61">
                  <c:v>8.0000000000000002E-3</c:v>
                </c:pt>
                <c:pt idx="62">
                  <c:v>8.0000000000000002E-3</c:v>
                </c:pt>
                <c:pt idx="63">
                  <c:v>8.0000000000000002E-3</c:v>
                </c:pt>
                <c:pt idx="64">
                  <c:v>8.0000000000000002E-3</c:v>
                </c:pt>
                <c:pt idx="65">
                  <c:v>8.0000000000000002E-3</c:v>
                </c:pt>
                <c:pt idx="66">
                  <c:v>8.0000000000000002E-3</c:v>
                </c:pt>
                <c:pt idx="67">
                  <c:v>8.0000000000000002E-3</c:v>
                </c:pt>
                <c:pt idx="68">
                  <c:v>8.0000000000000002E-3</c:v>
                </c:pt>
                <c:pt idx="69">
                  <c:v>8.0000000000000002E-3</c:v>
                </c:pt>
                <c:pt idx="70">
                  <c:v>8.0000000000000002E-3</c:v>
                </c:pt>
                <c:pt idx="71">
                  <c:v>8.0000000000000002E-3</c:v>
                </c:pt>
                <c:pt idx="72">
                  <c:v>8.0000000000000002E-3</c:v>
                </c:pt>
                <c:pt idx="73">
                  <c:v>8.0000000000000002E-3</c:v>
                </c:pt>
                <c:pt idx="74">
                  <c:v>8.0000000000000002E-3</c:v>
                </c:pt>
                <c:pt idx="75">
                  <c:v>8.0000000000000002E-3</c:v>
                </c:pt>
                <c:pt idx="76">
                  <c:v>8.0000000000000002E-3</c:v>
                </c:pt>
                <c:pt idx="77">
                  <c:v>8.0000000000000002E-3</c:v>
                </c:pt>
                <c:pt idx="78">
                  <c:v>8.0000000000000002E-3</c:v>
                </c:pt>
                <c:pt idx="79">
                  <c:v>8.0000000000000002E-3</c:v>
                </c:pt>
              </c:numCache>
            </c:numRef>
          </c:val>
        </c:ser>
        <c:ser>
          <c:idx val="17"/>
          <c:order val="18"/>
          <c:tx>
            <c:strRef>
              <c:f>GRAPH!$T$1</c:f>
              <c:strCache>
                <c:ptCount val="1"/>
                <c:pt idx="0">
                  <c:v>82</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GRAPH!$T$2:$T$81</c:f>
              <c:numCache>
                <c:formatCode>General</c:formatCode>
                <c:ptCount val="80"/>
                <c:pt idx="0">
                  <c:v>6.9215169495097095E-3</c:v>
                </c:pt>
                <c:pt idx="1">
                  <c:v>5.7215592825976547E-3</c:v>
                </c:pt>
                <c:pt idx="2">
                  <c:v>4.5187102333222873E-3</c:v>
                </c:pt>
                <c:pt idx="3">
                  <c:v>3.3153280049759148E-3</c:v>
                </c:pt>
                <c:pt idx="4">
                  <c:v>2.1269386030170478E-3</c:v>
                </c:pt>
                <c:pt idx="5">
                  <c:v>1.0057047084536253E-3</c:v>
                </c:pt>
                <c:pt idx="6">
                  <c:v>7.7366477460039107E-6</c:v>
                </c:pt>
                <c:pt idx="7">
                  <c:v>-8.1785861190852849E-4</c:v>
                </c:pt>
                <c:pt idx="8">
                  <c:v>-1.4305812414447949E-3</c:v>
                </c:pt>
                <c:pt idx="9">
                  <c:v>-1.7995650016140452E-3</c:v>
                </c:pt>
                <c:pt idx="10">
                  <c:v>-1.8976373046069028E-3</c:v>
                </c:pt>
                <c:pt idx="11">
                  <c:v>-1.7149614656459811E-3</c:v>
                </c:pt>
                <c:pt idx="12">
                  <c:v>-1.2380873774546775E-3</c:v>
                </c:pt>
                <c:pt idx="13">
                  <c:v>-4.6668384218362391E-4</c:v>
                </c:pt>
                <c:pt idx="14">
                  <c:v>5.7878266533706313E-4</c:v>
                </c:pt>
                <c:pt idx="15">
                  <c:v>1.8831338545993725E-3</c:v>
                </c:pt>
                <c:pt idx="16">
                  <c:v>3.4161748811404324E-3</c:v>
                </c:pt>
                <c:pt idx="17">
                  <c:v>5.1330982132360425E-3</c:v>
                </c:pt>
                <c:pt idx="18">
                  <c:v>6.9762586724354536E-3</c:v>
                </c:pt>
                <c:pt idx="19">
                  <c:v>8.8355488707102525E-3</c:v>
                </c:pt>
                <c:pt idx="20">
                  <c:v>1.0590073162798475E-2</c:v>
                </c:pt>
                <c:pt idx="21">
                  <c:v>1.2123954202706511E-2</c:v>
                </c:pt>
                <c:pt idx="22">
                  <c:v>1.3307615812682805E-2</c:v>
                </c:pt>
                <c:pt idx="23">
                  <c:v>1.4005683859137918E-2</c:v>
                </c:pt>
                <c:pt idx="24">
                  <c:v>1.4117984736343625E-2</c:v>
                </c:pt>
                <c:pt idx="25">
                  <c:v>1.363096466135727E-2</c:v>
                </c:pt>
                <c:pt idx="26">
                  <c:v>1.2615883749003354E-2</c:v>
                </c:pt>
                <c:pt idx="27">
                  <c:v>1.1203080677365751E-2</c:v>
                </c:pt>
                <c:pt idx="28">
                  <c:v>9.5672048151989042E-3</c:v>
                </c:pt>
                <c:pt idx="29">
                  <c:v>7.8963010341970286E-3</c:v>
                </c:pt>
                <c:pt idx="30">
                  <c:v>6.3817465830710018E-3</c:v>
                </c:pt>
                <c:pt idx="31">
                  <c:v>5.1727132598810011E-3</c:v>
                </c:pt>
                <c:pt idx="32">
                  <c:v>4.3876841080138229E-3</c:v>
                </c:pt>
                <c:pt idx="33">
                  <c:v>4.1058260881706721E-3</c:v>
                </c:pt>
                <c:pt idx="34">
                  <c:v>4.3141980263005086E-3</c:v>
                </c:pt>
                <c:pt idx="35">
                  <c:v>4.9276502207320494E-3</c:v>
                </c:pt>
                <c:pt idx="36">
                  <c:v>5.7866477860408772E-3</c:v>
                </c:pt>
                <c:pt idx="37">
                  <c:v>6.7035149728740251E-3</c:v>
                </c:pt>
                <c:pt idx="38">
                  <c:v>7.4944642244684223E-3</c:v>
                </c:pt>
                <c:pt idx="39">
                  <c:v>8.0232138970528499E-3</c:v>
                </c:pt>
                <c:pt idx="40">
                  <c:v>8.2552458188810407E-3</c:v>
                </c:pt>
                <c:pt idx="41">
                  <c:v>8.2499071326919138E-3</c:v>
                </c:pt>
                <c:pt idx="42">
                  <c:v>8.1349331446545214E-3</c:v>
                </c:pt>
                <c:pt idx="43">
                  <c:v>8.0674940139624507E-3</c:v>
                </c:pt>
                <c:pt idx="44">
                  <c:v>8.1650993988703346E-3</c:v>
                </c:pt>
                <c:pt idx="45">
                  <c:v>8.5218741427520728E-3</c:v>
                </c:pt>
                <c:pt idx="46">
                  <c:v>9.2002893533401631E-3</c:v>
                </c:pt>
                <c:pt idx="47">
                  <c:v>1.022680034805945E-2</c:v>
                </c:pt>
                <c:pt idx="48">
                  <c:v>1.1588583745491321E-2</c:v>
                </c:pt>
                <c:pt idx="49">
                  <c:v>8.0000000000000002E-3</c:v>
                </c:pt>
                <c:pt idx="50">
                  <c:v>8.0000000000000002E-3</c:v>
                </c:pt>
                <c:pt idx="51">
                  <c:v>8.0000000000000002E-3</c:v>
                </c:pt>
                <c:pt idx="52">
                  <c:v>8.0000000000000002E-3</c:v>
                </c:pt>
                <c:pt idx="53">
                  <c:v>8.0000000000000002E-3</c:v>
                </c:pt>
                <c:pt idx="54">
                  <c:v>8.0000000000000002E-3</c:v>
                </c:pt>
                <c:pt idx="55">
                  <c:v>8.0000000000000002E-3</c:v>
                </c:pt>
                <c:pt idx="56">
                  <c:v>8.0000000000000002E-3</c:v>
                </c:pt>
                <c:pt idx="57">
                  <c:v>8.0000000000000002E-3</c:v>
                </c:pt>
                <c:pt idx="58">
                  <c:v>8.0000000000000002E-3</c:v>
                </c:pt>
                <c:pt idx="59">
                  <c:v>8.0000000000000002E-3</c:v>
                </c:pt>
                <c:pt idx="60">
                  <c:v>8.0000000000000002E-3</c:v>
                </c:pt>
                <c:pt idx="61">
                  <c:v>8.0000000000000002E-3</c:v>
                </c:pt>
                <c:pt idx="62">
                  <c:v>8.0000000000000002E-3</c:v>
                </c:pt>
                <c:pt idx="63">
                  <c:v>8.0000000000000002E-3</c:v>
                </c:pt>
                <c:pt idx="64">
                  <c:v>8.0000000000000002E-3</c:v>
                </c:pt>
                <c:pt idx="65">
                  <c:v>8.0000000000000002E-3</c:v>
                </c:pt>
                <c:pt idx="66">
                  <c:v>8.0000000000000002E-3</c:v>
                </c:pt>
                <c:pt idx="67">
                  <c:v>8.0000000000000002E-3</c:v>
                </c:pt>
                <c:pt idx="68">
                  <c:v>8.0000000000000002E-3</c:v>
                </c:pt>
                <c:pt idx="69">
                  <c:v>8.0000000000000002E-3</c:v>
                </c:pt>
                <c:pt idx="70">
                  <c:v>8.0000000000000002E-3</c:v>
                </c:pt>
                <c:pt idx="71">
                  <c:v>8.0000000000000002E-3</c:v>
                </c:pt>
                <c:pt idx="72">
                  <c:v>8.0000000000000002E-3</c:v>
                </c:pt>
                <c:pt idx="73">
                  <c:v>8.0000000000000002E-3</c:v>
                </c:pt>
                <c:pt idx="74">
                  <c:v>8.0000000000000002E-3</c:v>
                </c:pt>
                <c:pt idx="75">
                  <c:v>8.0000000000000002E-3</c:v>
                </c:pt>
                <c:pt idx="76">
                  <c:v>8.0000000000000002E-3</c:v>
                </c:pt>
                <c:pt idx="77">
                  <c:v>8.0000000000000002E-3</c:v>
                </c:pt>
                <c:pt idx="78">
                  <c:v>8.0000000000000002E-3</c:v>
                </c:pt>
                <c:pt idx="79">
                  <c:v>8.0000000000000002E-3</c:v>
                </c:pt>
              </c:numCache>
            </c:numRef>
          </c:val>
        </c:ser>
        <c:ser>
          <c:idx val="18"/>
          <c:order val="19"/>
          <c:tx>
            <c:strRef>
              <c:f>GRAPH!$U$1</c:f>
              <c:strCache>
                <c:ptCount val="1"/>
                <c:pt idx="0">
                  <c:v>81</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GRAPH!$U$2:$U$81</c:f>
              <c:numCache>
                <c:formatCode>General</c:formatCode>
                <c:ptCount val="80"/>
                <c:pt idx="0">
                  <c:v>7.7452011664468356E-3</c:v>
                </c:pt>
                <c:pt idx="1">
                  <c:v>6.5292338087608037E-3</c:v>
                </c:pt>
                <c:pt idx="2">
                  <c:v>5.3085998270346879E-3</c:v>
                </c:pt>
                <c:pt idx="3">
                  <c:v>4.0816721291273561E-3</c:v>
                </c:pt>
                <c:pt idx="4">
                  <c:v>2.8595082430131757E-3</c:v>
                </c:pt>
                <c:pt idx="5">
                  <c:v>1.6914882202241355E-3</c:v>
                </c:pt>
                <c:pt idx="6">
                  <c:v>6.2928222437497183E-4</c:v>
                </c:pt>
                <c:pt idx="7">
                  <c:v>-2.827152646860398E-4</c:v>
                </c:pt>
                <c:pt idx="8">
                  <c:v>-1.006135649219031E-3</c:v>
                </c:pt>
                <c:pt idx="9">
                  <c:v>-1.5093048639069906E-3</c:v>
                </c:pt>
                <c:pt idx="10">
                  <c:v>-1.7593745414423712E-3</c:v>
                </c:pt>
                <c:pt idx="11">
                  <c:v>-1.738448224033684E-3</c:v>
                </c:pt>
                <c:pt idx="12">
                  <c:v>-1.4192216261548207E-3</c:v>
                </c:pt>
                <c:pt idx="13">
                  <c:v>-7.8613837355101523E-4</c:v>
                </c:pt>
                <c:pt idx="14">
                  <c:v>1.5120744647145745E-4</c:v>
                </c:pt>
                <c:pt idx="15">
                  <c:v>1.3852178264359694E-3</c:v>
                </c:pt>
                <c:pt idx="16">
                  <c:v>2.8885842510535387E-3</c:v>
                </c:pt>
                <c:pt idx="17">
                  <c:v>4.6156743341086992E-3</c:v>
                </c:pt>
                <c:pt idx="18">
                  <c:v>6.5056506383911472E-3</c:v>
                </c:pt>
                <c:pt idx="19">
                  <c:v>8.4385840512348764E-3</c:v>
                </c:pt>
                <c:pt idx="20">
                  <c:v>1.0282788592912762E-2</c:v>
                </c:pt>
                <c:pt idx="21">
                  <c:v>1.1912544232551392E-2</c:v>
                </c:pt>
                <c:pt idx="22">
                  <c:v>1.3187420261635441E-2</c:v>
                </c:pt>
                <c:pt idx="23">
                  <c:v>1.3958242139233801E-2</c:v>
                </c:pt>
                <c:pt idx="24">
                  <c:v>1.4115209183040878E-2</c:v>
                </c:pt>
                <c:pt idx="25">
                  <c:v>1.3645313312233176E-2</c:v>
                </c:pt>
                <c:pt idx="26">
                  <c:v>1.2626741225421179E-2</c:v>
                </c:pt>
                <c:pt idx="27">
                  <c:v>1.1201079684728721E-2</c:v>
                </c:pt>
                <c:pt idx="28">
                  <c:v>9.556353190795619E-3</c:v>
                </c:pt>
                <c:pt idx="29">
                  <c:v>7.895457847702958E-3</c:v>
                </c:pt>
                <c:pt idx="30">
                  <c:v>6.4246806272416634E-3</c:v>
                </c:pt>
                <c:pt idx="31">
                  <c:v>5.3034240070622962E-3</c:v>
                </c:pt>
                <c:pt idx="32">
                  <c:v>4.6551394499658727E-3</c:v>
                </c:pt>
                <c:pt idx="33">
                  <c:v>4.5566948407859131E-3</c:v>
                </c:pt>
                <c:pt idx="34">
                  <c:v>4.9822131023062877E-3</c:v>
                </c:pt>
                <c:pt idx="35">
                  <c:v>5.8277320018559342E-3</c:v>
                </c:pt>
                <c:pt idx="36">
                  <c:v>6.9093496452113934E-3</c:v>
                </c:pt>
                <c:pt idx="37">
                  <c:v>8.0146617995554559E-3</c:v>
                </c:pt>
                <c:pt idx="38">
                  <c:v>8.939795605389822E-3</c:v>
                </c:pt>
                <c:pt idx="39">
                  <c:v>9.5368321255308031E-3</c:v>
                </c:pt>
                <c:pt idx="40">
                  <c:v>9.7716379178953705E-3</c:v>
                </c:pt>
                <c:pt idx="41">
                  <c:v>9.7138470935871357E-3</c:v>
                </c:pt>
                <c:pt idx="42">
                  <c:v>9.5091419782482589E-3</c:v>
                </c:pt>
                <c:pt idx="43">
                  <c:v>9.3339079266832048E-3</c:v>
                </c:pt>
                <c:pt idx="44">
                  <c:v>9.3190916880423469E-3</c:v>
                </c:pt>
                <c:pt idx="45">
                  <c:v>9.5702843178583352E-3</c:v>
                </c:pt>
                <c:pt idx="46">
                  <c:v>1.0156990737976268E-2</c:v>
                </c:pt>
                <c:pt idx="47">
                  <c:v>1.1108518646517851E-2</c:v>
                </c:pt>
                <c:pt idx="48">
                  <c:v>1.2413609725692054E-2</c:v>
                </c:pt>
                <c:pt idx="49">
                  <c:v>8.9999999999999993E-3</c:v>
                </c:pt>
                <c:pt idx="50">
                  <c:v>8.9999999999999993E-3</c:v>
                </c:pt>
                <c:pt idx="51">
                  <c:v>8.9999999999999993E-3</c:v>
                </c:pt>
                <c:pt idx="52">
                  <c:v>8.9999999999999993E-3</c:v>
                </c:pt>
                <c:pt idx="53">
                  <c:v>8.9999999999999993E-3</c:v>
                </c:pt>
                <c:pt idx="54">
                  <c:v>8.9999999999999993E-3</c:v>
                </c:pt>
                <c:pt idx="55">
                  <c:v>8.9999999999999993E-3</c:v>
                </c:pt>
                <c:pt idx="56">
                  <c:v>8.9999999999999993E-3</c:v>
                </c:pt>
                <c:pt idx="57">
                  <c:v>8.9999999999999993E-3</c:v>
                </c:pt>
                <c:pt idx="58">
                  <c:v>8.9999999999999993E-3</c:v>
                </c:pt>
                <c:pt idx="59">
                  <c:v>8.9999999999999993E-3</c:v>
                </c:pt>
                <c:pt idx="60">
                  <c:v>8.9999999999999993E-3</c:v>
                </c:pt>
                <c:pt idx="61">
                  <c:v>8.9999999999999993E-3</c:v>
                </c:pt>
                <c:pt idx="62">
                  <c:v>8.9999999999999993E-3</c:v>
                </c:pt>
                <c:pt idx="63">
                  <c:v>8.9999999999999993E-3</c:v>
                </c:pt>
                <c:pt idx="64">
                  <c:v>8.9999999999999993E-3</c:v>
                </c:pt>
                <c:pt idx="65">
                  <c:v>8.9999999999999993E-3</c:v>
                </c:pt>
                <c:pt idx="66">
                  <c:v>8.9999999999999993E-3</c:v>
                </c:pt>
                <c:pt idx="67">
                  <c:v>8.9999999999999993E-3</c:v>
                </c:pt>
                <c:pt idx="68">
                  <c:v>8.9999999999999993E-3</c:v>
                </c:pt>
                <c:pt idx="69">
                  <c:v>8.9999999999999993E-3</c:v>
                </c:pt>
                <c:pt idx="70">
                  <c:v>8.9999999999999993E-3</c:v>
                </c:pt>
                <c:pt idx="71">
                  <c:v>8.9999999999999993E-3</c:v>
                </c:pt>
                <c:pt idx="72">
                  <c:v>8.9999999999999993E-3</c:v>
                </c:pt>
                <c:pt idx="73">
                  <c:v>8.9999999999999993E-3</c:v>
                </c:pt>
                <c:pt idx="74">
                  <c:v>8.9999999999999993E-3</c:v>
                </c:pt>
                <c:pt idx="75">
                  <c:v>8.9999999999999993E-3</c:v>
                </c:pt>
                <c:pt idx="76">
                  <c:v>8.9999999999999993E-3</c:v>
                </c:pt>
                <c:pt idx="77">
                  <c:v>8.9999999999999993E-3</c:v>
                </c:pt>
                <c:pt idx="78">
                  <c:v>8.9999999999999993E-3</c:v>
                </c:pt>
                <c:pt idx="79">
                  <c:v>8.9999999999999993E-3</c:v>
                </c:pt>
              </c:numCache>
            </c:numRef>
          </c:val>
        </c:ser>
        <c:ser>
          <c:idx val="19"/>
          <c:order val="20"/>
          <c:tx>
            <c:strRef>
              <c:f>GRAPH!$V$1</c:f>
              <c:strCache>
                <c:ptCount val="1"/>
                <c:pt idx="0">
                  <c:v>80</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GRAPH!$V$2:$V$81</c:f>
              <c:numCache>
                <c:formatCode>General</c:formatCode>
                <c:ptCount val="80"/>
                <c:pt idx="0">
                  <c:v>8.517824516111383E-3</c:v>
                </c:pt>
                <c:pt idx="1">
                  <c:v>7.2599507160782117E-3</c:v>
                </c:pt>
                <c:pt idx="2">
                  <c:v>5.9963412675526628E-3</c:v>
                </c:pt>
                <c:pt idx="3">
                  <c:v>4.7249529561538273E-3</c:v>
                </c:pt>
                <c:pt idx="4">
                  <c:v>3.456349144083215E-3</c:v>
                </c:pt>
                <c:pt idx="5">
                  <c:v>2.2394790967724676E-3</c:v>
                </c:pt>
                <c:pt idx="6">
                  <c:v>1.1201335905730581E-3</c:v>
                </c:pt>
                <c:pt idx="7">
                  <c:v>1.3468958989015789E-4</c:v>
                </c:pt>
                <c:pt idx="8">
                  <c:v>-6.8538185841027222E-4</c:v>
                </c:pt>
                <c:pt idx="9">
                  <c:v>-1.3110852904740788E-3</c:v>
                </c:pt>
                <c:pt idx="10">
                  <c:v>-1.7033988930938992E-3</c:v>
                </c:pt>
                <c:pt idx="11">
                  <c:v>-1.8323390019026053E-3</c:v>
                </c:pt>
                <c:pt idx="12">
                  <c:v>-1.6542360788098787E-3</c:v>
                </c:pt>
                <c:pt idx="13">
                  <c:v>-1.1400521073197112E-3</c:v>
                </c:pt>
                <c:pt idx="14">
                  <c:v>-2.9123826205479375E-4</c:v>
                </c:pt>
                <c:pt idx="15">
                  <c:v>8.9105089885754829E-4</c:v>
                </c:pt>
                <c:pt idx="16">
                  <c:v>2.3805600816076966E-3</c:v>
                </c:pt>
                <c:pt idx="17">
                  <c:v>4.1280928229503466E-3</c:v>
                </c:pt>
                <c:pt idx="18">
                  <c:v>6.0670248547119998E-3</c:v>
                </c:pt>
                <c:pt idx="19">
                  <c:v>8.0689401557568763E-3</c:v>
                </c:pt>
                <c:pt idx="20">
                  <c:v>9.9953475494954924E-3</c:v>
                </c:pt>
                <c:pt idx="21">
                  <c:v>1.1712770108910808E-2</c:v>
                </c:pt>
                <c:pt idx="22">
                  <c:v>1.3071165605525792E-2</c:v>
                </c:pt>
                <c:pt idx="23">
                  <c:v>1.3909043499587437E-2</c:v>
                </c:pt>
                <c:pt idx="24">
                  <c:v>1.4109220621826513E-2</c:v>
                </c:pt>
                <c:pt idx="25">
                  <c:v>1.3660648240873208E-2</c:v>
                </c:pt>
                <c:pt idx="26">
                  <c:v>1.2649130028836608E-2</c:v>
                </c:pt>
                <c:pt idx="27">
                  <c:v>1.12253020303269E-2</c:v>
                </c:pt>
                <c:pt idx="28">
                  <c:v>9.587602466272771E-3</c:v>
                </c:pt>
                <c:pt idx="29">
                  <c:v>7.9515290266456429E-3</c:v>
                </c:pt>
                <c:pt idx="30">
                  <c:v>6.5371782974847914E-3</c:v>
                </c:pt>
                <c:pt idx="31">
                  <c:v>5.5112749356118762E-3</c:v>
                </c:pt>
                <c:pt idx="32">
                  <c:v>5.0016694998554767E-3</c:v>
                </c:pt>
                <c:pt idx="33">
                  <c:v>5.0829713136418819E-3</c:v>
                </c:pt>
                <c:pt idx="34">
                  <c:v>5.716293980505105E-3</c:v>
                </c:pt>
                <c:pt idx="35">
                  <c:v>6.7781294086831645E-3</c:v>
                </c:pt>
                <c:pt idx="36">
                  <c:v>8.0620797914697784E-3</c:v>
                </c:pt>
                <c:pt idx="37">
                  <c:v>9.3326566654653442E-3</c:v>
                </c:pt>
                <c:pt idx="38">
                  <c:v>1.0365597224768486E-2</c:v>
                </c:pt>
                <c:pt idx="39">
                  <c:v>1.1002356030741733E-2</c:v>
                </c:pt>
                <c:pt idx="40">
                  <c:v>1.1211609049291416E-2</c:v>
                </c:pt>
                <c:pt idx="41">
                  <c:v>1.1076472095444378E-2</c:v>
                </c:pt>
                <c:pt idx="42">
                  <c:v>1.0763401591772914E-2</c:v>
                </c:pt>
                <c:pt idx="43">
                  <c:v>1.0468840659907497E-2</c:v>
                </c:pt>
                <c:pt idx="44">
                  <c:v>1.0335774860473657E-2</c:v>
                </c:pt>
                <c:pt idx="45">
                  <c:v>1.0481490367016066E-2</c:v>
                </c:pt>
                <c:pt idx="46">
                  <c:v>1.098139165016665E-2</c:v>
                </c:pt>
                <c:pt idx="47">
                  <c:v>1.186636875176128E-2</c:v>
                </c:pt>
                <c:pt idx="48">
                  <c:v>1.3125359291534244E-2</c:v>
                </c:pt>
                <c:pt idx="49">
                  <c:v>0.01</c:v>
                </c:pt>
                <c:pt idx="50">
                  <c:v>0.01</c:v>
                </c:pt>
                <c:pt idx="51">
                  <c:v>0.01</c:v>
                </c:pt>
                <c:pt idx="52">
                  <c:v>0.01</c:v>
                </c:pt>
                <c:pt idx="53">
                  <c:v>0.01</c:v>
                </c:pt>
                <c:pt idx="54">
                  <c:v>0.01</c:v>
                </c:pt>
                <c:pt idx="55">
                  <c:v>0.01</c:v>
                </c:pt>
                <c:pt idx="56">
                  <c:v>0.01</c:v>
                </c:pt>
                <c:pt idx="57">
                  <c:v>0.01</c:v>
                </c:pt>
                <c:pt idx="58">
                  <c:v>0.01</c:v>
                </c:pt>
                <c:pt idx="59">
                  <c:v>0.01</c:v>
                </c:pt>
                <c:pt idx="60">
                  <c:v>0.01</c:v>
                </c:pt>
                <c:pt idx="61">
                  <c:v>0.01</c:v>
                </c:pt>
                <c:pt idx="62">
                  <c:v>0.01</c:v>
                </c:pt>
                <c:pt idx="63">
                  <c:v>0.01</c:v>
                </c:pt>
                <c:pt idx="64">
                  <c:v>0.01</c:v>
                </c:pt>
                <c:pt idx="65">
                  <c:v>0.01</c:v>
                </c:pt>
                <c:pt idx="66">
                  <c:v>0.01</c:v>
                </c:pt>
                <c:pt idx="67">
                  <c:v>0.01</c:v>
                </c:pt>
                <c:pt idx="68">
                  <c:v>0.01</c:v>
                </c:pt>
                <c:pt idx="69">
                  <c:v>0.01</c:v>
                </c:pt>
                <c:pt idx="70">
                  <c:v>0.01</c:v>
                </c:pt>
                <c:pt idx="71">
                  <c:v>0.01</c:v>
                </c:pt>
                <c:pt idx="72">
                  <c:v>0.01</c:v>
                </c:pt>
                <c:pt idx="73">
                  <c:v>0.01</c:v>
                </c:pt>
                <c:pt idx="74">
                  <c:v>0.01</c:v>
                </c:pt>
                <c:pt idx="75">
                  <c:v>0.01</c:v>
                </c:pt>
                <c:pt idx="76">
                  <c:v>0.01</c:v>
                </c:pt>
                <c:pt idx="77">
                  <c:v>0.01</c:v>
                </c:pt>
                <c:pt idx="78">
                  <c:v>0.01</c:v>
                </c:pt>
                <c:pt idx="79">
                  <c:v>0.01</c:v>
                </c:pt>
              </c:numCache>
            </c:numRef>
          </c:val>
        </c:ser>
        <c:ser>
          <c:idx val="20"/>
          <c:order val="21"/>
          <c:tx>
            <c:strRef>
              <c:f>GRAPH!$W$1</c:f>
              <c:strCache>
                <c:ptCount val="1"/>
                <c:pt idx="0">
                  <c:v>79</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GRAPH!$W$2:$W$81</c:f>
              <c:numCache>
                <c:formatCode>General</c:formatCode>
                <c:ptCount val="80"/>
                <c:pt idx="0">
                  <c:v>9.226149868111766E-3</c:v>
                </c:pt>
                <c:pt idx="1">
                  <c:v>7.898260957295844E-3</c:v>
                </c:pt>
                <c:pt idx="2">
                  <c:v>6.5643817482541333E-3</c:v>
                </c:pt>
                <c:pt idx="3">
                  <c:v>5.2257187248900827E-3</c:v>
                </c:pt>
                <c:pt idx="4">
                  <c:v>3.8967188636847006E-3</c:v>
                </c:pt>
                <c:pt idx="5">
                  <c:v>2.6286586919804789E-3</c:v>
                </c:pt>
                <c:pt idx="6">
                  <c:v>1.460740102998348E-3</c:v>
                </c:pt>
                <c:pt idx="7">
                  <c:v>4.1878406865869522E-4</c:v>
                </c:pt>
                <c:pt idx="8">
                  <c:v>-4.7711843850994917E-4</c:v>
                </c:pt>
                <c:pt idx="9">
                  <c:v>-1.2050354367061367E-3</c:v>
                </c:pt>
                <c:pt idx="10">
                  <c:v>-1.7208089606646215E-3</c:v>
                </c:pt>
                <c:pt idx="11">
                  <c:v>-1.9799642819173791E-3</c:v>
                </c:pt>
                <c:pt idx="12">
                  <c:v>-1.9215787454740507E-3</c:v>
                </c:pt>
                <c:pt idx="13">
                  <c:v>-1.5052739023473372E-3</c:v>
                </c:pt>
                <c:pt idx="14">
                  <c:v>-7.2651730469153186E-4</c:v>
                </c:pt>
                <c:pt idx="15">
                  <c:v>4.1972528309830448E-4</c:v>
                </c:pt>
                <c:pt idx="16">
                  <c:v>1.9075716515155605E-3</c:v>
                </c:pt>
                <c:pt idx="17">
                  <c:v>3.6825833863082247E-3</c:v>
                </c:pt>
                <c:pt idx="18">
                  <c:v>5.6705718582770182E-3</c:v>
                </c:pt>
                <c:pt idx="19">
                  <c:v>7.7357062875523797E-3</c:v>
                </c:pt>
                <c:pt idx="20">
                  <c:v>9.7361257100684329E-3</c:v>
                </c:pt>
                <c:pt idx="21">
                  <c:v>1.1532523001204553E-2</c:v>
                </c:pt>
                <c:pt idx="22">
                  <c:v>1.296651697813167E-2</c:v>
                </c:pt>
                <c:pt idx="23">
                  <c:v>1.3865787908690752E-2</c:v>
                </c:pt>
                <c:pt idx="24">
                  <c:v>1.4107973909843752E-2</c:v>
                </c:pt>
                <c:pt idx="25">
                  <c:v>1.3685468968163916E-2</c:v>
                </c:pt>
                <c:pt idx="26">
                  <c:v>1.2692247965346626E-2</c:v>
                </c:pt>
                <c:pt idx="27">
                  <c:v>1.128583895309776E-2</c:v>
                </c:pt>
                <c:pt idx="28">
                  <c:v>9.6724350017810545E-3</c:v>
                </c:pt>
                <c:pt idx="29">
                  <c:v>8.0774277059989519E-3</c:v>
                </c:pt>
                <c:pt idx="30">
                  <c:v>6.7329250837584453E-3</c:v>
                </c:pt>
                <c:pt idx="31">
                  <c:v>5.8094876937340167E-3</c:v>
                </c:pt>
                <c:pt idx="32">
                  <c:v>5.438281144256929E-3</c:v>
                </c:pt>
                <c:pt idx="33">
                  <c:v>5.6915942643349648E-3</c:v>
                </c:pt>
                <c:pt idx="34">
                  <c:v>6.5175583217266242E-3</c:v>
                </c:pt>
                <c:pt idx="35">
                  <c:v>7.7729246738356128E-3</c:v>
                </c:pt>
                <c:pt idx="36">
                  <c:v>9.2311947681195106E-3</c:v>
                </c:pt>
                <c:pt idx="37">
                  <c:v>1.0636400779089006E-2</c:v>
                </c:pt>
                <c:pt idx="38">
                  <c:v>1.1744924284760816E-2</c:v>
                </c:pt>
                <c:pt idx="39">
                  <c:v>1.2389194273896398E-2</c:v>
                </c:pt>
                <c:pt idx="40">
                  <c:v>1.2543372056216584E-2</c:v>
                </c:pt>
                <c:pt idx="41">
                  <c:v>1.2306772339572558E-2</c:v>
                </c:pt>
                <c:pt idx="42">
                  <c:v>1.1869230835078182E-2</c:v>
                </c:pt>
                <c:pt idx="43">
                  <c:v>1.1447533976364999E-2</c:v>
                </c:pt>
                <c:pt idx="44">
                  <c:v>1.1195451638208676E-2</c:v>
                </c:pt>
                <c:pt idx="45">
                  <c:v>1.1242400258327567E-2</c:v>
                </c:pt>
                <c:pt idx="46">
                  <c:v>1.1668697005723594E-2</c:v>
                </c:pt>
                <c:pt idx="47">
                  <c:v>1.2505206023899151E-2</c:v>
                </c:pt>
                <c:pt idx="48">
                  <c:v>1.3738850325147656E-2</c:v>
                </c:pt>
                <c:pt idx="49">
                  <c:v>1.0999999999999999E-2</c:v>
                </c:pt>
                <c:pt idx="50">
                  <c:v>1.0999999999999999E-2</c:v>
                </c:pt>
                <c:pt idx="51">
                  <c:v>1.0999999999999999E-2</c:v>
                </c:pt>
                <c:pt idx="52">
                  <c:v>1.0999999999999999E-2</c:v>
                </c:pt>
                <c:pt idx="53">
                  <c:v>1.0999999999999999E-2</c:v>
                </c:pt>
                <c:pt idx="54">
                  <c:v>1.0999999999999999E-2</c:v>
                </c:pt>
                <c:pt idx="55">
                  <c:v>1.0999999999999999E-2</c:v>
                </c:pt>
                <c:pt idx="56">
                  <c:v>1.0999999999999999E-2</c:v>
                </c:pt>
                <c:pt idx="57">
                  <c:v>1.0999999999999999E-2</c:v>
                </c:pt>
                <c:pt idx="58">
                  <c:v>1.0999999999999999E-2</c:v>
                </c:pt>
                <c:pt idx="59">
                  <c:v>1.0999999999999999E-2</c:v>
                </c:pt>
                <c:pt idx="60">
                  <c:v>1.0999999999999999E-2</c:v>
                </c:pt>
                <c:pt idx="61">
                  <c:v>1.0999999999999999E-2</c:v>
                </c:pt>
                <c:pt idx="62">
                  <c:v>1.0999999999999999E-2</c:v>
                </c:pt>
                <c:pt idx="63">
                  <c:v>1.0999999999999999E-2</c:v>
                </c:pt>
                <c:pt idx="64">
                  <c:v>1.0999999999999999E-2</c:v>
                </c:pt>
                <c:pt idx="65">
                  <c:v>1.0999999999999999E-2</c:v>
                </c:pt>
                <c:pt idx="66">
                  <c:v>1.0999999999999999E-2</c:v>
                </c:pt>
                <c:pt idx="67">
                  <c:v>1.0999999999999999E-2</c:v>
                </c:pt>
                <c:pt idx="68">
                  <c:v>1.0999999999999999E-2</c:v>
                </c:pt>
                <c:pt idx="69">
                  <c:v>1.0999999999999999E-2</c:v>
                </c:pt>
                <c:pt idx="70">
                  <c:v>1.0999999999999999E-2</c:v>
                </c:pt>
                <c:pt idx="71">
                  <c:v>1.0999999999999999E-2</c:v>
                </c:pt>
                <c:pt idx="72">
                  <c:v>1.0999999999999999E-2</c:v>
                </c:pt>
                <c:pt idx="73">
                  <c:v>1.0999999999999999E-2</c:v>
                </c:pt>
                <c:pt idx="74">
                  <c:v>1.0999999999999999E-2</c:v>
                </c:pt>
                <c:pt idx="75">
                  <c:v>1.0999999999999999E-2</c:v>
                </c:pt>
                <c:pt idx="76">
                  <c:v>1.0999999999999999E-2</c:v>
                </c:pt>
                <c:pt idx="77">
                  <c:v>1.0999999999999999E-2</c:v>
                </c:pt>
                <c:pt idx="78">
                  <c:v>1.0999999999999999E-2</c:v>
                </c:pt>
                <c:pt idx="79">
                  <c:v>1.0999999999999999E-2</c:v>
                </c:pt>
              </c:numCache>
            </c:numRef>
          </c:val>
        </c:ser>
        <c:ser>
          <c:idx val="21"/>
          <c:order val="22"/>
          <c:tx>
            <c:strRef>
              <c:f>GRAPH!$X$1</c:f>
              <c:strCache>
                <c:ptCount val="1"/>
                <c:pt idx="0">
                  <c:v>78</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GRAPH!$X$2:$X$81</c:f>
              <c:numCache>
                <c:formatCode>General</c:formatCode>
                <c:ptCount val="80"/>
                <c:pt idx="0">
                  <c:v>9.8373263810380696E-3</c:v>
                </c:pt>
                <c:pt idx="1">
                  <c:v>8.415772965911561E-3</c:v>
                </c:pt>
                <c:pt idx="2">
                  <c:v>6.9889237243192515E-3</c:v>
                </c:pt>
                <c:pt idx="3">
                  <c:v>5.5642902244237291E-3</c:v>
                </c:pt>
                <c:pt idx="4">
                  <c:v>4.1640464477218364E-3</c:v>
                </c:pt>
                <c:pt idx="5">
                  <c:v>2.8443576811343352E-3</c:v>
                </c:pt>
                <c:pt idx="6">
                  <c:v>1.6384550187867886E-3</c:v>
                </c:pt>
                <c:pt idx="7">
                  <c:v>5.6062049853555784E-4</c:v>
                </c:pt>
                <c:pt idx="8">
                  <c:v>-3.8361048219748284E-4</c:v>
                </c:pt>
                <c:pt idx="9">
                  <c:v>-1.1834240187875711E-3</c:v>
                </c:pt>
                <c:pt idx="10">
                  <c:v>-1.7926643204082549E-3</c:v>
                </c:pt>
                <c:pt idx="11">
                  <c:v>-2.1537693008388814E-3</c:v>
                </c:pt>
                <c:pt idx="12">
                  <c:v>-2.1899906311919626E-3</c:v>
                </c:pt>
                <c:pt idx="13">
                  <c:v>-1.8513481002748744E-3</c:v>
                </c:pt>
                <c:pt idx="14">
                  <c:v>-1.1280357271123975E-3</c:v>
                </c:pt>
                <c:pt idx="15">
                  <c:v>-8.0788995606706493E-6</c:v>
                </c:pt>
                <c:pt idx="16">
                  <c:v>1.4840175474308825E-3</c:v>
                </c:pt>
                <c:pt idx="17">
                  <c:v>3.2887072432665754E-3</c:v>
                </c:pt>
                <c:pt idx="18">
                  <c:v>5.3236451507381322E-3</c:v>
                </c:pt>
                <c:pt idx="19">
                  <c:v>7.4460476375058926E-3</c:v>
                </c:pt>
                <c:pt idx="20">
                  <c:v>9.5125729305696183E-3</c:v>
                </c:pt>
                <c:pt idx="21">
                  <c:v>1.1379705573174581E-2</c:v>
                </c:pt>
                <c:pt idx="22">
                  <c:v>1.2882114792113653E-2</c:v>
                </c:pt>
                <c:pt idx="23">
                  <c:v>1.3838156352739439E-2</c:v>
                </c:pt>
                <c:pt idx="24">
                  <c:v>1.4122119635256447E-2</c:v>
                </c:pt>
                <c:pt idx="25">
                  <c:v>1.3730898513954037E-2</c:v>
                </c:pt>
                <c:pt idx="26">
                  <c:v>1.2766732896289601E-2</c:v>
                </c:pt>
                <c:pt idx="27">
                  <c:v>1.1392856501106108E-2</c:v>
                </c:pt>
                <c:pt idx="28">
                  <c:v>9.8212402947713828E-3</c:v>
                </c:pt>
                <c:pt idx="29">
                  <c:v>8.2845250428696948E-3</c:v>
                </c:pt>
                <c:pt idx="30">
                  <c:v>7.0229480366770236E-3</c:v>
                </c:pt>
                <c:pt idx="31">
                  <c:v>6.2080794977565912E-3</c:v>
                </c:pt>
                <c:pt idx="32">
                  <c:v>5.9727587360177692E-3</c:v>
                </c:pt>
                <c:pt idx="33">
                  <c:v>6.3860848521636315E-3</c:v>
                </c:pt>
                <c:pt idx="34">
                  <c:v>7.3836061653642648E-3</c:v>
                </c:pt>
                <c:pt idx="35">
                  <c:v>8.8029141317162996E-3</c:v>
                </c:pt>
                <c:pt idx="36">
                  <c:v>1.0399977992619047E-2</c:v>
                </c:pt>
                <c:pt idx="37">
                  <c:v>1.190167626052796E-2</c:v>
                </c:pt>
                <c:pt idx="38">
                  <c:v>1.3048114014011736E-2</c:v>
                </c:pt>
                <c:pt idx="39">
                  <c:v>1.3665479992718832E-2</c:v>
                </c:pt>
                <c:pt idx="40">
                  <c:v>1.3736069696443476E-2</c:v>
                </c:pt>
                <c:pt idx="41">
                  <c:v>1.3377252071453904E-2</c:v>
                </c:pt>
                <c:pt idx="42">
                  <c:v>1.280369049237573E-2</c:v>
                </c:pt>
                <c:pt idx="43">
                  <c:v>1.2251915041684658E-2</c:v>
                </c:pt>
                <c:pt idx="44">
                  <c:v>1.1886449728842008E-2</c:v>
                </c:pt>
                <c:pt idx="45">
                  <c:v>1.1848669695191716E-2</c:v>
                </c:pt>
                <c:pt idx="46">
                  <c:v>1.2222935397349532E-2</c:v>
                </c:pt>
                <c:pt idx="47">
                  <c:v>1.303851514831933E-2</c:v>
                </c:pt>
                <c:pt idx="48">
                  <c:v>1.4277608425364741E-2</c:v>
                </c:pt>
                <c:pt idx="49">
                  <c:v>1.2E-2</c:v>
                </c:pt>
                <c:pt idx="50">
                  <c:v>1.2E-2</c:v>
                </c:pt>
                <c:pt idx="51">
                  <c:v>1.2E-2</c:v>
                </c:pt>
                <c:pt idx="52">
                  <c:v>1.2E-2</c:v>
                </c:pt>
                <c:pt idx="53">
                  <c:v>1.2E-2</c:v>
                </c:pt>
                <c:pt idx="54">
                  <c:v>1.2E-2</c:v>
                </c:pt>
                <c:pt idx="55">
                  <c:v>1.2E-2</c:v>
                </c:pt>
                <c:pt idx="56">
                  <c:v>1.2E-2</c:v>
                </c:pt>
                <c:pt idx="57">
                  <c:v>1.2E-2</c:v>
                </c:pt>
                <c:pt idx="58">
                  <c:v>1.2E-2</c:v>
                </c:pt>
                <c:pt idx="59">
                  <c:v>1.2E-2</c:v>
                </c:pt>
                <c:pt idx="60">
                  <c:v>1.2E-2</c:v>
                </c:pt>
                <c:pt idx="61">
                  <c:v>1.2E-2</c:v>
                </c:pt>
                <c:pt idx="62">
                  <c:v>1.2E-2</c:v>
                </c:pt>
                <c:pt idx="63">
                  <c:v>1.2E-2</c:v>
                </c:pt>
                <c:pt idx="64">
                  <c:v>1.2E-2</c:v>
                </c:pt>
                <c:pt idx="65">
                  <c:v>1.2E-2</c:v>
                </c:pt>
                <c:pt idx="66">
                  <c:v>1.2E-2</c:v>
                </c:pt>
                <c:pt idx="67">
                  <c:v>1.2E-2</c:v>
                </c:pt>
                <c:pt idx="68">
                  <c:v>1.2E-2</c:v>
                </c:pt>
                <c:pt idx="69">
                  <c:v>1.2E-2</c:v>
                </c:pt>
                <c:pt idx="70">
                  <c:v>1.2E-2</c:v>
                </c:pt>
                <c:pt idx="71">
                  <c:v>1.2E-2</c:v>
                </c:pt>
                <c:pt idx="72">
                  <c:v>1.2E-2</c:v>
                </c:pt>
                <c:pt idx="73">
                  <c:v>1.2E-2</c:v>
                </c:pt>
                <c:pt idx="74">
                  <c:v>1.2E-2</c:v>
                </c:pt>
                <c:pt idx="75">
                  <c:v>1.2E-2</c:v>
                </c:pt>
                <c:pt idx="76">
                  <c:v>1.2E-2</c:v>
                </c:pt>
                <c:pt idx="77">
                  <c:v>1.2E-2</c:v>
                </c:pt>
                <c:pt idx="78">
                  <c:v>1.2E-2</c:v>
                </c:pt>
                <c:pt idx="79">
                  <c:v>1.2E-2</c:v>
                </c:pt>
              </c:numCache>
            </c:numRef>
          </c:val>
        </c:ser>
        <c:ser>
          <c:idx val="22"/>
          <c:order val="23"/>
          <c:tx>
            <c:strRef>
              <c:f>GRAPH!$Y$1</c:f>
              <c:strCache>
                <c:ptCount val="1"/>
                <c:pt idx="0">
                  <c:v>77</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GRAPH!$Y$2:$Y$81</c:f>
              <c:numCache>
                <c:formatCode>General</c:formatCode>
                <c:ptCount val="80"/>
                <c:pt idx="0">
                  <c:v>1.0307969566714537E-2</c:v>
                </c:pt>
                <c:pt idx="1">
                  <c:v>8.778451581379465E-3</c:v>
                </c:pt>
                <c:pt idx="2">
                  <c:v>7.2454021800616442E-3</c:v>
                </c:pt>
                <c:pt idx="3">
                  <c:v>5.7247161486355669E-3</c:v>
                </c:pt>
                <c:pt idx="4">
                  <c:v>4.2486426170302849E-3</c:v>
                </c:pt>
                <c:pt idx="5">
                  <c:v>2.88015459046842E-3</c:v>
                </c:pt>
                <c:pt idx="6">
                  <c:v>1.6487374447929914E-3</c:v>
                </c:pt>
                <c:pt idx="7">
                  <c:v>5.5824597441533896E-4</c:v>
                </c:pt>
                <c:pt idx="8">
                  <c:v>-4.0168285995823005E-4</c:v>
                </c:pt>
                <c:pt idx="9">
                  <c:v>-1.2340561861947652E-3</c:v>
                </c:pt>
                <c:pt idx="10">
                  <c:v>-1.8957995979063114E-3</c:v>
                </c:pt>
                <c:pt idx="11">
                  <c:v>-2.3225613958943736E-3</c:v>
                </c:pt>
                <c:pt idx="12">
                  <c:v>-2.4254064267830167E-3</c:v>
                </c:pt>
                <c:pt idx="13">
                  <c:v>-2.1456335368850166E-3</c:v>
                </c:pt>
                <c:pt idx="14">
                  <c:v>-1.4675992883474986E-3</c:v>
                </c:pt>
                <c:pt idx="15">
                  <c:v>-3.7073765768580458E-4</c:v>
                </c:pt>
                <c:pt idx="16">
                  <c:v>1.1246382046565806E-3</c:v>
                </c:pt>
                <c:pt idx="17">
                  <c:v>2.9559153542325634E-3</c:v>
                </c:pt>
                <c:pt idx="18">
                  <c:v>5.0331839525408206E-3</c:v>
                </c:pt>
                <c:pt idx="19">
                  <c:v>7.2066613433232618E-3</c:v>
                </c:pt>
                <c:pt idx="20">
                  <c:v>9.3318211110918758E-3</c:v>
                </c:pt>
                <c:pt idx="21">
                  <c:v>1.126226165204347E-2</c:v>
                </c:pt>
                <c:pt idx="22">
                  <c:v>1.282722259386937E-2</c:v>
                </c:pt>
                <c:pt idx="23">
                  <c:v>1.3837201435210389E-2</c:v>
                </c:pt>
                <c:pt idx="24">
                  <c:v>1.4164253320236075E-2</c:v>
                </c:pt>
                <c:pt idx="25">
                  <c:v>1.3809801867520122E-2</c:v>
                </c:pt>
                <c:pt idx="26">
                  <c:v>1.2884178458887674E-2</c:v>
                </c:pt>
                <c:pt idx="27">
                  <c:v>1.155659494291017E-2</c:v>
                </c:pt>
                <c:pt idx="28">
                  <c:v>1.0043499447935367E-2</c:v>
                </c:pt>
                <c:pt idx="29">
                  <c:v>8.5818032374146425E-3</c:v>
                </c:pt>
                <c:pt idx="30">
                  <c:v>7.4150074716614611E-3</c:v>
                </c:pt>
                <c:pt idx="31">
                  <c:v>6.7131014770774877E-3</c:v>
                </c:pt>
                <c:pt idx="32">
                  <c:v>6.6082152771065328E-3</c:v>
                </c:pt>
                <c:pt idx="33">
                  <c:v>7.1651734005615531E-3</c:v>
                </c:pt>
                <c:pt idx="34">
                  <c:v>8.3073074312532968E-3</c:v>
                </c:pt>
                <c:pt idx="35">
                  <c:v>9.8548025196915079E-3</c:v>
                </c:pt>
                <c:pt idx="36">
                  <c:v>1.1548561453038286E-2</c:v>
                </c:pt>
                <c:pt idx="37">
                  <c:v>1.3102184518776316E-2</c:v>
                </c:pt>
                <c:pt idx="38">
                  <c:v>1.4244672919990542E-2</c:v>
                </c:pt>
                <c:pt idx="39">
                  <c:v>1.4800327173778882E-2</c:v>
                </c:pt>
                <c:pt idx="40">
                  <c:v>1.4762033516803164E-2</c:v>
                </c:pt>
                <c:pt idx="41">
                  <c:v>1.4266108571788561E-2</c:v>
                </c:pt>
                <c:pt idx="42">
                  <c:v>1.3551382477972052E-2</c:v>
                </c:pt>
                <c:pt idx="43">
                  <c:v>1.2873445204401035E-2</c:v>
                </c:pt>
                <c:pt idx="44">
                  <c:v>1.2408217873686733E-2</c:v>
                </c:pt>
                <c:pt idx="45">
                  <c:v>1.2307717647151106E-2</c:v>
                </c:pt>
                <c:pt idx="46">
                  <c:v>1.2659106647129659E-2</c:v>
                </c:pt>
                <c:pt idx="47">
                  <c:v>1.348873101029735E-2</c:v>
                </c:pt>
                <c:pt idx="48">
                  <c:v>1.4771450173060252E-2</c:v>
                </c:pt>
                <c:pt idx="49">
                  <c:v>1.2999999999999999E-2</c:v>
                </c:pt>
                <c:pt idx="50">
                  <c:v>1.2999999999999999E-2</c:v>
                </c:pt>
                <c:pt idx="51">
                  <c:v>1.2999999999999999E-2</c:v>
                </c:pt>
                <c:pt idx="52">
                  <c:v>1.2999999999999999E-2</c:v>
                </c:pt>
                <c:pt idx="53">
                  <c:v>1.2999999999999999E-2</c:v>
                </c:pt>
                <c:pt idx="54">
                  <c:v>1.2999999999999999E-2</c:v>
                </c:pt>
                <c:pt idx="55">
                  <c:v>1.2999999999999999E-2</c:v>
                </c:pt>
                <c:pt idx="56">
                  <c:v>1.2999999999999999E-2</c:v>
                </c:pt>
                <c:pt idx="57">
                  <c:v>1.2999999999999999E-2</c:v>
                </c:pt>
                <c:pt idx="58">
                  <c:v>1.2999999999999999E-2</c:v>
                </c:pt>
                <c:pt idx="59">
                  <c:v>1.2999999999999999E-2</c:v>
                </c:pt>
                <c:pt idx="60">
                  <c:v>1.2999999999999999E-2</c:v>
                </c:pt>
                <c:pt idx="61">
                  <c:v>1.2999999999999999E-2</c:v>
                </c:pt>
                <c:pt idx="62">
                  <c:v>1.2999999999999999E-2</c:v>
                </c:pt>
                <c:pt idx="63">
                  <c:v>1.2999999999999999E-2</c:v>
                </c:pt>
                <c:pt idx="64">
                  <c:v>1.2999999999999999E-2</c:v>
                </c:pt>
                <c:pt idx="65">
                  <c:v>1.2999999999999999E-2</c:v>
                </c:pt>
                <c:pt idx="66">
                  <c:v>1.2999999999999999E-2</c:v>
                </c:pt>
                <c:pt idx="67">
                  <c:v>1.2999999999999999E-2</c:v>
                </c:pt>
                <c:pt idx="68">
                  <c:v>1.2999999999999999E-2</c:v>
                </c:pt>
                <c:pt idx="69">
                  <c:v>1.2999999999999999E-2</c:v>
                </c:pt>
                <c:pt idx="70">
                  <c:v>1.2999999999999999E-2</c:v>
                </c:pt>
                <c:pt idx="71">
                  <c:v>1.2999999999999999E-2</c:v>
                </c:pt>
                <c:pt idx="72">
                  <c:v>1.2999999999999999E-2</c:v>
                </c:pt>
                <c:pt idx="73">
                  <c:v>1.2999999999999999E-2</c:v>
                </c:pt>
                <c:pt idx="74">
                  <c:v>1.2999999999999999E-2</c:v>
                </c:pt>
                <c:pt idx="75">
                  <c:v>1.2999999999999999E-2</c:v>
                </c:pt>
                <c:pt idx="76">
                  <c:v>1.2999999999999999E-2</c:v>
                </c:pt>
                <c:pt idx="77">
                  <c:v>1.2999999999999999E-2</c:v>
                </c:pt>
                <c:pt idx="78">
                  <c:v>1.2999999999999999E-2</c:v>
                </c:pt>
                <c:pt idx="79">
                  <c:v>1.2999999999999999E-2</c:v>
                </c:pt>
              </c:numCache>
            </c:numRef>
          </c:val>
        </c:ser>
        <c:ser>
          <c:idx val="23"/>
          <c:order val="24"/>
          <c:tx>
            <c:strRef>
              <c:f>GRAPH!$Z$1</c:f>
              <c:strCache>
                <c:ptCount val="1"/>
                <c:pt idx="0">
                  <c:v>76</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GRAPH!$Z$2:$Z$81</c:f>
              <c:numCache>
                <c:formatCode>General</c:formatCode>
                <c:ptCount val="80"/>
                <c:pt idx="0">
                  <c:v>1.059629265939821E-2</c:v>
                </c:pt>
                <c:pt idx="1">
                  <c:v>8.9561370849803312E-3</c:v>
                </c:pt>
                <c:pt idx="2">
                  <c:v>7.3153427754365508E-3</c:v>
                </c:pt>
                <c:pt idx="3">
                  <c:v>5.6990521759182622E-3</c:v>
                </c:pt>
                <c:pt idx="4">
                  <c:v>4.1500813487611588E-3</c:v>
                </c:pt>
                <c:pt idx="5">
                  <c:v>2.7392894348590158E-3</c:v>
                </c:pt>
                <c:pt idx="6">
                  <c:v>1.4961018099659551E-3</c:v>
                </c:pt>
                <c:pt idx="7">
                  <c:v>4.1695983878353715E-4</c:v>
                </c:pt>
                <c:pt idx="8">
                  <c:v>-5.2394517907039528E-4</c:v>
                </c:pt>
                <c:pt idx="9">
                  <c:v>-1.3442512538783813E-3</c:v>
                </c:pt>
                <c:pt idx="10">
                  <c:v>-2.009995877349624E-3</c:v>
                </c:pt>
                <c:pt idx="11">
                  <c:v>-2.460352880262473E-3</c:v>
                </c:pt>
                <c:pt idx="12">
                  <c:v>-2.599351731516375E-3</c:v>
                </c:pt>
                <c:pt idx="13">
                  <c:v>-2.3597437269955446E-3</c:v>
                </c:pt>
                <c:pt idx="14">
                  <c:v>-1.7191312790918456E-3</c:v>
                </c:pt>
                <c:pt idx="15">
                  <c:v>-6.4661602201021573E-4</c:v>
                </c:pt>
                <c:pt idx="16">
                  <c:v>8.458972150804378E-4</c:v>
                </c:pt>
                <c:pt idx="17">
                  <c:v>2.6961805895943103E-3</c:v>
                </c:pt>
                <c:pt idx="18">
                  <c:v>4.8083621544283695E-3</c:v>
                </c:pt>
                <c:pt idx="19">
                  <c:v>7.0255919029174052E-3</c:v>
                </c:pt>
                <c:pt idx="20">
                  <c:v>9.2014695105491207E-3</c:v>
                </c:pt>
                <c:pt idx="21">
                  <c:v>1.1188200501030088E-2</c:v>
                </c:pt>
                <c:pt idx="22">
                  <c:v>1.2811244296994873E-2</c:v>
                </c:pt>
                <c:pt idx="23">
                  <c:v>1.3874457587570221E-2</c:v>
                </c:pt>
                <c:pt idx="24">
                  <c:v>1.4247529628335087E-2</c:v>
                </c:pt>
                <c:pt idx="25">
                  <c:v>1.3935597289316037E-2</c:v>
                </c:pt>
                <c:pt idx="26">
                  <c:v>1.3056693736043679E-2</c:v>
                </c:pt>
                <c:pt idx="27">
                  <c:v>1.1787331328456885E-2</c:v>
                </c:pt>
                <c:pt idx="28">
                  <c:v>1.0347797751625865E-2</c:v>
                </c:pt>
                <c:pt idx="29">
                  <c:v>8.9756108970938664E-3</c:v>
                </c:pt>
                <c:pt idx="30">
                  <c:v>7.9131211335649043E-3</c:v>
                </c:pt>
                <c:pt idx="31">
                  <c:v>7.3257548506518999E-3</c:v>
                </c:pt>
                <c:pt idx="32">
                  <c:v>7.3419650962469607E-3</c:v>
                </c:pt>
                <c:pt idx="33">
                  <c:v>8.0214451968606548E-3</c:v>
                </c:pt>
                <c:pt idx="34">
                  <c:v>9.2757148345643525E-3</c:v>
                </c:pt>
                <c:pt idx="35">
                  <c:v>1.0910501868387823E-2</c:v>
                </c:pt>
                <c:pt idx="36">
                  <c:v>1.2653973013270869E-2</c:v>
                </c:pt>
                <c:pt idx="37">
                  <c:v>1.4210706202687273E-2</c:v>
                </c:pt>
                <c:pt idx="38">
                  <c:v>1.5305584908997472E-2</c:v>
                </c:pt>
                <c:pt idx="39">
                  <c:v>1.576661157781345E-2</c:v>
                </c:pt>
                <c:pt idx="40">
                  <c:v>1.5599400997978963E-2</c:v>
                </c:pt>
                <c:pt idx="41">
                  <c:v>1.4959287574031865E-2</c:v>
                </c:pt>
                <c:pt idx="42">
                  <c:v>1.4106669063287391E-2</c:v>
                </c:pt>
                <c:pt idx="43">
                  <c:v>1.3315513265919954E-2</c:v>
                </c:pt>
                <c:pt idx="44">
                  <c:v>1.2773676775667542E-2</c:v>
                </c:pt>
                <c:pt idx="45">
                  <c:v>1.2640748520393874E-2</c:v>
                </c:pt>
                <c:pt idx="46">
                  <c:v>1.3004483439551517E-2</c:v>
                </c:pt>
                <c:pt idx="47">
                  <c:v>1.3886958013189399E-2</c:v>
                </c:pt>
                <c:pt idx="48">
                  <c:v>1.5253632958616592E-2</c:v>
                </c:pt>
                <c:pt idx="49">
                  <c:v>1.4E-2</c:v>
                </c:pt>
                <c:pt idx="50">
                  <c:v>1.4E-2</c:v>
                </c:pt>
                <c:pt idx="51">
                  <c:v>1.4E-2</c:v>
                </c:pt>
                <c:pt idx="52">
                  <c:v>1.4E-2</c:v>
                </c:pt>
                <c:pt idx="53">
                  <c:v>1.4E-2</c:v>
                </c:pt>
                <c:pt idx="54">
                  <c:v>1.4E-2</c:v>
                </c:pt>
                <c:pt idx="55">
                  <c:v>1.4E-2</c:v>
                </c:pt>
                <c:pt idx="56">
                  <c:v>1.4E-2</c:v>
                </c:pt>
                <c:pt idx="57">
                  <c:v>1.4E-2</c:v>
                </c:pt>
                <c:pt idx="58">
                  <c:v>1.4E-2</c:v>
                </c:pt>
                <c:pt idx="59">
                  <c:v>1.4E-2</c:v>
                </c:pt>
                <c:pt idx="60">
                  <c:v>1.4E-2</c:v>
                </c:pt>
                <c:pt idx="61">
                  <c:v>1.4E-2</c:v>
                </c:pt>
                <c:pt idx="62">
                  <c:v>1.4E-2</c:v>
                </c:pt>
                <c:pt idx="63">
                  <c:v>1.4E-2</c:v>
                </c:pt>
                <c:pt idx="64">
                  <c:v>1.4E-2</c:v>
                </c:pt>
                <c:pt idx="65">
                  <c:v>1.4E-2</c:v>
                </c:pt>
                <c:pt idx="66">
                  <c:v>1.4E-2</c:v>
                </c:pt>
                <c:pt idx="67">
                  <c:v>1.4E-2</c:v>
                </c:pt>
                <c:pt idx="68">
                  <c:v>1.4E-2</c:v>
                </c:pt>
                <c:pt idx="69">
                  <c:v>1.4E-2</c:v>
                </c:pt>
                <c:pt idx="70">
                  <c:v>1.4E-2</c:v>
                </c:pt>
                <c:pt idx="71">
                  <c:v>1.4E-2</c:v>
                </c:pt>
                <c:pt idx="72">
                  <c:v>1.4E-2</c:v>
                </c:pt>
                <c:pt idx="73">
                  <c:v>1.4E-2</c:v>
                </c:pt>
                <c:pt idx="74">
                  <c:v>1.4E-2</c:v>
                </c:pt>
                <c:pt idx="75">
                  <c:v>1.4E-2</c:v>
                </c:pt>
                <c:pt idx="76">
                  <c:v>1.4E-2</c:v>
                </c:pt>
                <c:pt idx="77">
                  <c:v>1.4E-2</c:v>
                </c:pt>
                <c:pt idx="78">
                  <c:v>1.4E-2</c:v>
                </c:pt>
                <c:pt idx="79">
                  <c:v>1.4E-2</c:v>
                </c:pt>
              </c:numCache>
            </c:numRef>
          </c:val>
        </c:ser>
        <c:ser>
          <c:idx val="24"/>
          <c:order val="25"/>
          <c:tx>
            <c:strRef>
              <c:f>GRAPH!$AA$1</c:f>
              <c:strCache>
                <c:ptCount val="1"/>
                <c:pt idx="0">
                  <c:v>75</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GRAPH!$AA$2:$AA$81</c:f>
              <c:numCache>
                <c:formatCode>General</c:formatCode>
                <c:ptCount val="80"/>
                <c:pt idx="0">
                  <c:v>1.0673892281035213E-2</c:v>
                </c:pt>
                <c:pt idx="1">
                  <c:v>8.931870773715378E-3</c:v>
                </c:pt>
                <c:pt idx="2">
                  <c:v>7.1929130582245593E-3</c:v>
                </c:pt>
                <c:pt idx="3">
                  <c:v>5.4911677753940458E-3</c:v>
                </c:pt>
                <c:pt idx="4">
                  <c:v>3.8790106728967544E-3</c:v>
                </c:pt>
                <c:pt idx="5">
                  <c:v>2.4356200054512778E-3</c:v>
                </c:pt>
                <c:pt idx="6">
                  <c:v>1.1946855139193246E-3</c:v>
                </c:pt>
                <c:pt idx="7">
                  <c:v>1.4944715050202451E-4</c:v>
                </c:pt>
                <c:pt idx="8">
                  <c:v>-7.3968236691590583E-4</c:v>
                </c:pt>
                <c:pt idx="9">
                  <c:v>-1.5040848566518772E-3</c:v>
                </c:pt>
                <c:pt idx="10">
                  <c:v>-2.1242296512817838E-3</c:v>
                </c:pt>
                <c:pt idx="11">
                  <c:v>-2.5541568708331575E-3</c:v>
                </c:pt>
                <c:pt idx="12">
                  <c:v>-2.6963394834735865E-3</c:v>
                </c:pt>
                <c:pt idx="13">
                  <c:v>-2.475486501945845E-3</c:v>
                </c:pt>
                <c:pt idx="14">
                  <c:v>-1.8626489012449898E-3</c:v>
                </c:pt>
                <c:pt idx="15">
                  <c:v>-8.1574928855410178E-4</c:v>
                </c:pt>
                <c:pt idx="16">
                  <c:v>6.66212732572391E-4</c:v>
                </c:pt>
                <c:pt idx="17">
                  <c:v>2.5254283120619281E-3</c:v>
                </c:pt>
                <c:pt idx="18">
                  <c:v>4.6622068013472129E-3</c:v>
                </c:pt>
                <c:pt idx="19">
                  <c:v>6.9133377910325366E-3</c:v>
                </c:pt>
                <c:pt idx="20">
                  <c:v>9.1302608199251845E-3</c:v>
                </c:pt>
                <c:pt idx="21">
                  <c:v>1.1165846767324683E-2</c:v>
                </c:pt>
                <c:pt idx="22">
                  <c:v>1.2843385737698942E-2</c:v>
                </c:pt>
                <c:pt idx="23">
                  <c:v>1.3960833450511467E-2</c:v>
                </c:pt>
                <c:pt idx="24">
                  <c:v>1.4384255303359739E-2</c:v>
                </c:pt>
                <c:pt idx="25">
                  <c:v>1.4121233499436281E-2</c:v>
                </c:pt>
                <c:pt idx="26">
                  <c:v>1.3296450973275808E-2</c:v>
                </c:pt>
                <c:pt idx="27">
                  <c:v>1.2095247275402232E-2</c:v>
                </c:pt>
                <c:pt idx="28">
                  <c:v>1.0741576059262403E-2</c:v>
                </c:pt>
                <c:pt idx="29">
                  <c:v>9.4700643548879526E-3</c:v>
                </c:pt>
                <c:pt idx="30">
                  <c:v>8.5173200269911264E-3</c:v>
                </c:pt>
                <c:pt idx="31">
                  <c:v>8.041620096570834E-3</c:v>
                </c:pt>
                <c:pt idx="32">
                  <c:v>8.1645102356558974E-3</c:v>
                </c:pt>
                <c:pt idx="33">
                  <c:v>8.9401722873011513E-3</c:v>
                </c:pt>
                <c:pt idx="34">
                  <c:v>1.0269234631848034E-2</c:v>
                </c:pt>
                <c:pt idx="35">
                  <c:v>1.1946636949646705E-2</c:v>
                </c:pt>
                <c:pt idx="36">
                  <c:v>1.3690375983954728E-2</c:v>
                </c:pt>
                <c:pt idx="37">
                  <c:v>1.5200660749339123E-2</c:v>
                </c:pt>
                <c:pt idx="38">
                  <c:v>1.6205988419840223E-2</c:v>
                </c:pt>
                <c:pt idx="39">
                  <c:v>1.6543921307477505E-2</c:v>
                </c:pt>
                <c:pt idx="40">
                  <c:v>1.6234736048205356E-2</c:v>
                </c:pt>
                <c:pt idx="41">
                  <c:v>1.5452502175375415E-2</c:v>
                </c:pt>
                <c:pt idx="42">
                  <c:v>1.4475549137751287E-2</c:v>
                </c:pt>
                <c:pt idx="43">
                  <c:v>1.3594956407857683E-2</c:v>
                </c:pt>
                <c:pt idx="44">
                  <c:v>1.3010082555895086E-2</c:v>
                </c:pt>
                <c:pt idx="45">
                  <c:v>1.2882942011607224E-2</c:v>
                </c:pt>
                <c:pt idx="46">
                  <c:v>1.3298144781425214E-2</c:v>
                </c:pt>
                <c:pt idx="47">
                  <c:v>1.4271620048004419E-2</c:v>
                </c:pt>
                <c:pt idx="48">
                  <c:v>1.5757542027030502E-2</c:v>
                </c:pt>
                <c:pt idx="49">
                  <c:v>1.4E-2</c:v>
                </c:pt>
                <c:pt idx="50">
                  <c:v>1.4E-2</c:v>
                </c:pt>
                <c:pt idx="51">
                  <c:v>1.4E-2</c:v>
                </c:pt>
                <c:pt idx="52">
                  <c:v>1.4E-2</c:v>
                </c:pt>
                <c:pt idx="53">
                  <c:v>1.4E-2</c:v>
                </c:pt>
                <c:pt idx="54">
                  <c:v>1.4E-2</c:v>
                </c:pt>
                <c:pt idx="55">
                  <c:v>1.4E-2</c:v>
                </c:pt>
                <c:pt idx="56">
                  <c:v>1.4E-2</c:v>
                </c:pt>
                <c:pt idx="57">
                  <c:v>1.4E-2</c:v>
                </c:pt>
                <c:pt idx="58">
                  <c:v>1.4E-2</c:v>
                </c:pt>
                <c:pt idx="59">
                  <c:v>1.4E-2</c:v>
                </c:pt>
                <c:pt idx="60">
                  <c:v>1.4E-2</c:v>
                </c:pt>
                <c:pt idx="61">
                  <c:v>1.4E-2</c:v>
                </c:pt>
                <c:pt idx="62">
                  <c:v>1.4E-2</c:v>
                </c:pt>
                <c:pt idx="63">
                  <c:v>1.4E-2</c:v>
                </c:pt>
                <c:pt idx="64">
                  <c:v>1.4E-2</c:v>
                </c:pt>
                <c:pt idx="65">
                  <c:v>1.4E-2</c:v>
                </c:pt>
                <c:pt idx="66">
                  <c:v>1.4E-2</c:v>
                </c:pt>
                <c:pt idx="67">
                  <c:v>1.4E-2</c:v>
                </c:pt>
                <c:pt idx="68">
                  <c:v>1.4E-2</c:v>
                </c:pt>
                <c:pt idx="69">
                  <c:v>1.4E-2</c:v>
                </c:pt>
                <c:pt idx="70">
                  <c:v>1.4E-2</c:v>
                </c:pt>
                <c:pt idx="71">
                  <c:v>1.4E-2</c:v>
                </c:pt>
                <c:pt idx="72">
                  <c:v>1.4E-2</c:v>
                </c:pt>
                <c:pt idx="73">
                  <c:v>1.4E-2</c:v>
                </c:pt>
                <c:pt idx="74">
                  <c:v>1.4E-2</c:v>
                </c:pt>
                <c:pt idx="75">
                  <c:v>1.4E-2</c:v>
                </c:pt>
                <c:pt idx="76">
                  <c:v>1.4E-2</c:v>
                </c:pt>
                <c:pt idx="77">
                  <c:v>1.4E-2</c:v>
                </c:pt>
                <c:pt idx="78">
                  <c:v>1.4E-2</c:v>
                </c:pt>
                <c:pt idx="79">
                  <c:v>1.4E-2</c:v>
                </c:pt>
              </c:numCache>
            </c:numRef>
          </c:val>
        </c:ser>
        <c:ser>
          <c:idx val="25"/>
          <c:order val="26"/>
          <c:tx>
            <c:strRef>
              <c:f>GRAPH!$AB$1</c:f>
              <c:strCache>
                <c:ptCount val="1"/>
                <c:pt idx="0">
                  <c:v>74</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GRAPH!$AB$2:$AB$81</c:f>
              <c:numCache>
                <c:formatCode>General</c:formatCode>
                <c:ptCount val="80"/>
                <c:pt idx="0">
                  <c:v>1.0533851673662276E-2</c:v>
                </c:pt>
                <c:pt idx="1">
                  <c:v>8.7082769525295145E-3</c:v>
                </c:pt>
                <c:pt idx="2">
                  <c:v>6.8893930127071901E-3</c:v>
                </c:pt>
                <c:pt idx="3">
                  <c:v>5.1193667178565105E-3</c:v>
                </c:pt>
                <c:pt idx="4">
                  <c:v>3.4583879053188271E-3</c:v>
                </c:pt>
                <c:pt idx="5">
                  <c:v>1.9940781410896502E-3</c:v>
                </c:pt>
                <c:pt idx="6">
                  <c:v>7.6832883153499232E-4</c:v>
                </c:pt>
                <c:pt idx="7">
                  <c:v>-2.2437483979009798E-4</c:v>
                </c:pt>
                <c:pt idx="8">
                  <c:v>-1.035432928557789E-3</c:v>
                </c:pt>
                <c:pt idx="9">
                  <c:v>-1.7077926748527705E-3</c:v>
                </c:pt>
                <c:pt idx="10">
                  <c:v>-2.2394308242177363E-3</c:v>
                </c:pt>
                <c:pt idx="11">
                  <c:v>-2.6075683408386396E-3</c:v>
                </c:pt>
                <c:pt idx="12">
                  <c:v>-2.7177139965317565E-3</c:v>
                </c:pt>
                <c:pt idx="13">
                  <c:v>-2.4887784042686434E-3</c:v>
                </c:pt>
                <c:pt idx="14">
                  <c:v>-1.8878489553062483E-3</c:v>
                </c:pt>
                <c:pt idx="15">
                  <c:v>-8.6255276327440455E-4</c:v>
                </c:pt>
                <c:pt idx="16">
                  <c:v>6.0411195542120488E-4</c:v>
                </c:pt>
                <c:pt idx="17">
                  <c:v>2.4622957025707271E-3</c:v>
                </c:pt>
                <c:pt idx="18">
                  <c:v>4.6108870696599524E-3</c:v>
                </c:pt>
                <c:pt idx="19">
                  <c:v>6.882630690971947E-3</c:v>
                </c:pt>
                <c:pt idx="20">
                  <c:v>9.1283357433848966E-3</c:v>
                </c:pt>
                <c:pt idx="21">
                  <c:v>1.1204117480422271E-2</c:v>
                </c:pt>
                <c:pt idx="22">
                  <c:v>1.2932601002186628E-2</c:v>
                </c:pt>
                <c:pt idx="23">
                  <c:v>1.4106019877869858E-2</c:v>
                </c:pt>
                <c:pt idx="24">
                  <c:v>1.4585259356447944E-2</c:v>
                </c:pt>
                <c:pt idx="25">
                  <c:v>1.4378541770274422E-2</c:v>
                </c:pt>
                <c:pt idx="26">
                  <c:v>1.3615358643659703E-2</c:v>
                </c:pt>
                <c:pt idx="27">
                  <c:v>1.249044736773719E-2</c:v>
                </c:pt>
                <c:pt idx="28">
                  <c:v>1.1231312743714916E-2</c:v>
                </c:pt>
                <c:pt idx="29">
                  <c:v>1.0066708169418126E-2</c:v>
                </c:pt>
                <c:pt idx="30">
                  <c:v>9.2233712496351261E-3</c:v>
                </c:pt>
                <c:pt idx="31">
                  <c:v>8.8500944679610338E-3</c:v>
                </c:pt>
                <c:pt idx="32">
                  <c:v>9.0588554744832628E-3</c:v>
                </c:pt>
                <c:pt idx="33">
                  <c:v>9.8985804144966494E-3</c:v>
                </c:pt>
                <c:pt idx="34">
                  <c:v>1.1261101078539504E-2</c:v>
                </c:pt>
                <c:pt idx="35">
                  <c:v>1.2934493821501358E-2</c:v>
                </c:pt>
                <c:pt idx="36">
                  <c:v>1.4629952528652068E-2</c:v>
                </c:pt>
                <c:pt idx="37">
                  <c:v>1.6048096215713237E-2</c:v>
                </c:pt>
                <c:pt idx="38">
                  <c:v>1.6927809552766293E-2</c:v>
                </c:pt>
                <c:pt idx="39">
                  <c:v>1.7121332337130979E-2</c:v>
                </c:pt>
                <c:pt idx="40">
                  <c:v>1.6665461929532221E-2</c:v>
                </c:pt>
                <c:pt idx="41">
                  <c:v>1.5752984696263739E-2</c:v>
                </c:pt>
                <c:pt idx="42">
                  <c:v>1.4676690776885271E-2</c:v>
                </c:pt>
                <c:pt idx="43">
                  <c:v>1.3742245768544104E-2</c:v>
                </c:pt>
                <c:pt idx="44">
                  <c:v>1.3157842809204734E-2</c:v>
                </c:pt>
                <c:pt idx="45">
                  <c:v>1.3081047965272097E-2</c:v>
                </c:pt>
                <c:pt idx="46">
                  <c:v>1.35879141738936E-2</c:v>
                </c:pt>
                <c:pt idx="47">
                  <c:v>1.4685111387308325E-2</c:v>
                </c:pt>
                <c:pt idx="48">
                  <c:v>1.631332341340308E-2</c:v>
                </c:pt>
                <c:pt idx="49">
                  <c:v>1.4999999999999999E-2</c:v>
                </c:pt>
                <c:pt idx="50">
                  <c:v>1.4999999999999999E-2</c:v>
                </c:pt>
                <c:pt idx="51">
                  <c:v>1.4999999999999999E-2</c:v>
                </c:pt>
                <c:pt idx="52">
                  <c:v>1.4999999999999999E-2</c:v>
                </c:pt>
                <c:pt idx="53">
                  <c:v>1.4999999999999999E-2</c:v>
                </c:pt>
                <c:pt idx="54">
                  <c:v>1.4999999999999999E-2</c:v>
                </c:pt>
                <c:pt idx="55">
                  <c:v>1.4999999999999999E-2</c:v>
                </c:pt>
                <c:pt idx="56">
                  <c:v>1.4999999999999999E-2</c:v>
                </c:pt>
                <c:pt idx="57">
                  <c:v>1.4999999999999999E-2</c:v>
                </c:pt>
                <c:pt idx="58">
                  <c:v>1.4999999999999999E-2</c:v>
                </c:pt>
                <c:pt idx="59">
                  <c:v>1.4999999999999999E-2</c:v>
                </c:pt>
                <c:pt idx="60">
                  <c:v>1.4999999999999999E-2</c:v>
                </c:pt>
                <c:pt idx="61">
                  <c:v>1.4999999999999999E-2</c:v>
                </c:pt>
                <c:pt idx="62">
                  <c:v>1.4999999999999999E-2</c:v>
                </c:pt>
                <c:pt idx="63">
                  <c:v>1.4999999999999999E-2</c:v>
                </c:pt>
                <c:pt idx="64">
                  <c:v>1.4999999999999999E-2</c:v>
                </c:pt>
                <c:pt idx="65">
                  <c:v>1.4999999999999999E-2</c:v>
                </c:pt>
                <c:pt idx="66">
                  <c:v>1.4999999999999999E-2</c:v>
                </c:pt>
                <c:pt idx="67">
                  <c:v>1.4999999999999999E-2</c:v>
                </c:pt>
                <c:pt idx="68">
                  <c:v>1.4999999999999999E-2</c:v>
                </c:pt>
                <c:pt idx="69">
                  <c:v>1.4999999999999999E-2</c:v>
                </c:pt>
                <c:pt idx="70">
                  <c:v>1.4999999999999999E-2</c:v>
                </c:pt>
                <c:pt idx="71">
                  <c:v>1.4999999999999999E-2</c:v>
                </c:pt>
                <c:pt idx="72">
                  <c:v>1.4999999999999999E-2</c:v>
                </c:pt>
                <c:pt idx="73">
                  <c:v>1.4999999999999999E-2</c:v>
                </c:pt>
                <c:pt idx="74">
                  <c:v>1.4999999999999999E-2</c:v>
                </c:pt>
                <c:pt idx="75">
                  <c:v>1.4999999999999999E-2</c:v>
                </c:pt>
                <c:pt idx="76">
                  <c:v>1.4999999999999999E-2</c:v>
                </c:pt>
                <c:pt idx="77">
                  <c:v>1.4999999999999999E-2</c:v>
                </c:pt>
                <c:pt idx="78">
                  <c:v>1.4999999999999999E-2</c:v>
                </c:pt>
                <c:pt idx="79">
                  <c:v>1.4999999999999999E-2</c:v>
                </c:pt>
              </c:numCache>
            </c:numRef>
          </c:val>
        </c:ser>
        <c:ser>
          <c:idx val="26"/>
          <c:order val="27"/>
          <c:tx>
            <c:strRef>
              <c:f>GRAPH!$AC$1</c:f>
              <c:strCache>
                <c:ptCount val="1"/>
                <c:pt idx="0">
                  <c:v>73</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GRAPH!$AC$2:$AC$81</c:f>
              <c:numCache>
                <c:formatCode>General</c:formatCode>
                <c:ptCount val="80"/>
                <c:pt idx="0">
                  <c:v>1.0193972986683675E-2</c:v>
                </c:pt>
                <c:pt idx="1">
                  <c:v>8.3098053388834803E-3</c:v>
                </c:pt>
                <c:pt idx="2">
                  <c:v>6.4347819628997049E-3</c:v>
                </c:pt>
                <c:pt idx="3">
                  <c:v>4.6173991132577585E-3</c:v>
                </c:pt>
                <c:pt idx="4">
                  <c:v>2.9238293149370653E-3</c:v>
                </c:pt>
                <c:pt idx="5">
                  <c:v>1.4503545977649912E-3</c:v>
                </c:pt>
                <c:pt idx="6">
                  <c:v>2.4995724267495856E-4</c:v>
                </c:pt>
                <c:pt idx="7">
                  <c:v>-6.7805334465775857E-4</c:v>
                </c:pt>
                <c:pt idx="8">
                  <c:v>-1.3950957902009176E-3</c:v>
                </c:pt>
                <c:pt idx="9">
                  <c:v>-1.9530366264244314E-3</c:v>
                </c:pt>
                <c:pt idx="10">
                  <c:v>-2.3668155027203319E-3</c:v>
                </c:pt>
                <c:pt idx="11">
                  <c:v>-2.638805586312909E-3</c:v>
                </c:pt>
                <c:pt idx="12">
                  <c:v>-2.680805017999166E-3</c:v>
                </c:pt>
                <c:pt idx="13">
                  <c:v>-2.4107428938255904E-3</c:v>
                </c:pt>
                <c:pt idx="14">
                  <c:v>-1.7968438892053129E-3</c:v>
                </c:pt>
                <c:pt idx="15">
                  <c:v>-7.7949545095412631E-4</c:v>
                </c:pt>
                <c:pt idx="16">
                  <c:v>6.740995411920192E-4</c:v>
                </c:pt>
                <c:pt idx="17">
                  <c:v>2.5238593244720775E-3</c:v>
                </c:pt>
                <c:pt idx="18">
                  <c:v>4.6704144721473329E-3</c:v>
                </c:pt>
                <c:pt idx="19">
                  <c:v>6.9467621602250507E-3</c:v>
                </c:pt>
                <c:pt idx="20">
                  <c:v>9.2068479283570204E-3</c:v>
                </c:pt>
                <c:pt idx="21">
                  <c:v>1.1312734656728218E-2</c:v>
                </c:pt>
                <c:pt idx="22">
                  <c:v>1.3087751220793198E-2</c:v>
                </c:pt>
                <c:pt idx="23">
                  <c:v>1.4318559246337959E-2</c:v>
                </c:pt>
                <c:pt idx="24">
                  <c:v>1.4860012844985171E-2</c:v>
                </c:pt>
                <c:pt idx="25">
                  <c:v>1.4718231055143138E-2</c:v>
                </c:pt>
                <c:pt idx="26">
                  <c:v>1.4024985871375684E-2</c:v>
                </c:pt>
                <c:pt idx="27">
                  <c:v>1.2982984851675261E-2</c:v>
                </c:pt>
                <c:pt idx="28">
                  <c:v>1.1822380927183906E-2</c:v>
                </c:pt>
                <c:pt idx="29">
                  <c:v>1.0764143182318109E-2</c:v>
                </c:pt>
                <c:pt idx="30">
                  <c:v>1.0022322788531324E-2</c:v>
                </c:pt>
                <c:pt idx="31">
                  <c:v>9.7340437335338148E-3</c:v>
                </c:pt>
                <c:pt idx="32">
                  <c:v>1.000026291475653E-2</c:v>
                </c:pt>
                <c:pt idx="33">
                  <c:v>1.0865787138307326E-2</c:v>
                </c:pt>
                <c:pt idx="34">
                  <c:v>1.2217378231215603E-2</c:v>
                </c:pt>
                <c:pt idx="35">
                  <c:v>1.3840733234860236E-2</c:v>
                </c:pt>
                <c:pt idx="36">
                  <c:v>1.5444532499377051E-2</c:v>
                </c:pt>
                <c:pt idx="37">
                  <c:v>1.6733927392686865E-2</c:v>
                </c:pt>
                <c:pt idx="38">
                  <c:v>1.7462186816715186E-2</c:v>
                </c:pt>
                <c:pt idx="39">
                  <c:v>1.749960440374787E-2</c:v>
                </c:pt>
                <c:pt idx="40">
                  <c:v>1.6901762359226691E-2</c:v>
                </c:pt>
                <c:pt idx="41">
                  <c:v>1.5880764681274862E-2</c:v>
                </c:pt>
                <c:pt idx="42">
                  <c:v>1.4741473710237152E-2</c:v>
                </c:pt>
                <c:pt idx="43">
                  <c:v>1.3799894039399185E-2</c:v>
                </c:pt>
                <c:pt idx="44">
                  <c:v>1.3267015606030719E-2</c:v>
                </c:pt>
                <c:pt idx="45">
                  <c:v>1.3288132044987688E-2</c:v>
                </c:pt>
                <c:pt idx="46">
                  <c:v>1.3924317769866801E-2</c:v>
                </c:pt>
                <c:pt idx="47">
                  <c:v>1.5168399447867853E-2</c:v>
                </c:pt>
                <c:pt idx="48">
                  <c:v>1.6944481889736962E-2</c:v>
                </c:pt>
                <c:pt idx="49">
                  <c:v>1.4999999999999999E-2</c:v>
                </c:pt>
                <c:pt idx="50">
                  <c:v>1.4999999999999999E-2</c:v>
                </c:pt>
                <c:pt idx="51">
                  <c:v>1.4999999999999999E-2</c:v>
                </c:pt>
                <c:pt idx="52">
                  <c:v>1.4999999999999999E-2</c:v>
                </c:pt>
                <c:pt idx="53">
                  <c:v>1.4999999999999999E-2</c:v>
                </c:pt>
                <c:pt idx="54">
                  <c:v>1.4999999999999999E-2</c:v>
                </c:pt>
                <c:pt idx="55">
                  <c:v>1.4999999999999999E-2</c:v>
                </c:pt>
                <c:pt idx="56">
                  <c:v>1.4999999999999999E-2</c:v>
                </c:pt>
                <c:pt idx="57">
                  <c:v>1.4999999999999999E-2</c:v>
                </c:pt>
                <c:pt idx="58">
                  <c:v>1.4999999999999999E-2</c:v>
                </c:pt>
                <c:pt idx="59">
                  <c:v>1.4999999999999999E-2</c:v>
                </c:pt>
                <c:pt idx="60">
                  <c:v>1.4999999999999999E-2</c:v>
                </c:pt>
                <c:pt idx="61">
                  <c:v>1.4999999999999999E-2</c:v>
                </c:pt>
                <c:pt idx="62">
                  <c:v>1.4999999999999999E-2</c:v>
                </c:pt>
                <c:pt idx="63">
                  <c:v>1.4999999999999999E-2</c:v>
                </c:pt>
                <c:pt idx="64">
                  <c:v>1.4999999999999999E-2</c:v>
                </c:pt>
                <c:pt idx="65">
                  <c:v>1.4999999999999999E-2</c:v>
                </c:pt>
                <c:pt idx="66">
                  <c:v>1.4999999999999999E-2</c:v>
                </c:pt>
                <c:pt idx="67">
                  <c:v>1.4999999999999999E-2</c:v>
                </c:pt>
                <c:pt idx="68">
                  <c:v>1.4999999999999999E-2</c:v>
                </c:pt>
                <c:pt idx="69">
                  <c:v>1.4999999999999999E-2</c:v>
                </c:pt>
                <c:pt idx="70">
                  <c:v>1.4999999999999999E-2</c:v>
                </c:pt>
                <c:pt idx="71">
                  <c:v>1.4999999999999999E-2</c:v>
                </c:pt>
                <c:pt idx="72">
                  <c:v>1.4999999999999999E-2</c:v>
                </c:pt>
                <c:pt idx="73">
                  <c:v>1.4999999999999999E-2</c:v>
                </c:pt>
                <c:pt idx="74">
                  <c:v>1.4999999999999999E-2</c:v>
                </c:pt>
                <c:pt idx="75">
                  <c:v>1.4999999999999999E-2</c:v>
                </c:pt>
                <c:pt idx="76">
                  <c:v>1.4999999999999999E-2</c:v>
                </c:pt>
                <c:pt idx="77">
                  <c:v>1.4999999999999999E-2</c:v>
                </c:pt>
                <c:pt idx="78">
                  <c:v>1.4999999999999999E-2</c:v>
                </c:pt>
                <c:pt idx="79">
                  <c:v>1.4999999999999999E-2</c:v>
                </c:pt>
              </c:numCache>
            </c:numRef>
          </c:val>
        </c:ser>
        <c:ser>
          <c:idx val="27"/>
          <c:order val="28"/>
          <c:tx>
            <c:strRef>
              <c:f>GRAPH!$AD$1</c:f>
              <c:strCache>
                <c:ptCount val="1"/>
                <c:pt idx="0">
                  <c:v>72</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GRAPH!$AD$2:$AD$81</c:f>
              <c:numCache>
                <c:formatCode>General</c:formatCode>
                <c:ptCount val="80"/>
                <c:pt idx="0">
                  <c:v>9.696506276493877E-3</c:v>
                </c:pt>
                <c:pt idx="1">
                  <c:v>7.7818548997337089E-3</c:v>
                </c:pt>
                <c:pt idx="2">
                  <c:v>5.8768205030741427E-3</c:v>
                </c:pt>
                <c:pt idx="3">
                  <c:v>4.0335325137125233E-3</c:v>
                </c:pt>
                <c:pt idx="4">
                  <c:v>2.3225881548880611E-3</c:v>
                </c:pt>
                <c:pt idx="5">
                  <c:v>8.4945165935323974E-4</c:v>
                </c:pt>
                <c:pt idx="6">
                  <c:v>-3.2003748792219788E-4</c:v>
                </c:pt>
                <c:pt idx="7">
                  <c:v>-1.1798790721240238E-3</c:v>
                </c:pt>
                <c:pt idx="8">
                  <c:v>-1.7998122894633539E-3</c:v>
                </c:pt>
                <c:pt idx="9">
                  <c:v>-2.2383701460224614E-3</c:v>
                </c:pt>
                <c:pt idx="10">
                  <c:v>-2.5226481703608528E-3</c:v>
                </c:pt>
                <c:pt idx="11">
                  <c:v>-2.6745836868693473E-3</c:v>
                </c:pt>
                <c:pt idx="12">
                  <c:v>-2.6143523021846526E-3</c:v>
                </c:pt>
                <c:pt idx="13">
                  <c:v>-2.2660644201339952E-3</c:v>
                </c:pt>
                <c:pt idx="14">
                  <c:v>-1.6056645162203509E-3</c:v>
                </c:pt>
                <c:pt idx="15">
                  <c:v>-5.7134841604522535E-4</c:v>
                </c:pt>
                <c:pt idx="16">
                  <c:v>8.8078263324053996E-4</c:v>
                </c:pt>
                <c:pt idx="17">
                  <c:v>2.7196009885699368E-3</c:v>
                </c:pt>
                <c:pt idx="18">
                  <c:v>4.8518972902926727E-3</c:v>
                </c:pt>
                <c:pt idx="19">
                  <c:v>7.1168425947566449E-3</c:v>
                </c:pt>
                <c:pt idx="20">
                  <c:v>9.3767844055685501E-3</c:v>
                </c:pt>
                <c:pt idx="21">
                  <c:v>1.1501996312330953E-2</c:v>
                </c:pt>
                <c:pt idx="22">
                  <c:v>1.3317806331124671E-2</c:v>
                </c:pt>
                <c:pt idx="23">
                  <c:v>1.4606645360690673E-2</c:v>
                </c:pt>
                <c:pt idx="24">
                  <c:v>1.5217248255521953E-2</c:v>
                </c:pt>
                <c:pt idx="25">
                  <c:v>1.5150334672078158E-2</c:v>
                </c:pt>
                <c:pt idx="26">
                  <c:v>1.4536531962952792E-2</c:v>
                </c:pt>
                <c:pt idx="27">
                  <c:v>1.3582360254783432E-2</c:v>
                </c:pt>
                <c:pt idx="28">
                  <c:v>1.2518520171023617E-2</c:v>
                </c:pt>
                <c:pt idx="29">
                  <c:v>1.1557601311134813E-2</c:v>
                </c:pt>
                <c:pt idx="30">
                  <c:v>1.0900162345708564E-2</c:v>
                </c:pt>
                <c:pt idx="31">
                  <c:v>1.0669776643310813E-2</c:v>
                </c:pt>
                <c:pt idx="32">
                  <c:v>1.0956560305565133E-2</c:v>
                </c:pt>
                <c:pt idx="33">
                  <c:v>1.1803577917783303E-2</c:v>
                </c:pt>
                <c:pt idx="34">
                  <c:v>1.3098118437341988E-2</c:v>
                </c:pt>
                <c:pt idx="35">
                  <c:v>1.4629281971322405E-2</c:v>
                </c:pt>
                <c:pt idx="36">
                  <c:v>1.6107915453056121E-2</c:v>
                </c:pt>
                <c:pt idx="37">
                  <c:v>1.7245988564721815E-2</c:v>
                </c:pt>
                <c:pt idx="38">
                  <c:v>1.781110067645475E-2</c:v>
                </c:pt>
                <c:pt idx="39">
                  <c:v>1.7692656765424752E-2</c:v>
                </c:pt>
                <c:pt idx="40">
                  <c:v>1.6967823537616389E-2</c:v>
                </c:pt>
                <c:pt idx="41">
                  <c:v>1.5869282364686987E-2</c:v>
                </c:pt>
                <c:pt idx="42">
                  <c:v>1.471283608704077E-2</c:v>
                </c:pt>
                <c:pt idx="43">
                  <c:v>1.3818778889144179E-2</c:v>
                </c:pt>
                <c:pt idx="44">
                  <c:v>1.3391448977209897E-2</c:v>
                </c:pt>
                <c:pt idx="45">
                  <c:v>1.3556055599053707E-2</c:v>
                </c:pt>
                <c:pt idx="46">
                  <c:v>1.4352527439190355E-2</c:v>
                </c:pt>
                <c:pt idx="47">
                  <c:v>1.5754083248429085E-2</c:v>
                </c:pt>
                <c:pt idx="48">
                  <c:v>1.7663916788863143E-2</c:v>
                </c:pt>
                <c:pt idx="49">
                  <c:v>1.4999999999999999E-2</c:v>
                </c:pt>
                <c:pt idx="50">
                  <c:v>1.4999999999999999E-2</c:v>
                </c:pt>
                <c:pt idx="51">
                  <c:v>1.4999999999999999E-2</c:v>
                </c:pt>
                <c:pt idx="52">
                  <c:v>1.4999999999999999E-2</c:v>
                </c:pt>
                <c:pt idx="53">
                  <c:v>1.4999999999999999E-2</c:v>
                </c:pt>
                <c:pt idx="54">
                  <c:v>1.4999999999999999E-2</c:v>
                </c:pt>
                <c:pt idx="55">
                  <c:v>1.4999999999999999E-2</c:v>
                </c:pt>
                <c:pt idx="56">
                  <c:v>1.4999999999999999E-2</c:v>
                </c:pt>
                <c:pt idx="57">
                  <c:v>1.4999999999999999E-2</c:v>
                </c:pt>
                <c:pt idx="58">
                  <c:v>1.4999999999999999E-2</c:v>
                </c:pt>
                <c:pt idx="59">
                  <c:v>1.4999999999999999E-2</c:v>
                </c:pt>
                <c:pt idx="60">
                  <c:v>1.4999999999999999E-2</c:v>
                </c:pt>
                <c:pt idx="61">
                  <c:v>1.4999999999999999E-2</c:v>
                </c:pt>
                <c:pt idx="62">
                  <c:v>1.4999999999999999E-2</c:v>
                </c:pt>
                <c:pt idx="63">
                  <c:v>1.4999999999999999E-2</c:v>
                </c:pt>
                <c:pt idx="64">
                  <c:v>1.4999999999999999E-2</c:v>
                </c:pt>
                <c:pt idx="65">
                  <c:v>1.4999999999999999E-2</c:v>
                </c:pt>
                <c:pt idx="66">
                  <c:v>1.4999999999999999E-2</c:v>
                </c:pt>
                <c:pt idx="67">
                  <c:v>1.4999999999999999E-2</c:v>
                </c:pt>
                <c:pt idx="68">
                  <c:v>1.4999999999999999E-2</c:v>
                </c:pt>
                <c:pt idx="69">
                  <c:v>1.4999999999999999E-2</c:v>
                </c:pt>
                <c:pt idx="70">
                  <c:v>1.4999999999999999E-2</c:v>
                </c:pt>
                <c:pt idx="71">
                  <c:v>1.4999999999999999E-2</c:v>
                </c:pt>
                <c:pt idx="72">
                  <c:v>1.4999999999999999E-2</c:v>
                </c:pt>
                <c:pt idx="73">
                  <c:v>1.4999999999999999E-2</c:v>
                </c:pt>
                <c:pt idx="74">
                  <c:v>1.4999999999999999E-2</c:v>
                </c:pt>
                <c:pt idx="75">
                  <c:v>1.4999999999999999E-2</c:v>
                </c:pt>
                <c:pt idx="76">
                  <c:v>1.4999999999999999E-2</c:v>
                </c:pt>
                <c:pt idx="77">
                  <c:v>1.4999999999999999E-2</c:v>
                </c:pt>
                <c:pt idx="78">
                  <c:v>1.4999999999999999E-2</c:v>
                </c:pt>
                <c:pt idx="79">
                  <c:v>1.4999999999999999E-2</c:v>
                </c:pt>
              </c:numCache>
            </c:numRef>
          </c:val>
        </c:ser>
        <c:ser>
          <c:idx val="28"/>
          <c:order val="29"/>
          <c:tx>
            <c:strRef>
              <c:f>GRAPH!$AE$1</c:f>
              <c:strCache>
                <c:ptCount val="1"/>
                <c:pt idx="0">
                  <c:v>71</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GRAPH!$AE$2:$AE$81</c:f>
              <c:numCache>
                <c:formatCode>General</c:formatCode>
                <c:ptCount val="80"/>
                <c:pt idx="0">
                  <c:v>9.105833400708585E-3</c:v>
                </c:pt>
                <c:pt idx="1">
                  <c:v>7.1880636195579273E-3</c:v>
                </c:pt>
                <c:pt idx="2">
                  <c:v>5.2779156433380159E-3</c:v>
                </c:pt>
                <c:pt idx="3">
                  <c:v>3.4276726407550528E-3</c:v>
                </c:pt>
                <c:pt idx="4">
                  <c:v>1.7108389450826156E-3</c:v>
                </c:pt>
                <c:pt idx="5">
                  <c:v>2.4304879837533377E-4</c:v>
                </c:pt>
                <c:pt idx="6">
                  <c:v>-8.9643351871626642E-4</c:v>
                </c:pt>
                <c:pt idx="7">
                  <c:v>-1.6945511192834051E-3</c:v>
                </c:pt>
                <c:pt idx="8">
                  <c:v>-2.2277895746827259E-3</c:v>
                </c:pt>
                <c:pt idx="9">
                  <c:v>-2.55973958699518E-3</c:v>
                </c:pt>
                <c:pt idx="10">
                  <c:v>-2.7214061899134556E-3</c:v>
                </c:pt>
                <c:pt idx="11">
                  <c:v>-2.742362410661725E-3</c:v>
                </c:pt>
                <c:pt idx="12">
                  <c:v>-2.5521096517593378E-3</c:v>
                </c:pt>
                <c:pt idx="13">
                  <c:v>-2.0892857497212258E-3</c:v>
                </c:pt>
                <c:pt idx="14">
                  <c:v>-1.3441704277399324E-3</c:v>
                </c:pt>
                <c:pt idx="15">
                  <c:v>-2.588558511529282E-4</c:v>
                </c:pt>
                <c:pt idx="16">
                  <c:v>1.2129895366900234E-3</c:v>
                </c:pt>
                <c:pt idx="17">
                  <c:v>3.0456520008160792E-3</c:v>
                </c:pt>
                <c:pt idx="18">
                  <c:v>5.156969656588295E-3</c:v>
                </c:pt>
                <c:pt idx="19">
                  <c:v>7.3986592766784876E-3</c:v>
                </c:pt>
                <c:pt idx="20">
                  <c:v>9.6470684286722452E-3</c:v>
                </c:pt>
                <c:pt idx="21">
                  <c:v>1.1781894128088166E-2</c:v>
                </c:pt>
                <c:pt idx="22">
                  <c:v>1.3632068432354871E-2</c:v>
                </c:pt>
                <c:pt idx="23">
                  <c:v>1.4979091672768119E-2</c:v>
                </c:pt>
                <c:pt idx="24">
                  <c:v>1.5665792156866809E-2</c:v>
                </c:pt>
                <c:pt idx="25">
                  <c:v>1.5684447159169612E-2</c:v>
                </c:pt>
                <c:pt idx="26">
                  <c:v>1.516011450917687E-2</c:v>
                </c:pt>
                <c:pt idx="27">
                  <c:v>1.429624392100437E-2</c:v>
                </c:pt>
                <c:pt idx="28">
                  <c:v>1.3320883866695721E-2</c:v>
                </c:pt>
                <c:pt idx="29">
                  <c:v>1.243856007470312E-2</c:v>
                </c:pt>
                <c:pt idx="30">
                  <c:v>1.183772482448453E-2</c:v>
                </c:pt>
                <c:pt idx="31">
                  <c:v>1.1627358296724344E-2</c:v>
                </c:pt>
                <c:pt idx="32">
                  <c:v>1.1889238880085085E-2</c:v>
                </c:pt>
                <c:pt idx="33">
                  <c:v>1.2668210330686103E-2</c:v>
                </c:pt>
                <c:pt idx="34">
                  <c:v>1.3860263811518947E-2</c:v>
                </c:pt>
                <c:pt idx="35">
                  <c:v>1.5264597419128001E-2</c:v>
                </c:pt>
                <c:pt idx="36">
                  <c:v>1.6598591880515379E-2</c:v>
                </c:pt>
                <c:pt idx="37">
                  <c:v>1.758060546910345E-2</c:v>
                </c:pt>
                <c:pt idx="38">
                  <c:v>1.7988106812001581E-2</c:v>
                </c:pt>
                <c:pt idx="39">
                  <c:v>1.7728217262850454E-2</c:v>
                </c:pt>
                <c:pt idx="40">
                  <c:v>1.6902293445107186E-2</c:v>
                </c:pt>
                <c:pt idx="41">
                  <c:v>1.5764785117139968E-2</c:v>
                </c:pt>
                <c:pt idx="42">
                  <c:v>1.464262985244702E-2</c:v>
                </c:pt>
                <c:pt idx="43">
                  <c:v>1.3852710568332371E-2</c:v>
                </c:pt>
                <c:pt idx="44">
                  <c:v>1.3581469778951138E-2</c:v>
                </c:pt>
                <c:pt idx="45">
                  <c:v>1.3927485437241316E-2</c:v>
                </c:pt>
                <c:pt idx="46">
                  <c:v>1.4904276538835859E-2</c:v>
                </c:pt>
                <c:pt idx="47">
                  <c:v>1.6459320943441713E-2</c:v>
                </c:pt>
                <c:pt idx="48">
                  <c:v>1.8469976721409598E-2</c:v>
                </c:pt>
                <c:pt idx="49">
                  <c:v>1.4999999999999999E-2</c:v>
                </c:pt>
                <c:pt idx="50">
                  <c:v>1.4999999999999999E-2</c:v>
                </c:pt>
                <c:pt idx="51">
                  <c:v>1.4999999999999999E-2</c:v>
                </c:pt>
                <c:pt idx="52">
                  <c:v>1.4999999999999999E-2</c:v>
                </c:pt>
                <c:pt idx="53">
                  <c:v>1.4999999999999999E-2</c:v>
                </c:pt>
                <c:pt idx="54">
                  <c:v>1.4999999999999999E-2</c:v>
                </c:pt>
                <c:pt idx="55">
                  <c:v>1.4999999999999999E-2</c:v>
                </c:pt>
                <c:pt idx="56">
                  <c:v>1.4999999999999999E-2</c:v>
                </c:pt>
                <c:pt idx="57">
                  <c:v>1.4999999999999999E-2</c:v>
                </c:pt>
                <c:pt idx="58">
                  <c:v>1.4999999999999999E-2</c:v>
                </c:pt>
                <c:pt idx="59">
                  <c:v>1.4999999999999999E-2</c:v>
                </c:pt>
                <c:pt idx="60">
                  <c:v>1.4999999999999999E-2</c:v>
                </c:pt>
                <c:pt idx="61">
                  <c:v>1.4999999999999999E-2</c:v>
                </c:pt>
                <c:pt idx="62">
                  <c:v>1.4999999999999999E-2</c:v>
                </c:pt>
                <c:pt idx="63">
                  <c:v>1.4999999999999999E-2</c:v>
                </c:pt>
                <c:pt idx="64">
                  <c:v>1.4999999999999999E-2</c:v>
                </c:pt>
                <c:pt idx="65">
                  <c:v>1.4999999999999999E-2</c:v>
                </c:pt>
                <c:pt idx="66">
                  <c:v>1.4999999999999999E-2</c:v>
                </c:pt>
                <c:pt idx="67">
                  <c:v>1.4999999999999999E-2</c:v>
                </c:pt>
                <c:pt idx="68">
                  <c:v>1.4999999999999999E-2</c:v>
                </c:pt>
                <c:pt idx="69">
                  <c:v>1.4999999999999999E-2</c:v>
                </c:pt>
                <c:pt idx="70">
                  <c:v>1.4999999999999999E-2</c:v>
                </c:pt>
                <c:pt idx="71">
                  <c:v>1.4999999999999999E-2</c:v>
                </c:pt>
                <c:pt idx="72">
                  <c:v>1.4999999999999999E-2</c:v>
                </c:pt>
                <c:pt idx="73">
                  <c:v>1.4999999999999999E-2</c:v>
                </c:pt>
                <c:pt idx="74">
                  <c:v>1.4999999999999999E-2</c:v>
                </c:pt>
                <c:pt idx="75">
                  <c:v>1.4999999999999999E-2</c:v>
                </c:pt>
                <c:pt idx="76">
                  <c:v>1.4999999999999999E-2</c:v>
                </c:pt>
                <c:pt idx="77">
                  <c:v>1.4999999999999999E-2</c:v>
                </c:pt>
                <c:pt idx="78">
                  <c:v>1.4999999999999999E-2</c:v>
                </c:pt>
                <c:pt idx="79">
                  <c:v>1.4999999999999999E-2</c:v>
                </c:pt>
              </c:numCache>
            </c:numRef>
          </c:val>
        </c:ser>
        <c:ser>
          <c:idx val="29"/>
          <c:order val="30"/>
          <c:tx>
            <c:strRef>
              <c:f>GRAPH!$AF$1</c:f>
              <c:strCache>
                <c:ptCount val="1"/>
                <c:pt idx="0">
                  <c:v>70</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GRAPH!$AF$2:$AF$81</c:f>
              <c:numCache>
                <c:formatCode>General</c:formatCode>
                <c:ptCount val="80"/>
                <c:pt idx="0">
                  <c:v>8.5037179029342491E-3</c:v>
                </c:pt>
                <c:pt idx="1">
                  <c:v>6.6052541603817128E-3</c:v>
                </c:pt>
                <c:pt idx="2">
                  <c:v>4.7099620161619171E-3</c:v>
                </c:pt>
                <c:pt idx="3">
                  <c:v>2.8665322459765497E-3</c:v>
                </c:pt>
                <c:pt idx="4">
                  <c:v>1.1497084353073728E-3</c:v>
                </c:pt>
                <c:pt idx="5">
                  <c:v>-3.1399924434416526E-4</c:v>
                </c:pt>
                <c:pt idx="6">
                  <c:v>-1.4321332708808754E-3</c:v>
                </c:pt>
                <c:pt idx="7">
                  <c:v>-2.184896364236355E-3</c:v>
                </c:pt>
                <c:pt idx="8">
                  <c:v>-2.6541923288421199E-3</c:v>
                </c:pt>
                <c:pt idx="9">
                  <c:v>-2.9070801831398985E-3</c:v>
                </c:pt>
                <c:pt idx="10">
                  <c:v>-2.9689893767768094E-3</c:v>
                </c:pt>
                <c:pt idx="11">
                  <c:v>-2.8626243535716522E-3</c:v>
                </c:pt>
                <c:pt idx="12">
                  <c:v>-2.5261548018309377E-3</c:v>
                </c:pt>
                <c:pt idx="13">
                  <c:v>-1.9199328660211012E-3</c:v>
                </c:pt>
                <c:pt idx="14">
                  <c:v>-1.0539189607192689E-3</c:v>
                </c:pt>
                <c:pt idx="15">
                  <c:v>1.2002240639319428E-4</c:v>
                </c:pt>
                <c:pt idx="16">
                  <c:v>1.6403121781030094E-3</c:v>
                </c:pt>
                <c:pt idx="17">
                  <c:v>3.4809339958243868E-3</c:v>
                </c:pt>
                <c:pt idx="18">
                  <c:v>5.5743671319344879E-3</c:v>
                </c:pt>
                <c:pt idx="19">
                  <c:v>7.789886494183218E-3</c:v>
                </c:pt>
                <c:pt idx="20">
                  <c:v>1.0022274962428024E-2</c:v>
                </c:pt>
                <c:pt idx="21">
                  <c:v>1.2160817598379947E-2</c:v>
                </c:pt>
                <c:pt idx="22">
                  <c:v>1.4040290666844868E-2</c:v>
                </c:pt>
                <c:pt idx="23">
                  <c:v>1.5445679676386326E-2</c:v>
                </c:pt>
                <c:pt idx="24">
                  <c:v>1.6214907297843473E-2</c:v>
                </c:pt>
                <c:pt idx="25">
                  <c:v>1.6329227205922114E-2</c:v>
                </c:pt>
                <c:pt idx="26">
                  <c:v>1.5903111988108565E-2</c:v>
                </c:pt>
                <c:pt idx="27">
                  <c:v>1.5128490906620939E-2</c:v>
                </c:pt>
                <c:pt idx="28">
                  <c:v>1.4226541155325845E-2</c:v>
                </c:pt>
                <c:pt idx="29">
                  <c:v>1.3394257323867786E-2</c:v>
                </c:pt>
                <c:pt idx="30">
                  <c:v>1.2810773407094689E-2</c:v>
                </c:pt>
                <c:pt idx="31">
                  <c:v>1.2571533757246289E-2</c:v>
                </c:pt>
                <c:pt idx="32">
                  <c:v>1.2755153988877166E-2</c:v>
                </c:pt>
                <c:pt idx="33">
                  <c:v>1.3413851388768383E-2</c:v>
                </c:pt>
                <c:pt idx="34">
                  <c:v>1.4462182855788597E-2</c:v>
                </c:pt>
                <c:pt idx="35">
                  <c:v>1.5716253821479675E-2</c:v>
                </c:pt>
                <c:pt idx="36">
                  <c:v>1.690291659704124E-2</c:v>
                </c:pt>
                <c:pt idx="37">
                  <c:v>1.7743701324595351E-2</c:v>
                </c:pt>
                <c:pt idx="38">
                  <c:v>1.8018121437117229E-2</c:v>
                </c:pt>
                <c:pt idx="39">
                  <c:v>1.7647298302486791E-2</c:v>
                </c:pt>
                <c:pt idx="40">
                  <c:v>1.6757208986283523E-2</c:v>
                </c:pt>
                <c:pt idx="41">
                  <c:v>1.5624357283327117E-2</c:v>
                </c:pt>
                <c:pt idx="42">
                  <c:v>1.4587287331637167E-2</c:v>
                </c:pt>
                <c:pt idx="43">
                  <c:v>1.3952071348289241E-2</c:v>
                </c:pt>
                <c:pt idx="44">
                  <c:v>1.387712082309378E-2</c:v>
                </c:pt>
                <c:pt idx="45">
                  <c:v>1.4429451276626315E-2</c:v>
                </c:pt>
                <c:pt idx="46">
                  <c:v>1.5591904996512973E-2</c:v>
                </c:pt>
                <c:pt idx="47">
                  <c:v>1.7280961753717627E-2</c:v>
                </c:pt>
                <c:pt idx="48">
                  <c:v>1.9343937100370634E-2</c:v>
                </c:pt>
                <c:pt idx="49">
                  <c:v>1.4999999999999999E-2</c:v>
                </c:pt>
                <c:pt idx="50">
                  <c:v>1.4999999999999999E-2</c:v>
                </c:pt>
                <c:pt idx="51">
                  <c:v>1.4999999999999999E-2</c:v>
                </c:pt>
                <c:pt idx="52">
                  <c:v>1.4999999999999999E-2</c:v>
                </c:pt>
                <c:pt idx="53">
                  <c:v>1.4999999999999999E-2</c:v>
                </c:pt>
                <c:pt idx="54">
                  <c:v>1.4999999999999999E-2</c:v>
                </c:pt>
                <c:pt idx="55">
                  <c:v>1.4999999999999999E-2</c:v>
                </c:pt>
                <c:pt idx="56">
                  <c:v>1.4999999999999999E-2</c:v>
                </c:pt>
                <c:pt idx="57">
                  <c:v>1.4999999999999999E-2</c:v>
                </c:pt>
                <c:pt idx="58">
                  <c:v>1.4999999999999999E-2</c:v>
                </c:pt>
                <c:pt idx="59">
                  <c:v>1.4999999999999999E-2</c:v>
                </c:pt>
                <c:pt idx="60">
                  <c:v>1.4999999999999999E-2</c:v>
                </c:pt>
                <c:pt idx="61">
                  <c:v>1.4999999999999999E-2</c:v>
                </c:pt>
                <c:pt idx="62">
                  <c:v>1.4999999999999999E-2</c:v>
                </c:pt>
                <c:pt idx="63">
                  <c:v>1.4999999999999999E-2</c:v>
                </c:pt>
                <c:pt idx="64">
                  <c:v>1.4999999999999999E-2</c:v>
                </c:pt>
                <c:pt idx="65">
                  <c:v>1.4999999999999999E-2</c:v>
                </c:pt>
                <c:pt idx="66">
                  <c:v>1.4999999999999999E-2</c:v>
                </c:pt>
                <c:pt idx="67">
                  <c:v>1.4999999999999999E-2</c:v>
                </c:pt>
                <c:pt idx="68">
                  <c:v>1.4999999999999999E-2</c:v>
                </c:pt>
                <c:pt idx="69">
                  <c:v>1.4999999999999999E-2</c:v>
                </c:pt>
                <c:pt idx="70">
                  <c:v>1.4999999999999999E-2</c:v>
                </c:pt>
                <c:pt idx="71">
                  <c:v>1.4999999999999999E-2</c:v>
                </c:pt>
                <c:pt idx="72">
                  <c:v>1.4999999999999999E-2</c:v>
                </c:pt>
                <c:pt idx="73">
                  <c:v>1.4999999999999999E-2</c:v>
                </c:pt>
                <c:pt idx="74">
                  <c:v>1.4999999999999999E-2</c:v>
                </c:pt>
                <c:pt idx="75">
                  <c:v>1.4999999999999999E-2</c:v>
                </c:pt>
                <c:pt idx="76">
                  <c:v>1.4999999999999999E-2</c:v>
                </c:pt>
                <c:pt idx="77">
                  <c:v>1.4999999999999999E-2</c:v>
                </c:pt>
                <c:pt idx="78">
                  <c:v>1.4999999999999999E-2</c:v>
                </c:pt>
                <c:pt idx="79">
                  <c:v>1.4999999999999999E-2</c:v>
                </c:pt>
              </c:numCache>
            </c:numRef>
          </c:val>
        </c:ser>
        <c:ser>
          <c:idx val="30"/>
          <c:order val="31"/>
          <c:tx>
            <c:strRef>
              <c:f>GRAPH!$AG$1</c:f>
              <c:strCache>
                <c:ptCount val="1"/>
                <c:pt idx="0">
                  <c:v>69</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GRAPH!$AG$2:$AG$81</c:f>
              <c:numCache>
                <c:formatCode>General</c:formatCode>
                <c:ptCount val="80"/>
                <c:pt idx="0">
                  <c:v>7.9815075689460002E-3</c:v>
                </c:pt>
                <c:pt idx="1">
                  <c:v>6.116001744026156E-3</c:v>
                </c:pt>
                <c:pt idx="2">
                  <c:v>4.2473761392044507E-3</c:v>
                </c:pt>
                <c:pt idx="3">
                  <c:v>2.4174811584912748E-3</c:v>
                </c:pt>
                <c:pt idx="4">
                  <c:v>7.0015654630650737E-4</c:v>
                </c:pt>
                <c:pt idx="5">
                  <c:v>-7.6768970802931769E-4</c:v>
                </c:pt>
                <c:pt idx="6">
                  <c:v>-1.8809217065320905E-3</c:v>
                </c:pt>
                <c:pt idx="7">
                  <c:v>-2.6133356795789986E-3</c:v>
                </c:pt>
                <c:pt idx="8">
                  <c:v>-3.0509147321857721E-3</c:v>
                </c:pt>
                <c:pt idx="9">
                  <c:v>-3.2618863835272016E-3</c:v>
                </c:pt>
                <c:pt idx="10">
                  <c:v>-3.2581616288225312E-3</c:v>
                </c:pt>
                <c:pt idx="11">
                  <c:v>-3.0431860004946909E-3</c:v>
                </c:pt>
                <c:pt idx="12">
                  <c:v>-2.5611568464214418E-3</c:v>
                </c:pt>
                <c:pt idx="13">
                  <c:v>-1.7972123777358906E-3</c:v>
                </c:pt>
                <c:pt idx="14">
                  <c:v>-7.8378216511709731E-4</c:v>
                </c:pt>
                <c:pt idx="15">
                  <c:v>5.1290821196314784E-4</c:v>
                </c:pt>
                <c:pt idx="16">
                  <c:v>2.1140912198784889E-3</c:v>
                </c:pt>
                <c:pt idx="17">
                  <c:v>3.986715688100384E-3</c:v>
                </c:pt>
                <c:pt idx="18">
                  <c:v>6.0785345485906417E-3</c:v>
                </c:pt>
                <c:pt idx="19">
                  <c:v>8.2781074350740669E-3</c:v>
                </c:pt>
                <c:pt idx="20">
                  <c:v>1.0500381314433205E-2</c:v>
                </c:pt>
                <c:pt idx="21">
                  <c:v>1.2643978811374135E-2</c:v>
                </c:pt>
                <c:pt idx="22">
                  <c:v>1.4551890321425232E-2</c:v>
                </c:pt>
                <c:pt idx="23">
                  <c:v>1.6016871041284131E-2</c:v>
                </c:pt>
                <c:pt idx="24">
                  <c:v>1.6873758493486157E-2</c:v>
                </c:pt>
                <c:pt idx="25">
                  <c:v>1.7090938708908432E-2</c:v>
                </c:pt>
                <c:pt idx="26">
                  <c:v>1.6767833011932076E-2</c:v>
                </c:pt>
                <c:pt idx="27">
                  <c:v>1.6076537841015925E-2</c:v>
                </c:pt>
                <c:pt idx="28">
                  <c:v>1.5226590409532226E-2</c:v>
                </c:pt>
                <c:pt idx="29">
                  <c:v>1.4406419522076108E-2</c:v>
                </c:pt>
                <c:pt idx="30">
                  <c:v>1.3789879703511865E-2</c:v>
                </c:pt>
                <c:pt idx="31">
                  <c:v>1.3463073412152693E-2</c:v>
                </c:pt>
                <c:pt idx="32">
                  <c:v>1.3509842600893829E-2</c:v>
                </c:pt>
                <c:pt idx="33">
                  <c:v>1.3997865723235137E-2</c:v>
                </c:pt>
                <c:pt idx="34">
                  <c:v>1.4869831396298272E-2</c:v>
                </c:pt>
                <c:pt idx="35">
                  <c:v>1.5964412066299172E-2</c:v>
                </c:pt>
                <c:pt idx="36">
                  <c:v>1.7018340420786204E-2</c:v>
                </c:pt>
                <c:pt idx="37">
                  <c:v>1.7751421671773127E-2</c:v>
                </c:pt>
                <c:pt idx="38">
                  <c:v>1.793635201264876E-2</c:v>
                </c:pt>
                <c:pt idx="39">
                  <c:v>1.750153425391987E-2</c:v>
                </c:pt>
                <c:pt idx="40">
                  <c:v>1.6594547475977883E-2</c:v>
                </c:pt>
                <c:pt idx="41">
                  <c:v>1.5511809911428864E-2</c:v>
                </c:pt>
                <c:pt idx="42">
                  <c:v>1.4602598487732155E-2</c:v>
                </c:pt>
                <c:pt idx="43">
                  <c:v>1.4158284030760471E-2</c:v>
                </c:pt>
                <c:pt idx="44">
                  <c:v>1.4303459606488045E-2</c:v>
                </c:pt>
                <c:pt idx="45">
                  <c:v>1.5069916902442637E-2</c:v>
                </c:pt>
                <c:pt idx="46">
                  <c:v>1.6406291375920534E-2</c:v>
                </c:pt>
                <c:pt idx="47">
                  <c:v>1.8194586774888499E-2</c:v>
                </c:pt>
                <c:pt idx="48">
                  <c:v>2.0250498902887992E-2</c:v>
                </c:pt>
                <c:pt idx="49">
                  <c:v>1.4E-2</c:v>
                </c:pt>
                <c:pt idx="50">
                  <c:v>1.4E-2</c:v>
                </c:pt>
                <c:pt idx="51">
                  <c:v>1.4E-2</c:v>
                </c:pt>
                <c:pt idx="52">
                  <c:v>1.4E-2</c:v>
                </c:pt>
                <c:pt idx="53">
                  <c:v>1.4E-2</c:v>
                </c:pt>
                <c:pt idx="54">
                  <c:v>1.4E-2</c:v>
                </c:pt>
                <c:pt idx="55">
                  <c:v>1.4E-2</c:v>
                </c:pt>
                <c:pt idx="56">
                  <c:v>1.4E-2</c:v>
                </c:pt>
                <c:pt idx="57">
                  <c:v>1.4E-2</c:v>
                </c:pt>
                <c:pt idx="58">
                  <c:v>1.4E-2</c:v>
                </c:pt>
                <c:pt idx="59">
                  <c:v>1.4E-2</c:v>
                </c:pt>
                <c:pt idx="60">
                  <c:v>1.4E-2</c:v>
                </c:pt>
                <c:pt idx="61">
                  <c:v>1.4E-2</c:v>
                </c:pt>
                <c:pt idx="62">
                  <c:v>1.4E-2</c:v>
                </c:pt>
                <c:pt idx="63">
                  <c:v>1.4E-2</c:v>
                </c:pt>
                <c:pt idx="64">
                  <c:v>1.4E-2</c:v>
                </c:pt>
                <c:pt idx="65">
                  <c:v>1.4E-2</c:v>
                </c:pt>
                <c:pt idx="66">
                  <c:v>1.4E-2</c:v>
                </c:pt>
                <c:pt idx="67">
                  <c:v>1.4E-2</c:v>
                </c:pt>
                <c:pt idx="68">
                  <c:v>1.4E-2</c:v>
                </c:pt>
                <c:pt idx="69">
                  <c:v>1.4E-2</c:v>
                </c:pt>
                <c:pt idx="70">
                  <c:v>1.4E-2</c:v>
                </c:pt>
                <c:pt idx="71">
                  <c:v>1.4E-2</c:v>
                </c:pt>
                <c:pt idx="72">
                  <c:v>1.4E-2</c:v>
                </c:pt>
                <c:pt idx="73">
                  <c:v>1.4E-2</c:v>
                </c:pt>
                <c:pt idx="74">
                  <c:v>1.4E-2</c:v>
                </c:pt>
                <c:pt idx="75">
                  <c:v>1.4E-2</c:v>
                </c:pt>
                <c:pt idx="76">
                  <c:v>1.4E-2</c:v>
                </c:pt>
                <c:pt idx="77">
                  <c:v>1.4E-2</c:v>
                </c:pt>
                <c:pt idx="78">
                  <c:v>1.4E-2</c:v>
                </c:pt>
                <c:pt idx="79">
                  <c:v>1.4E-2</c:v>
                </c:pt>
              </c:numCache>
            </c:numRef>
          </c:val>
        </c:ser>
        <c:ser>
          <c:idx val="31"/>
          <c:order val="32"/>
          <c:tx>
            <c:strRef>
              <c:f>GRAPH!$AH$1</c:f>
              <c:strCache>
                <c:ptCount val="1"/>
                <c:pt idx="0">
                  <c:v>68</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GRAPH!$AH$2:$AH$81</c:f>
              <c:numCache>
                <c:formatCode>General</c:formatCode>
                <c:ptCount val="80"/>
                <c:pt idx="0">
                  <c:v>7.6290875179229056E-3</c:v>
                </c:pt>
                <c:pt idx="1">
                  <c:v>5.7989301880222444E-3</c:v>
                </c:pt>
                <c:pt idx="2">
                  <c:v>3.9588950414954915E-3</c:v>
                </c:pt>
                <c:pt idx="3">
                  <c:v>2.1416132294203027E-3</c:v>
                </c:pt>
                <c:pt idx="4">
                  <c:v>4.1716303481120764E-4</c:v>
                </c:pt>
                <c:pt idx="5">
                  <c:v>-1.0691317211586338E-3</c:v>
                </c:pt>
                <c:pt idx="6">
                  <c:v>-2.2000188397113263E-3</c:v>
                </c:pt>
                <c:pt idx="7">
                  <c:v>-2.9430355554085352E-3</c:v>
                </c:pt>
                <c:pt idx="8">
                  <c:v>-3.3863755430045828E-3</c:v>
                </c:pt>
                <c:pt idx="9">
                  <c:v>-3.596474858935883E-3</c:v>
                </c:pt>
                <c:pt idx="10">
                  <c:v>-3.5672585389743272E-3</c:v>
                </c:pt>
                <c:pt idx="11">
                  <c:v>-3.2765761068389576E-3</c:v>
                </c:pt>
                <c:pt idx="12">
                  <c:v>-2.6701850439290187E-3</c:v>
                </c:pt>
                <c:pt idx="13">
                  <c:v>-1.7545313414490948E-3</c:v>
                </c:pt>
                <c:pt idx="14">
                  <c:v>-5.8321730570209951E-4</c:v>
                </c:pt>
                <c:pt idx="15">
                  <c:v>8.600523691251194E-4</c:v>
                </c:pt>
                <c:pt idx="16">
                  <c:v>2.5730978567565232E-3</c:v>
                </c:pt>
                <c:pt idx="17">
                  <c:v>4.5100493163111599E-3</c:v>
                </c:pt>
                <c:pt idx="18">
                  <c:v>6.6306371856610369E-3</c:v>
                </c:pt>
                <c:pt idx="19">
                  <c:v>8.8398484784245612E-3</c:v>
                </c:pt>
                <c:pt idx="20">
                  <c:v>1.1070904571905293E-2</c:v>
                </c:pt>
                <c:pt idx="21">
                  <c:v>1.3231474239682073E-2</c:v>
                </c:pt>
                <c:pt idx="22">
                  <c:v>1.517429612106469E-2</c:v>
                </c:pt>
                <c:pt idx="23">
                  <c:v>1.6702520000864474E-2</c:v>
                </c:pt>
                <c:pt idx="24">
                  <c:v>1.7649797563186187E-2</c:v>
                </c:pt>
                <c:pt idx="25">
                  <c:v>1.7971380130842762E-2</c:v>
                </c:pt>
                <c:pt idx="26">
                  <c:v>1.7748974696284225E-2</c:v>
                </c:pt>
                <c:pt idx="27">
                  <c:v>1.7128833982002267E-2</c:v>
                </c:pt>
                <c:pt idx="28">
                  <c:v>1.6303224217190437E-2</c:v>
                </c:pt>
                <c:pt idx="29">
                  <c:v>1.5449733581382019E-2</c:v>
                </c:pt>
                <c:pt idx="30">
                  <c:v>1.4740212155647692E-2</c:v>
                </c:pt>
                <c:pt idx="31">
                  <c:v>1.4261009822913562E-2</c:v>
                </c:pt>
                <c:pt idx="32">
                  <c:v>1.4112618822838652E-2</c:v>
                </c:pt>
                <c:pt idx="33">
                  <c:v>1.4387753043104134E-2</c:v>
                </c:pt>
                <c:pt idx="34">
                  <c:v>1.5064178005074202E-2</c:v>
                </c:pt>
                <c:pt idx="35">
                  <c:v>1.6005514726785908E-2</c:v>
                </c:pt>
                <c:pt idx="36">
                  <c:v>1.6956488196222863E-2</c:v>
                </c:pt>
                <c:pt idx="37">
                  <c:v>1.7630433235810372E-2</c:v>
                </c:pt>
                <c:pt idx="38">
                  <c:v>1.7785520618386563E-2</c:v>
                </c:pt>
                <c:pt idx="39">
                  <c:v>1.7348283862101188E-2</c:v>
                </c:pt>
                <c:pt idx="40">
                  <c:v>1.6479962312319629E-2</c:v>
                </c:pt>
                <c:pt idx="41">
                  <c:v>1.5490636901131172E-2</c:v>
                </c:pt>
                <c:pt idx="42">
                  <c:v>1.4738082451414725E-2</c:v>
                </c:pt>
                <c:pt idx="43">
                  <c:v>1.4500249920802455E-2</c:v>
                </c:pt>
                <c:pt idx="44">
                  <c:v>1.4868562680398045E-2</c:v>
                </c:pt>
                <c:pt idx="45">
                  <c:v>1.5837658037407332E-2</c:v>
                </c:pt>
                <c:pt idx="46">
                  <c:v>1.7318851879032149E-2</c:v>
                </c:pt>
                <c:pt idx="47">
                  <c:v>1.9157727240584843E-2</c:v>
                </c:pt>
                <c:pt idx="48">
                  <c:v>2.1141686814565741E-2</c:v>
                </c:pt>
                <c:pt idx="49">
                  <c:v>1.4E-2</c:v>
                </c:pt>
                <c:pt idx="50">
                  <c:v>1.4E-2</c:v>
                </c:pt>
                <c:pt idx="51">
                  <c:v>1.4E-2</c:v>
                </c:pt>
                <c:pt idx="52">
                  <c:v>1.4E-2</c:v>
                </c:pt>
                <c:pt idx="53">
                  <c:v>1.4E-2</c:v>
                </c:pt>
                <c:pt idx="54">
                  <c:v>1.4E-2</c:v>
                </c:pt>
                <c:pt idx="55">
                  <c:v>1.4E-2</c:v>
                </c:pt>
                <c:pt idx="56">
                  <c:v>1.4E-2</c:v>
                </c:pt>
                <c:pt idx="57">
                  <c:v>1.4E-2</c:v>
                </c:pt>
                <c:pt idx="58">
                  <c:v>1.4E-2</c:v>
                </c:pt>
                <c:pt idx="59">
                  <c:v>1.4E-2</c:v>
                </c:pt>
                <c:pt idx="60">
                  <c:v>1.4E-2</c:v>
                </c:pt>
                <c:pt idx="61">
                  <c:v>1.4E-2</c:v>
                </c:pt>
                <c:pt idx="62">
                  <c:v>1.4E-2</c:v>
                </c:pt>
                <c:pt idx="63">
                  <c:v>1.4E-2</c:v>
                </c:pt>
                <c:pt idx="64">
                  <c:v>1.4E-2</c:v>
                </c:pt>
                <c:pt idx="65">
                  <c:v>1.4E-2</c:v>
                </c:pt>
                <c:pt idx="66">
                  <c:v>1.4E-2</c:v>
                </c:pt>
                <c:pt idx="67">
                  <c:v>1.4E-2</c:v>
                </c:pt>
                <c:pt idx="68">
                  <c:v>1.4E-2</c:v>
                </c:pt>
                <c:pt idx="69">
                  <c:v>1.4E-2</c:v>
                </c:pt>
                <c:pt idx="70">
                  <c:v>1.4E-2</c:v>
                </c:pt>
                <c:pt idx="71">
                  <c:v>1.4E-2</c:v>
                </c:pt>
                <c:pt idx="72">
                  <c:v>1.4E-2</c:v>
                </c:pt>
                <c:pt idx="73">
                  <c:v>1.4E-2</c:v>
                </c:pt>
                <c:pt idx="74">
                  <c:v>1.4E-2</c:v>
                </c:pt>
                <c:pt idx="75">
                  <c:v>1.4E-2</c:v>
                </c:pt>
                <c:pt idx="76">
                  <c:v>1.4E-2</c:v>
                </c:pt>
                <c:pt idx="77">
                  <c:v>1.4E-2</c:v>
                </c:pt>
                <c:pt idx="78">
                  <c:v>1.4E-2</c:v>
                </c:pt>
                <c:pt idx="79">
                  <c:v>1.4E-2</c:v>
                </c:pt>
              </c:numCache>
            </c:numRef>
          </c:val>
        </c:ser>
        <c:ser>
          <c:idx val="32"/>
          <c:order val="33"/>
          <c:tx>
            <c:strRef>
              <c:f>GRAPH!$AI$1</c:f>
              <c:strCache>
                <c:ptCount val="1"/>
                <c:pt idx="0">
                  <c:v>67</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GRAPH!$AI$2:$AI$81</c:f>
              <c:numCache>
                <c:formatCode>General</c:formatCode>
                <c:ptCount val="80"/>
                <c:pt idx="0">
                  <c:v>7.5211186790677953E-3</c:v>
                </c:pt>
                <c:pt idx="1">
                  <c:v>5.7175593856106932E-3</c:v>
                </c:pt>
                <c:pt idx="2">
                  <c:v>3.8987580251449439E-3</c:v>
                </c:pt>
                <c:pt idx="3">
                  <c:v>2.0866618260046987E-3</c:v>
                </c:pt>
                <c:pt idx="4">
                  <c:v>3.4386369748218293E-4</c:v>
                </c:pt>
                <c:pt idx="5">
                  <c:v>-1.178849837156104E-3</c:v>
                </c:pt>
                <c:pt idx="6">
                  <c:v>-2.3528416363365334E-3</c:v>
                </c:pt>
                <c:pt idx="7">
                  <c:v>-3.1391170768810817E-3</c:v>
                </c:pt>
                <c:pt idx="8">
                  <c:v>-3.6259433968621746E-3</c:v>
                </c:pt>
                <c:pt idx="9">
                  <c:v>-3.8751163146366618E-3</c:v>
                </c:pt>
                <c:pt idx="10">
                  <c:v>-3.862074087575218E-3</c:v>
                </c:pt>
                <c:pt idx="11">
                  <c:v>-3.5404022777500987E-3</c:v>
                </c:pt>
                <c:pt idx="12">
                  <c:v>-2.8518097561569533E-3</c:v>
                </c:pt>
                <c:pt idx="13">
                  <c:v>-1.8134680383419255E-3</c:v>
                </c:pt>
                <c:pt idx="14">
                  <c:v>-4.9382910328454876E-4</c:v>
                </c:pt>
                <c:pt idx="15">
                  <c:v>1.1041886260699796E-3</c:v>
                </c:pt>
                <c:pt idx="16">
                  <c:v>2.9527691195788686E-3</c:v>
                </c:pt>
                <c:pt idx="17">
                  <c:v>4.9902713968924539E-3</c:v>
                </c:pt>
                <c:pt idx="18">
                  <c:v>7.1816195155162132E-3</c:v>
                </c:pt>
                <c:pt idx="19">
                  <c:v>9.4407539858396561E-3</c:v>
                </c:pt>
                <c:pt idx="20">
                  <c:v>1.1713664747022845E-2</c:v>
                </c:pt>
                <c:pt idx="21">
                  <c:v>1.3915969847336895E-2</c:v>
                </c:pt>
                <c:pt idx="22">
                  <c:v>1.5910634942569168E-2</c:v>
                </c:pt>
                <c:pt idx="23">
                  <c:v>1.7509973362932585E-2</c:v>
                </c:pt>
                <c:pt idx="24">
                  <c:v>1.8547018273317062E-2</c:v>
                </c:pt>
                <c:pt idx="25">
                  <c:v>1.8966119956214111E-2</c:v>
                </c:pt>
                <c:pt idx="26">
                  <c:v>1.8831654654477226E-2</c:v>
                </c:pt>
                <c:pt idx="27">
                  <c:v>1.8261936740959661E-2</c:v>
                </c:pt>
                <c:pt idx="28">
                  <c:v>1.7426742804010908E-2</c:v>
                </c:pt>
                <c:pt idx="29">
                  <c:v>1.648898561778589E-2</c:v>
                </c:pt>
                <c:pt idx="30">
                  <c:v>1.5622022677082237E-2</c:v>
                </c:pt>
                <c:pt idx="31">
                  <c:v>1.492651534712286E-2</c:v>
                </c:pt>
                <c:pt idx="32">
                  <c:v>1.4533236969618724E-2</c:v>
                </c:pt>
                <c:pt idx="33">
                  <c:v>1.4568961056415253E-2</c:v>
                </c:pt>
                <c:pt idx="34">
                  <c:v>1.5048274849181587E-2</c:v>
                </c:pt>
                <c:pt idx="35">
                  <c:v>1.5857271836956177E-2</c:v>
                </c:pt>
                <c:pt idx="36">
                  <c:v>1.6745713306049459E-2</c:v>
                </c:pt>
                <c:pt idx="37">
                  <c:v>1.7417614924551628E-2</c:v>
                </c:pt>
                <c:pt idx="38">
                  <c:v>1.7611909448793983E-2</c:v>
                </c:pt>
                <c:pt idx="39">
                  <c:v>1.7243237203332318E-2</c:v>
                </c:pt>
                <c:pt idx="40">
                  <c:v>1.6473170497672829E-2</c:v>
                </c:pt>
                <c:pt idx="41">
                  <c:v>1.5614980152962366E-2</c:v>
                </c:pt>
                <c:pt idx="42">
                  <c:v>1.5031315649964738E-2</c:v>
                </c:pt>
                <c:pt idx="43">
                  <c:v>1.4992538989075044E-2</c:v>
                </c:pt>
                <c:pt idx="44">
                  <c:v>1.5564258381134954E-2</c:v>
                </c:pt>
                <c:pt idx="45">
                  <c:v>1.6704811956460119E-2</c:v>
                </c:pt>
                <c:pt idx="46">
                  <c:v>1.8285847966800883E-2</c:v>
                </c:pt>
                <c:pt idx="47">
                  <c:v>2.0115779865080952E-2</c:v>
                </c:pt>
                <c:pt idx="48">
                  <c:v>2.1962792536109998E-2</c:v>
                </c:pt>
                <c:pt idx="49">
                  <c:v>1.2999999999999999E-2</c:v>
                </c:pt>
                <c:pt idx="50">
                  <c:v>1.2999999999999999E-2</c:v>
                </c:pt>
                <c:pt idx="51">
                  <c:v>1.2999999999999999E-2</c:v>
                </c:pt>
                <c:pt idx="52">
                  <c:v>1.2999999999999999E-2</c:v>
                </c:pt>
                <c:pt idx="53">
                  <c:v>1.2999999999999999E-2</c:v>
                </c:pt>
                <c:pt idx="54">
                  <c:v>1.2999999999999999E-2</c:v>
                </c:pt>
                <c:pt idx="55">
                  <c:v>1.2999999999999999E-2</c:v>
                </c:pt>
                <c:pt idx="56">
                  <c:v>1.2999999999999999E-2</c:v>
                </c:pt>
                <c:pt idx="57">
                  <c:v>1.2999999999999999E-2</c:v>
                </c:pt>
                <c:pt idx="58">
                  <c:v>1.2999999999999999E-2</c:v>
                </c:pt>
                <c:pt idx="59">
                  <c:v>1.2999999999999999E-2</c:v>
                </c:pt>
                <c:pt idx="60">
                  <c:v>1.2999999999999999E-2</c:v>
                </c:pt>
                <c:pt idx="61">
                  <c:v>1.2999999999999999E-2</c:v>
                </c:pt>
                <c:pt idx="62">
                  <c:v>1.2999999999999999E-2</c:v>
                </c:pt>
                <c:pt idx="63">
                  <c:v>1.2999999999999999E-2</c:v>
                </c:pt>
                <c:pt idx="64">
                  <c:v>1.2999999999999999E-2</c:v>
                </c:pt>
                <c:pt idx="65">
                  <c:v>1.2999999999999999E-2</c:v>
                </c:pt>
                <c:pt idx="66">
                  <c:v>1.2999999999999999E-2</c:v>
                </c:pt>
                <c:pt idx="67">
                  <c:v>1.2999999999999999E-2</c:v>
                </c:pt>
                <c:pt idx="68">
                  <c:v>1.2999999999999999E-2</c:v>
                </c:pt>
                <c:pt idx="69">
                  <c:v>1.2999999999999999E-2</c:v>
                </c:pt>
                <c:pt idx="70">
                  <c:v>1.2999999999999999E-2</c:v>
                </c:pt>
                <c:pt idx="71">
                  <c:v>1.2999999999999999E-2</c:v>
                </c:pt>
                <c:pt idx="72">
                  <c:v>1.2999999999999999E-2</c:v>
                </c:pt>
                <c:pt idx="73">
                  <c:v>1.2999999999999999E-2</c:v>
                </c:pt>
                <c:pt idx="74">
                  <c:v>1.2999999999999999E-2</c:v>
                </c:pt>
                <c:pt idx="75">
                  <c:v>1.2999999999999999E-2</c:v>
                </c:pt>
                <c:pt idx="76">
                  <c:v>1.2999999999999999E-2</c:v>
                </c:pt>
                <c:pt idx="77">
                  <c:v>1.2999999999999999E-2</c:v>
                </c:pt>
                <c:pt idx="78">
                  <c:v>1.2999999999999999E-2</c:v>
                </c:pt>
                <c:pt idx="79">
                  <c:v>1.2999999999999999E-2</c:v>
                </c:pt>
              </c:numCache>
            </c:numRef>
          </c:val>
        </c:ser>
        <c:ser>
          <c:idx val="33"/>
          <c:order val="34"/>
          <c:tx>
            <c:strRef>
              <c:f>GRAPH!$AJ$1</c:f>
              <c:strCache>
                <c:ptCount val="1"/>
                <c:pt idx="0">
                  <c:v>66</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GRAPH!$AJ$2:$AJ$81</c:f>
              <c:numCache>
                <c:formatCode>General</c:formatCode>
                <c:ptCount val="80"/>
                <c:pt idx="0">
                  <c:v>7.7032104377205979E-3</c:v>
                </c:pt>
                <c:pt idx="1">
                  <c:v>5.9097679154589411E-3</c:v>
                </c:pt>
                <c:pt idx="2">
                  <c:v>4.0987632655731243E-3</c:v>
                </c:pt>
                <c:pt idx="3">
                  <c:v>2.2807108215451288E-3</c:v>
                </c:pt>
                <c:pt idx="4">
                  <c:v>5.0657913307794455E-4</c:v>
                </c:pt>
                <c:pt idx="5">
                  <c:v>-1.0707591511232017E-3</c:v>
                </c:pt>
                <c:pt idx="6">
                  <c:v>-2.3118132389821078E-3</c:v>
                </c:pt>
                <c:pt idx="7">
                  <c:v>-3.1705672375401672E-3</c:v>
                </c:pt>
                <c:pt idx="8">
                  <c:v>-3.7339890090675176E-3</c:v>
                </c:pt>
                <c:pt idx="9">
                  <c:v>-4.0571454140096996E-3</c:v>
                </c:pt>
                <c:pt idx="10">
                  <c:v>-4.100116292003797E-3</c:v>
                </c:pt>
                <c:pt idx="11">
                  <c:v>-3.8000056191969112E-3</c:v>
                </c:pt>
                <c:pt idx="12">
                  <c:v>-3.0885847597490468E-3</c:v>
                </c:pt>
                <c:pt idx="13">
                  <c:v>-1.978092273105414E-3</c:v>
                </c:pt>
                <c:pt idx="14">
                  <c:v>-5.4093664046228618E-4</c:v>
                </c:pt>
                <c:pt idx="15">
                  <c:v>1.2008773957538077E-3</c:v>
                </c:pt>
                <c:pt idx="16">
                  <c:v>3.1958244867412722E-3</c:v>
                </c:pt>
                <c:pt idx="17">
                  <c:v>5.3672658817588426E-3</c:v>
                </c:pt>
                <c:pt idx="18">
                  <c:v>7.677046528083431E-3</c:v>
                </c:pt>
                <c:pt idx="19">
                  <c:v>1.0037584958875412E-2</c:v>
                </c:pt>
                <c:pt idx="20">
                  <c:v>1.2398744623453473E-2</c:v>
                </c:pt>
                <c:pt idx="21">
                  <c:v>1.4681273367934455E-2</c:v>
                </c:pt>
                <c:pt idx="22">
                  <c:v>1.6756946867909406E-2</c:v>
                </c:pt>
                <c:pt idx="23">
                  <c:v>1.8440893977464068E-2</c:v>
                </c:pt>
                <c:pt idx="24">
                  <c:v>1.9563720307843258E-2</c:v>
                </c:pt>
                <c:pt idx="25">
                  <c:v>2.0063370176469864E-2</c:v>
                </c:pt>
                <c:pt idx="26">
                  <c:v>1.9990535261613984E-2</c:v>
                </c:pt>
                <c:pt idx="27">
                  <c:v>1.9438772749617583E-2</c:v>
                </c:pt>
                <c:pt idx="28">
                  <c:v>1.8552949027685783E-2</c:v>
                </c:pt>
                <c:pt idx="29">
                  <c:v>1.7477734344041096E-2</c:v>
                </c:pt>
                <c:pt idx="30">
                  <c:v>1.6392213742532413E-2</c:v>
                </c:pt>
                <c:pt idx="31">
                  <c:v>1.5428153551995671E-2</c:v>
                </c:pt>
                <c:pt idx="32">
                  <c:v>1.47592716278242E-2</c:v>
                </c:pt>
                <c:pt idx="33">
                  <c:v>1.4551755259669674E-2</c:v>
                </c:pt>
                <c:pt idx="34">
                  <c:v>1.4852121979134103E-2</c:v>
                </c:pt>
                <c:pt idx="35">
                  <c:v>1.5561598327002768E-2</c:v>
                </c:pt>
                <c:pt idx="36">
                  <c:v>1.6432166318043895E-2</c:v>
                </c:pt>
                <c:pt idx="37">
                  <c:v>1.7158443890496367E-2</c:v>
                </c:pt>
                <c:pt idx="38">
                  <c:v>1.7460387986520942E-2</c:v>
                </c:pt>
                <c:pt idx="39">
                  <c:v>1.7231712091640983E-2</c:v>
                </c:pt>
                <c:pt idx="40">
                  <c:v>1.6617396912936733E-2</c:v>
                </c:pt>
                <c:pt idx="41">
                  <c:v>1.5920707727690941E-2</c:v>
                </c:pt>
                <c:pt idx="42">
                  <c:v>1.5502891514941997E-2</c:v>
                </c:pt>
                <c:pt idx="43">
                  <c:v>1.5634857104444344E-2</c:v>
                </c:pt>
                <c:pt idx="44">
                  <c:v>1.636891444703481E-2</c:v>
                </c:pt>
                <c:pt idx="45">
                  <c:v>1.7631065298486348E-2</c:v>
                </c:pt>
                <c:pt idx="46">
                  <c:v>1.9253446018014597E-2</c:v>
                </c:pt>
                <c:pt idx="47">
                  <c:v>2.100839574986535E-2</c:v>
                </c:pt>
                <c:pt idx="48">
                  <c:v>2.2658646616119715E-2</c:v>
                </c:pt>
                <c:pt idx="49">
                  <c:v>1.2999999999999999E-2</c:v>
                </c:pt>
                <c:pt idx="50">
                  <c:v>1.2999999999999999E-2</c:v>
                </c:pt>
                <c:pt idx="51">
                  <c:v>1.2999999999999999E-2</c:v>
                </c:pt>
                <c:pt idx="52">
                  <c:v>1.2999999999999999E-2</c:v>
                </c:pt>
                <c:pt idx="53">
                  <c:v>1.2999999999999999E-2</c:v>
                </c:pt>
                <c:pt idx="54">
                  <c:v>1.2999999999999999E-2</c:v>
                </c:pt>
                <c:pt idx="55">
                  <c:v>1.2999999999999999E-2</c:v>
                </c:pt>
                <c:pt idx="56">
                  <c:v>1.2999999999999999E-2</c:v>
                </c:pt>
                <c:pt idx="57">
                  <c:v>1.2999999999999999E-2</c:v>
                </c:pt>
                <c:pt idx="58">
                  <c:v>1.2999999999999999E-2</c:v>
                </c:pt>
                <c:pt idx="59">
                  <c:v>1.2999999999999999E-2</c:v>
                </c:pt>
                <c:pt idx="60">
                  <c:v>1.2999999999999999E-2</c:v>
                </c:pt>
                <c:pt idx="61">
                  <c:v>1.2999999999999999E-2</c:v>
                </c:pt>
                <c:pt idx="62">
                  <c:v>1.2999999999999999E-2</c:v>
                </c:pt>
                <c:pt idx="63">
                  <c:v>1.2999999999999999E-2</c:v>
                </c:pt>
                <c:pt idx="64">
                  <c:v>1.2999999999999999E-2</c:v>
                </c:pt>
                <c:pt idx="65">
                  <c:v>1.2999999999999999E-2</c:v>
                </c:pt>
                <c:pt idx="66">
                  <c:v>1.2999999999999999E-2</c:v>
                </c:pt>
                <c:pt idx="67">
                  <c:v>1.2999999999999999E-2</c:v>
                </c:pt>
                <c:pt idx="68">
                  <c:v>1.2999999999999999E-2</c:v>
                </c:pt>
                <c:pt idx="69">
                  <c:v>1.2999999999999999E-2</c:v>
                </c:pt>
                <c:pt idx="70">
                  <c:v>1.2999999999999999E-2</c:v>
                </c:pt>
                <c:pt idx="71">
                  <c:v>1.2999999999999999E-2</c:v>
                </c:pt>
                <c:pt idx="72">
                  <c:v>1.2999999999999999E-2</c:v>
                </c:pt>
                <c:pt idx="73">
                  <c:v>1.2999999999999999E-2</c:v>
                </c:pt>
                <c:pt idx="74">
                  <c:v>1.2999999999999999E-2</c:v>
                </c:pt>
                <c:pt idx="75">
                  <c:v>1.2999999999999999E-2</c:v>
                </c:pt>
                <c:pt idx="76">
                  <c:v>1.2999999999999999E-2</c:v>
                </c:pt>
                <c:pt idx="77">
                  <c:v>1.2999999999999999E-2</c:v>
                </c:pt>
                <c:pt idx="78">
                  <c:v>1.2999999999999999E-2</c:v>
                </c:pt>
                <c:pt idx="79">
                  <c:v>1.2999999999999999E-2</c:v>
                </c:pt>
              </c:numCache>
            </c:numRef>
          </c:val>
        </c:ser>
        <c:ser>
          <c:idx val="34"/>
          <c:order val="35"/>
          <c:tx>
            <c:strRef>
              <c:f>GRAPH!$AK$1</c:f>
              <c:strCache>
                <c:ptCount val="1"/>
                <c:pt idx="0">
                  <c:v>65</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GRAPH!$AK$2:$AK$81</c:f>
              <c:numCache>
                <c:formatCode>General</c:formatCode>
                <c:ptCount val="80"/>
                <c:pt idx="0">
                  <c:v>8.182248142898696E-3</c:v>
                </c:pt>
                <c:pt idx="1">
                  <c:v>6.3809774320420232E-3</c:v>
                </c:pt>
                <c:pt idx="2">
                  <c:v>4.5634171264200551E-3</c:v>
                </c:pt>
                <c:pt idx="3">
                  <c:v>2.7283742534919275E-3</c:v>
                </c:pt>
                <c:pt idx="4">
                  <c:v>9.1138690635927944E-4</c:v>
                </c:pt>
                <c:pt idx="5">
                  <c:v>-7.3519859981718838E-4</c:v>
                </c:pt>
                <c:pt idx="6">
                  <c:v>-2.0611271008852405E-3</c:v>
                </c:pt>
                <c:pt idx="7">
                  <c:v>-3.013304141493256E-3</c:v>
                </c:pt>
                <c:pt idx="8">
                  <c:v>-3.6775428744713068E-3</c:v>
                </c:pt>
                <c:pt idx="9">
                  <c:v>-4.1019089468878889E-3</c:v>
                </c:pt>
                <c:pt idx="10">
                  <c:v>-4.2368270084893744E-3</c:v>
                </c:pt>
                <c:pt idx="11">
                  <c:v>-4.0130833444125269E-3</c:v>
                </c:pt>
                <c:pt idx="12">
                  <c:v>-3.3478380352103265E-3</c:v>
                </c:pt>
                <c:pt idx="13">
                  <c:v>-2.2317988937778921E-3</c:v>
                </c:pt>
                <c:pt idx="14">
                  <c:v>-7.2759615689377277E-4</c:v>
                </c:pt>
                <c:pt idx="15">
                  <c:v>1.126989786050081E-3</c:v>
                </c:pt>
                <c:pt idx="16">
                  <c:v>3.2621324933498341E-3</c:v>
                </c:pt>
                <c:pt idx="17">
                  <c:v>5.5904022345840687E-3</c:v>
                </c:pt>
                <c:pt idx="18">
                  <c:v>8.0640243476635121E-3</c:v>
                </c:pt>
                <c:pt idx="19">
                  <c:v>1.0582555643814606E-2</c:v>
                </c:pt>
                <c:pt idx="20">
                  <c:v>1.3088569835202124E-2</c:v>
                </c:pt>
                <c:pt idx="21">
                  <c:v>1.5502273101217212E-2</c:v>
                </c:pt>
                <c:pt idx="22">
                  <c:v>1.7699523863455968E-2</c:v>
                </c:pt>
                <c:pt idx="23">
                  <c:v>1.9487483552627527E-2</c:v>
                </c:pt>
                <c:pt idx="24">
                  <c:v>2.0689807772877655E-2</c:v>
                </c:pt>
                <c:pt idx="25">
                  <c:v>2.1243000415167801E-2</c:v>
                </c:pt>
                <c:pt idx="26">
                  <c:v>2.1190417229091429E-2</c:v>
                </c:pt>
                <c:pt idx="27">
                  <c:v>2.0609400464082772E-2</c:v>
                </c:pt>
                <c:pt idx="28">
                  <c:v>1.962359538884817E-2</c:v>
                </c:pt>
                <c:pt idx="29">
                  <c:v>1.8359741182571221E-2</c:v>
                </c:pt>
                <c:pt idx="30">
                  <c:v>1.7008289278978572E-2</c:v>
                </c:pt>
                <c:pt idx="31">
                  <c:v>1.5747603611259819E-2</c:v>
                </c:pt>
                <c:pt idx="32">
                  <c:v>1.4801770308363382E-2</c:v>
                </c:pt>
                <c:pt idx="33">
                  <c:v>1.4374664190176745E-2</c:v>
                </c:pt>
                <c:pt idx="34">
                  <c:v>1.4533342605992705E-2</c:v>
                </c:pt>
                <c:pt idx="35">
                  <c:v>1.5183604883410751E-2</c:v>
                </c:pt>
                <c:pt idx="36">
                  <c:v>1.6077544184276094E-2</c:v>
                </c:pt>
                <c:pt idx="37">
                  <c:v>1.6904247431908215E-2</c:v>
                </c:pt>
                <c:pt idx="38">
                  <c:v>1.7370011746529079E-2</c:v>
                </c:pt>
                <c:pt idx="39">
                  <c:v>1.7341369550388008E-2</c:v>
                </c:pt>
                <c:pt idx="40">
                  <c:v>1.6931426201018507E-2</c:v>
                </c:pt>
                <c:pt idx="41">
                  <c:v>1.6418346377958692E-2</c:v>
                </c:pt>
                <c:pt idx="42">
                  <c:v>1.6152897742761629E-2</c:v>
                </c:pt>
                <c:pt idx="43">
                  <c:v>1.6413209571218723E-2</c:v>
                </c:pt>
                <c:pt idx="44">
                  <c:v>1.725149780873747E-2</c:v>
                </c:pt>
                <c:pt idx="45">
                  <c:v>1.8568843298413906E-2</c:v>
                </c:pt>
                <c:pt idx="46">
                  <c:v>2.0162986109362291E-2</c:v>
                </c:pt>
                <c:pt idx="47">
                  <c:v>2.1775594811313415E-2</c:v>
                </c:pt>
                <c:pt idx="48">
                  <c:v>2.317880649881976E-2</c:v>
                </c:pt>
                <c:pt idx="49">
                  <c:v>1.4E-2</c:v>
                </c:pt>
                <c:pt idx="50">
                  <c:v>1.4E-2</c:v>
                </c:pt>
                <c:pt idx="51">
                  <c:v>1.4E-2</c:v>
                </c:pt>
                <c:pt idx="52">
                  <c:v>1.4E-2</c:v>
                </c:pt>
                <c:pt idx="53">
                  <c:v>1.4E-2</c:v>
                </c:pt>
                <c:pt idx="54">
                  <c:v>1.4E-2</c:v>
                </c:pt>
                <c:pt idx="55">
                  <c:v>1.4E-2</c:v>
                </c:pt>
                <c:pt idx="56">
                  <c:v>1.4E-2</c:v>
                </c:pt>
                <c:pt idx="57">
                  <c:v>1.4E-2</c:v>
                </c:pt>
                <c:pt idx="58">
                  <c:v>1.4E-2</c:v>
                </c:pt>
                <c:pt idx="59">
                  <c:v>1.4E-2</c:v>
                </c:pt>
                <c:pt idx="60">
                  <c:v>1.4E-2</c:v>
                </c:pt>
                <c:pt idx="61">
                  <c:v>1.4E-2</c:v>
                </c:pt>
                <c:pt idx="62">
                  <c:v>1.4E-2</c:v>
                </c:pt>
                <c:pt idx="63">
                  <c:v>1.4E-2</c:v>
                </c:pt>
                <c:pt idx="64">
                  <c:v>1.4E-2</c:v>
                </c:pt>
                <c:pt idx="65">
                  <c:v>1.4E-2</c:v>
                </c:pt>
                <c:pt idx="66">
                  <c:v>1.4E-2</c:v>
                </c:pt>
                <c:pt idx="67">
                  <c:v>1.4E-2</c:v>
                </c:pt>
                <c:pt idx="68">
                  <c:v>1.4E-2</c:v>
                </c:pt>
                <c:pt idx="69">
                  <c:v>1.4E-2</c:v>
                </c:pt>
                <c:pt idx="70">
                  <c:v>1.4E-2</c:v>
                </c:pt>
                <c:pt idx="71">
                  <c:v>1.4E-2</c:v>
                </c:pt>
                <c:pt idx="72">
                  <c:v>1.4E-2</c:v>
                </c:pt>
                <c:pt idx="73">
                  <c:v>1.4E-2</c:v>
                </c:pt>
                <c:pt idx="74">
                  <c:v>1.4E-2</c:v>
                </c:pt>
                <c:pt idx="75">
                  <c:v>1.4E-2</c:v>
                </c:pt>
                <c:pt idx="76">
                  <c:v>1.4E-2</c:v>
                </c:pt>
                <c:pt idx="77">
                  <c:v>1.4E-2</c:v>
                </c:pt>
                <c:pt idx="78">
                  <c:v>1.4E-2</c:v>
                </c:pt>
                <c:pt idx="79">
                  <c:v>1.4E-2</c:v>
                </c:pt>
              </c:numCache>
            </c:numRef>
          </c:val>
        </c:ser>
        <c:ser>
          <c:idx val="35"/>
          <c:order val="36"/>
          <c:tx>
            <c:strRef>
              <c:f>GRAPH!$AL$1</c:f>
              <c:strCache>
                <c:ptCount val="1"/>
                <c:pt idx="0">
                  <c:v>64</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GRAPH!$AL$2:$AL$81</c:f>
              <c:numCache>
                <c:formatCode>General</c:formatCode>
                <c:ptCount val="80"/>
                <c:pt idx="0">
                  <c:v>8.9248250431552822E-3</c:v>
                </c:pt>
                <c:pt idx="1">
                  <c:v>7.1034718479312531E-3</c:v>
                </c:pt>
                <c:pt idx="2">
                  <c:v>5.2696560103316914E-3</c:v>
                </c:pt>
                <c:pt idx="3">
                  <c:v>3.410211497972937E-3</c:v>
                </c:pt>
                <c:pt idx="4">
                  <c:v>1.5431269134588144E-3</c:v>
                </c:pt>
                <c:pt idx="5">
                  <c:v>-1.8046545090055766E-4</c:v>
                </c:pt>
                <c:pt idx="6">
                  <c:v>-1.5992808029023919E-3</c:v>
                </c:pt>
                <c:pt idx="7">
                  <c:v>-2.6543086960546525E-3</c:v>
                </c:pt>
                <c:pt idx="8">
                  <c:v>-3.4316792838036125E-3</c:v>
                </c:pt>
                <c:pt idx="9">
                  <c:v>-3.9752668413386427E-3</c:v>
                </c:pt>
                <c:pt idx="10">
                  <c:v>-4.2324486301752451E-3</c:v>
                </c:pt>
                <c:pt idx="11">
                  <c:v>-4.1358966413918008E-3</c:v>
                </c:pt>
                <c:pt idx="12">
                  <c:v>-3.5858002514896903E-3</c:v>
                </c:pt>
                <c:pt idx="13">
                  <c:v>-2.5384010973001914E-3</c:v>
                </c:pt>
                <c:pt idx="14">
                  <c:v>-1.0327192786452333E-3</c:v>
                </c:pt>
                <c:pt idx="15">
                  <c:v>8.8524069069495503E-4</c:v>
                </c:pt>
                <c:pt idx="16">
                  <c:v>3.1356911229963869E-3</c:v>
                </c:pt>
                <c:pt idx="17">
                  <c:v>5.6271460051385835E-3</c:v>
                </c:pt>
                <c:pt idx="18">
                  <c:v>8.2997894092401436E-3</c:v>
                </c:pt>
                <c:pt idx="19">
                  <c:v>1.1030463258926648E-2</c:v>
                </c:pt>
                <c:pt idx="20">
                  <c:v>1.3742606810204894E-2</c:v>
                </c:pt>
                <c:pt idx="21">
                  <c:v>1.6346429675047958E-2</c:v>
                </c:pt>
                <c:pt idx="22">
                  <c:v>1.8713185639507079E-2</c:v>
                </c:pt>
                <c:pt idx="23">
                  <c:v>2.0628988445495988E-2</c:v>
                </c:pt>
                <c:pt idx="24">
                  <c:v>2.190375146061041E-2</c:v>
                </c:pt>
                <c:pt idx="25">
                  <c:v>2.2475487431598884E-2</c:v>
                </c:pt>
                <c:pt idx="26">
                  <c:v>2.2387971855549194E-2</c:v>
                </c:pt>
                <c:pt idx="27">
                  <c:v>2.1715224742767103E-2</c:v>
                </c:pt>
                <c:pt idx="28">
                  <c:v>2.0571954394906222E-2</c:v>
                </c:pt>
                <c:pt idx="29">
                  <c:v>1.9075368578395424E-2</c:v>
                </c:pt>
                <c:pt idx="30">
                  <c:v>1.7434941037677065E-2</c:v>
                </c:pt>
                <c:pt idx="31">
                  <c:v>1.5884664384742564E-2</c:v>
                </c:pt>
                <c:pt idx="32">
                  <c:v>1.4697074762148987E-2</c:v>
                </c:pt>
                <c:pt idx="33">
                  <c:v>1.4102370683577559E-2</c:v>
                </c:pt>
                <c:pt idx="34">
                  <c:v>1.4172325908134553E-2</c:v>
                </c:pt>
                <c:pt idx="35">
                  <c:v>1.4805348577713429E-2</c:v>
                </c:pt>
                <c:pt idx="36">
                  <c:v>1.5753279424075783E-2</c:v>
                </c:pt>
                <c:pt idx="37">
                  <c:v>1.6707392222426787E-2</c:v>
                </c:pt>
                <c:pt idx="38">
                  <c:v>1.7369629518114604E-2</c:v>
                </c:pt>
                <c:pt idx="39">
                  <c:v>1.7578956704680349E-2</c:v>
                </c:pt>
                <c:pt idx="40">
                  <c:v>1.7406501733169488E-2</c:v>
                </c:pt>
                <c:pt idx="41">
                  <c:v>1.7090804500826229E-2</c:v>
                </c:pt>
                <c:pt idx="42">
                  <c:v>1.6960829182546711E-2</c:v>
                </c:pt>
                <c:pt idx="43">
                  <c:v>1.7302041083580244E-2</c:v>
                </c:pt>
                <c:pt idx="44">
                  <c:v>1.8175842476734205E-2</c:v>
                </c:pt>
                <c:pt idx="45">
                  <c:v>1.9468958555734495E-2</c:v>
                </c:pt>
                <c:pt idx="46">
                  <c:v>2.0957084198221065E-2</c:v>
                </c:pt>
                <c:pt idx="47">
                  <c:v>2.2362561134016801E-2</c:v>
                </c:pt>
                <c:pt idx="48">
                  <c:v>2.3480175581612417E-2</c:v>
                </c:pt>
                <c:pt idx="49">
                  <c:v>1.4E-2</c:v>
                </c:pt>
                <c:pt idx="50">
                  <c:v>1.4E-2</c:v>
                </c:pt>
                <c:pt idx="51">
                  <c:v>1.4E-2</c:v>
                </c:pt>
                <c:pt idx="52">
                  <c:v>1.4E-2</c:v>
                </c:pt>
                <c:pt idx="53">
                  <c:v>1.4E-2</c:v>
                </c:pt>
                <c:pt idx="54">
                  <c:v>1.4E-2</c:v>
                </c:pt>
                <c:pt idx="55">
                  <c:v>1.4E-2</c:v>
                </c:pt>
                <c:pt idx="56">
                  <c:v>1.4E-2</c:v>
                </c:pt>
                <c:pt idx="57">
                  <c:v>1.4E-2</c:v>
                </c:pt>
                <c:pt idx="58">
                  <c:v>1.4E-2</c:v>
                </c:pt>
                <c:pt idx="59">
                  <c:v>1.4E-2</c:v>
                </c:pt>
                <c:pt idx="60">
                  <c:v>1.4E-2</c:v>
                </c:pt>
                <c:pt idx="61">
                  <c:v>1.4E-2</c:v>
                </c:pt>
                <c:pt idx="62">
                  <c:v>1.4E-2</c:v>
                </c:pt>
                <c:pt idx="63">
                  <c:v>1.4E-2</c:v>
                </c:pt>
                <c:pt idx="64">
                  <c:v>1.4E-2</c:v>
                </c:pt>
                <c:pt idx="65">
                  <c:v>1.4E-2</c:v>
                </c:pt>
                <c:pt idx="66">
                  <c:v>1.4E-2</c:v>
                </c:pt>
                <c:pt idx="67">
                  <c:v>1.4E-2</c:v>
                </c:pt>
                <c:pt idx="68">
                  <c:v>1.4E-2</c:v>
                </c:pt>
                <c:pt idx="69">
                  <c:v>1.4E-2</c:v>
                </c:pt>
                <c:pt idx="70">
                  <c:v>1.4E-2</c:v>
                </c:pt>
                <c:pt idx="71">
                  <c:v>1.4E-2</c:v>
                </c:pt>
                <c:pt idx="72">
                  <c:v>1.4E-2</c:v>
                </c:pt>
                <c:pt idx="73">
                  <c:v>1.4E-2</c:v>
                </c:pt>
                <c:pt idx="74">
                  <c:v>1.4E-2</c:v>
                </c:pt>
                <c:pt idx="75">
                  <c:v>1.4E-2</c:v>
                </c:pt>
                <c:pt idx="76">
                  <c:v>1.4E-2</c:v>
                </c:pt>
                <c:pt idx="77">
                  <c:v>1.4E-2</c:v>
                </c:pt>
                <c:pt idx="78">
                  <c:v>1.4E-2</c:v>
                </c:pt>
                <c:pt idx="79">
                  <c:v>1.4E-2</c:v>
                </c:pt>
              </c:numCache>
            </c:numRef>
          </c:val>
        </c:ser>
        <c:ser>
          <c:idx val="36"/>
          <c:order val="37"/>
          <c:tx>
            <c:strRef>
              <c:f>GRAPH!$AM$1</c:f>
              <c:strCache>
                <c:ptCount val="1"/>
                <c:pt idx="0">
                  <c:v>63</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GRAPH!$AM$2:$AM$81</c:f>
              <c:numCache>
                <c:formatCode>General</c:formatCode>
                <c:ptCount val="80"/>
                <c:pt idx="0">
                  <c:v>9.8642894527787295E-3</c:v>
                </c:pt>
                <c:pt idx="1">
                  <c:v>8.0221805873668117E-3</c:v>
                </c:pt>
                <c:pt idx="2">
                  <c:v>6.171126265922533E-3</c:v>
                </c:pt>
                <c:pt idx="3">
                  <c:v>4.2856186402151497E-3</c:v>
                </c:pt>
                <c:pt idx="4">
                  <c:v>2.3670972663554224E-3</c:v>
                </c:pt>
                <c:pt idx="5">
                  <c:v>5.6747501873599671E-4</c:v>
                </c:pt>
                <c:pt idx="6">
                  <c:v>-9.4099073475395478E-4</c:v>
                </c:pt>
                <c:pt idx="7">
                  <c:v>-2.0959174884624954E-3</c:v>
                </c:pt>
                <c:pt idx="8">
                  <c:v>-2.9862448962525434E-3</c:v>
                </c:pt>
                <c:pt idx="9">
                  <c:v>-3.6569387092535433E-3</c:v>
                </c:pt>
                <c:pt idx="10">
                  <c:v>-4.0588479469840788E-3</c:v>
                </c:pt>
                <c:pt idx="11">
                  <c:v>-4.1307111158042087E-3</c:v>
                </c:pt>
                <c:pt idx="12">
                  <c:v>-3.7551150549139933E-3</c:v>
                </c:pt>
                <c:pt idx="13">
                  <c:v>-2.8477272743763216E-3</c:v>
                </c:pt>
                <c:pt idx="14">
                  <c:v>-1.4138709400557392E-3</c:v>
                </c:pt>
                <c:pt idx="15">
                  <c:v>5.0412905621954884E-4</c:v>
                </c:pt>
                <c:pt idx="16">
                  <c:v>2.8280914781931843E-3</c:v>
                </c:pt>
                <c:pt idx="17">
                  <c:v>5.4704764076977108E-3</c:v>
                </c:pt>
                <c:pt idx="18">
                  <c:v>8.3610985639395174E-3</c:v>
                </c:pt>
                <c:pt idx="19">
                  <c:v>1.1347903631376277E-2</c:v>
                </c:pt>
                <c:pt idx="20">
                  <c:v>1.4324071935090554E-2</c:v>
                </c:pt>
                <c:pt idx="21">
                  <c:v>1.717697711511379E-2</c:v>
                </c:pt>
                <c:pt idx="22">
                  <c:v>1.9761001392436084E-2</c:v>
                </c:pt>
                <c:pt idx="23">
                  <c:v>2.182913408696141E-2</c:v>
                </c:pt>
                <c:pt idx="24">
                  <c:v>2.3169556637205768E-2</c:v>
                </c:pt>
                <c:pt idx="25">
                  <c:v>2.3720702456595633E-2</c:v>
                </c:pt>
                <c:pt idx="26">
                  <c:v>2.3534278883470483E-2</c:v>
                </c:pt>
                <c:pt idx="27">
                  <c:v>2.2696571995934889E-2</c:v>
                </c:pt>
                <c:pt idx="28">
                  <c:v>2.133395458554288E-2</c:v>
                </c:pt>
                <c:pt idx="29">
                  <c:v>1.957331624564862E-2</c:v>
                </c:pt>
                <c:pt idx="30">
                  <c:v>1.7653268122232002E-2</c:v>
                </c:pt>
                <c:pt idx="31">
                  <c:v>1.5861056959011743E-2</c:v>
                </c:pt>
                <c:pt idx="32">
                  <c:v>1.4503508025715761E-2</c:v>
                </c:pt>
                <c:pt idx="33">
                  <c:v>1.3817258653204711E-2</c:v>
                </c:pt>
                <c:pt idx="34">
                  <c:v>1.3860793607102129E-2</c:v>
                </c:pt>
                <c:pt idx="35">
                  <c:v>1.4514553360805094E-2</c:v>
                </c:pt>
                <c:pt idx="36">
                  <c:v>1.5531236928971737E-2</c:v>
                </c:pt>
                <c:pt idx="37">
                  <c:v>1.6614661220627047E-2</c:v>
                </c:pt>
                <c:pt idx="38">
                  <c:v>1.747515527311605E-2</c:v>
                </c:pt>
                <c:pt idx="39">
                  <c:v>1.7931281225439744E-2</c:v>
                </c:pt>
                <c:pt idx="40">
                  <c:v>1.8008911400896999E-2</c:v>
                </c:pt>
                <c:pt idx="41">
                  <c:v>1.7896539771363185E-2</c:v>
                </c:pt>
                <c:pt idx="42">
                  <c:v>1.7887846214231118E-2</c:v>
                </c:pt>
                <c:pt idx="43">
                  <c:v>1.8266271159594338E-2</c:v>
                </c:pt>
                <c:pt idx="44">
                  <c:v>1.910397256085461E-2</c:v>
                </c:pt>
                <c:pt idx="45">
                  <c:v>2.0286423305260426E-2</c:v>
                </c:pt>
                <c:pt idx="46">
                  <c:v>2.1586100586577173E-2</c:v>
                </c:pt>
                <c:pt idx="47">
                  <c:v>2.2723935902689285E-2</c:v>
                </c:pt>
                <c:pt idx="48">
                  <c:v>2.3528253346967953E-2</c:v>
                </c:pt>
                <c:pt idx="49">
                  <c:v>1.4E-2</c:v>
                </c:pt>
                <c:pt idx="50">
                  <c:v>1.4E-2</c:v>
                </c:pt>
                <c:pt idx="51">
                  <c:v>1.4E-2</c:v>
                </c:pt>
                <c:pt idx="52">
                  <c:v>1.4E-2</c:v>
                </c:pt>
                <c:pt idx="53">
                  <c:v>1.4E-2</c:v>
                </c:pt>
                <c:pt idx="54">
                  <c:v>1.4E-2</c:v>
                </c:pt>
                <c:pt idx="55">
                  <c:v>1.4E-2</c:v>
                </c:pt>
                <c:pt idx="56">
                  <c:v>1.4E-2</c:v>
                </c:pt>
                <c:pt idx="57">
                  <c:v>1.4E-2</c:v>
                </c:pt>
                <c:pt idx="58">
                  <c:v>1.4E-2</c:v>
                </c:pt>
                <c:pt idx="59">
                  <c:v>1.4E-2</c:v>
                </c:pt>
                <c:pt idx="60">
                  <c:v>1.4E-2</c:v>
                </c:pt>
                <c:pt idx="61">
                  <c:v>1.4E-2</c:v>
                </c:pt>
                <c:pt idx="62">
                  <c:v>1.4E-2</c:v>
                </c:pt>
                <c:pt idx="63">
                  <c:v>1.4E-2</c:v>
                </c:pt>
                <c:pt idx="64">
                  <c:v>1.4E-2</c:v>
                </c:pt>
                <c:pt idx="65">
                  <c:v>1.4E-2</c:v>
                </c:pt>
                <c:pt idx="66">
                  <c:v>1.4E-2</c:v>
                </c:pt>
                <c:pt idx="67">
                  <c:v>1.4E-2</c:v>
                </c:pt>
                <c:pt idx="68">
                  <c:v>1.4E-2</c:v>
                </c:pt>
                <c:pt idx="69">
                  <c:v>1.4E-2</c:v>
                </c:pt>
                <c:pt idx="70">
                  <c:v>1.4E-2</c:v>
                </c:pt>
                <c:pt idx="71">
                  <c:v>1.4E-2</c:v>
                </c:pt>
                <c:pt idx="72">
                  <c:v>1.4E-2</c:v>
                </c:pt>
                <c:pt idx="73">
                  <c:v>1.4E-2</c:v>
                </c:pt>
                <c:pt idx="74">
                  <c:v>1.4E-2</c:v>
                </c:pt>
                <c:pt idx="75">
                  <c:v>1.4E-2</c:v>
                </c:pt>
                <c:pt idx="76">
                  <c:v>1.4E-2</c:v>
                </c:pt>
                <c:pt idx="77">
                  <c:v>1.4E-2</c:v>
                </c:pt>
                <c:pt idx="78">
                  <c:v>1.4E-2</c:v>
                </c:pt>
                <c:pt idx="79">
                  <c:v>1.4E-2</c:v>
                </c:pt>
              </c:numCache>
            </c:numRef>
          </c:val>
        </c:ser>
        <c:ser>
          <c:idx val="37"/>
          <c:order val="38"/>
          <c:tx>
            <c:strRef>
              <c:f>GRAPH!$AN$1</c:f>
              <c:strCache>
                <c:ptCount val="1"/>
                <c:pt idx="0">
                  <c:v>62</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GRAPH!$AN$2:$AN$81</c:f>
              <c:numCache>
                <c:formatCode>General</c:formatCode>
                <c:ptCount val="80"/>
                <c:pt idx="0">
                  <c:v>1.0914194896832985E-2</c:v>
                </c:pt>
                <c:pt idx="1">
                  <c:v>9.0647378714889815E-3</c:v>
                </c:pt>
                <c:pt idx="2">
                  <c:v>7.2056382719658529E-3</c:v>
                </c:pt>
                <c:pt idx="3">
                  <c:v>5.2986388871806289E-3</c:v>
                </c:pt>
                <c:pt idx="4">
                  <c:v>3.3333587428904243E-3</c:v>
                </c:pt>
                <c:pt idx="5">
                  <c:v>1.4671104823443804E-3</c:v>
                </c:pt>
                <c:pt idx="6">
                  <c:v>-1.1794381977670021E-4</c:v>
                </c:pt>
                <c:pt idx="7">
                  <c:v>-1.3595751118111732E-3</c:v>
                </c:pt>
                <c:pt idx="8">
                  <c:v>-2.3522340104809025E-3</c:v>
                </c:pt>
                <c:pt idx="9">
                  <c:v>-3.1475508666258811E-3</c:v>
                </c:pt>
                <c:pt idx="10">
                  <c:v>-3.7062313987292761E-3</c:v>
                </c:pt>
                <c:pt idx="11">
                  <c:v>-3.9736407725592393E-3</c:v>
                </c:pt>
                <c:pt idx="12">
                  <c:v>-3.8144009610907581E-3</c:v>
                </c:pt>
                <c:pt idx="13">
                  <c:v>-3.1051423067522954E-3</c:v>
                </c:pt>
                <c:pt idx="14">
                  <c:v>-1.8142447178048915E-3</c:v>
                </c:pt>
                <c:pt idx="15">
                  <c:v>3.4406964984690092E-5</c:v>
                </c:pt>
                <c:pt idx="16">
                  <c:v>2.3790860664476554E-3</c:v>
                </c:pt>
                <c:pt idx="17">
                  <c:v>5.1440858958188285E-3</c:v>
                </c:pt>
                <c:pt idx="18">
                  <c:v>8.2528423495330516E-3</c:v>
                </c:pt>
                <c:pt idx="19">
                  <c:v>1.1522770704078922E-2</c:v>
                </c:pt>
                <c:pt idx="20">
                  <c:v>1.4807492030545988E-2</c:v>
                </c:pt>
                <c:pt idx="21">
                  <c:v>1.7957278446247615E-2</c:v>
                </c:pt>
                <c:pt idx="22">
                  <c:v>2.0795805885424179E-2</c:v>
                </c:pt>
                <c:pt idx="23">
                  <c:v>2.3035177397240592E-2</c:v>
                </c:pt>
                <c:pt idx="24">
                  <c:v>2.4434207266223806E-2</c:v>
                </c:pt>
                <c:pt idx="25">
                  <c:v>2.4926702187098471E-2</c:v>
                </c:pt>
                <c:pt idx="26">
                  <c:v>2.4577883805060874E-2</c:v>
                </c:pt>
                <c:pt idx="27">
                  <c:v>2.3502382493886254E-2</c:v>
                </c:pt>
                <c:pt idx="28">
                  <c:v>2.1863628614106623E-2</c:v>
                </c:pt>
                <c:pt idx="29">
                  <c:v>1.9826840669518231E-2</c:v>
                </c:pt>
                <c:pt idx="30">
                  <c:v>1.7671233104154305E-2</c:v>
                </c:pt>
                <c:pt idx="31">
                  <c:v>1.5721869459902726E-2</c:v>
                </c:pt>
                <c:pt idx="32">
                  <c:v>1.4293718421231172E-2</c:v>
                </c:pt>
                <c:pt idx="33">
                  <c:v>1.360569535216094E-2</c:v>
                </c:pt>
                <c:pt idx="34">
                  <c:v>1.3685485696314115E-2</c:v>
                </c:pt>
                <c:pt idx="35">
                  <c:v>1.4389170691252562E-2</c:v>
                </c:pt>
                <c:pt idx="36">
                  <c:v>1.5471326331862101E-2</c:v>
                </c:pt>
                <c:pt idx="37">
                  <c:v>1.6659673557128496E-2</c:v>
                </c:pt>
                <c:pt idx="38">
                  <c:v>1.7688747132874161E-2</c:v>
                </c:pt>
                <c:pt idx="39">
                  <c:v>1.836983869638642E-2</c:v>
                </c:pt>
                <c:pt idx="40">
                  <c:v>1.8687603898255412E-2</c:v>
                </c:pt>
                <c:pt idx="41">
                  <c:v>1.8776187981363823E-2</c:v>
                </c:pt>
                <c:pt idx="42">
                  <c:v>1.8879857049474702E-2</c:v>
                </c:pt>
                <c:pt idx="43">
                  <c:v>1.9261982013102474E-2</c:v>
                </c:pt>
                <c:pt idx="44">
                  <c:v>1.9998074761619633E-2</c:v>
                </c:pt>
                <c:pt idx="45">
                  <c:v>2.0985467054982609E-2</c:v>
                </c:pt>
                <c:pt idx="46">
                  <c:v>2.201500138445589E-2</c:v>
                </c:pt>
                <c:pt idx="47">
                  <c:v>2.2829234012457067E-2</c:v>
                </c:pt>
                <c:pt idx="48">
                  <c:v>2.3299064552491089E-2</c:v>
                </c:pt>
                <c:pt idx="49">
                  <c:v>1.4999999999999999E-2</c:v>
                </c:pt>
                <c:pt idx="50">
                  <c:v>1.4999999999999999E-2</c:v>
                </c:pt>
                <c:pt idx="51">
                  <c:v>1.4999999999999999E-2</c:v>
                </c:pt>
                <c:pt idx="52">
                  <c:v>1.4999999999999999E-2</c:v>
                </c:pt>
                <c:pt idx="53">
                  <c:v>1.4999999999999999E-2</c:v>
                </c:pt>
                <c:pt idx="54">
                  <c:v>1.4999999999999999E-2</c:v>
                </c:pt>
                <c:pt idx="55">
                  <c:v>1.4999999999999999E-2</c:v>
                </c:pt>
                <c:pt idx="56">
                  <c:v>1.4999999999999999E-2</c:v>
                </c:pt>
                <c:pt idx="57">
                  <c:v>1.4999999999999999E-2</c:v>
                </c:pt>
                <c:pt idx="58">
                  <c:v>1.4999999999999999E-2</c:v>
                </c:pt>
                <c:pt idx="59">
                  <c:v>1.4999999999999999E-2</c:v>
                </c:pt>
                <c:pt idx="60">
                  <c:v>1.4999999999999999E-2</c:v>
                </c:pt>
                <c:pt idx="61">
                  <c:v>1.4999999999999999E-2</c:v>
                </c:pt>
                <c:pt idx="62">
                  <c:v>1.4999999999999999E-2</c:v>
                </c:pt>
                <c:pt idx="63">
                  <c:v>1.4999999999999999E-2</c:v>
                </c:pt>
                <c:pt idx="64">
                  <c:v>1.4999999999999999E-2</c:v>
                </c:pt>
                <c:pt idx="65">
                  <c:v>1.4999999999999999E-2</c:v>
                </c:pt>
                <c:pt idx="66">
                  <c:v>1.4999999999999999E-2</c:v>
                </c:pt>
                <c:pt idx="67">
                  <c:v>1.4999999999999999E-2</c:v>
                </c:pt>
                <c:pt idx="68">
                  <c:v>1.4999999999999999E-2</c:v>
                </c:pt>
                <c:pt idx="69">
                  <c:v>1.4999999999999999E-2</c:v>
                </c:pt>
                <c:pt idx="70">
                  <c:v>1.4999999999999999E-2</c:v>
                </c:pt>
                <c:pt idx="71">
                  <c:v>1.4999999999999999E-2</c:v>
                </c:pt>
                <c:pt idx="72">
                  <c:v>1.4999999999999999E-2</c:v>
                </c:pt>
                <c:pt idx="73">
                  <c:v>1.4999999999999999E-2</c:v>
                </c:pt>
                <c:pt idx="74">
                  <c:v>1.4999999999999999E-2</c:v>
                </c:pt>
                <c:pt idx="75">
                  <c:v>1.4999999999999999E-2</c:v>
                </c:pt>
                <c:pt idx="76">
                  <c:v>1.4999999999999999E-2</c:v>
                </c:pt>
                <c:pt idx="77">
                  <c:v>1.4999999999999999E-2</c:v>
                </c:pt>
                <c:pt idx="78">
                  <c:v>1.4999999999999999E-2</c:v>
                </c:pt>
                <c:pt idx="79">
                  <c:v>1.4999999999999999E-2</c:v>
                </c:pt>
              </c:numCache>
            </c:numRef>
          </c:val>
        </c:ser>
        <c:ser>
          <c:idx val="38"/>
          <c:order val="39"/>
          <c:tx>
            <c:strRef>
              <c:f>GRAPH!$AO$1</c:f>
              <c:strCache>
                <c:ptCount val="1"/>
                <c:pt idx="0">
                  <c:v>61</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GRAPH!$AO$2:$AO$81</c:f>
              <c:numCache>
                <c:formatCode>General</c:formatCode>
                <c:ptCount val="80"/>
                <c:pt idx="0">
                  <c:v>1.1984203312334851E-2</c:v>
                </c:pt>
                <c:pt idx="1">
                  <c:v>1.0152930680013661E-2</c:v>
                </c:pt>
                <c:pt idx="2">
                  <c:v>8.3040016733697541E-3</c:v>
                </c:pt>
                <c:pt idx="3">
                  <c:v>6.3856101906155649E-3</c:v>
                </c:pt>
                <c:pt idx="4">
                  <c:v>4.3829754692462641E-3</c:v>
                </c:pt>
                <c:pt idx="5">
                  <c:v>2.4650889602000348E-3</c:v>
                </c:pt>
                <c:pt idx="6">
                  <c:v>8.2211408680921139E-4</c:v>
                </c:pt>
                <c:pt idx="7">
                  <c:v>-4.8764491182029523E-4</c:v>
                </c:pt>
                <c:pt idx="8">
                  <c:v>-1.5653465849465587E-3</c:v>
                </c:pt>
                <c:pt idx="9">
                  <c:v>-2.4733914901220455E-3</c:v>
                </c:pt>
                <c:pt idx="10">
                  <c:v>-3.1886576421007451E-3</c:v>
                </c:pt>
                <c:pt idx="11">
                  <c:v>-3.6613194594445897E-3</c:v>
                </c:pt>
                <c:pt idx="12">
                  <c:v>-3.7375716940244441E-3</c:v>
                </c:pt>
                <c:pt idx="13">
                  <c:v>-3.2626968123672384E-3</c:v>
                </c:pt>
                <c:pt idx="14">
                  <c:v>-2.1723350493181304E-3</c:v>
                </c:pt>
                <c:pt idx="15">
                  <c:v>-4.5700930467251766E-4</c:v>
                </c:pt>
                <c:pt idx="16">
                  <c:v>1.8541773272382489E-3</c:v>
                </c:pt>
                <c:pt idx="17">
                  <c:v>4.7037188576064537E-3</c:v>
                </c:pt>
                <c:pt idx="18">
                  <c:v>8.0130604326421606E-3</c:v>
                </c:pt>
                <c:pt idx="19">
                  <c:v>1.1570928470620578E-2</c:v>
                </c:pt>
                <c:pt idx="20">
                  <c:v>1.5184826564808129E-2</c:v>
                </c:pt>
                <c:pt idx="21">
                  <c:v>1.8655326760557034E-2</c:v>
                </c:pt>
                <c:pt idx="22">
                  <c:v>2.1763533629491016E-2</c:v>
                </c:pt>
                <c:pt idx="23">
                  <c:v>2.4179560555640855E-2</c:v>
                </c:pt>
                <c:pt idx="24">
                  <c:v>2.5627403571866769E-2</c:v>
                </c:pt>
                <c:pt idx="25">
                  <c:v>2.6029644235480487E-2</c:v>
                </c:pt>
                <c:pt idx="26">
                  <c:v>2.5468375237528984E-2</c:v>
                </c:pt>
                <c:pt idx="27">
                  <c:v>2.4099893916838644E-2</c:v>
                </c:pt>
                <c:pt idx="28">
                  <c:v>2.2148797196660741E-2</c:v>
                </c:pt>
                <c:pt idx="29">
                  <c:v>1.984961324143697E-2</c:v>
                </c:pt>
                <c:pt idx="30">
                  <c:v>1.7532417803559297E-2</c:v>
                </c:pt>
                <c:pt idx="31">
                  <c:v>1.5533968238671814E-2</c:v>
                </c:pt>
                <c:pt idx="32">
                  <c:v>1.4144801004889018E-2</c:v>
                </c:pt>
                <c:pt idx="33">
                  <c:v>1.3542443240143975E-2</c:v>
                </c:pt>
                <c:pt idx="34">
                  <c:v>1.3710908902926033E-2</c:v>
                </c:pt>
                <c:pt idx="35">
                  <c:v>1.4480862014374818E-2</c:v>
                </c:pt>
                <c:pt idx="36">
                  <c:v>1.5608697520328674E-2</c:v>
                </c:pt>
                <c:pt idx="37">
                  <c:v>1.6856499950973824E-2</c:v>
                </c:pt>
                <c:pt idx="38">
                  <c:v>1.7999292002021994E-2</c:v>
                </c:pt>
                <c:pt idx="39">
                  <c:v>1.8857202034068821E-2</c:v>
                </c:pt>
                <c:pt idx="40">
                  <c:v>1.9383370988865667E-2</c:v>
                </c:pt>
                <c:pt idx="41">
                  <c:v>1.9660047215956489E-2</c:v>
                </c:pt>
                <c:pt idx="42">
                  <c:v>1.9870769496479812E-2</c:v>
                </c:pt>
                <c:pt idx="43">
                  <c:v>2.0236213515189783E-2</c:v>
                </c:pt>
                <c:pt idx="44">
                  <c:v>2.0820794245036245E-2</c:v>
                </c:pt>
                <c:pt idx="45">
                  <c:v>2.1542717032927539E-2</c:v>
                </c:pt>
                <c:pt idx="46">
                  <c:v>2.2229244863109399E-2</c:v>
                </c:pt>
                <c:pt idx="47">
                  <c:v>2.2668887277918603E-2</c:v>
                </c:pt>
                <c:pt idx="48">
                  <c:v>2.2782071682725835E-2</c:v>
                </c:pt>
                <c:pt idx="49">
                  <c:v>1.4999999999999999E-2</c:v>
                </c:pt>
                <c:pt idx="50">
                  <c:v>1.4999999999999999E-2</c:v>
                </c:pt>
                <c:pt idx="51">
                  <c:v>1.4999999999999999E-2</c:v>
                </c:pt>
                <c:pt idx="52">
                  <c:v>1.4999999999999999E-2</c:v>
                </c:pt>
                <c:pt idx="53">
                  <c:v>1.4999999999999999E-2</c:v>
                </c:pt>
                <c:pt idx="54">
                  <c:v>1.4999999999999999E-2</c:v>
                </c:pt>
                <c:pt idx="55">
                  <c:v>1.4999999999999999E-2</c:v>
                </c:pt>
                <c:pt idx="56">
                  <c:v>1.4999999999999999E-2</c:v>
                </c:pt>
                <c:pt idx="57">
                  <c:v>1.4999999999999999E-2</c:v>
                </c:pt>
                <c:pt idx="58">
                  <c:v>1.4999999999999999E-2</c:v>
                </c:pt>
                <c:pt idx="59">
                  <c:v>1.4999999999999999E-2</c:v>
                </c:pt>
                <c:pt idx="60">
                  <c:v>1.4999999999999999E-2</c:v>
                </c:pt>
                <c:pt idx="61">
                  <c:v>1.4999999999999999E-2</c:v>
                </c:pt>
                <c:pt idx="62">
                  <c:v>1.4999999999999999E-2</c:v>
                </c:pt>
                <c:pt idx="63">
                  <c:v>1.4999999999999999E-2</c:v>
                </c:pt>
                <c:pt idx="64">
                  <c:v>1.4999999999999999E-2</c:v>
                </c:pt>
                <c:pt idx="65">
                  <c:v>1.4999999999999999E-2</c:v>
                </c:pt>
                <c:pt idx="66">
                  <c:v>1.4999999999999999E-2</c:v>
                </c:pt>
                <c:pt idx="67">
                  <c:v>1.4999999999999999E-2</c:v>
                </c:pt>
                <c:pt idx="68">
                  <c:v>1.4999999999999999E-2</c:v>
                </c:pt>
                <c:pt idx="69">
                  <c:v>1.4999999999999999E-2</c:v>
                </c:pt>
                <c:pt idx="70">
                  <c:v>1.4999999999999999E-2</c:v>
                </c:pt>
                <c:pt idx="71">
                  <c:v>1.4999999999999999E-2</c:v>
                </c:pt>
                <c:pt idx="72">
                  <c:v>1.4999999999999999E-2</c:v>
                </c:pt>
                <c:pt idx="73">
                  <c:v>1.4999999999999999E-2</c:v>
                </c:pt>
                <c:pt idx="74">
                  <c:v>1.4999999999999999E-2</c:v>
                </c:pt>
                <c:pt idx="75">
                  <c:v>1.4999999999999999E-2</c:v>
                </c:pt>
                <c:pt idx="76">
                  <c:v>1.4999999999999999E-2</c:v>
                </c:pt>
                <c:pt idx="77">
                  <c:v>1.4999999999999999E-2</c:v>
                </c:pt>
                <c:pt idx="78">
                  <c:v>1.4999999999999999E-2</c:v>
                </c:pt>
                <c:pt idx="79">
                  <c:v>1.4999999999999999E-2</c:v>
                </c:pt>
              </c:numCache>
            </c:numRef>
          </c:val>
        </c:ser>
        <c:ser>
          <c:idx val="39"/>
          <c:order val="40"/>
          <c:tx>
            <c:strRef>
              <c:f>GRAPH!$AP$1</c:f>
              <c:strCache>
                <c:ptCount val="1"/>
                <c:pt idx="0">
                  <c:v>60</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GRAPH!$AP$2:$AP$81</c:f>
              <c:numCache>
                <c:formatCode>General</c:formatCode>
                <c:ptCount val="80"/>
                <c:pt idx="0">
                  <c:v>1.2994798912827066E-2</c:v>
                </c:pt>
                <c:pt idx="1">
                  <c:v>1.1213543313961294E-2</c:v>
                </c:pt>
                <c:pt idx="2">
                  <c:v>9.3986903498729513E-3</c:v>
                </c:pt>
                <c:pt idx="3">
                  <c:v>7.4831954527172506E-3</c:v>
                </c:pt>
                <c:pt idx="4">
                  <c:v>5.4551769046566889E-3</c:v>
                </c:pt>
                <c:pt idx="5">
                  <c:v>3.501512598563461E-3</c:v>
                </c:pt>
                <c:pt idx="6">
                  <c:v>1.8187511098552989E-3</c:v>
                </c:pt>
                <c:pt idx="7">
                  <c:v>4.5863597899653552E-4</c:v>
                </c:pt>
                <c:pt idx="8">
                  <c:v>-6.8507433935738327E-4</c:v>
                </c:pt>
                <c:pt idx="9">
                  <c:v>-1.686847795392854E-3</c:v>
                </c:pt>
                <c:pt idx="10">
                  <c:v>-2.5454322350184633E-3</c:v>
                </c:pt>
                <c:pt idx="11">
                  <c:v>-3.214139980538766E-3</c:v>
                </c:pt>
                <c:pt idx="12">
                  <c:v>-3.52055232626447E-3</c:v>
                </c:pt>
                <c:pt idx="13">
                  <c:v>-3.2890626942452261E-3</c:v>
                </c:pt>
                <c:pt idx="14">
                  <c:v>-2.4321095189925312E-3</c:v>
                </c:pt>
                <c:pt idx="15">
                  <c:v>-8.957193981411482E-4</c:v>
                </c:pt>
                <c:pt idx="16">
                  <c:v>1.3376983202781911E-3</c:v>
                </c:pt>
                <c:pt idx="17">
                  <c:v>4.2324744368229528E-3</c:v>
                </c:pt>
                <c:pt idx="18">
                  <c:v>7.7108869600379659E-3</c:v>
                </c:pt>
                <c:pt idx="19">
                  <c:v>1.1536548138748381E-2</c:v>
                </c:pt>
                <c:pt idx="20">
                  <c:v>1.5467449677108336E-2</c:v>
                </c:pt>
                <c:pt idx="21">
                  <c:v>1.9247043711785872E-2</c:v>
                </c:pt>
                <c:pt idx="22">
                  <c:v>2.260851585447099E-2</c:v>
                </c:pt>
                <c:pt idx="23">
                  <c:v>2.518530611579306E-2</c:v>
                </c:pt>
                <c:pt idx="24">
                  <c:v>2.6665840902082016E-2</c:v>
                </c:pt>
                <c:pt idx="25">
                  <c:v>2.6957403488167442E-2</c:v>
                </c:pt>
                <c:pt idx="26">
                  <c:v>2.6160984887169891E-2</c:v>
                </c:pt>
                <c:pt idx="27">
                  <c:v>2.4481782455190837E-2</c:v>
                </c:pt>
                <c:pt idx="28">
                  <c:v>2.2220883279554404E-2</c:v>
                </c:pt>
                <c:pt idx="29">
                  <c:v>1.9704727133290412E-2</c:v>
                </c:pt>
                <c:pt idx="30">
                  <c:v>1.7318705417384228E-2</c:v>
                </c:pt>
                <c:pt idx="31">
                  <c:v>1.5381367702021254E-2</c:v>
                </c:pt>
                <c:pt idx="32">
                  <c:v>1.4127970821817271E-2</c:v>
                </c:pt>
                <c:pt idx="33">
                  <c:v>1.3677441193633344E-2</c:v>
                </c:pt>
                <c:pt idx="34">
                  <c:v>1.3965990238001935E-2</c:v>
                </c:pt>
                <c:pt idx="35">
                  <c:v>1.4802668633136618E-2</c:v>
                </c:pt>
                <c:pt idx="36">
                  <c:v>1.5945002073416092E-2</c:v>
                </c:pt>
                <c:pt idx="37">
                  <c:v>1.7196053147534696E-2</c:v>
                </c:pt>
                <c:pt idx="38">
                  <c:v>1.8383948188366306E-2</c:v>
                </c:pt>
                <c:pt idx="39">
                  <c:v>1.9352842821947491E-2</c:v>
                </c:pt>
                <c:pt idx="40">
                  <c:v>2.003667635566353E-2</c:v>
                </c:pt>
                <c:pt idx="41">
                  <c:v>2.0474950436400241E-2</c:v>
                </c:pt>
                <c:pt idx="42">
                  <c:v>2.0785518542065118E-2</c:v>
                </c:pt>
                <c:pt idx="43">
                  <c:v>2.1126725941003732E-2</c:v>
                </c:pt>
                <c:pt idx="44">
                  <c:v>2.1534095512360185E-2</c:v>
                </c:pt>
                <c:pt idx="45">
                  <c:v>2.1947162520145835E-2</c:v>
                </c:pt>
                <c:pt idx="46">
                  <c:v>2.2237461718034646E-2</c:v>
                </c:pt>
                <c:pt idx="47">
                  <c:v>2.2257600016382662E-2</c:v>
                </c:pt>
                <c:pt idx="48">
                  <c:v>2.198288412867222E-2</c:v>
                </c:pt>
                <c:pt idx="49">
                  <c:v>1.6E-2</c:v>
                </c:pt>
                <c:pt idx="50">
                  <c:v>1.6E-2</c:v>
                </c:pt>
                <c:pt idx="51">
                  <c:v>1.6E-2</c:v>
                </c:pt>
                <c:pt idx="52">
                  <c:v>1.6E-2</c:v>
                </c:pt>
                <c:pt idx="53">
                  <c:v>1.6E-2</c:v>
                </c:pt>
                <c:pt idx="54">
                  <c:v>1.6E-2</c:v>
                </c:pt>
                <c:pt idx="55">
                  <c:v>1.6E-2</c:v>
                </c:pt>
                <c:pt idx="56">
                  <c:v>1.6E-2</c:v>
                </c:pt>
                <c:pt idx="57">
                  <c:v>1.6E-2</c:v>
                </c:pt>
                <c:pt idx="58">
                  <c:v>1.6E-2</c:v>
                </c:pt>
                <c:pt idx="59">
                  <c:v>1.6E-2</c:v>
                </c:pt>
                <c:pt idx="60">
                  <c:v>1.6E-2</c:v>
                </c:pt>
                <c:pt idx="61">
                  <c:v>1.6E-2</c:v>
                </c:pt>
                <c:pt idx="62">
                  <c:v>1.6E-2</c:v>
                </c:pt>
                <c:pt idx="63">
                  <c:v>1.6E-2</c:v>
                </c:pt>
                <c:pt idx="64">
                  <c:v>1.6E-2</c:v>
                </c:pt>
                <c:pt idx="65">
                  <c:v>1.6E-2</c:v>
                </c:pt>
                <c:pt idx="66">
                  <c:v>1.6E-2</c:v>
                </c:pt>
                <c:pt idx="67">
                  <c:v>1.6E-2</c:v>
                </c:pt>
                <c:pt idx="68">
                  <c:v>1.6E-2</c:v>
                </c:pt>
                <c:pt idx="69">
                  <c:v>1.6E-2</c:v>
                </c:pt>
                <c:pt idx="70">
                  <c:v>1.6E-2</c:v>
                </c:pt>
                <c:pt idx="71">
                  <c:v>1.6E-2</c:v>
                </c:pt>
                <c:pt idx="72">
                  <c:v>1.6E-2</c:v>
                </c:pt>
                <c:pt idx="73">
                  <c:v>1.6E-2</c:v>
                </c:pt>
                <c:pt idx="74">
                  <c:v>1.6E-2</c:v>
                </c:pt>
                <c:pt idx="75">
                  <c:v>1.6E-2</c:v>
                </c:pt>
                <c:pt idx="76">
                  <c:v>1.6E-2</c:v>
                </c:pt>
                <c:pt idx="77">
                  <c:v>1.6E-2</c:v>
                </c:pt>
                <c:pt idx="78">
                  <c:v>1.6E-2</c:v>
                </c:pt>
                <c:pt idx="79">
                  <c:v>1.6E-2</c:v>
                </c:pt>
              </c:numCache>
            </c:numRef>
          </c:val>
        </c:ser>
        <c:ser>
          <c:idx val="40"/>
          <c:order val="41"/>
          <c:tx>
            <c:strRef>
              <c:f>GRAPH!$AQ$1</c:f>
              <c:strCache>
                <c:ptCount val="1"/>
                <c:pt idx="0">
                  <c:v>59</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GRAPH!$AQ$2:$AQ$81</c:f>
              <c:numCache>
                <c:formatCode>General</c:formatCode>
                <c:ptCount val="80"/>
                <c:pt idx="0">
                  <c:v>1.3887537805704064E-2</c:v>
                </c:pt>
                <c:pt idx="1">
                  <c:v>1.2187154471663741E-2</c:v>
                </c:pt>
                <c:pt idx="2">
                  <c:v>1.0431291609709015E-2</c:v>
                </c:pt>
                <c:pt idx="3">
                  <c:v>8.5353866754317442E-3</c:v>
                </c:pt>
                <c:pt idx="4">
                  <c:v>6.4943109644455266E-3</c:v>
                </c:pt>
                <c:pt idx="5">
                  <c:v>4.5166891468417791E-3</c:v>
                </c:pt>
                <c:pt idx="6">
                  <c:v>2.8052945069231283E-3</c:v>
                </c:pt>
                <c:pt idx="7">
                  <c:v>1.4058690207892077E-3</c:v>
                </c:pt>
                <c:pt idx="8">
                  <c:v>2.1206120434391629E-4</c:v>
                </c:pt>
                <c:pt idx="9">
                  <c:v>-8.6062101643524791E-4</c:v>
                </c:pt>
                <c:pt idx="10">
                  <c:v>-1.8371180328806691E-3</c:v>
                </c:pt>
                <c:pt idx="11">
                  <c:v>-2.67457219659617E-3</c:v>
                </c:pt>
                <c:pt idx="12">
                  <c:v>-3.1829511629184459E-3</c:v>
                </c:pt>
                <c:pt idx="13">
                  <c:v>-3.1753166053825055E-3</c:v>
                </c:pt>
                <c:pt idx="14">
                  <c:v>-2.5520688930826818E-3</c:v>
                </c:pt>
                <c:pt idx="15">
                  <c:v>-1.2106501588933227E-3</c:v>
                </c:pt>
                <c:pt idx="16">
                  <c:v>9.2084026250205397E-4</c:v>
                </c:pt>
                <c:pt idx="17">
                  <c:v>3.8283638857513624E-3</c:v>
                </c:pt>
                <c:pt idx="18">
                  <c:v>7.4350484709381215E-3</c:v>
                </c:pt>
                <c:pt idx="19">
                  <c:v>1.1483288744160602E-2</c:v>
                </c:pt>
                <c:pt idx="20">
                  <c:v>1.5682006101845003E-2</c:v>
                </c:pt>
                <c:pt idx="21">
                  <c:v>1.9717842182685019E-2</c:v>
                </c:pt>
                <c:pt idx="22">
                  <c:v>2.3279950667225657E-2</c:v>
                </c:pt>
                <c:pt idx="23">
                  <c:v>2.5975605899762999E-2</c:v>
                </c:pt>
                <c:pt idx="24">
                  <c:v>2.746386252575006E-2</c:v>
                </c:pt>
                <c:pt idx="25">
                  <c:v>2.7639047962768948E-2</c:v>
                </c:pt>
                <c:pt idx="26">
                  <c:v>2.6622916171222921E-2</c:v>
                </c:pt>
                <c:pt idx="27">
                  <c:v>2.4668576061188774E-2</c:v>
                </c:pt>
                <c:pt idx="28">
                  <c:v>2.2154057617982503E-2</c:v>
                </c:pt>
                <c:pt idx="29">
                  <c:v>1.9500989609513297E-2</c:v>
                </c:pt>
                <c:pt idx="30">
                  <c:v>1.7143715150565009E-2</c:v>
                </c:pt>
                <c:pt idx="31">
                  <c:v>1.5356659939446793E-2</c:v>
                </c:pt>
                <c:pt idx="32">
                  <c:v>1.4299658113964386E-2</c:v>
                </c:pt>
                <c:pt idx="33">
                  <c:v>1.4029069437053399E-2</c:v>
                </c:pt>
                <c:pt idx="34">
                  <c:v>1.4439056404769279E-2</c:v>
                </c:pt>
                <c:pt idx="35">
                  <c:v>1.5325398169920068E-2</c:v>
                </c:pt>
                <c:pt idx="36">
                  <c:v>1.6446368552601287E-2</c:v>
                </c:pt>
                <c:pt idx="37">
                  <c:v>1.7646134643228728E-2</c:v>
                </c:pt>
                <c:pt idx="38">
                  <c:v>1.8810299318454016E-2</c:v>
                </c:pt>
                <c:pt idx="39">
                  <c:v>1.9816477022953305E-2</c:v>
                </c:pt>
                <c:pt idx="40">
                  <c:v>2.0591957003716299E-2</c:v>
                </c:pt>
                <c:pt idx="41">
                  <c:v>2.1148650348578935E-2</c:v>
                </c:pt>
                <c:pt idx="42">
                  <c:v>2.1543601319079286E-2</c:v>
                </c:pt>
                <c:pt idx="43">
                  <c:v>2.1863454488001755E-2</c:v>
                </c:pt>
                <c:pt idx="44">
                  <c:v>2.2097819911777949E-2</c:v>
                </c:pt>
                <c:pt idx="45">
                  <c:v>2.2196657578654855E-2</c:v>
                </c:pt>
                <c:pt idx="46">
                  <c:v>2.2067905637624508E-2</c:v>
                </c:pt>
                <c:pt idx="47">
                  <c:v>2.1632221163246812E-2</c:v>
                </c:pt>
                <c:pt idx="48">
                  <c:v>2.0924146097601626E-2</c:v>
                </c:pt>
                <c:pt idx="49">
                  <c:v>1.6E-2</c:v>
                </c:pt>
                <c:pt idx="50">
                  <c:v>1.6E-2</c:v>
                </c:pt>
                <c:pt idx="51">
                  <c:v>1.6E-2</c:v>
                </c:pt>
                <c:pt idx="52">
                  <c:v>1.6E-2</c:v>
                </c:pt>
                <c:pt idx="53">
                  <c:v>1.6E-2</c:v>
                </c:pt>
                <c:pt idx="54">
                  <c:v>1.6E-2</c:v>
                </c:pt>
                <c:pt idx="55">
                  <c:v>1.6E-2</c:v>
                </c:pt>
                <c:pt idx="56">
                  <c:v>1.6E-2</c:v>
                </c:pt>
                <c:pt idx="57">
                  <c:v>1.6E-2</c:v>
                </c:pt>
                <c:pt idx="58">
                  <c:v>1.6E-2</c:v>
                </c:pt>
                <c:pt idx="59">
                  <c:v>1.6E-2</c:v>
                </c:pt>
                <c:pt idx="60">
                  <c:v>1.6E-2</c:v>
                </c:pt>
                <c:pt idx="61">
                  <c:v>1.6E-2</c:v>
                </c:pt>
                <c:pt idx="62">
                  <c:v>1.6E-2</c:v>
                </c:pt>
                <c:pt idx="63">
                  <c:v>1.6E-2</c:v>
                </c:pt>
                <c:pt idx="64">
                  <c:v>1.6E-2</c:v>
                </c:pt>
                <c:pt idx="65">
                  <c:v>1.6E-2</c:v>
                </c:pt>
                <c:pt idx="66">
                  <c:v>1.6E-2</c:v>
                </c:pt>
                <c:pt idx="67">
                  <c:v>1.6E-2</c:v>
                </c:pt>
                <c:pt idx="68">
                  <c:v>1.6E-2</c:v>
                </c:pt>
                <c:pt idx="69">
                  <c:v>1.6E-2</c:v>
                </c:pt>
                <c:pt idx="70">
                  <c:v>1.6E-2</c:v>
                </c:pt>
                <c:pt idx="71">
                  <c:v>1.6E-2</c:v>
                </c:pt>
                <c:pt idx="72">
                  <c:v>1.6E-2</c:v>
                </c:pt>
                <c:pt idx="73">
                  <c:v>1.6E-2</c:v>
                </c:pt>
                <c:pt idx="74">
                  <c:v>1.6E-2</c:v>
                </c:pt>
                <c:pt idx="75">
                  <c:v>1.6E-2</c:v>
                </c:pt>
                <c:pt idx="76">
                  <c:v>1.6E-2</c:v>
                </c:pt>
                <c:pt idx="77">
                  <c:v>1.6E-2</c:v>
                </c:pt>
                <c:pt idx="78">
                  <c:v>1.6E-2</c:v>
                </c:pt>
                <c:pt idx="79">
                  <c:v>1.6E-2</c:v>
                </c:pt>
              </c:numCache>
            </c:numRef>
          </c:val>
        </c:ser>
        <c:ser>
          <c:idx val="41"/>
          <c:order val="42"/>
          <c:tx>
            <c:strRef>
              <c:f>GRAPH!$AR$1</c:f>
              <c:strCache>
                <c:ptCount val="1"/>
                <c:pt idx="0">
                  <c:v>58</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GRAPH!$AR$2:$AR$81</c:f>
              <c:numCache>
                <c:formatCode>General</c:formatCode>
                <c:ptCount val="80"/>
                <c:pt idx="0">
                  <c:v>1.4630134405551609E-2</c:v>
                </c:pt>
                <c:pt idx="1">
                  <c:v>1.3034215620898681E-2</c:v>
                </c:pt>
                <c:pt idx="2">
                  <c:v>1.1358530508223552E-2</c:v>
                </c:pt>
                <c:pt idx="3">
                  <c:v>9.4989962584410836E-3</c:v>
                </c:pt>
                <c:pt idx="4">
                  <c:v>7.4559932837101606E-3</c:v>
                </c:pt>
                <c:pt idx="5">
                  <c:v>5.4585176143602254E-3</c:v>
                </c:pt>
                <c:pt idx="6">
                  <c:v>3.7175573171681631E-3</c:v>
                </c:pt>
                <c:pt idx="7">
                  <c:v>2.2794816380388161E-3</c:v>
                </c:pt>
                <c:pt idx="8">
                  <c:v>1.045237310145497E-3</c:v>
                </c:pt>
                <c:pt idx="9">
                  <c:v>-7.591398519291026E-5</c:v>
                </c:pt>
                <c:pt idx="10">
                  <c:v>-1.1362553237630468E-3</c:v>
                </c:pt>
                <c:pt idx="11">
                  <c:v>-2.1001729599432473E-3</c:v>
                </c:pt>
                <c:pt idx="12">
                  <c:v>-2.7637348383053872E-3</c:v>
                </c:pt>
                <c:pt idx="13">
                  <c:v>-2.9355534034465336E-3</c:v>
                </c:pt>
                <c:pt idx="14">
                  <c:v>-2.5120649606111822E-3</c:v>
                </c:pt>
                <c:pt idx="15">
                  <c:v>-1.3462121861489429E-3</c:v>
                </c:pt>
                <c:pt idx="16">
                  <c:v>6.849370594731452E-4</c:v>
                </c:pt>
                <c:pt idx="17">
                  <c:v>3.5842715327673025E-3</c:v>
                </c:pt>
                <c:pt idx="18">
                  <c:v>7.2733999299590124E-3</c:v>
                </c:pt>
                <c:pt idx="19">
                  <c:v>1.1476826805492668E-2</c:v>
                </c:pt>
                <c:pt idx="20">
                  <c:v>1.5860180206355046E-2</c:v>
                </c:pt>
                <c:pt idx="21">
                  <c:v>2.0062061466157965E-2</c:v>
                </c:pt>
                <c:pt idx="22">
                  <c:v>2.3739119782440032E-2</c:v>
                </c:pt>
                <c:pt idx="23">
                  <c:v>2.6486910859323531E-2</c:v>
                </c:pt>
                <c:pt idx="24">
                  <c:v>2.7950259728809157E-2</c:v>
                </c:pt>
                <c:pt idx="25">
                  <c:v>2.8020464417098156E-2</c:v>
                </c:pt>
                <c:pt idx="26">
                  <c:v>2.6841503889757479E-2</c:v>
                </c:pt>
                <c:pt idx="27">
                  <c:v>2.4706350101393881E-2</c:v>
                </c:pt>
                <c:pt idx="28">
                  <c:v>2.2052112127896706E-2</c:v>
                </c:pt>
                <c:pt idx="29">
                  <c:v>1.9374576780403774E-2</c:v>
                </c:pt>
                <c:pt idx="30">
                  <c:v>1.7134583087936472E-2</c:v>
                </c:pt>
                <c:pt idx="31">
                  <c:v>1.5547771313090486E-2</c:v>
                </c:pt>
                <c:pt idx="32">
                  <c:v>1.4696518314429086E-2</c:v>
                </c:pt>
                <c:pt idx="33">
                  <c:v>1.4585767807138716E-2</c:v>
                </c:pt>
                <c:pt idx="34">
                  <c:v>1.5083270369596002E-2</c:v>
                </c:pt>
                <c:pt idx="35">
                  <c:v>1.5983953840270404E-2</c:v>
                </c:pt>
                <c:pt idx="36">
                  <c:v>1.7048509828115899E-2</c:v>
                </c:pt>
                <c:pt idx="37">
                  <c:v>1.8154746659044263E-2</c:v>
                </c:pt>
                <c:pt idx="38">
                  <c:v>1.9237264667971377E-2</c:v>
                </c:pt>
                <c:pt idx="39">
                  <c:v>2.0207537120972119E-2</c:v>
                </c:pt>
                <c:pt idx="40">
                  <c:v>2.0998144557506371E-2</c:v>
                </c:pt>
                <c:pt idx="41">
                  <c:v>2.1612658969074272E-2</c:v>
                </c:pt>
                <c:pt idx="42">
                  <c:v>2.2064304490417186E-2</c:v>
                </c:pt>
                <c:pt idx="43">
                  <c:v>2.2372856333281232E-2</c:v>
                </c:pt>
                <c:pt idx="44">
                  <c:v>2.2469754851025203E-2</c:v>
                </c:pt>
                <c:pt idx="45">
                  <c:v>2.2291792886698691E-2</c:v>
                </c:pt>
                <c:pt idx="46">
                  <c:v>2.1757715147651902E-2</c:v>
                </c:pt>
                <c:pt idx="47">
                  <c:v>2.0842652048780996E-2</c:v>
                </c:pt>
                <c:pt idx="48">
                  <c:v>1.9642866145677895E-2</c:v>
                </c:pt>
                <c:pt idx="49">
                  <c:v>1.6E-2</c:v>
                </c:pt>
                <c:pt idx="50">
                  <c:v>1.6E-2</c:v>
                </c:pt>
                <c:pt idx="51">
                  <c:v>1.6E-2</c:v>
                </c:pt>
                <c:pt idx="52">
                  <c:v>1.6E-2</c:v>
                </c:pt>
                <c:pt idx="53">
                  <c:v>1.6E-2</c:v>
                </c:pt>
                <c:pt idx="54">
                  <c:v>1.6E-2</c:v>
                </c:pt>
                <c:pt idx="55">
                  <c:v>1.6E-2</c:v>
                </c:pt>
                <c:pt idx="56">
                  <c:v>1.6E-2</c:v>
                </c:pt>
                <c:pt idx="57">
                  <c:v>1.6E-2</c:v>
                </c:pt>
                <c:pt idx="58">
                  <c:v>1.6E-2</c:v>
                </c:pt>
                <c:pt idx="59">
                  <c:v>1.6E-2</c:v>
                </c:pt>
                <c:pt idx="60">
                  <c:v>1.6E-2</c:v>
                </c:pt>
                <c:pt idx="61">
                  <c:v>1.6E-2</c:v>
                </c:pt>
                <c:pt idx="62">
                  <c:v>1.6E-2</c:v>
                </c:pt>
                <c:pt idx="63">
                  <c:v>1.6E-2</c:v>
                </c:pt>
                <c:pt idx="64">
                  <c:v>1.6E-2</c:v>
                </c:pt>
                <c:pt idx="65">
                  <c:v>1.6E-2</c:v>
                </c:pt>
                <c:pt idx="66">
                  <c:v>1.6E-2</c:v>
                </c:pt>
                <c:pt idx="67">
                  <c:v>1.6E-2</c:v>
                </c:pt>
                <c:pt idx="68">
                  <c:v>1.6E-2</c:v>
                </c:pt>
                <c:pt idx="69">
                  <c:v>1.6E-2</c:v>
                </c:pt>
                <c:pt idx="70">
                  <c:v>1.6E-2</c:v>
                </c:pt>
                <c:pt idx="71">
                  <c:v>1.6E-2</c:v>
                </c:pt>
                <c:pt idx="72">
                  <c:v>1.6E-2</c:v>
                </c:pt>
                <c:pt idx="73">
                  <c:v>1.6E-2</c:v>
                </c:pt>
                <c:pt idx="74">
                  <c:v>1.6E-2</c:v>
                </c:pt>
                <c:pt idx="75">
                  <c:v>1.6E-2</c:v>
                </c:pt>
                <c:pt idx="76">
                  <c:v>1.6E-2</c:v>
                </c:pt>
                <c:pt idx="77">
                  <c:v>1.6E-2</c:v>
                </c:pt>
                <c:pt idx="78">
                  <c:v>1.6E-2</c:v>
                </c:pt>
                <c:pt idx="79">
                  <c:v>1.6E-2</c:v>
                </c:pt>
              </c:numCache>
            </c:numRef>
          </c:val>
        </c:ser>
        <c:ser>
          <c:idx val="42"/>
          <c:order val="43"/>
          <c:tx>
            <c:strRef>
              <c:f>GRAPH!$AS$1</c:f>
              <c:strCache>
                <c:ptCount val="1"/>
                <c:pt idx="0">
                  <c:v>57</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GRAPH!$AS$2:$AS$81</c:f>
              <c:numCache>
                <c:formatCode>General</c:formatCode>
                <c:ptCount val="80"/>
                <c:pt idx="0">
                  <c:v>1.5217820115545511E-2</c:v>
                </c:pt>
                <c:pt idx="1">
                  <c:v>1.37387675204933E-2</c:v>
                </c:pt>
                <c:pt idx="2">
                  <c:v>1.2157073474301949E-2</c:v>
                </c:pt>
                <c:pt idx="3">
                  <c:v>1.0348084124113366E-2</c:v>
                </c:pt>
                <c:pt idx="4">
                  <c:v>8.3114887100674828E-3</c:v>
                </c:pt>
                <c:pt idx="5">
                  <c:v>6.2890458591443599E-3</c:v>
                </c:pt>
                <c:pt idx="6">
                  <c:v>4.5041325665555743E-3</c:v>
                </c:pt>
                <c:pt idx="7">
                  <c:v>3.0175269563637031E-3</c:v>
                </c:pt>
                <c:pt idx="8">
                  <c:v>1.7452845642773607E-3</c:v>
                </c:pt>
                <c:pt idx="9">
                  <c:v>5.9341083874075995E-4</c:v>
                </c:pt>
                <c:pt idx="10">
                  <c:v>-5.1377123961771076E-4</c:v>
                </c:pt>
                <c:pt idx="11">
                  <c:v>-1.5525410721521915E-3</c:v>
                </c:pt>
                <c:pt idx="12">
                  <c:v>-2.3126911660198424E-3</c:v>
                </c:pt>
                <c:pt idx="13">
                  <c:v>-2.6028774995443538E-3</c:v>
                </c:pt>
                <c:pt idx="14">
                  <c:v>-2.3171496684988302E-3</c:v>
                </c:pt>
                <c:pt idx="15">
                  <c:v>-1.2750446751796929E-3</c:v>
                </c:pt>
                <c:pt idx="16">
                  <c:v>6.8136317488176612E-4</c:v>
                </c:pt>
                <c:pt idx="17">
                  <c:v>3.5632258355692281E-3</c:v>
                </c:pt>
                <c:pt idx="18">
                  <c:v>7.2873124207026851E-3</c:v>
                </c:pt>
                <c:pt idx="19">
                  <c:v>1.1563242500375881E-2</c:v>
                </c:pt>
                <c:pt idx="20">
                  <c:v>1.6025269013543397E-2</c:v>
                </c:pt>
                <c:pt idx="21">
                  <c:v>2.0279654343516529E-2</c:v>
                </c:pt>
                <c:pt idx="22">
                  <c:v>2.3966072977816388E-2</c:v>
                </c:pt>
                <c:pt idx="23">
                  <c:v>2.6684706572581485E-2</c:v>
                </c:pt>
                <c:pt idx="24">
                  <c:v>2.8088991013867193E-2</c:v>
                </c:pt>
                <c:pt idx="25">
                  <c:v>2.808309833264655E-2</c:v>
                </c:pt>
                <c:pt idx="26">
                  <c:v>2.6833989678021419E-2</c:v>
                </c:pt>
                <c:pt idx="27">
                  <c:v>2.4660947970225111E-2</c:v>
                </c:pt>
                <c:pt idx="28">
                  <c:v>2.2027451709589196E-2</c:v>
                </c:pt>
                <c:pt idx="29">
                  <c:v>1.9457692306415253E-2</c:v>
                </c:pt>
                <c:pt idx="30">
                  <c:v>1.7404097518062822E-2</c:v>
                </c:pt>
                <c:pt idx="31">
                  <c:v>1.602189185253744E-2</c:v>
                </c:pt>
                <c:pt idx="32">
                  <c:v>1.5332998419287813E-2</c:v>
                </c:pt>
                <c:pt idx="33">
                  <c:v>1.5314171151090572E-2</c:v>
                </c:pt>
                <c:pt idx="34">
                  <c:v>1.5830563377813633E-2</c:v>
                </c:pt>
                <c:pt idx="35">
                  <c:v>1.6692154108634893E-2</c:v>
                </c:pt>
                <c:pt idx="36">
                  <c:v>1.7667532836862621E-2</c:v>
                </c:pt>
                <c:pt idx="37">
                  <c:v>1.8654093403572602E-2</c:v>
                </c:pt>
                <c:pt idx="38">
                  <c:v>1.9613167860097924E-2</c:v>
                </c:pt>
                <c:pt idx="39">
                  <c:v>2.0481267932369707E-2</c:v>
                </c:pt>
                <c:pt idx="40">
                  <c:v>2.1206719157721765E-2</c:v>
                </c:pt>
                <c:pt idx="41">
                  <c:v>2.1805645777334903E-2</c:v>
                </c:pt>
                <c:pt idx="42">
                  <c:v>2.227508853132576E-2</c:v>
                </c:pt>
                <c:pt idx="43">
                  <c:v>2.2586768642700372E-2</c:v>
                </c:pt>
                <c:pt idx="44">
                  <c:v>2.2607991210972678E-2</c:v>
                </c:pt>
                <c:pt idx="45">
                  <c:v>2.2228037896639297E-2</c:v>
                </c:pt>
                <c:pt idx="46">
                  <c:v>2.1337070763621457E-2</c:v>
                </c:pt>
                <c:pt idx="47">
                  <c:v>1.9936320991732814E-2</c:v>
                </c:pt>
                <c:pt idx="48">
                  <c:v>1.8183729081891364E-2</c:v>
                </c:pt>
                <c:pt idx="49">
                  <c:v>1.7000000000000001E-2</c:v>
                </c:pt>
                <c:pt idx="50">
                  <c:v>1.7000000000000001E-2</c:v>
                </c:pt>
                <c:pt idx="51">
                  <c:v>1.7000000000000001E-2</c:v>
                </c:pt>
                <c:pt idx="52">
                  <c:v>1.7000000000000001E-2</c:v>
                </c:pt>
                <c:pt idx="53">
                  <c:v>1.7000000000000001E-2</c:v>
                </c:pt>
                <c:pt idx="54">
                  <c:v>1.7000000000000001E-2</c:v>
                </c:pt>
                <c:pt idx="55">
                  <c:v>1.7000000000000001E-2</c:v>
                </c:pt>
                <c:pt idx="56">
                  <c:v>1.7000000000000001E-2</c:v>
                </c:pt>
                <c:pt idx="57">
                  <c:v>1.7000000000000001E-2</c:v>
                </c:pt>
                <c:pt idx="58">
                  <c:v>1.7000000000000001E-2</c:v>
                </c:pt>
                <c:pt idx="59">
                  <c:v>1.7000000000000001E-2</c:v>
                </c:pt>
                <c:pt idx="60">
                  <c:v>1.7000000000000001E-2</c:v>
                </c:pt>
                <c:pt idx="61">
                  <c:v>1.7000000000000001E-2</c:v>
                </c:pt>
                <c:pt idx="62">
                  <c:v>1.7000000000000001E-2</c:v>
                </c:pt>
                <c:pt idx="63">
                  <c:v>1.7000000000000001E-2</c:v>
                </c:pt>
                <c:pt idx="64">
                  <c:v>1.7000000000000001E-2</c:v>
                </c:pt>
                <c:pt idx="65">
                  <c:v>1.7000000000000001E-2</c:v>
                </c:pt>
                <c:pt idx="66">
                  <c:v>1.7000000000000001E-2</c:v>
                </c:pt>
                <c:pt idx="67">
                  <c:v>1.7000000000000001E-2</c:v>
                </c:pt>
                <c:pt idx="68">
                  <c:v>1.7000000000000001E-2</c:v>
                </c:pt>
                <c:pt idx="69">
                  <c:v>1.7000000000000001E-2</c:v>
                </c:pt>
                <c:pt idx="70">
                  <c:v>1.7000000000000001E-2</c:v>
                </c:pt>
                <c:pt idx="71">
                  <c:v>1.7000000000000001E-2</c:v>
                </c:pt>
                <c:pt idx="72">
                  <c:v>1.7000000000000001E-2</c:v>
                </c:pt>
                <c:pt idx="73">
                  <c:v>1.7000000000000001E-2</c:v>
                </c:pt>
                <c:pt idx="74">
                  <c:v>1.7000000000000001E-2</c:v>
                </c:pt>
                <c:pt idx="75">
                  <c:v>1.7000000000000001E-2</c:v>
                </c:pt>
                <c:pt idx="76">
                  <c:v>1.7000000000000001E-2</c:v>
                </c:pt>
                <c:pt idx="77">
                  <c:v>1.7000000000000001E-2</c:v>
                </c:pt>
                <c:pt idx="78">
                  <c:v>1.7000000000000001E-2</c:v>
                </c:pt>
                <c:pt idx="79">
                  <c:v>1.7000000000000001E-2</c:v>
                </c:pt>
              </c:numCache>
            </c:numRef>
          </c:val>
        </c:ser>
        <c:ser>
          <c:idx val="43"/>
          <c:order val="44"/>
          <c:tx>
            <c:strRef>
              <c:f>GRAPH!$AT$1</c:f>
              <c:strCache>
                <c:ptCount val="1"/>
                <c:pt idx="0">
                  <c:v>56</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GRAPH!$AT$2:$AT$81</c:f>
              <c:numCache>
                <c:formatCode>General</c:formatCode>
                <c:ptCount val="80"/>
                <c:pt idx="0">
                  <c:v>1.5672717287563587E-2</c:v>
                </c:pt>
                <c:pt idx="1">
                  <c:v>1.4310137544566781E-2</c:v>
                </c:pt>
                <c:pt idx="2">
                  <c:v>1.2826240813731293E-2</c:v>
                </c:pt>
                <c:pt idx="3">
                  <c:v>1.1076265696328247E-2</c:v>
                </c:pt>
                <c:pt idx="4">
                  <c:v>9.0497779639872045E-3</c:v>
                </c:pt>
                <c:pt idx="5">
                  <c:v>6.9895483280727477E-3</c:v>
                </c:pt>
                <c:pt idx="6">
                  <c:v>5.136430702760264E-3</c:v>
                </c:pt>
                <c:pt idx="7">
                  <c:v>3.5839461947740903E-3</c:v>
                </c:pt>
                <c:pt idx="8">
                  <c:v>2.269263029376245E-3</c:v>
                </c:pt>
                <c:pt idx="9">
                  <c:v>1.0965993798225382E-3</c:v>
                </c:pt>
                <c:pt idx="10">
                  <c:v>-2.4107554268182341E-5</c:v>
                </c:pt>
                <c:pt idx="11">
                  <c:v>-1.0851258192030588E-3</c:v>
                </c:pt>
                <c:pt idx="12">
                  <c:v>-1.8808051239913581E-3</c:v>
                </c:pt>
                <c:pt idx="13">
                  <c:v>-2.2227929293106019E-3</c:v>
                </c:pt>
                <c:pt idx="14">
                  <c:v>-1.9982028711391653E-3</c:v>
                </c:pt>
                <c:pt idx="15">
                  <c:v>-1.0088499514100402E-3</c:v>
                </c:pt>
                <c:pt idx="16">
                  <c:v>9.1285484245040571E-4</c:v>
                </c:pt>
                <c:pt idx="17">
                  <c:v>3.7757495385375428E-3</c:v>
                </c:pt>
                <c:pt idx="18">
                  <c:v>7.4888036893642207E-3</c:v>
                </c:pt>
                <c:pt idx="19">
                  <c:v>1.1750384830379046E-2</c:v>
                </c:pt>
                <c:pt idx="20">
                  <c:v>1.6180397037750649E-2</c:v>
                </c:pt>
                <c:pt idx="21">
                  <c:v>2.0372284014651409E-2</c:v>
                </c:pt>
                <c:pt idx="22">
                  <c:v>2.3964622638592337E-2</c:v>
                </c:pt>
                <c:pt idx="23">
                  <c:v>2.6577002455720922E-2</c:v>
                </c:pt>
                <c:pt idx="24">
                  <c:v>2.7897370475925665E-2</c:v>
                </c:pt>
                <c:pt idx="25">
                  <c:v>2.7860850213696442E-2</c:v>
                </c:pt>
                <c:pt idx="26">
                  <c:v>2.6655589039787264E-2</c:v>
                </c:pt>
                <c:pt idx="27">
                  <c:v>2.4610668572695116E-2</c:v>
                </c:pt>
                <c:pt idx="28">
                  <c:v>2.2176126451834088E-2</c:v>
                </c:pt>
                <c:pt idx="29">
                  <c:v>1.9845277420200924E-2</c:v>
                </c:pt>
                <c:pt idx="30">
                  <c:v>1.8021683625549678E-2</c:v>
                </c:pt>
                <c:pt idx="31">
                  <c:v>1.680968203543054E-2</c:v>
                </c:pt>
                <c:pt idx="32">
                  <c:v>1.6199960317128115E-2</c:v>
                </c:pt>
                <c:pt idx="33">
                  <c:v>1.6169531377373647E-2</c:v>
                </c:pt>
                <c:pt idx="34">
                  <c:v>1.6609021487313247E-2</c:v>
                </c:pt>
                <c:pt idx="35">
                  <c:v>1.73608158258578E-2</c:v>
                </c:pt>
                <c:pt idx="36">
                  <c:v>1.8212784788548264E-2</c:v>
                </c:pt>
                <c:pt idx="37">
                  <c:v>1.906430725146202E-2</c:v>
                </c:pt>
                <c:pt idx="38">
                  <c:v>1.9871979286311792E-2</c:v>
                </c:pt>
                <c:pt idx="39">
                  <c:v>2.0583007742977721E-2</c:v>
                </c:pt>
                <c:pt idx="40">
                  <c:v>2.1169476208017901E-2</c:v>
                </c:pt>
                <c:pt idx="41">
                  <c:v>2.1677858428085006E-2</c:v>
                </c:pt>
                <c:pt idx="42">
                  <c:v>2.212253678306908E-2</c:v>
                </c:pt>
                <c:pt idx="43">
                  <c:v>2.2453632741476715E-2</c:v>
                </c:pt>
                <c:pt idx="44">
                  <c:v>2.2475232358690533E-2</c:v>
                </c:pt>
                <c:pt idx="45">
                  <c:v>2.1989317360327498E-2</c:v>
                </c:pt>
                <c:pt idx="46">
                  <c:v>2.0814386006629437E-2</c:v>
                </c:pt>
                <c:pt idx="47">
                  <c:v>1.8942021843784129E-2</c:v>
                </c:pt>
                <c:pt idx="48">
                  <c:v>1.6590609522859734E-2</c:v>
                </c:pt>
                <c:pt idx="49">
                  <c:v>1.7999999999999999E-2</c:v>
                </c:pt>
                <c:pt idx="50">
                  <c:v>1.7999999999999999E-2</c:v>
                </c:pt>
                <c:pt idx="51">
                  <c:v>1.7999999999999999E-2</c:v>
                </c:pt>
                <c:pt idx="52">
                  <c:v>1.7999999999999999E-2</c:v>
                </c:pt>
                <c:pt idx="53">
                  <c:v>1.7999999999999999E-2</c:v>
                </c:pt>
                <c:pt idx="54">
                  <c:v>1.7999999999999999E-2</c:v>
                </c:pt>
                <c:pt idx="55">
                  <c:v>1.7999999999999999E-2</c:v>
                </c:pt>
                <c:pt idx="56">
                  <c:v>1.7999999999999999E-2</c:v>
                </c:pt>
                <c:pt idx="57">
                  <c:v>1.7999999999999999E-2</c:v>
                </c:pt>
                <c:pt idx="58">
                  <c:v>1.7999999999999999E-2</c:v>
                </c:pt>
                <c:pt idx="59">
                  <c:v>1.7999999999999999E-2</c:v>
                </c:pt>
                <c:pt idx="60">
                  <c:v>1.7999999999999999E-2</c:v>
                </c:pt>
                <c:pt idx="61">
                  <c:v>1.7999999999999999E-2</c:v>
                </c:pt>
                <c:pt idx="62">
                  <c:v>1.7999999999999999E-2</c:v>
                </c:pt>
                <c:pt idx="63">
                  <c:v>1.7999999999999999E-2</c:v>
                </c:pt>
                <c:pt idx="64">
                  <c:v>1.7999999999999999E-2</c:v>
                </c:pt>
                <c:pt idx="65">
                  <c:v>1.7999999999999999E-2</c:v>
                </c:pt>
                <c:pt idx="66">
                  <c:v>1.7999999999999999E-2</c:v>
                </c:pt>
                <c:pt idx="67">
                  <c:v>1.7999999999999999E-2</c:v>
                </c:pt>
                <c:pt idx="68">
                  <c:v>1.7999999999999999E-2</c:v>
                </c:pt>
                <c:pt idx="69">
                  <c:v>1.7999999999999999E-2</c:v>
                </c:pt>
                <c:pt idx="70">
                  <c:v>1.7999999999999999E-2</c:v>
                </c:pt>
                <c:pt idx="71">
                  <c:v>1.7999999999999999E-2</c:v>
                </c:pt>
                <c:pt idx="72">
                  <c:v>1.7999999999999999E-2</c:v>
                </c:pt>
                <c:pt idx="73">
                  <c:v>1.7999999999999999E-2</c:v>
                </c:pt>
                <c:pt idx="74">
                  <c:v>1.7999999999999999E-2</c:v>
                </c:pt>
                <c:pt idx="75">
                  <c:v>1.7999999999999999E-2</c:v>
                </c:pt>
                <c:pt idx="76">
                  <c:v>1.7999999999999999E-2</c:v>
                </c:pt>
                <c:pt idx="77">
                  <c:v>1.7999999999999999E-2</c:v>
                </c:pt>
                <c:pt idx="78">
                  <c:v>1.7999999999999999E-2</c:v>
                </c:pt>
                <c:pt idx="79">
                  <c:v>1.7999999999999999E-2</c:v>
                </c:pt>
              </c:numCache>
            </c:numRef>
          </c:val>
        </c:ser>
        <c:ser>
          <c:idx val="44"/>
          <c:order val="45"/>
          <c:tx>
            <c:strRef>
              <c:f>GRAPH!$AU$1</c:f>
              <c:strCache>
                <c:ptCount val="1"/>
                <c:pt idx="0">
                  <c:v>55</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GRAPH!$AU$2:$AU$81</c:f>
              <c:numCache>
                <c:formatCode>General</c:formatCode>
                <c:ptCount val="80"/>
                <c:pt idx="0">
                  <c:v>1.604079538556602E-2</c:v>
                </c:pt>
                <c:pt idx="1">
                  <c:v>1.4781647472159265E-2</c:v>
                </c:pt>
                <c:pt idx="2">
                  <c:v>1.3387436341647962E-2</c:v>
                </c:pt>
                <c:pt idx="3">
                  <c:v>1.1695674213023532E-2</c:v>
                </c:pt>
                <c:pt idx="4">
                  <c:v>9.6772563229096109E-3</c:v>
                </c:pt>
                <c:pt idx="5">
                  <c:v>7.5632526452704685E-3</c:v>
                </c:pt>
                <c:pt idx="6">
                  <c:v>5.6151670979467383E-3</c:v>
                </c:pt>
                <c:pt idx="7">
                  <c:v>3.9765367285649056E-3</c:v>
                </c:pt>
                <c:pt idx="8">
                  <c:v>2.6095167171864553E-3</c:v>
                </c:pt>
                <c:pt idx="9">
                  <c:v>1.4170959067770772E-3</c:v>
                </c:pt>
                <c:pt idx="10">
                  <c:v>3.0594828144059338E-4</c:v>
                </c:pt>
                <c:pt idx="11">
                  <c:v>-7.3405821094341128E-4</c:v>
                </c:pt>
                <c:pt idx="12">
                  <c:v>-1.5121060388276764E-3</c:v>
                </c:pt>
                <c:pt idx="13">
                  <c:v>-1.8457010273689178E-3</c:v>
                </c:pt>
                <c:pt idx="14">
                  <c:v>-1.6093896761759652E-3</c:v>
                </c:pt>
                <c:pt idx="15">
                  <c:v>-6.0308136893483244E-4</c:v>
                </c:pt>
                <c:pt idx="16">
                  <c:v>1.3242257580741157E-3</c:v>
                </c:pt>
                <c:pt idx="17">
                  <c:v>4.1685228320670342E-3</c:v>
                </c:pt>
                <c:pt idx="18">
                  <c:v>7.8293069860936315E-3</c:v>
                </c:pt>
                <c:pt idx="19">
                  <c:v>1.1999267622633703E-2</c:v>
                </c:pt>
                <c:pt idx="20">
                  <c:v>1.6303068235204776E-2</c:v>
                </c:pt>
                <c:pt idx="21">
                  <c:v>2.0341051733928417E-2</c:v>
                </c:pt>
                <c:pt idx="22">
                  <c:v>2.3763699476539113E-2</c:v>
                </c:pt>
                <c:pt idx="23">
                  <c:v>2.6220227835066834E-2</c:v>
                </c:pt>
                <c:pt idx="24">
                  <c:v>2.7454728662551275E-2</c:v>
                </c:pt>
                <c:pt idx="25">
                  <c:v>2.7447181313341118E-2</c:v>
                </c:pt>
                <c:pt idx="26">
                  <c:v>2.6400649823737687E-2</c:v>
                </c:pt>
                <c:pt idx="27">
                  <c:v>2.4637445626706556E-2</c:v>
                </c:pt>
                <c:pt idx="28">
                  <c:v>2.2557812892298523E-2</c:v>
                </c:pt>
                <c:pt idx="29">
                  <c:v>2.0569782701423067E-2</c:v>
                </c:pt>
                <c:pt idx="30">
                  <c:v>1.8993569815583977E-2</c:v>
                </c:pt>
                <c:pt idx="31">
                  <c:v>1.7895537624623925E-2</c:v>
                </c:pt>
                <c:pt idx="32">
                  <c:v>1.7264457291677804E-2</c:v>
                </c:pt>
                <c:pt idx="33">
                  <c:v>1.7104278333063605E-2</c:v>
                </c:pt>
                <c:pt idx="34">
                  <c:v>1.7356706269087141E-2</c:v>
                </c:pt>
                <c:pt idx="35">
                  <c:v>1.7914399140037007E-2</c:v>
                </c:pt>
                <c:pt idx="36">
                  <c:v>1.8598435823858006E-2</c:v>
                </c:pt>
                <c:pt idx="37">
                  <c:v>1.9296421422933197E-2</c:v>
                </c:pt>
                <c:pt idx="38">
                  <c:v>1.9930972930080948E-2</c:v>
                </c:pt>
                <c:pt idx="39">
                  <c:v>2.0444674970619303E-2</c:v>
                </c:pt>
                <c:pt idx="40">
                  <c:v>2.0836763054625895E-2</c:v>
                </c:pt>
                <c:pt idx="41">
                  <c:v>2.1195075619927062E-2</c:v>
                </c:pt>
                <c:pt idx="42">
                  <c:v>2.158077251087176E-2</c:v>
                </c:pt>
                <c:pt idx="43">
                  <c:v>2.1948756028065675E-2</c:v>
                </c:pt>
                <c:pt idx="44">
                  <c:v>2.2044050037053897E-2</c:v>
                </c:pt>
                <c:pt idx="45">
                  <c:v>2.1547479282359672E-2</c:v>
                </c:pt>
                <c:pt idx="46">
                  <c:v>2.0169811891075473E-2</c:v>
                </c:pt>
                <c:pt idx="47">
                  <c:v>1.7861494087835994E-2</c:v>
                </c:pt>
                <c:pt idx="48">
                  <c:v>1.4901312046481374E-2</c:v>
                </c:pt>
                <c:pt idx="49">
                  <c:v>1.9E-2</c:v>
                </c:pt>
                <c:pt idx="50">
                  <c:v>1.9E-2</c:v>
                </c:pt>
                <c:pt idx="51">
                  <c:v>1.9E-2</c:v>
                </c:pt>
                <c:pt idx="52">
                  <c:v>1.9E-2</c:v>
                </c:pt>
                <c:pt idx="53">
                  <c:v>1.9E-2</c:v>
                </c:pt>
                <c:pt idx="54">
                  <c:v>1.9E-2</c:v>
                </c:pt>
                <c:pt idx="55">
                  <c:v>1.9E-2</c:v>
                </c:pt>
                <c:pt idx="56">
                  <c:v>1.9E-2</c:v>
                </c:pt>
                <c:pt idx="57">
                  <c:v>1.9E-2</c:v>
                </c:pt>
                <c:pt idx="58">
                  <c:v>1.9E-2</c:v>
                </c:pt>
                <c:pt idx="59">
                  <c:v>1.9E-2</c:v>
                </c:pt>
                <c:pt idx="60">
                  <c:v>1.9E-2</c:v>
                </c:pt>
                <c:pt idx="61">
                  <c:v>1.9E-2</c:v>
                </c:pt>
                <c:pt idx="62">
                  <c:v>1.9E-2</c:v>
                </c:pt>
                <c:pt idx="63">
                  <c:v>1.9E-2</c:v>
                </c:pt>
                <c:pt idx="64">
                  <c:v>1.9E-2</c:v>
                </c:pt>
                <c:pt idx="65">
                  <c:v>1.9E-2</c:v>
                </c:pt>
                <c:pt idx="66">
                  <c:v>1.9E-2</c:v>
                </c:pt>
                <c:pt idx="67">
                  <c:v>1.9E-2</c:v>
                </c:pt>
                <c:pt idx="68">
                  <c:v>1.9E-2</c:v>
                </c:pt>
                <c:pt idx="69">
                  <c:v>1.9E-2</c:v>
                </c:pt>
                <c:pt idx="70">
                  <c:v>1.9E-2</c:v>
                </c:pt>
                <c:pt idx="71">
                  <c:v>1.9E-2</c:v>
                </c:pt>
                <c:pt idx="72">
                  <c:v>1.9E-2</c:v>
                </c:pt>
                <c:pt idx="73">
                  <c:v>1.9E-2</c:v>
                </c:pt>
                <c:pt idx="74">
                  <c:v>1.9E-2</c:v>
                </c:pt>
                <c:pt idx="75">
                  <c:v>1.9E-2</c:v>
                </c:pt>
                <c:pt idx="76">
                  <c:v>1.9E-2</c:v>
                </c:pt>
                <c:pt idx="77">
                  <c:v>1.9E-2</c:v>
                </c:pt>
                <c:pt idx="78">
                  <c:v>1.9E-2</c:v>
                </c:pt>
                <c:pt idx="79">
                  <c:v>1.9E-2</c:v>
                </c:pt>
              </c:numCache>
            </c:numRef>
          </c:val>
        </c:ser>
        <c:ser>
          <c:idx val="45"/>
          <c:order val="46"/>
          <c:tx>
            <c:strRef>
              <c:f>GRAPH!$AV$1</c:f>
              <c:strCache>
                <c:ptCount val="1"/>
                <c:pt idx="0">
                  <c:v>54</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GRAPH!$AV$2:$AV$81</c:f>
              <c:numCache>
                <c:formatCode>General</c:formatCode>
                <c:ptCount val="80"/>
                <c:pt idx="0">
                  <c:v>1.638626197786619E-2</c:v>
                </c:pt>
                <c:pt idx="1">
                  <c:v>1.5205148763523968E-2</c:v>
                </c:pt>
                <c:pt idx="2">
                  <c:v>1.3879512204012068E-2</c:v>
                </c:pt>
                <c:pt idx="3">
                  <c:v>1.2233578581030913E-2</c:v>
                </c:pt>
                <c:pt idx="4">
                  <c:v>1.0215398178360591E-2</c:v>
                </c:pt>
                <c:pt idx="5">
                  <c:v>8.0340024886869088E-3</c:v>
                </c:pt>
                <c:pt idx="6">
                  <c:v>5.9700304853685937E-3</c:v>
                </c:pt>
                <c:pt idx="7">
                  <c:v>4.2270962834766168E-3</c:v>
                </c:pt>
                <c:pt idx="8">
                  <c:v>2.7941269977324046E-3</c:v>
                </c:pt>
                <c:pt idx="9">
                  <c:v>1.5739932164658965E-3</c:v>
                </c:pt>
                <c:pt idx="10">
                  <c:v>4.8004024226866449E-4</c:v>
                </c:pt>
                <c:pt idx="11">
                  <c:v>-5.1437613310034713E-4</c:v>
                </c:pt>
                <c:pt idx="12">
                  <c:v>-1.2392004927235245E-3</c:v>
                </c:pt>
                <c:pt idx="13">
                  <c:v>-1.5215106639741016E-3</c:v>
                </c:pt>
                <c:pt idx="14">
                  <c:v>-1.2222393547318688E-3</c:v>
                </c:pt>
                <c:pt idx="15">
                  <c:v>-1.5086020344634576E-4</c:v>
                </c:pt>
                <c:pt idx="16">
                  <c:v>1.8084666502427016E-3</c:v>
                </c:pt>
                <c:pt idx="17">
                  <c:v>4.6309023599904187E-3</c:v>
                </c:pt>
                <c:pt idx="18">
                  <c:v>8.2068081912307633E-3</c:v>
                </c:pt>
                <c:pt idx="19">
                  <c:v>1.2230694204752646E-2</c:v>
                </c:pt>
                <c:pt idx="20">
                  <c:v>1.6349417899346297E-2</c:v>
                </c:pt>
                <c:pt idx="21">
                  <c:v>2.0186977238784709E-2</c:v>
                </c:pt>
                <c:pt idx="22">
                  <c:v>2.341432663270071E-2</c:v>
                </c:pt>
                <c:pt idx="23">
                  <c:v>2.5713829851547354E-2</c:v>
                </c:pt>
                <c:pt idx="24">
                  <c:v>2.689524618681427E-2</c:v>
                </c:pt>
                <c:pt idx="25">
                  <c:v>2.6985587557034396E-2</c:v>
                </c:pt>
                <c:pt idx="26">
                  <c:v>2.6191883250058945E-2</c:v>
                </c:pt>
                <c:pt idx="27">
                  <c:v>2.4816717413541967E-2</c:v>
                </c:pt>
                <c:pt idx="28">
                  <c:v>2.3187672291355654E-2</c:v>
                </c:pt>
                <c:pt idx="29">
                  <c:v>2.1596075226002265E-2</c:v>
                </c:pt>
                <c:pt idx="30">
                  <c:v>2.0260111281584559E-2</c:v>
                </c:pt>
                <c:pt idx="31">
                  <c:v>1.9216895202391338E-2</c:v>
                </c:pt>
                <c:pt idx="32">
                  <c:v>1.8471541412820258E-2</c:v>
                </c:pt>
                <c:pt idx="33">
                  <c:v>1.8071921785717371E-2</c:v>
                </c:pt>
                <c:pt idx="34">
                  <c:v>1.8027980202573568E-2</c:v>
                </c:pt>
                <c:pt idx="35">
                  <c:v>1.8297924112878228E-2</c:v>
                </c:pt>
                <c:pt idx="36">
                  <c:v>1.8750104497838871E-2</c:v>
                </c:pt>
                <c:pt idx="37">
                  <c:v>1.9257500858093635E-2</c:v>
                </c:pt>
                <c:pt idx="38">
                  <c:v>1.9693398361414816E-2</c:v>
                </c:pt>
                <c:pt idx="39">
                  <c:v>1.9985373230396841E-2</c:v>
                </c:pt>
                <c:pt idx="40">
                  <c:v>2.0157542161492015E-2</c:v>
                </c:pt>
                <c:pt idx="41">
                  <c:v>2.033951531003575E-2</c:v>
                </c:pt>
                <c:pt idx="42">
                  <c:v>2.0654572706907848E-2</c:v>
                </c:pt>
                <c:pt idx="43">
                  <c:v>2.1078625209528079E-2</c:v>
                </c:pt>
                <c:pt idx="44">
                  <c:v>2.1303088845727181E-2</c:v>
                </c:pt>
                <c:pt idx="45">
                  <c:v>2.0870170143327593E-2</c:v>
                </c:pt>
                <c:pt idx="46">
                  <c:v>1.9363417038331887E-2</c:v>
                </c:pt>
                <c:pt idx="47">
                  <c:v>1.6676810685939181E-2</c:v>
                </c:pt>
                <c:pt idx="48">
                  <c:v>1.3150798775874661E-2</c:v>
                </c:pt>
                <c:pt idx="49">
                  <c:v>0.02</c:v>
                </c:pt>
                <c:pt idx="50">
                  <c:v>0.02</c:v>
                </c:pt>
                <c:pt idx="51">
                  <c:v>0.02</c:v>
                </c:pt>
                <c:pt idx="52">
                  <c:v>0.02</c:v>
                </c:pt>
                <c:pt idx="53">
                  <c:v>0.02</c:v>
                </c:pt>
                <c:pt idx="54">
                  <c:v>0.02</c:v>
                </c:pt>
                <c:pt idx="55">
                  <c:v>0.02</c:v>
                </c:pt>
                <c:pt idx="56">
                  <c:v>0.02</c:v>
                </c:pt>
                <c:pt idx="57">
                  <c:v>0.02</c:v>
                </c:pt>
                <c:pt idx="58">
                  <c:v>0.02</c:v>
                </c:pt>
                <c:pt idx="59">
                  <c:v>0.02</c:v>
                </c:pt>
                <c:pt idx="60">
                  <c:v>0.02</c:v>
                </c:pt>
                <c:pt idx="61">
                  <c:v>0.02</c:v>
                </c:pt>
                <c:pt idx="62">
                  <c:v>0.02</c:v>
                </c:pt>
                <c:pt idx="63">
                  <c:v>0.02</c:v>
                </c:pt>
                <c:pt idx="64">
                  <c:v>0.02</c:v>
                </c:pt>
                <c:pt idx="65">
                  <c:v>0.02</c:v>
                </c:pt>
                <c:pt idx="66">
                  <c:v>0.02</c:v>
                </c:pt>
                <c:pt idx="67">
                  <c:v>0.02</c:v>
                </c:pt>
                <c:pt idx="68">
                  <c:v>0.02</c:v>
                </c:pt>
                <c:pt idx="69">
                  <c:v>0.02</c:v>
                </c:pt>
                <c:pt idx="70">
                  <c:v>0.02</c:v>
                </c:pt>
                <c:pt idx="71">
                  <c:v>0.02</c:v>
                </c:pt>
                <c:pt idx="72">
                  <c:v>0.02</c:v>
                </c:pt>
                <c:pt idx="73">
                  <c:v>0.02</c:v>
                </c:pt>
                <c:pt idx="74">
                  <c:v>0.02</c:v>
                </c:pt>
                <c:pt idx="75">
                  <c:v>0.02</c:v>
                </c:pt>
                <c:pt idx="76">
                  <c:v>0.02</c:v>
                </c:pt>
                <c:pt idx="77">
                  <c:v>0.02</c:v>
                </c:pt>
                <c:pt idx="78">
                  <c:v>0.02</c:v>
                </c:pt>
                <c:pt idx="79">
                  <c:v>0.02</c:v>
                </c:pt>
              </c:numCache>
            </c:numRef>
          </c:val>
        </c:ser>
        <c:ser>
          <c:idx val="46"/>
          <c:order val="47"/>
          <c:tx>
            <c:strRef>
              <c:f>GRAPH!$AW$1</c:f>
              <c:strCache>
                <c:ptCount val="1"/>
                <c:pt idx="0">
                  <c:v>53</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GRAPH!$AW$2:$AW$81</c:f>
              <c:numCache>
                <c:formatCode>General</c:formatCode>
                <c:ptCount val="80"/>
                <c:pt idx="0">
                  <c:v>1.678285605186236E-2</c:v>
                </c:pt>
                <c:pt idx="1">
                  <c:v>1.5641590498139735E-2</c:v>
                </c:pt>
                <c:pt idx="2">
                  <c:v>1.4350954415990769E-2</c:v>
                </c:pt>
                <c:pt idx="3">
                  <c:v>1.2727292432205606E-2</c:v>
                </c:pt>
                <c:pt idx="4">
                  <c:v>1.0696622186019744E-2</c:v>
                </c:pt>
                <c:pt idx="5">
                  <c:v>8.4406853384735303E-3</c:v>
                </c:pt>
                <c:pt idx="6">
                  <c:v>6.25263114646879E-3</c:v>
                </c:pt>
                <c:pt idx="7">
                  <c:v>4.3932047437111876E-3</c:v>
                </c:pt>
                <c:pt idx="8">
                  <c:v>2.8777888366571247E-3</c:v>
                </c:pt>
                <c:pt idx="9">
                  <c:v>1.6132585651207343E-3</c:v>
                </c:pt>
                <c:pt idx="10">
                  <c:v>5.2634397539996769E-4</c:v>
                </c:pt>
                <c:pt idx="11">
                  <c:v>-4.2207035324248743E-4</c:v>
                </c:pt>
                <c:pt idx="12">
                  <c:v>-1.083011430947689E-3</c:v>
                </c:pt>
                <c:pt idx="13">
                  <c:v>-1.2967557576371025E-3</c:v>
                </c:pt>
                <c:pt idx="14">
                  <c:v>-9.1612695454523774E-4</c:v>
                </c:pt>
                <c:pt idx="15">
                  <c:v>2.3375218629839711E-4</c:v>
                </c:pt>
                <c:pt idx="16">
                  <c:v>2.2281219513216044E-3</c:v>
                </c:pt>
                <c:pt idx="17">
                  <c:v>5.0191254756711823E-3</c:v>
                </c:pt>
                <c:pt idx="18">
                  <c:v>8.4905777476099731E-3</c:v>
                </c:pt>
                <c:pt idx="19">
                  <c:v>1.2346645189656558E-2</c:v>
                </c:pt>
                <c:pt idx="20">
                  <c:v>1.626810213257035E-2</c:v>
                </c:pt>
                <c:pt idx="21">
                  <c:v>1.9914481942079676E-2</c:v>
                </c:pt>
                <c:pt idx="22">
                  <c:v>2.2982629982411851E-2</c:v>
                </c:pt>
                <c:pt idx="23">
                  <c:v>2.5183731395554632E-2</c:v>
                </c:pt>
                <c:pt idx="24">
                  <c:v>2.6383726274745611E-2</c:v>
                </c:pt>
                <c:pt idx="25">
                  <c:v>2.6642278359298333E-2</c:v>
                </c:pt>
                <c:pt idx="26">
                  <c:v>2.6157977439316138E-2</c:v>
                </c:pt>
                <c:pt idx="27">
                  <c:v>2.5206922170120771E-2</c:v>
                </c:pt>
                <c:pt idx="28">
                  <c:v>2.4041417051441694E-2</c:v>
                </c:pt>
                <c:pt idx="29">
                  <c:v>2.2836808804538422E-2</c:v>
                </c:pt>
                <c:pt idx="30">
                  <c:v>2.1711115190397701E-2</c:v>
                </c:pt>
                <c:pt idx="31">
                  <c:v>2.0674028398118716E-2</c:v>
                </c:pt>
                <c:pt idx="32">
                  <c:v>1.9747899034296745E-2</c:v>
                </c:pt>
                <c:pt idx="33">
                  <c:v>1.9025469113916449E-2</c:v>
                </c:pt>
                <c:pt idx="34">
                  <c:v>1.8590013490714985E-2</c:v>
                </c:pt>
                <c:pt idx="35">
                  <c:v>1.8474400635428156E-2</c:v>
                </c:pt>
                <c:pt idx="36">
                  <c:v>1.8606979041916216E-2</c:v>
                </c:pt>
                <c:pt idx="37">
                  <c:v>1.8857838782631697E-2</c:v>
                </c:pt>
                <c:pt idx="38">
                  <c:v>1.9057485990906176E-2</c:v>
                </c:pt>
                <c:pt idx="39">
                  <c:v>1.9118139308485049E-2</c:v>
                </c:pt>
                <c:pt idx="40">
                  <c:v>1.9081421424079203E-2</c:v>
                </c:pt>
                <c:pt idx="41">
                  <c:v>1.9107332547133593E-2</c:v>
                </c:pt>
                <c:pt idx="42">
                  <c:v>1.9374253305498357E-2</c:v>
                </c:pt>
                <c:pt idx="43">
                  <c:v>1.9878187431590533E-2</c:v>
                </c:pt>
                <c:pt idx="44">
                  <c:v>2.026328540712985E-2</c:v>
                </c:pt>
                <c:pt idx="45">
                  <c:v>1.9937387829274456E-2</c:v>
                </c:pt>
                <c:pt idx="46">
                  <c:v>1.8359777712528835E-2</c:v>
                </c:pt>
                <c:pt idx="47">
                  <c:v>1.537494570629272E-2</c:v>
                </c:pt>
                <c:pt idx="48">
                  <c:v>1.1384328180272463E-2</c:v>
                </c:pt>
                <c:pt idx="49">
                  <c:v>0.02</c:v>
                </c:pt>
                <c:pt idx="50">
                  <c:v>0.02</c:v>
                </c:pt>
                <c:pt idx="51">
                  <c:v>0.02</c:v>
                </c:pt>
                <c:pt idx="52">
                  <c:v>0.02</c:v>
                </c:pt>
                <c:pt idx="53">
                  <c:v>0.02</c:v>
                </c:pt>
                <c:pt idx="54">
                  <c:v>0.02</c:v>
                </c:pt>
                <c:pt idx="55">
                  <c:v>0.02</c:v>
                </c:pt>
                <c:pt idx="56">
                  <c:v>0.02</c:v>
                </c:pt>
                <c:pt idx="57">
                  <c:v>0.02</c:v>
                </c:pt>
                <c:pt idx="58">
                  <c:v>0.02</c:v>
                </c:pt>
                <c:pt idx="59">
                  <c:v>0.02</c:v>
                </c:pt>
                <c:pt idx="60">
                  <c:v>0.02</c:v>
                </c:pt>
                <c:pt idx="61">
                  <c:v>0.02</c:v>
                </c:pt>
                <c:pt idx="62">
                  <c:v>0.02</c:v>
                </c:pt>
                <c:pt idx="63">
                  <c:v>0.02</c:v>
                </c:pt>
                <c:pt idx="64">
                  <c:v>0.02</c:v>
                </c:pt>
                <c:pt idx="65">
                  <c:v>0.02</c:v>
                </c:pt>
                <c:pt idx="66">
                  <c:v>0.02</c:v>
                </c:pt>
                <c:pt idx="67">
                  <c:v>0.02</c:v>
                </c:pt>
                <c:pt idx="68">
                  <c:v>0.02</c:v>
                </c:pt>
                <c:pt idx="69">
                  <c:v>0.02</c:v>
                </c:pt>
                <c:pt idx="70">
                  <c:v>0.02</c:v>
                </c:pt>
                <c:pt idx="71">
                  <c:v>0.02</c:v>
                </c:pt>
                <c:pt idx="72">
                  <c:v>0.02</c:v>
                </c:pt>
                <c:pt idx="73">
                  <c:v>0.02</c:v>
                </c:pt>
                <c:pt idx="74">
                  <c:v>0.02</c:v>
                </c:pt>
                <c:pt idx="75">
                  <c:v>0.02</c:v>
                </c:pt>
                <c:pt idx="76">
                  <c:v>0.02</c:v>
                </c:pt>
                <c:pt idx="77">
                  <c:v>0.02</c:v>
                </c:pt>
                <c:pt idx="78">
                  <c:v>0.02</c:v>
                </c:pt>
                <c:pt idx="79">
                  <c:v>0.02</c:v>
                </c:pt>
              </c:numCache>
            </c:numRef>
          </c:val>
        </c:ser>
        <c:ser>
          <c:idx val="47"/>
          <c:order val="48"/>
          <c:tx>
            <c:strRef>
              <c:f>GRAPH!$AX$1</c:f>
              <c:strCache>
                <c:ptCount val="1"/>
                <c:pt idx="0">
                  <c:v>52</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GRAPH!$AX$2:$AX$81</c:f>
              <c:numCache>
                <c:formatCode>General</c:formatCode>
                <c:ptCount val="80"/>
                <c:pt idx="0">
                  <c:v>1.7301091343613351E-2</c:v>
                </c:pt>
                <c:pt idx="1">
                  <c:v>1.6149717163123967E-2</c:v>
                </c:pt>
                <c:pt idx="2">
                  <c:v>1.4850845619566622E-2</c:v>
                </c:pt>
                <c:pt idx="3">
                  <c:v>1.32179866056088E-2</c:v>
                </c:pt>
                <c:pt idx="4">
                  <c:v>1.1159138917207656E-2</c:v>
                </c:pt>
                <c:pt idx="5">
                  <c:v>8.8293662098714032E-3</c:v>
                </c:pt>
                <c:pt idx="6">
                  <c:v>6.5241184567952359E-3</c:v>
                </c:pt>
                <c:pt idx="7">
                  <c:v>4.5431276571584744E-3</c:v>
                </c:pt>
                <c:pt idx="8">
                  <c:v>2.9261594982493699E-3</c:v>
                </c:pt>
                <c:pt idx="9">
                  <c:v>1.5928236356410608E-3</c:v>
                </c:pt>
                <c:pt idx="10">
                  <c:v>4.8609707899183174E-4</c:v>
                </c:pt>
                <c:pt idx="11">
                  <c:v>-4.4059603510793188E-4</c:v>
                </c:pt>
                <c:pt idx="12">
                  <c:v>-1.0548835491908104E-3</c:v>
                </c:pt>
                <c:pt idx="13">
                  <c:v>-1.2119092501541306E-3</c:v>
                </c:pt>
                <c:pt idx="14">
                  <c:v>-7.6664708802320902E-4</c:v>
                </c:pt>
                <c:pt idx="15">
                  <c:v>4.3827451098266135E-4</c:v>
                </c:pt>
                <c:pt idx="16">
                  <c:v>2.4460469927637396E-3</c:v>
                </c:pt>
                <c:pt idx="17">
                  <c:v>5.1914085150134293E-3</c:v>
                </c:pt>
                <c:pt idx="18">
                  <c:v>8.5562151109614959E-3</c:v>
                </c:pt>
                <c:pt idx="19">
                  <c:v>1.2259619186660631E-2</c:v>
                </c:pt>
                <c:pt idx="20">
                  <c:v>1.6019783157854461E-2</c:v>
                </c:pt>
                <c:pt idx="21">
                  <c:v>1.9537997309055921E-2</c:v>
                </c:pt>
                <c:pt idx="22">
                  <c:v>2.2541285753141072E-2</c:v>
                </c:pt>
                <c:pt idx="23">
                  <c:v>2.4757659293576872E-2</c:v>
                </c:pt>
                <c:pt idx="24">
                  <c:v>2.6078593426128394E-2</c:v>
                </c:pt>
                <c:pt idx="25">
                  <c:v>2.6567313693991235E-2</c:v>
                </c:pt>
                <c:pt idx="26">
                  <c:v>2.6404296300175822E-2</c:v>
                </c:pt>
                <c:pt idx="27">
                  <c:v>2.5839679598356424E-2</c:v>
                </c:pt>
                <c:pt idx="28">
                  <c:v>2.5068405078037648E-2</c:v>
                </c:pt>
                <c:pt idx="29">
                  <c:v>2.4180132136440879E-2</c:v>
                </c:pt>
                <c:pt idx="30">
                  <c:v>2.3213701806503839E-2</c:v>
                </c:pt>
                <c:pt idx="31">
                  <c:v>2.2148374939505056E-2</c:v>
                </c:pt>
                <c:pt idx="32">
                  <c:v>2.1006958708994716E-2</c:v>
                </c:pt>
                <c:pt idx="33">
                  <c:v>1.9911850543531617E-2</c:v>
                </c:pt>
                <c:pt idx="34">
                  <c:v>1.9011847449662778E-2</c:v>
                </c:pt>
                <c:pt idx="35">
                  <c:v>1.8415738820686145E-2</c:v>
                </c:pt>
                <c:pt idx="36">
                  <c:v>1.8121090292988695E-2</c:v>
                </c:pt>
                <c:pt idx="37">
                  <c:v>1.802046100059751E-2</c:v>
                </c:pt>
                <c:pt idx="38">
                  <c:v>1.7931469192035032E-2</c:v>
                </c:pt>
                <c:pt idx="39">
                  <c:v>1.7762398739063157E-2</c:v>
                </c:pt>
                <c:pt idx="40">
                  <c:v>1.7562681271754199E-2</c:v>
                </c:pt>
                <c:pt idx="41">
                  <c:v>1.7502610064230595E-2</c:v>
                </c:pt>
                <c:pt idx="42">
                  <c:v>1.7783099288246396E-2</c:v>
                </c:pt>
                <c:pt idx="43">
                  <c:v>1.8402659496701834E-2</c:v>
                </c:pt>
                <c:pt idx="44">
                  <c:v>1.8963726142951942E-2</c:v>
                </c:pt>
                <c:pt idx="45">
                  <c:v>1.8763800568601052E-2</c:v>
                </c:pt>
                <c:pt idx="46">
                  <c:v>1.7163944026823974E-2</c:v>
                </c:pt>
                <c:pt idx="47">
                  <c:v>1.398058186457285E-2</c:v>
                </c:pt>
                <c:pt idx="48">
                  <c:v>9.6758402756121908E-3</c:v>
                </c:pt>
                <c:pt idx="49">
                  <c:v>0.02</c:v>
                </c:pt>
                <c:pt idx="50">
                  <c:v>0.02</c:v>
                </c:pt>
                <c:pt idx="51">
                  <c:v>0.02</c:v>
                </c:pt>
                <c:pt idx="52">
                  <c:v>0.02</c:v>
                </c:pt>
                <c:pt idx="53">
                  <c:v>0.02</c:v>
                </c:pt>
                <c:pt idx="54">
                  <c:v>0.02</c:v>
                </c:pt>
                <c:pt idx="55">
                  <c:v>0.02</c:v>
                </c:pt>
                <c:pt idx="56">
                  <c:v>0.02</c:v>
                </c:pt>
                <c:pt idx="57">
                  <c:v>0.02</c:v>
                </c:pt>
                <c:pt idx="58">
                  <c:v>0.02</c:v>
                </c:pt>
                <c:pt idx="59">
                  <c:v>0.02</c:v>
                </c:pt>
                <c:pt idx="60">
                  <c:v>0.02</c:v>
                </c:pt>
                <c:pt idx="61">
                  <c:v>0.02</c:v>
                </c:pt>
                <c:pt idx="62">
                  <c:v>0.02</c:v>
                </c:pt>
                <c:pt idx="63">
                  <c:v>0.02</c:v>
                </c:pt>
                <c:pt idx="64">
                  <c:v>0.02</c:v>
                </c:pt>
                <c:pt idx="65">
                  <c:v>0.02</c:v>
                </c:pt>
                <c:pt idx="66">
                  <c:v>0.02</c:v>
                </c:pt>
                <c:pt idx="67">
                  <c:v>0.02</c:v>
                </c:pt>
                <c:pt idx="68">
                  <c:v>0.02</c:v>
                </c:pt>
                <c:pt idx="69">
                  <c:v>0.02</c:v>
                </c:pt>
                <c:pt idx="70">
                  <c:v>0.02</c:v>
                </c:pt>
                <c:pt idx="71">
                  <c:v>0.02</c:v>
                </c:pt>
                <c:pt idx="72">
                  <c:v>0.02</c:v>
                </c:pt>
                <c:pt idx="73">
                  <c:v>0.02</c:v>
                </c:pt>
                <c:pt idx="74">
                  <c:v>0.02</c:v>
                </c:pt>
                <c:pt idx="75">
                  <c:v>0.02</c:v>
                </c:pt>
                <c:pt idx="76">
                  <c:v>0.02</c:v>
                </c:pt>
                <c:pt idx="77">
                  <c:v>0.02</c:v>
                </c:pt>
                <c:pt idx="78">
                  <c:v>0.02</c:v>
                </c:pt>
                <c:pt idx="79">
                  <c:v>0.02</c:v>
                </c:pt>
              </c:numCache>
            </c:numRef>
          </c:val>
        </c:ser>
        <c:ser>
          <c:idx val="48"/>
          <c:order val="49"/>
          <c:tx>
            <c:strRef>
              <c:f>GRAPH!$AY$1</c:f>
              <c:strCache>
                <c:ptCount val="1"/>
                <c:pt idx="0">
                  <c:v>51</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GRAPH!$AY$2:$AY$81</c:f>
              <c:numCache>
                <c:formatCode>General</c:formatCode>
                <c:ptCount val="80"/>
                <c:pt idx="0">
                  <c:v>1.7993141232002574E-2</c:v>
                </c:pt>
                <c:pt idx="1">
                  <c:v>1.6775496456149508E-2</c:v>
                </c:pt>
                <c:pt idx="2">
                  <c:v>1.5421250203123127E-2</c:v>
                </c:pt>
                <c:pt idx="3">
                  <c:v>1.3745091867673365E-2</c:v>
                </c:pt>
                <c:pt idx="4">
                  <c:v>1.1641661636315748E-2</c:v>
                </c:pt>
                <c:pt idx="5">
                  <c:v>9.2446178307775684E-3</c:v>
                </c:pt>
                <c:pt idx="6">
                  <c:v>6.8403506392064051E-3</c:v>
                </c:pt>
                <c:pt idx="7">
                  <c:v>4.7380735152323661E-3</c:v>
                </c:pt>
                <c:pt idx="8">
                  <c:v>2.9986734607064802E-3</c:v>
                </c:pt>
                <c:pt idx="9">
                  <c:v>1.5669018505675147E-3</c:v>
                </c:pt>
                <c:pt idx="10">
                  <c:v>4.0090109555979137E-4</c:v>
                </c:pt>
                <c:pt idx="11">
                  <c:v>-5.4889338783459252E-4</c:v>
                </c:pt>
                <c:pt idx="12">
                  <c:v>-1.1589962075790883E-3</c:v>
                </c:pt>
                <c:pt idx="13">
                  <c:v>-1.2979044078103019E-3</c:v>
                </c:pt>
                <c:pt idx="14">
                  <c:v>-8.3432593831544999E-4</c:v>
                </c:pt>
                <c:pt idx="15">
                  <c:v>3.7352917525246276E-4</c:v>
                </c:pt>
                <c:pt idx="16">
                  <c:v>2.3561878480818921E-3</c:v>
                </c:pt>
                <c:pt idx="17">
                  <c:v>5.0429997046577135E-3</c:v>
                </c:pt>
                <c:pt idx="18">
                  <c:v>8.3192744194690027E-3</c:v>
                </c:pt>
                <c:pt idx="19">
                  <c:v>1.1920230882808691E-2</c:v>
                </c:pt>
                <c:pt idx="20">
                  <c:v>1.5595847320112433E-2</c:v>
                </c:pt>
                <c:pt idx="21">
                  <c:v>1.9089682778084982E-2</c:v>
                </c:pt>
                <c:pt idx="22">
                  <c:v>2.216139510410764E-2</c:v>
                </c:pt>
                <c:pt idx="23">
                  <c:v>2.4538429276628748E-2</c:v>
                </c:pt>
                <c:pt idx="24">
                  <c:v>2.6093053356592733E-2</c:v>
                </c:pt>
                <c:pt idx="25">
                  <c:v>2.6856029938147619E-2</c:v>
                </c:pt>
                <c:pt idx="26">
                  <c:v>2.6985531866464796E-2</c:v>
                </c:pt>
                <c:pt idx="27">
                  <c:v>2.6712653033044709E-2</c:v>
                </c:pt>
                <c:pt idx="28">
                  <c:v>2.6206406226244816E-2</c:v>
                </c:pt>
                <c:pt idx="29">
                  <c:v>2.5518660602091514E-2</c:v>
                </c:pt>
                <c:pt idx="30">
                  <c:v>2.4642752347178276E-2</c:v>
                </c:pt>
                <c:pt idx="31">
                  <c:v>2.3522697498661649E-2</c:v>
                </c:pt>
                <c:pt idx="32">
                  <c:v>2.2154915234315453E-2</c:v>
                </c:pt>
                <c:pt idx="33">
                  <c:v>2.0665718351300821E-2</c:v>
                </c:pt>
                <c:pt idx="34">
                  <c:v>1.9251547056690299E-2</c:v>
                </c:pt>
                <c:pt idx="35">
                  <c:v>1.8091189732578505E-2</c:v>
                </c:pt>
                <c:pt idx="36">
                  <c:v>1.7255289910994231E-2</c:v>
                </c:pt>
                <c:pt idx="37">
                  <c:v>1.6691399036864452E-2</c:v>
                </c:pt>
                <c:pt idx="38">
                  <c:v>1.6250747110131858E-2</c:v>
                </c:pt>
                <c:pt idx="39">
                  <c:v>1.5858906733806855E-2</c:v>
                </c:pt>
                <c:pt idx="40">
                  <c:v>1.5566033921013966E-2</c:v>
                </c:pt>
                <c:pt idx="41">
                  <c:v>1.5529825865969515E-2</c:v>
                </c:pt>
                <c:pt idx="42">
                  <c:v>1.5923766779246118E-2</c:v>
                </c:pt>
                <c:pt idx="43">
                  <c:v>1.6718671535373875E-2</c:v>
                </c:pt>
                <c:pt idx="44">
                  <c:v>1.7476065110526351E-2</c:v>
                </c:pt>
                <c:pt idx="45">
                  <c:v>1.7421131784488231E-2</c:v>
                </c:pt>
                <c:pt idx="46">
                  <c:v>1.5853581970858843E-2</c:v>
                </c:pt>
                <c:pt idx="47">
                  <c:v>1.2586122821611645E-2</c:v>
                </c:pt>
                <c:pt idx="48">
                  <c:v>8.1460733075996439E-3</c:v>
                </c:pt>
                <c:pt idx="49">
                  <c:v>1.9E-2</c:v>
                </c:pt>
                <c:pt idx="50">
                  <c:v>1.9E-2</c:v>
                </c:pt>
                <c:pt idx="51">
                  <c:v>1.9E-2</c:v>
                </c:pt>
                <c:pt idx="52">
                  <c:v>1.9E-2</c:v>
                </c:pt>
                <c:pt idx="53">
                  <c:v>1.9E-2</c:v>
                </c:pt>
                <c:pt idx="54">
                  <c:v>1.9E-2</c:v>
                </c:pt>
                <c:pt idx="55">
                  <c:v>1.9E-2</c:v>
                </c:pt>
                <c:pt idx="56">
                  <c:v>1.9E-2</c:v>
                </c:pt>
                <c:pt idx="57">
                  <c:v>1.9E-2</c:v>
                </c:pt>
                <c:pt idx="58">
                  <c:v>1.9E-2</c:v>
                </c:pt>
                <c:pt idx="59">
                  <c:v>1.9E-2</c:v>
                </c:pt>
                <c:pt idx="60">
                  <c:v>1.9E-2</c:v>
                </c:pt>
                <c:pt idx="61">
                  <c:v>1.9E-2</c:v>
                </c:pt>
                <c:pt idx="62">
                  <c:v>1.9E-2</c:v>
                </c:pt>
                <c:pt idx="63">
                  <c:v>1.9E-2</c:v>
                </c:pt>
                <c:pt idx="64">
                  <c:v>1.9E-2</c:v>
                </c:pt>
                <c:pt idx="65">
                  <c:v>1.9E-2</c:v>
                </c:pt>
                <c:pt idx="66">
                  <c:v>1.9E-2</c:v>
                </c:pt>
                <c:pt idx="67">
                  <c:v>1.9E-2</c:v>
                </c:pt>
                <c:pt idx="68">
                  <c:v>1.9E-2</c:v>
                </c:pt>
                <c:pt idx="69">
                  <c:v>1.9E-2</c:v>
                </c:pt>
                <c:pt idx="70">
                  <c:v>1.9E-2</c:v>
                </c:pt>
                <c:pt idx="71">
                  <c:v>1.9E-2</c:v>
                </c:pt>
                <c:pt idx="72">
                  <c:v>1.9E-2</c:v>
                </c:pt>
                <c:pt idx="73">
                  <c:v>1.9E-2</c:v>
                </c:pt>
                <c:pt idx="74">
                  <c:v>1.9E-2</c:v>
                </c:pt>
                <c:pt idx="75">
                  <c:v>1.9E-2</c:v>
                </c:pt>
                <c:pt idx="76">
                  <c:v>1.9E-2</c:v>
                </c:pt>
                <c:pt idx="77">
                  <c:v>1.9E-2</c:v>
                </c:pt>
                <c:pt idx="78">
                  <c:v>1.9E-2</c:v>
                </c:pt>
                <c:pt idx="79">
                  <c:v>1.9E-2</c:v>
                </c:pt>
              </c:numCache>
            </c:numRef>
          </c:val>
        </c:ser>
        <c:ser>
          <c:idx val="49"/>
          <c:order val="50"/>
          <c:tx>
            <c:strRef>
              <c:f>GRAPH!$AZ$1</c:f>
              <c:strCache>
                <c:ptCount val="1"/>
                <c:pt idx="0">
                  <c:v>50</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GRAPH!$AZ$2:$AZ$81</c:f>
              <c:numCache>
                <c:formatCode>General</c:formatCode>
                <c:ptCount val="80"/>
                <c:pt idx="0">
                  <c:v>1.888102190763552E-2</c:v>
                </c:pt>
                <c:pt idx="1">
                  <c:v>1.7544965191047868E-2</c:v>
                </c:pt>
                <c:pt idx="2">
                  <c:v>1.6092580126645939E-2</c:v>
                </c:pt>
                <c:pt idx="3">
                  <c:v>1.4342083715110476E-2</c:v>
                </c:pt>
                <c:pt idx="4">
                  <c:v>1.2178473954257307E-2</c:v>
                </c:pt>
                <c:pt idx="5">
                  <c:v>9.721318749960961E-3</c:v>
                </c:pt>
                <c:pt idx="6">
                  <c:v>7.2382027817273764E-3</c:v>
                </c:pt>
                <c:pt idx="7">
                  <c:v>5.0170139375970146E-3</c:v>
                </c:pt>
                <c:pt idx="8">
                  <c:v>3.1348761682481463E-3</c:v>
                </c:pt>
                <c:pt idx="9">
                  <c:v>1.5732312376715019E-3</c:v>
                </c:pt>
                <c:pt idx="10">
                  <c:v>3.0208104252760215E-4</c:v>
                </c:pt>
                <c:pt idx="11">
                  <c:v>-7.2824684570726994E-4</c:v>
                </c:pt>
                <c:pt idx="12">
                  <c:v>-1.3944345336256436E-3</c:v>
                </c:pt>
                <c:pt idx="13">
                  <c:v>-1.5736076346903882E-3</c:v>
                </c:pt>
                <c:pt idx="14">
                  <c:v>-1.1561333250955652E-3</c:v>
                </c:pt>
                <c:pt idx="15">
                  <c:v>-1.0222632363721118E-5</c:v>
                </c:pt>
                <c:pt idx="16">
                  <c:v>1.9054541205072439E-3</c:v>
                </c:pt>
                <c:pt idx="17">
                  <c:v>4.5301739548879727E-3</c:v>
                </c:pt>
                <c:pt idx="18">
                  <c:v>7.7573616522363942E-3</c:v>
                </c:pt>
                <c:pt idx="19">
                  <c:v>1.1334191454853482E-2</c:v>
                </c:pt>
                <c:pt idx="20">
                  <c:v>1.5029551406608777E-2</c:v>
                </c:pt>
                <c:pt idx="21">
                  <c:v>1.8623245219742679E-2</c:v>
                </c:pt>
                <c:pt idx="22">
                  <c:v>2.1905395031110331E-2</c:v>
                </c:pt>
                <c:pt idx="23">
                  <c:v>2.4583658257329222E-2</c:v>
                </c:pt>
                <c:pt idx="24">
                  <c:v>2.6467712437211022E-2</c:v>
                </c:pt>
                <c:pt idx="25">
                  <c:v>2.7524246905975658E-2</c:v>
                </c:pt>
                <c:pt idx="26">
                  <c:v>2.7889891995845684E-2</c:v>
                </c:pt>
                <c:pt idx="27">
                  <c:v>2.7787635056200188E-2</c:v>
                </c:pt>
                <c:pt idx="28">
                  <c:v>2.7394070359279099E-2</c:v>
                </c:pt>
                <c:pt idx="29">
                  <c:v>2.6771683003465774E-2</c:v>
                </c:pt>
                <c:pt idx="30">
                  <c:v>2.5903388786250092E-2</c:v>
                </c:pt>
                <c:pt idx="31">
                  <c:v>2.4696564721634839E-2</c:v>
                </c:pt>
                <c:pt idx="32">
                  <c:v>2.3096234411884575E-2</c:v>
                </c:pt>
                <c:pt idx="33">
                  <c:v>2.1205366257717961E-2</c:v>
                </c:pt>
                <c:pt idx="34">
                  <c:v>1.9246667689450936E-2</c:v>
                </c:pt>
                <c:pt idx="35">
                  <c:v>1.7457586508138556E-2</c:v>
                </c:pt>
                <c:pt idx="36">
                  <c:v>1.5980069063274982E-2</c:v>
                </c:pt>
                <c:pt idx="37">
                  <c:v>1.4847069491280784E-2</c:v>
                </c:pt>
                <c:pt idx="38">
                  <c:v>1.3991309393195372E-2</c:v>
                </c:pt>
                <c:pt idx="39">
                  <c:v>1.33830802844912E-2</c:v>
                </c:pt>
                <c:pt idx="40">
                  <c:v>1.3073636131776478E-2</c:v>
                </c:pt>
                <c:pt idx="41">
                  <c:v>1.3191023896475418E-2</c:v>
                </c:pt>
                <c:pt idx="42">
                  <c:v>1.382975453309343E-2</c:v>
                </c:pt>
                <c:pt idx="43">
                  <c:v>1.4897406808798919E-2</c:v>
                </c:pt>
                <c:pt idx="44">
                  <c:v>1.5908896192804001E-2</c:v>
                </c:pt>
                <c:pt idx="45">
                  <c:v>1.6053381775029241E-2</c:v>
                </c:pt>
                <c:pt idx="46">
                  <c:v>1.4595423590533896E-2</c:v>
                </c:pt>
                <c:pt idx="47">
                  <c:v>1.1367702323870854E-2</c:v>
                </c:pt>
                <c:pt idx="48">
                  <c:v>6.9681625170474604E-3</c:v>
                </c:pt>
                <c:pt idx="49">
                  <c:v>1.7999999999999999E-2</c:v>
                </c:pt>
                <c:pt idx="50">
                  <c:v>1.7999999999999999E-2</c:v>
                </c:pt>
                <c:pt idx="51">
                  <c:v>1.7999999999999999E-2</c:v>
                </c:pt>
                <c:pt idx="52">
                  <c:v>1.7999999999999999E-2</c:v>
                </c:pt>
                <c:pt idx="53">
                  <c:v>1.7999999999999999E-2</c:v>
                </c:pt>
                <c:pt idx="54">
                  <c:v>1.7999999999999999E-2</c:v>
                </c:pt>
                <c:pt idx="55">
                  <c:v>1.7999999999999999E-2</c:v>
                </c:pt>
                <c:pt idx="56">
                  <c:v>1.7999999999999999E-2</c:v>
                </c:pt>
                <c:pt idx="57">
                  <c:v>1.7999999999999999E-2</c:v>
                </c:pt>
                <c:pt idx="58">
                  <c:v>1.7999999999999999E-2</c:v>
                </c:pt>
                <c:pt idx="59">
                  <c:v>1.7999999999999999E-2</c:v>
                </c:pt>
                <c:pt idx="60">
                  <c:v>1.7999999999999999E-2</c:v>
                </c:pt>
                <c:pt idx="61">
                  <c:v>1.7999999999999999E-2</c:v>
                </c:pt>
                <c:pt idx="62">
                  <c:v>1.7999999999999999E-2</c:v>
                </c:pt>
                <c:pt idx="63">
                  <c:v>1.7999999999999999E-2</c:v>
                </c:pt>
                <c:pt idx="64">
                  <c:v>1.7999999999999999E-2</c:v>
                </c:pt>
                <c:pt idx="65">
                  <c:v>1.7999999999999999E-2</c:v>
                </c:pt>
                <c:pt idx="66">
                  <c:v>1.7999999999999999E-2</c:v>
                </c:pt>
                <c:pt idx="67">
                  <c:v>1.7999999999999999E-2</c:v>
                </c:pt>
                <c:pt idx="68">
                  <c:v>1.7999999999999999E-2</c:v>
                </c:pt>
                <c:pt idx="69">
                  <c:v>1.7999999999999999E-2</c:v>
                </c:pt>
                <c:pt idx="70">
                  <c:v>1.7999999999999999E-2</c:v>
                </c:pt>
                <c:pt idx="71">
                  <c:v>1.7999999999999999E-2</c:v>
                </c:pt>
                <c:pt idx="72">
                  <c:v>1.7999999999999999E-2</c:v>
                </c:pt>
                <c:pt idx="73">
                  <c:v>1.7999999999999999E-2</c:v>
                </c:pt>
                <c:pt idx="74">
                  <c:v>1.7999999999999999E-2</c:v>
                </c:pt>
                <c:pt idx="75">
                  <c:v>1.7999999999999999E-2</c:v>
                </c:pt>
                <c:pt idx="76">
                  <c:v>1.7999999999999999E-2</c:v>
                </c:pt>
                <c:pt idx="77">
                  <c:v>1.7999999999999999E-2</c:v>
                </c:pt>
                <c:pt idx="78">
                  <c:v>1.7999999999999999E-2</c:v>
                </c:pt>
                <c:pt idx="79">
                  <c:v>1.7999999999999999E-2</c:v>
                </c:pt>
              </c:numCache>
            </c:numRef>
          </c:val>
        </c:ser>
        <c:ser>
          <c:idx val="50"/>
          <c:order val="51"/>
          <c:tx>
            <c:strRef>
              <c:f>GRAPH!$BA$1</c:f>
              <c:strCache>
                <c:ptCount val="1"/>
                <c:pt idx="0">
                  <c:v>49</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GRAPH!$BA$2:$BA$81</c:f>
              <c:numCache>
                <c:formatCode>General</c:formatCode>
                <c:ptCount val="80"/>
                <c:pt idx="0">
                  <c:v>1.9953370275063054E-2</c:v>
                </c:pt>
                <c:pt idx="1">
                  <c:v>1.8462949729229239E-2</c:v>
                </c:pt>
                <c:pt idx="2">
                  <c:v>1.688246815128569E-2</c:v>
                </c:pt>
                <c:pt idx="3">
                  <c:v>1.5033569032217642E-2</c:v>
                </c:pt>
                <c:pt idx="4">
                  <c:v>1.2794612901863456E-2</c:v>
                </c:pt>
                <c:pt idx="5">
                  <c:v>1.0277861836312185E-2</c:v>
                </c:pt>
                <c:pt idx="6">
                  <c:v>7.727642819751579E-3</c:v>
                </c:pt>
                <c:pt idx="7">
                  <c:v>5.3886409320398343E-3</c:v>
                </c:pt>
                <c:pt idx="8">
                  <c:v>3.3471680687516825E-3</c:v>
                </c:pt>
                <c:pt idx="9">
                  <c:v>1.6264371825537305E-3</c:v>
                </c:pt>
                <c:pt idx="10">
                  <c:v>2.0454706954886603E-4</c:v>
                </c:pt>
                <c:pt idx="11">
                  <c:v>-9.6673101998145938E-4</c:v>
                </c:pt>
                <c:pt idx="12">
                  <c:v>-1.7569964230834678E-3</c:v>
                </c:pt>
                <c:pt idx="13">
                  <c:v>-2.0446342463533718E-3</c:v>
                </c:pt>
                <c:pt idx="14">
                  <c:v>-1.7414271750777477E-3</c:v>
                </c:pt>
                <c:pt idx="15">
                  <c:v>-7.1716022728662843E-4</c:v>
                </c:pt>
                <c:pt idx="16">
                  <c:v>1.1006992113911096E-3</c:v>
                </c:pt>
                <c:pt idx="17">
                  <c:v>3.6758119947195578E-3</c:v>
                </c:pt>
                <c:pt idx="18">
                  <c:v>6.9130111293982388E-3</c:v>
                </c:pt>
                <c:pt idx="19">
                  <c:v>1.0562455297127848E-2</c:v>
                </c:pt>
                <c:pt idx="20">
                  <c:v>1.4394098370661301E-2</c:v>
                </c:pt>
                <c:pt idx="21">
                  <c:v>1.8209828791969085E-2</c:v>
                </c:pt>
                <c:pt idx="22">
                  <c:v>2.1820932029347762E-2</c:v>
                </c:pt>
                <c:pt idx="23">
                  <c:v>2.4898920742950637E-2</c:v>
                </c:pt>
                <c:pt idx="24">
                  <c:v>2.7165453878059354E-2</c:v>
                </c:pt>
                <c:pt idx="25">
                  <c:v>2.8506782104615325E-2</c:v>
                </c:pt>
                <c:pt idx="26">
                  <c:v>2.9041912523466551E-2</c:v>
                </c:pt>
                <c:pt idx="27">
                  <c:v>2.8996081608561708E-2</c:v>
                </c:pt>
                <c:pt idx="28">
                  <c:v>2.8577691231548852E-2</c:v>
                </c:pt>
                <c:pt idx="29">
                  <c:v>2.7892582955032386E-2</c:v>
                </c:pt>
                <c:pt idx="30">
                  <c:v>2.6939125066850145E-2</c:v>
                </c:pt>
                <c:pt idx="31">
                  <c:v>2.5593643055539128E-2</c:v>
                </c:pt>
                <c:pt idx="32">
                  <c:v>2.3737924006613231E-2</c:v>
                </c:pt>
                <c:pt idx="33">
                  <c:v>2.143324830955029E-2</c:v>
                </c:pt>
                <c:pt idx="34">
                  <c:v>1.8911876172728603E-2</c:v>
                </c:pt>
                <c:pt idx="35">
                  <c:v>1.6455348746944098E-2</c:v>
                </c:pt>
                <c:pt idx="36">
                  <c:v>1.4270678061508169E-2</c:v>
                </c:pt>
                <c:pt idx="37">
                  <c:v>1.2493783861635133E-2</c:v>
                </c:pt>
                <c:pt idx="38">
                  <c:v>1.1173899550292354E-2</c:v>
                </c:pt>
                <c:pt idx="39">
                  <c:v>1.0352818242739703E-2</c:v>
                </c:pt>
                <c:pt idx="40">
                  <c:v>1.0093751650219418E-2</c:v>
                </c:pt>
                <c:pt idx="41">
                  <c:v>1.0491934181916518E-2</c:v>
                </c:pt>
                <c:pt idx="42">
                  <c:v>1.152895135190446E-2</c:v>
                </c:pt>
                <c:pt idx="43">
                  <c:v>1.3016722072947129E-2</c:v>
                </c:pt>
                <c:pt idx="44">
                  <c:v>1.4410759331001888E-2</c:v>
                </c:pt>
                <c:pt idx="45">
                  <c:v>1.4872951727125217E-2</c:v>
                </c:pt>
                <c:pt idx="46">
                  <c:v>1.3635949339841358E-2</c:v>
                </c:pt>
                <c:pt idx="47">
                  <c:v>1.0572141130798851E-2</c:v>
                </c:pt>
                <c:pt idx="48">
                  <c:v>6.3466320525310538E-3</c:v>
                </c:pt>
                <c:pt idx="49">
                  <c:v>1.7000000000000001E-2</c:v>
                </c:pt>
                <c:pt idx="50">
                  <c:v>1.7000000000000001E-2</c:v>
                </c:pt>
                <c:pt idx="51">
                  <c:v>1.7000000000000001E-2</c:v>
                </c:pt>
                <c:pt idx="52">
                  <c:v>1.7000000000000001E-2</c:v>
                </c:pt>
                <c:pt idx="53">
                  <c:v>1.7000000000000001E-2</c:v>
                </c:pt>
                <c:pt idx="54">
                  <c:v>1.7000000000000001E-2</c:v>
                </c:pt>
                <c:pt idx="55">
                  <c:v>1.7000000000000001E-2</c:v>
                </c:pt>
                <c:pt idx="56">
                  <c:v>1.7000000000000001E-2</c:v>
                </c:pt>
                <c:pt idx="57">
                  <c:v>1.7000000000000001E-2</c:v>
                </c:pt>
                <c:pt idx="58">
                  <c:v>1.7000000000000001E-2</c:v>
                </c:pt>
                <c:pt idx="59">
                  <c:v>1.7000000000000001E-2</c:v>
                </c:pt>
                <c:pt idx="60">
                  <c:v>1.7000000000000001E-2</c:v>
                </c:pt>
                <c:pt idx="61">
                  <c:v>1.7000000000000001E-2</c:v>
                </c:pt>
                <c:pt idx="62">
                  <c:v>1.7000000000000001E-2</c:v>
                </c:pt>
                <c:pt idx="63">
                  <c:v>1.7000000000000001E-2</c:v>
                </c:pt>
                <c:pt idx="64">
                  <c:v>1.7000000000000001E-2</c:v>
                </c:pt>
                <c:pt idx="65">
                  <c:v>1.7000000000000001E-2</c:v>
                </c:pt>
                <c:pt idx="66">
                  <c:v>1.7000000000000001E-2</c:v>
                </c:pt>
                <c:pt idx="67">
                  <c:v>1.7000000000000001E-2</c:v>
                </c:pt>
                <c:pt idx="68">
                  <c:v>1.7000000000000001E-2</c:v>
                </c:pt>
                <c:pt idx="69">
                  <c:v>1.7000000000000001E-2</c:v>
                </c:pt>
                <c:pt idx="70">
                  <c:v>1.7000000000000001E-2</c:v>
                </c:pt>
                <c:pt idx="71">
                  <c:v>1.7000000000000001E-2</c:v>
                </c:pt>
                <c:pt idx="72">
                  <c:v>1.7000000000000001E-2</c:v>
                </c:pt>
                <c:pt idx="73">
                  <c:v>1.7000000000000001E-2</c:v>
                </c:pt>
                <c:pt idx="74">
                  <c:v>1.7000000000000001E-2</c:v>
                </c:pt>
                <c:pt idx="75">
                  <c:v>1.7000000000000001E-2</c:v>
                </c:pt>
                <c:pt idx="76">
                  <c:v>1.7000000000000001E-2</c:v>
                </c:pt>
                <c:pt idx="77">
                  <c:v>1.7000000000000001E-2</c:v>
                </c:pt>
                <c:pt idx="78">
                  <c:v>1.7000000000000001E-2</c:v>
                </c:pt>
                <c:pt idx="79">
                  <c:v>1.7000000000000001E-2</c:v>
                </c:pt>
              </c:numCache>
            </c:numRef>
          </c:val>
        </c:ser>
        <c:ser>
          <c:idx val="51"/>
          <c:order val="52"/>
          <c:tx>
            <c:strRef>
              <c:f>GRAPH!$BB$1</c:f>
              <c:strCache>
                <c:ptCount val="1"/>
                <c:pt idx="0">
                  <c:v>48</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GRAPH!$BB$2:$BB$81</c:f>
              <c:numCache>
                <c:formatCode>General</c:formatCode>
                <c:ptCount val="80"/>
                <c:pt idx="0">
                  <c:v>2.117258538727318E-2</c:v>
                </c:pt>
                <c:pt idx="1">
                  <c:v>1.9517680145472616E-2</c:v>
                </c:pt>
                <c:pt idx="2">
                  <c:v>1.7797014616172113E-2</c:v>
                </c:pt>
                <c:pt idx="3">
                  <c:v>1.5833478876421503E-2</c:v>
                </c:pt>
                <c:pt idx="4">
                  <c:v>1.3501379611687958E-2</c:v>
                </c:pt>
                <c:pt idx="5">
                  <c:v>1.091248165596348E-2</c:v>
                </c:pt>
                <c:pt idx="6">
                  <c:v>8.2909292005147739E-3</c:v>
                </c:pt>
                <c:pt idx="7">
                  <c:v>5.8315859393357483E-3</c:v>
                </c:pt>
                <c:pt idx="8">
                  <c:v>3.6208715970671435E-3</c:v>
                </c:pt>
                <c:pt idx="9">
                  <c:v>1.717789323797847E-3</c:v>
                </c:pt>
                <c:pt idx="10">
                  <c:v>1.0547946614869463E-4</c:v>
                </c:pt>
                <c:pt idx="11">
                  <c:v>-1.2612830645353235E-3</c:v>
                </c:pt>
                <c:pt idx="12">
                  <c:v>-2.2407178232741742E-3</c:v>
                </c:pt>
                <c:pt idx="13">
                  <c:v>-2.7035672937549826E-3</c:v>
                </c:pt>
                <c:pt idx="14">
                  <c:v>-2.5729841822701438E-3</c:v>
                </c:pt>
                <c:pt idx="15">
                  <c:v>-1.7103789637706868E-3</c:v>
                </c:pt>
                <c:pt idx="16">
                  <c:v>2.6058328184141999E-7</c:v>
                </c:pt>
                <c:pt idx="17">
                  <c:v>2.5569073254801955E-3</c:v>
                </c:pt>
                <c:pt idx="18">
                  <c:v>5.8774466381583679E-3</c:v>
                </c:pt>
                <c:pt idx="19">
                  <c:v>9.7041615384335644E-3</c:v>
                </c:pt>
                <c:pt idx="20">
                  <c:v>1.3786682550611995E-2</c:v>
                </c:pt>
                <c:pt idx="21">
                  <c:v>1.792555715625288E-2</c:v>
                </c:pt>
                <c:pt idx="22">
                  <c:v>2.1935728233760998E-2</c:v>
                </c:pt>
                <c:pt idx="23">
                  <c:v>2.5445145904766986E-2</c:v>
                </c:pt>
                <c:pt idx="24">
                  <c:v>2.8089081777271208E-2</c:v>
                </c:pt>
                <c:pt idx="25">
                  <c:v>2.9679717700150765E-2</c:v>
                </c:pt>
                <c:pt idx="26">
                  <c:v>3.0323259530023017E-2</c:v>
                </c:pt>
                <c:pt idx="27">
                  <c:v>3.0251635519165543E-2</c:v>
                </c:pt>
                <c:pt idx="28">
                  <c:v>2.971172240006692E-2</c:v>
                </c:pt>
                <c:pt idx="29">
                  <c:v>2.8861484431164985E-2</c:v>
                </c:pt>
                <c:pt idx="30">
                  <c:v>2.7725610553553603E-2</c:v>
                </c:pt>
                <c:pt idx="31">
                  <c:v>2.616110989331677E-2</c:v>
                </c:pt>
                <c:pt idx="32">
                  <c:v>2.3993340705620425E-2</c:v>
                </c:pt>
                <c:pt idx="33">
                  <c:v>2.1242601545361284E-2</c:v>
                </c:pt>
                <c:pt idx="34">
                  <c:v>1.8144531854830448E-2</c:v>
                </c:pt>
                <c:pt idx="35">
                  <c:v>1.5011132097147217E-2</c:v>
                </c:pt>
                <c:pt idx="36">
                  <c:v>1.2103639895325036E-2</c:v>
                </c:pt>
                <c:pt idx="37">
                  <c:v>9.6592709217863115E-3</c:v>
                </c:pt>
                <c:pt idx="38">
                  <c:v>7.8572465522255275E-3</c:v>
                </c:pt>
                <c:pt idx="39">
                  <c:v>6.829528211779734E-3</c:v>
                </c:pt>
                <c:pt idx="40">
                  <c:v>6.6709075016506691E-3</c:v>
                </c:pt>
                <c:pt idx="41">
                  <c:v>7.4586565866555654E-3</c:v>
                </c:pt>
                <c:pt idx="42">
                  <c:v>9.0606671910208325E-3</c:v>
                </c:pt>
                <c:pt idx="43">
                  <c:v>1.1172578753519291E-2</c:v>
                </c:pt>
                <c:pt idx="44">
                  <c:v>1.3163077790106059E-2</c:v>
                </c:pt>
                <c:pt idx="45">
                  <c:v>1.4134043461963675E-2</c:v>
                </c:pt>
                <c:pt idx="46">
                  <c:v>1.3265252442355213E-2</c:v>
                </c:pt>
                <c:pt idx="47">
                  <c:v>1.0468969376525195E-2</c:v>
                </c:pt>
                <c:pt idx="48">
                  <c:v>6.4755900771007457E-3</c:v>
                </c:pt>
                <c:pt idx="49">
                  <c:v>1.6E-2</c:v>
                </c:pt>
                <c:pt idx="50">
                  <c:v>1.6E-2</c:v>
                </c:pt>
                <c:pt idx="51">
                  <c:v>1.6E-2</c:v>
                </c:pt>
                <c:pt idx="52">
                  <c:v>1.6E-2</c:v>
                </c:pt>
                <c:pt idx="53">
                  <c:v>1.6E-2</c:v>
                </c:pt>
                <c:pt idx="54">
                  <c:v>1.6E-2</c:v>
                </c:pt>
                <c:pt idx="55">
                  <c:v>1.6E-2</c:v>
                </c:pt>
                <c:pt idx="56">
                  <c:v>1.6E-2</c:v>
                </c:pt>
                <c:pt idx="57">
                  <c:v>1.6E-2</c:v>
                </c:pt>
                <c:pt idx="58">
                  <c:v>1.6E-2</c:v>
                </c:pt>
                <c:pt idx="59">
                  <c:v>1.6E-2</c:v>
                </c:pt>
                <c:pt idx="60">
                  <c:v>1.6E-2</c:v>
                </c:pt>
                <c:pt idx="61">
                  <c:v>1.6E-2</c:v>
                </c:pt>
                <c:pt idx="62">
                  <c:v>1.6E-2</c:v>
                </c:pt>
                <c:pt idx="63">
                  <c:v>1.6E-2</c:v>
                </c:pt>
                <c:pt idx="64">
                  <c:v>1.6E-2</c:v>
                </c:pt>
                <c:pt idx="65">
                  <c:v>1.6E-2</c:v>
                </c:pt>
                <c:pt idx="66">
                  <c:v>1.6E-2</c:v>
                </c:pt>
                <c:pt idx="67">
                  <c:v>1.6E-2</c:v>
                </c:pt>
                <c:pt idx="68">
                  <c:v>1.6E-2</c:v>
                </c:pt>
                <c:pt idx="69">
                  <c:v>1.6E-2</c:v>
                </c:pt>
                <c:pt idx="70">
                  <c:v>1.6E-2</c:v>
                </c:pt>
                <c:pt idx="71">
                  <c:v>1.6E-2</c:v>
                </c:pt>
                <c:pt idx="72">
                  <c:v>1.6E-2</c:v>
                </c:pt>
                <c:pt idx="73">
                  <c:v>1.6E-2</c:v>
                </c:pt>
                <c:pt idx="74">
                  <c:v>1.6E-2</c:v>
                </c:pt>
                <c:pt idx="75">
                  <c:v>1.6E-2</c:v>
                </c:pt>
                <c:pt idx="76">
                  <c:v>1.6E-2</c:v>
                </c:pt>
                <c:pt idx="77">
                  <c:v>1.6E-2</c:v>
                </c:pt>
                <c:pt idx="78">
                  <c:v>1.6E-2</c:v>
                </c:pt>
                <c:pt idx="79">
                  <c:v>1.6E-2</c:v>
                </c:pt>
              </c:numCache>
            </c:numRef>
          </c:val>
        </c:ser>
        <c:ser>
          <c:idx val="52"/>
          <c:order val="53"/>
          <c:tx>
            <c:strRef>
              <c:f>GRAPH!$BC$1</c:f>
              <c:strCache>
                <c:ptCount val="1"/>
                <c:pt idx="0">
                  <c:v>47</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GRAPH!$BC$2:$BC$81</c:f>
              <c:numCache>
                <c:formatCode>General</c:formatCode>
                <c:ptCount val="80"/>
                <c:pt idx="0">
                  <c:v>2.2491203747907473E-2</c:v>
                </c:pt>
                <c:pt idx="1">
                  <c:v>2.0688636648587333E-2</c:v>
                </c:pt>
                <c:pt idx="2">
                  <c:v>1.8832381838123524E-2</c:v>
                </c:pt>
                <c:pt idx="3">
                  <c:v>1.6743051493395389E-2</c:v>
                </c:pt>
                <c:pt idx="4">
                  <c:v>1.4293355343790948E-2</c:v>
                </c:pt>
                <c:pt idx="5">
                  <c:v>1.160348782496412E-2</c:v>
                </c:pt>
                <c:pt idx="6">
                  <c:v>8.8881100376386746E-3</c:v>
                </c:pt>
                <c:pt idx="7">
                  <c:v>6.3016114820458879E-3</c:v>
                </c:pt>
                <c:pt idx="8">
                  <c:v>3.9196021597567299E-3</c:v>
                </c:pt>
                <c:pt idx="9">
                  <c:v>1.8189528198856442E-3</c:v>
                </c:pt>
                <c:pt idx="10">
                  <c:v>-1.3940424373082294E-5</c:v>
                </c:pt>
                <c:pt idx="11">
                  <c:v>-1.617886434309046E-3</c:v>
                </c:pt>
                <c:pt idx="12">
                  <c:v>-2.839144791600523E-3</c:v>
                </c:pt>
                <c:pt idx="13">
                  <c:v>-3.5318610282257801E-3</c:v>
                </c:pt>
                <c:pt idx="14">
                  <c:v>-3.61223155253243E-3</c:v>
                </c:pt>
                <c:pt idx="15">
                  <c:v>-2.9239688893087923E-3</c:v>
                </c:pt>
                <c:pt idx="16">
                  <c:v>-1.3048597230362891E-3</c:v>
                </c:pt>
                <c:pt idx="17">
                  <c:v>1.2803907566880657E-3</c:v>
                </c:pt>
                <c:pt idx="18">
                  <c:v>4.763292881265091E-3</c:v>
                </c:pt>
                <c:pt idx="19">
                  <c:v>8.868736779272135E-3</c:v>
                </c:pt>
                <c:pt idx="20">
                  <c:v>1.3302793759218168E-2</c:v>
                </c:pt>
                <c:pt idx="21">
                  <c:v>1.7832559847345553E-2</c:v>
                </c:pt>
                <c:pt idx="22">
                  <c:v>2.225348502795288E-2</c:v>
                </c:pt>
                <c:pt idx="23">
                  <c:v>2.6155070132581115E-2</c:v>
                </c:pt>
                <c:pt idx="24">
                  <c:v>2.9114208514883E-2</c:v>
                </c:pt>
                <c:pt idx="25">
                  <c:v>3.0897603732107481E-2</c:v>
                </c:pt>
                <c:pt idx="26">
                  <c:v>3.1603098681840858E-2</c:v>
                </c:pt>
                <c:pt idx="27">
                  <c:v>3.146499345793885E-2</c:v>
                </c:pt>
                <c:pt idx="28">
                  <c:v>3.0755832059392585E-2</c:v>
                </c:pt>
                <c:pt idx="29">
                  <c:v>2.9670428936089066E-2</c:v>
                </c:pt>
                <c:pt idx="30">
                  <c:v>2.8256042544349658E-2</c:v>
                </c:pt>
                <c:pt idx="31">
                  <c:v>2.6363722842310033E-2</c:v>
                </c:pt>
                <c:pt idx="32">
                  <c:v>2.3786990842224798E-2</c:v>
                </c:pt>
                <c:pt idx="33">
                  <c:v>2.0529551190370143E-2</c:v>
                </c:pt>
                <c:pt idx="34">
                  <c:v>1.6837510048876791E-2</c:v>
                </c:pt>
                <c:pt idx="35">
                  <c:v>1.3045298268290262E-2</c:v>
                </c:pt>
                <c:pt idx="36">
                  <c:v>9.4530577366542801E-3</c:v>
                </c:pt>
                <c:pt idx="37">
                  <c:v>6.3791269606391365E-3</c:v>
                </c:pt>
                <c:pt idx="38">
                  <c:v>4.1230116099132408E-3</c:v>
                </c:pt>
                <c:pt idx="39">
                  <c:v>2.9122928599074616E-3</c:v>
                </c:pt>
                <c:pt idx="40">
                  <c:v>2.894921079355961E-3</c:v>
                </c:pt>
                <c:pt idx="41">
                  <c:v>4.1619791689136987E-3</c:v>
                </c:pt>
                <c:pt idx="42">
                  <c:v>6.5029523518993493E-3</c:v>
                </c:pt>
                <c:pt idx="43">
                  <c:v>9.4915262916799303E-3</c:v>
                </c:pt>
                <c:pt idx="44">
                  <c:v>1.2361758928345346E-2</c:v>
                </c:pt>
                <c:pt idx="45">
                  <c:v>1.4087499958786109E-2</c:v>
                </c:pt>
                <c:pt idx="46">
                  <c:v>1.3752248427174152E-2</c:v>
                </c:pt>
                <c:pt idx="47">
                  <c:v>1.1285256178461101E-2</c:v>
                </c:pt>
                <c:pt idx="48">
                  <c:v>7.495597964331191E-3</c:v>
                </c:pt>
                <c:pt idx="49">
                  <c:v>1.4999999999999999E-2</c:v>
                </c:pt>
                <c:pt idx="50">
                  <c:v>1.4999999999999999E-2</c:v>
                </c:pt>
                <c:pt idx="51">
                  <c:v>1.4999999999999999E-2</c:v>
                </c:pt>
                <c:pt idx="52">
                  <c:v>1.4999999999999999E-2</c:v>
                </c:pt>
                <c:pt idx="53">
                  <c:v>1.4999999999999999E-2</c:v>
                </c:pt>
                <c:pt idx="54">
                  <c:v>1.4999999999999999E-2</c:v>
                </c:pt>
                <c:pt idx="55">
                  <c:v>1.4999999999999999E-2</c:v>
                </c:pt>
                <c:pt idx="56">
                  <c:v>1.4999999999999999E-2</c:v>
                </c:pt>
                <c:pt idx="57">
                  <c:v>1.4999999999999999E-2</c:v>
                </c:pt>
                <c:pt idx="58">
                  <c:v>1.4999999999999999E-2</c:v>
                </c:pt>
                <c:pt idx="59">
                  <c:v>1.4999999999999999E-2</c:v>
                </c:pt>
                <c:pt idx="60">
                  <c:v>1.4999999999999999E-2</c:v>
                </c:pt>
                <c:pt idx="61">
                  <c:v>1.4999999999999999E-2</c:v>
                </c:pt>
                <c:pt idx="62">
                  <c:v>1.4999999999999999E-2</c:v>
                </c:pt>
                <c:pt idx="63">
                  <c:v>1.4999999999999999E-2</c:v>
                </c:pt>
                <c:pt idx="64">
                  <c:v>1.4999999999999999E-2</c:v>
                </c:pt>
                <c:pt idx="65">
                  <c:v>1.4999999999999999E-2</c:v>
                </c:pt>
                <c:pt idx="66">
                  <c:v>1.4999999999999999E-2</c:v>
                </c:pt>
                <c:pt idx="67">
                  <c:v>1.4999999999999999E-2</c:v>
                </c:pt>
                <c:pt idx="68">
                  <c:v>1.4999999999999999E-2</c:v>
                </c:pt>
                <c:pt idx="69">
                  <c:v>1.4999999999999999E-2</c:v>
                </c:pt>
                <c:pt idx="70">
                  <c:v>1.4999999999999999E-2</c:v>
                </c:pt>
                <c:pt idx="71">
                  <c:v>1.4999999999999999E-2</c:v>
                </c:pt>
                <c:pt idx="72">
                  <c:v>1.4999999999999999E-2</c:v>
                </c:pt>
                <c:pt idx="73">
                  <c:v>1.4999999999999999E-2</c:v>
                </c:pt>
                <c:pt idx="74">
                  <c:v>1.4999999999999999E-2</c:v>
                </c:pt>
                <c:pt idx="75">
                  <c:v>1.4999999999999999E-2</c:v>
                </c:pt>
                <c:pt idx="76">
                  <c:v>1.4999999999999999E-2</c:v>
                </c:pt>
                <c:pt idx="77">
                  <c:v>1.4999999999999999E-2</c:v>
                </c:pt>
                <c:pt idx="78">
                  <c:v>1.4999999999999999E-2</c:v>
                </c:pt>
                <c:pt idx="79">
                  <c:v>1.4999999999999999E-2</c:v>
                </c:pt>
              </c:numCache>
            </c:numRef>
          </c:val>
        </c:ser>
        <c:ser>
          <c:idx val="53"/>
          <c:order val="54"/>
          <c:tx>
            <c:strRef>
              <c:f>GRAPH!$BD$1</c:f>
              <c:strCache>
                <c:ptCount val="1"/>
                <c:pt idx="0">
                  <c:v>46</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GRAPH!$BD$2:$BD$81</c:f>
              <c:numCache>
                <c:formatCode>General</c:formatCode>
                <c:ptCount val="80"/>
                <c:pt idx="0">
                  <c:v>2.3872020482217038E-2</c:v>
                </c:pt>
                <c:pt idx="1">
                  <c:v>2.1954238354166655E-2</c:v>
                </c:pt>
                <c:pt idx="2">
                  <c:v>1.9975126258297005E-2</c:v>
                </c:pt>
                <c:pt idx="3">
                  <c:v>1.7748470125430238E-2</c:v>
                </c:pt>
                <c:pt idx="4">
                  <c:v>1.5147712135851199E-2</c:v>
                </c:pt>
                <c:pt idx="5">
                  <c:v>1.2313501741338162E-2</c:v>
                </c:pt>
                <c:pt idx="6">
                  <c:v>9.4666843656346922E-3</c:v>
                </c:pt>
                <c:pt idx="7">
                  <c:v>6.7425006378112329E-3</c:v>
                </c:pt>
                <c:pt idx="8">
                  <c:v>4.193133540068894E-3</c:v>
                </c:pt>
                <c:pt idx="9">
                  <c:v>1.8873290317188429E-3</c:v>
                </c:pt>
                <c:pt idx="10">
                  <c:v>-1.8470729188901913E-4</c:v>
                </c:pt>
                <c:pt idx="11">
                  <c:v>-2.05018485958397E-3</c:v>
                </c:pt>
                <c:pt idx="12">
                  <c:v>-3.5461630972724034E-3</c:v>
                </c:pt>
                <c:pt idx="13">
                  <c:v>-4.5027968982922495E-3</c:v>
                </c:pt>
                <c:pt idx="14">
                  <c:v>-4.8069905553802528E-3</c:v>
                </c:pt>
                <c:pt idx="15">
                  <c:v>-4.27778175294935E-3</c:v>
                </c:pt>
                <c:pt idx="16">
                  <c:v>-2.713141938042174E-3</c:v>
                </c:pt>
                <c:pt idx="17">
                  <c:v>-4.3514736981720148E-5</c:v>
                </c:pt>
                <c:pt idx="18">
                  <c:v>3.6763376945712078E-3</c:v>
                </c:pt>
                <c:pt idx="19">
                  <c:v>8.1470074492034916E-3</c:v>
                </c:pt>
                <c:pt idx="20">
                  <c:v>1.3008732270667789E-2</c:v>
                </c:pt>
                <c:pt idx="21">
                  <c:v>1.7959744317422532E-2</c:v>
                </c:pt>
                <c:pt idx="22">
                  <c:v>2.2751703820226066E-2</c:v>
                </c:pt>
                <c:pt idx="23">
                  <c:v>2.6951897998161223E-2</c:v>
                </c:pt>
                <c:pt idx="24">
                  <c:v>3.0123833417206813E-2</c:v>
                </c:pt>
                <c:pt idx="25">
                  <c:v>3.2031755812704898E-2</c:v>
                </c:pt>
                <c:pt idx="26">
                  <c:v>3.2767747087302013E-2</c:v>
                </c:pt>
                <c:pt idx="27">
                  <c:v>3.2557092658825892E-2</c:v>
                </c:pt>
                <c:pt idx="28">
                  <c:v>3.1670745723587523E-2</c:v>
                </c:pt>
                <c:pt idx="29">
                  <c:v>3.0309010736243147E-2</c:v>
                </c:pt>
                <c:pt idx="30">
                  <c:v>2.8525571297248642E-2</c:v>
                </c:pt>
                <c:pt idx="31">
                  <c:v>2.6176069158513893E-2</c:v>
                </c:pt>
                <c:pt idx="32">
                  <c:v>2.3060254272039726E-2</c:v>
                </c:pt>
                <c:pt idx="33">
                  <c:v>1.9208078262859529E-2</c:v>
                </c:pt>
                <c:pt idx="34">
                  <c:v>1.489656682517404E-2</c:v>
                </c:pt>
                <c:pt idx="35">
                  <c:v>1.0481843720210549E-2</c:v>
                </c:pt>
                <c:pt idx="36">
                  <c:v>6.2891671526891235E-3</c:v>
                </c:pt>
                <c:pt idx="37">
                  <c:v>2.684231555891925E-3</c:v>
                </c:pt>
                <c:pt idx="38">
                  <c:v>5.9455092486504491E-5</c:v>
                </c:pt>
                <c:pt idx="39">
                  <c:v>-1.2729091116050473E-3</c:v>
                </c:pt>
                <c:pt idx="40">
                  <c:v>-1.0936803205101597E-3</c:v>
                </c:pt>
                <c:pt idx="41">
                  <c:v>7.3855345369400194E-4</c:v>
                </c:pt>
                <c:pt idx="42">
                  <c:v>3.9973508664522539E-3</c:v>
                </c:pt>
                <c:pt idx="43">
                  <c:v>8.1361519885139177E-3</c:v>
                </c:pt>
                <c:pt idx="44">
                  <c:v>1.2192596683911705E-2</c:v>
                </c:pt>
                <c:pt idx="45">
                  <c:v>1.4929466558178284E-2</c:v>
                </c:pt>
                <c:pt idx="46">
                  <c:v>1.5276737440745092E-2</c:v>
                </c:pt>
                <c:pt idx="47">
                  <c:v>1.3148159113106517E-2</c:v>
                </c:pt>
                <c:pt idx="48">
                  <c:v>9.4572025630187406E-3</c:v>
                </c:pt>
                <c:pt idx="49">
                  <c:v>1.4E-2</c:v>
                </c:pt>
                <c:pt idx="50">
                  <c:v>1.4E-2</c:v>
                </c:pt>
                <c:pt idx="51">
                  <c:v>1.4E-2</c:v>
                </c:pt>
                <c:pt idx="52">
                  <c:v>1.4E-2</c:v>
                </c:pt>
                <c:pt idx="53">
                  <c:v>1.4E-2</c:v>
                </c:pt>
                <c:pt idx="54">
                  <c:v>1.4E-2</c:v>
                </c:pt>
                <c:pt idx="55">
                  <c:v>1.4E-2</c:v>
                </c:pt>
                <c:pt idx="56">
                  <c:v>1.4E-2</c:v>
                </c:pt>
                <c:pt idx="57">
                  <c:v>1.4E-2</c:v>
                </c:pt>
                <c:pt idx="58">
                  <c:v>1.4E-2</c:v>
                </c:pt>
                <c:pt idx="59">
                  <c:v>1.4E-2</c:v>
                </c:pt>
                <c:pt idx="60">
                  <c:v>1.4E-2</c:v>
                </c:pt>
                <c:pt idx="61">
                  <c:v>1.4E-2</c:v>
                </c:pt>
                <c:pt idx="62">
                  <c:v>1.4E-2</c:v>
                </c:pt>
                <c:pt idx="63">
                  <c:v>1.4E-2</c:v>
                </c:pt>
                <c:pt idx="64">
                  <c:v>1.4E-2</c:v>
                </c:pt>
                <c:pt idx="65">
                  <c:v>1.4E-2</c:v>
                </c:pt>
                <c:pt idx="66">
                  <c:v>1.4E-2</c:v>
                </c:pt>
                <c:pt idx="67">
                  <c:v>1.4E-2</c:v>
                </c:pt>
                <c:pt idx="68">
                  <c:v>1.4E-2</c:v>
                </c:pt>
                <c:pt idx="69">
                  <c:v>1.4E-2</c:v>
                </c:pt>
                <c:pt idx="70">
                  <c:v>1.4E-2</c:v>
                </c:pt>
                <c:pt idx="71">
                  <c:v>1.4E-2</c:v>
                </c:pt>
                <c:pt idx="72">
                  <c:v>1.4E-2</c:v>
                </c:pt>
                <c:pt idx="73">
                  <c:v>1.4E-2</c:v>
                </c:pt>
                <c:pt idx="74">
                  <c:v>1.4E-2</c:v>
                </c:pt>
                <c:pt idx="75">
                  <c:v>1.4E-2</c:v>
                </c:pt>
                <c:pt idx="76">
                  <c:v>1.4E-2</c:v>
                </c:pt>
                <c:pt idx="77">
                  <c:v>1.4E-2</c:v>
                </c:pt>
                <c:pt idx="78">
                  <c:v>1.4E-2</c:v>
                </c:pt>
                <c:pt idx="79">
                  <c:v>1.4E-2</c:v>
                </c:pt>
              </c:numCache>
            </c:numRef>
          </c:val>
        </c:ser>
        <c:ser>
          <c:idx val="54"/>
          <c:order val="55"/>
          <c:tx>
            <c:strRef>
              <c:f>GRAPH!$BE$1</c:f>
              <c:strCache>
                <c:ptCount val="1"/>
                <c:pt idx="0">
                  <c:v>45</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GRAPH!$BE$2:$BE$81</c:f>
              <c:numCache>
                <c:formatCode>General</c:formatCode>
                <c:ptCount val="80"/>
                <c:pt idx="0">
                  <c:v>2.5303175810057921E-2</c:v>
                </c:pt>
                <c:pt idx="1">
                  <c:v>2.3297438825271577E-2</c:v>
                </c:pt>
                <c:pt idx="2">
                  <c:v>2.120223972409907E-2</c:v>
                </c:pt>
                <c:pt idx="3">
                  <c:v>1.8819717258766411E-2</c:v>
                </c:pt>
                <c:pt idx="4">
                  <c:v>1.6026226416085976E-2</c:v>
                </c:pt>
                <c:pt idx="5">
                  <c:v>1.2996119354057867E-2</c:v>
                </c:pt>
                <c:pt idx="6">
                  <c:v>9.973526706893554E-3</c:v>
                </c:pt>
                <c:pt idx="7">
                  <c:v>7.0977175101161194E-3</c:v>
                </c:pt>
                <c:pt idx="8">
                  <c:v>4.3859429060153499E-3</c:v>
                </c:pt>
                <c:pt idx="9">
                  <c:v>1.8735551777672166E-3</c:v>
                </c:pt>
                <c:pt idx="10">
                  <c:v>-4.4378888837726116E-4</c:v>
                </c:pt>
                <c:pt idx="11">
                  <c:v>-2.5761150688659029E-3</c:v>
                </c:pt>
                <c:pt idx="12">
                  <c:v>-4.3560384922081141E-3</c:v>
                </c:pt>
                <c:pt idx="13">
                  <c:v>-5.5843607192016531E-3</c:v>
                </c:pt>
                <c:pt idx="14">
                  <c:v>-6.0991206009679555E-3</c:v>
                </c:pt>
                <c:pt idx="15">
                  <c:v>-5.6919220769413581E-3</c:v>
                </c:pt>
                <c:pt idx="16">
                  <c:v>-4.1322473677884997E-3</c:v>
                </c:pt>
                <c:pt idx="17">
                  <c:v>-1.3232629336661361E-3</c:v>
                </c:pt>
                <c:pt idx="18">
                  <c:v>2.6934303311887398E-3</c:v>
                </c:pt>
                <c:pt idx="19">
                  <c:v>7.5899606059217639E-3</c:v>
                </c:pt>
                <c:pt idx="20">
                  <c:v>1.2922466384241216E-2</c:v>
                </c:pt>
                <c:pt idx="21">
                  <c:v>1.8290143367509337E-2</c:v>
                </c:pt>
                <c:pt idx="22">
                  <c:v>2.3382507970183819E-2</c:v>
                </c:pt>
                <c:pt idx="23">
                  <c:v>2.7765176063372587E-2</c:v>
                </c:pt>
                <c:pt idx="24">
                  <c:v>3.103475036518244E-2</c:v>
                </c:pt>
                <c:pt idx="25">
                  <c:v>3.2997136898450297E-2</c:v>
                </c:pt>
                <c:pt idx="26">
                  <c:v>3.3740723872214051E-2</c:v>
                </c:pt>
                <c:pt idx="27">
                  <c:v>3.3467003333997436E-2</c:v>
                </c:pt>
                <c:pt idx="28">
                  <c:v>3.2414366327497834E-2</c:v>
                </c:pt>
                <c:pt idx="29">
                  <c:v>3.075244246762443E-2</c:v>
                </c:pt>
                <c:pt idx="30">
                  <c:v>2.8518597646293387E-2</c:v>
                </c:pt>
                <c:pt idx="31">
                  <c:v>2.5578820004573566E-2</c:v>
                </c:pt>
                <c:pt idx="32">
                  <c:v>2.1778534141699279E-2</c:v>
                </c:pt>
                <c:pt idx="33">
                  <c:v>1.7224435262326532E-2</c:v>
                </c:pt>
                <c:pt idx="34">
                  <c:v>1.2256401343829659E-2</c:v>
                </c:pt>
                <c:pt idx="35">
                  <c:v>7.2612373483043058E-3</c:v>
                </c:pt>
                <c:pt idx="36">
                  <c:v>2.5819358135459325E-3</c:v>
                </c:pt>
                <c:pt idx="37">
                  <c:v>-1.405170486240559E-3</c:v>
                </c:pt>
                <c:pt idx="38">
                  <c:v>-4.2498845501577343E-3</c:v>
                </c:pt>
                <c:pt idx="39">
                  <c:v>-5.5815745933847083E-3</c:v>
                </c:pt>
                <c:pt idx="40">
                  <c:v>-5.1063571594032187E-3</c:v>
                </c:pt>
                <c:pt idx="41">
                  <c:v>-2.6012006744084992E-3</c:v>
                </c:pt>
                <c:pt idx="42">
                  <c:v>1.7550765475277119E-3</c:v>
                </c:pt>
                <c:pt idx="43">
                  <c:v>7.2963143630373484E-3</c:v>
                </c:pt>
                <c:pt idx="44">
                  <c:v>1.2805772439087204E-2</c:v>
                </c:pt>
                <c:pt idx="45">
                  <c:v>1.6762393725300972E-2</c:v>
                </c:pt>
                <c:pt idx="46">
                  <c:v>1.7886898125842543E-2</c:v>
                </c:pt>
                <c:pt idx="47">
                  <c:v>1.6051114025515067E-2</c:v>
                </c:pt>
                <c:pt idx="48">
                  <c:v>1.2302245379243293E-2</c:v>
                </c:pt>
                <c:pt idx="49">
                  <c:v>1.2999999999999999E-2</c:v>
                </c:pt>
                <c:pt idx="50">
                  <c:v>1.2999999999999999E-2</c:v>
                </c:pt>
                <c:pt idx="51">
                  <c:v>1.2999999999999999E-2</c:v>
                </c:pt>
                <c:pt idx="52">
                  <c:v>1.2999999999999999E-2</c:v>
                </c:pt>
                <c:pt idx="53">
                  <c:v>1.2999999999999999E-2</c:v>
                </c:pt>
                <c:pt idx="54">
                  <c:v>1.2999999999999999E-2</c:v>
                </c:pt>
                <c:pt idx="55">
                  <c:v>1.2999999999999999E-2</c:v>
                </c:pt>
                <c:pt idx="56">
                  <c:v>1.2999999999999999E-2</c:v>
                </c:pt>
                <c:pt idx="57">
                  <c:v>1.2999999999999999E-2</c:v>
                </c:pt>
                <c:pt idx="58">
                  <c:v>1.2999999999999999E-2</c:v>
                </c:pt>
                <c:pt idx="59">
                  <c:v>1.2999999999999999E-2</c:v>
                </c:pt>
                <c:pt idx="60">
                  <c:v>1.2999999999999999E-2</c:v>
                </c:pt>
                <c:pt idx="61">
                  <c:v>1.2999999999999999E-2</c:v>
                </c:pt>
                <c:pt idx="62">
                  <c:v>1.2999999999999999E-2</c:v>
                </c:pt>
                <c:pt idx="63">
                  <c:v>1.2999999999999999E-2</c:v>
                </c:pt>
                <c:pt idx="64">
                  <c:v>1.2999999999999999E-2</c:v>
                </c:pt>
                <c:pt idx="65">
                  <c:v>1.2999999999999999E-2</c:v>
                </c:pt>
                <c:pt idx="66">
                  <c:v>1.2999999999999999E-2</c:v>
                </c:pt>
                <c:pt idx="67">
                  <c:v>1.2999999999999999E-2</c:v>
                </c:pt>
                <c:pt idx="68">
                  <c:v>1.2999999999999999E-2</c:v>
                </c:pt>
                <c:pt idx="69">
                  <c:v>1.2999999999999999E-2</c:v>
                </c:pt>
                <c:pt idx="70">
                  <c:v>1.2999999999999999E-2</c:v>
                </c:pt>
                <c:pt idx="71">
                  <c:v>1.2999999999999999E-2</c:v>
                </c:pt>
                <c:pt idx="72">
                  <c:v>1.2999999999999999E-2</c:v>
                </c:pt>
                <c:pt idx="73">
                  <c:v>1.2999999999999999E-2</c:v>
                </c:pt>
                <c:pt idx="74">
                  <c:v>1.2999999999999999E-2</c:v>
                </c:pt>
                <c:pt idx="75">
                  <c:v>1.2999999999999999E-2</c:v>
                </c:pt>
                <c:pt idx="76">
                  <c:v>1.2999999999999999E-2</c:v>
                </c:pt>
                <c:pt idx="77">
                  <c:v>1.2999999999999999E-2</c:v>
                </c:pt>
                <c:pt idx="78">
                  <c:v>1.2999999999999999E-2</c:v>
                </c:pt>
                <c:pt idx="79">
                  <c:v>1.2999999999999999E-2</c:v>
                </c:pt>
              </c:numCache>
            </c:numRef>
          </c:val>
        </c:ser>
        <c:ser>
          <c:idx val="55"/>
          <c:order val="56"/>
          <c:tx>
            <c:strRef>
              <c:f>GRAPH!$BF$1</c:f>
              <c:strCache>
                <c:ptCount val="1"/>
                <c:pt idx="0">
                  <c:v>44</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GRAPH!$BF$2:$BF$81</c:f>
              <c:numCache>
                <c:formatCode>General</c:formatCode>
                <c:ptCount val="80"/>
                <c:pt idx="0">
                  <c:v>2.6800216847101432E-2</c:v>
                </c:pt>
                <c:pt idx="1">
                  <c:v>2.4706841998285767E-2</c:v>
                </c:pt>
                <c:pt idx="2">
                  <c:v>2.2482022628136256E-2</c:v>
                </c:pt>
                <c:pt idx="3">
                  <c:v>1.9913062814054361E-2</c:v>
                </c:pt>
                <c:pt idx="4">
                  <c:v>1.6880824340976153E-2</c:v>
                </c:pt>
                <c:pt idx="5">
                  <c:v>1.3604309735806841E-2</c:v>
                </c:pt>
                <c:pt idx="6">
                  <c:v>1.0364553133003107E-2</c:v>
                </c:pt>
                <c:pt idx="7">
                  <c:v>7.319886566586109E-3</c:v>
                </c:pt>
                <c:pt idx="8">
                  <c:v>4.4463939420841259E-3</c:v>
                </c:pt>
                <c:pt idx="9">
                  <c:v>1.7307013956536776E-3</c:v>
                </c:pt>
                <c:pt idx="10">
                  <c:v>-8.2594151718362596E-4</c:v>
                </c:pt>
                <c:pt idx="11">
                  <c:v>-3.2124296881916869E-3</c:v>
                </c:pt>
                <c:pt idx="12">
                  <c:v>-5.2613657269289238E-3</c:v>
                </c:pt>
                <c:pt idx="13">
                  <c:v>-6.7413748687337183E-3</c:v>
                </c:pt>
                <c:pt idx="14">
                  <c:v>-7.431145174976006E-3</c:v>
                </c:pt>
                <c:pt idx="15">
                  <c:v>-7.0975199721519111E-3</c:v>
                </c:pt>
                <c:pt idx="16">
                  <c:v>-5.4917248693164833E-3</c:v>
                </c:pt>
                <c:pt idx="17">
                  <c:v>-2.4981594309743116E-3</c:v>
                </c:pt>
                <c:pt idx="18">
                  <c:v>1.8521560172560791E-3</c:v>
                </c:pt>
                <c:pt idx="19">
                  <c:v>7.2007712715128624E-3</c:v>
                </c:pt>
                <c:pt idx="20">
                  <c:v>1.3009494984915881E-2</c:v>
                </c:pt>
                <c:pt idx="21">
                  <c:v>1.8761907852067217E-2</c:v>
                </c:pt>
                <c:pt idx="22">
                  <c:v>2.4078266918461488E-2</c:v>
                </c:pt>
                <c:pt idx="23">
                  <c:v>2.8539401979273293E-2</c:v>
                </c:pt>
                <c:pt idx="24">
                  <c:v>3.1806929075978263E-2</c:v>
                </c:pt>
                <c:pt idx="25">
                  <c:v>3.3760046552971268E-2</c:v>
                </c:pt>
                <c:pt idx="26">
                  <c:v>3.4486585504059253E-2</c:v>
                </c:pt>
                <c:pt idx="27">
                  <c:v>3.4152654813144667E-2</c:v>
                </c:pt>
                <c:pt idx="28">
                  <c:v>3.2940045944131358E-2</c:v>
                </c:pt>
                <c:pt idx="29">
                  <c:v>3.0957654672051915E-2</c:v>
                </c:pt>
                <c:pt idx="30">
                  <c:v>2.8204840502276229E-2</c:v>
                </c:pt>
                <c:pt idx="31">
                  <c:v>2.4557686744228868E-2</c:v>
                </c:pt>
                <c:pt idx="32">
                  <c:v>1.9935486696163629E-2</c:v>
                </c:pt>
                <c:pt idx="33">
                  <c:v>1.4567717111254597E-2</c:v>
                </c:pt>
                <c:pt idx="34">
                  <c:v>8.8944104139258018E-3</c:v>
                </c:pt>
                <c:pt idx="35">
                  <c:v>3.3548401959085927E-3</c:v>
                </c:pt>
                <c:pt idx="36">
                  <c:v>-1.6867805297648975E-3</c:v>
                </c:pt>
                <c:pt idx="37">
                  <c:v>-5.8713858692265308E-3</c:v>
                </c:pt>
                <c:pt idx="38">
                  <c:v>-8.7258923974118385E-3</c:v>
                </c:pt>
                <c:pt idx="39">
                  <c:v>-9.8582959234339018E-3</c:v>
                </c:pt>
                <c:pt idx="40">
                  <c:v>-8.9185983251562906E-3</c:v>
                </c:pt>
                <c:pt idx="41">
                  <c:v>-5.5898944527041916E-3</c:v>
                </c:pt>
                <c:pt idx="42">
                  <c:v>3.4757478134195274E-5</c:v>
                </c:pt>
                <c:pt idx="43">
                  <c:v>7.1644946440003743E-3</c:v>
                </c:pt>
                <c:pt idx="44">
                  <c:v>1.4295611326612501E-2</c:v>
                </c:pt>
                <c:pt idx="45">
                  <c:v>1.9579358753504028E-2</c:v>
                </c:pt>
                <c:pt idx="46">
                  <c:v>2.1495238572688313E-2</c:v>
                </c:pt>
                <c:pt idx="47">
                  <c:v>1.9858473147729372E-2</c:v>
                </c:pt>
                <c:pt idx="48">
                  <c:v>1.5873187085457596E-2</c:v>
                </c:pt>
                <c:pt idx="49">
                  <c:v>1.2E-2</c:v>
                </c:pt>
                <c:pt idx="50">
                  <c:v>1.2E-2</c:v>
                </c:pt>
                <c:pt idx="51">
                  <c:v>1.2E-2</c:v>
                </c:pt>
                <c:pt idx="52">
                  <c:v>1.2E-2</c:v>
                </c:pt>
                <c:pt idx="53">
                  <c:v>1.2E-2</c:v>
                </c:pt>
                <c:pt idx="54">
                  <c:v>1.2E-2</c:v>
                </c:pt>
                <c:pt idx="55">
                  <c:v>1.2E-2</c:v>
                </c:pt>
                <c:pt idx="56">
                  <c:v>1.2E-2</c:v>
                </c:pt>
                <c:pt idx="57">
                  <c:v>1.2E-2</c:v>
                </c:pt>
                <c:pt idx="58">
                  <c:v>1.2E-2</c:v>
                </c:pt>
                <c:pt idx="59">
                  <c:v>1.2E-2</c:v>
                </c:pt>
                <c:pt idx="60">
                  <c:v>1.2E-2</c:v>
                </c:pt>
                <c:pt idx="61">
                  <c:v>1.2E-2</c:v>
                </c:pt>
                <c:pt idx="62">
                  <c:v>1.2E-2</c:v>
                </c:pt>
                <c:pt idx="63">
                  <c:v>1.2E-2</c:v>
                </c:pt>
                <c:pt idx="64">
                  <c:v>1.2E-2</c:v>
                </c:pt>
                <c:pt idx="65">
                  <c:v>1.2E-2</c:v>
                </c:pt>
                <c:pt idx="66">
                  <c:v>1.2E-2</c:v>
                </c:pt>
                <c:pt idx="67">
                  <c:v>1.2E-2</c:v>
                </c:pt>
                <c:pt idx="68">
                  <c:v>1.2E-2</c:v>
                </c:pt>
                <c:pt idx="69">
                  <c:v>1.2E-2</c:v>
                </c:pt>
                <c:pt idx="70">
                  <c:v>1.2E-2</c:v>
                </c:pt>
                <c:pt idx="71">
                  <c:v>1.2E-2</c:v>
                </c:pt>
                <c:pt idx="72">
                  <c:v>1.2E-2</c:v>
                </c:pt>
                <c:pt idx="73">
                  <c:v>1.2E-2</c:v>
                </c:pt>
                <c:pt idx="74">
                  <c:v>1.2E-2</c:v>
                </c:pt>
                <c:pt idx="75">
                  <c:v>1.2E-2</c:v>
                </c:pt>
                <c:pt idx="76">
                  <c:v>1.2E-2</c:v>
                </c:pt>
                <c:pt idx="77">
                  <c:v>1.2E-2</c:v>
                </c:pt>
                <c:pt idx="78">
                  <c:v>1.2E-2</c:v>
                </c:pt>
                <c:pt idx="79">
                  <c:v>1.2E-2</c:v>
                </c:pt>
              </c:numCache>
            </c:numRef>
          </c:val>
        </c:ser>
        <c:ser>
          <c:idx val="56"/>
          <c:order val="57"/>
          <c:tx>
            <c:strRef>
              <c:f>GRAPH!$BG$1</c:f>
              <c:strCache>
                <c:ptCount val="1"/>
                <c:pt idx="0">
                  <c:v>43</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GRAPH!$BG$2:$BG$81</c:f>
              <c:numCache>
                <c:formatCode>General</c:formatCode>
                <c:ptCount val="80"/>
                <c:pt idx="0">
                  <c:v>2.8393697294235021E-2</c:v>
                </c:pt>
                <c:pt idx="1">
                  <c:v>2.617294577776097E-2</c:v>
                </c:pt>
                <c:pt idx="2">
                  <c:v>2.3776661783545205E-2</c:v>
                </c:pt>
                <c:pt idx="3">
                  <c:v>2.0977303712414574E-2</c:v>
                </c:pt>
                <c:pt idx="4">
                  <c:v>1.766234427611213E-2</c:v>
                </c:pt>
                <c:pt idx="5">
                  <c:v>1.4099266228035368E-2</c:v>
                </c:pt>
                <c:pt idx="6">
                  <c:v>1.0610355239289881E-2</c:v>
                </c:pt>
                <c:pt idx="7">
                  <c:v>7.3772565075959085E-3</c:v>
                </c:pt>
                <c:pt idx="8">
                  <c:v>4.3365617554870228E-3</c:v>
                </c:pt>
                <c:pt idx="9">
                  <c:v>1.4245068391426363E-3</c:v>
                </c:pt>
                <c:pt idx="10">
                  <c:v>-1.3543449756518999E-3</c:v>
                </c:pt>
                <c:pt idx="11">
                  <c:v>-3.9677055842954889E-3</c:v>
                </c:pt>
                <c:pt idx="12">
                  <c:v>-6.2493785514403655E-3</c:v>
                </c:pt>
                <c:pt idx="13">
                  <c:v>-7.9368620425641634E-3</c:v>
                </c:pt>
                <c:pt idx="14">
                  <c:v>-8.7518595282753964E-3</c:v>
                </c:pt>
                <c:pt idx="15">
                  <c:v>-8.4422867467068841E-3</c:v>
                </c:pt>
                <c:pt idx="16">
                  <c:v>-6.7475259837164181E-3</c:v>
                </c:pt>
                <c:pt idx="17">
                  <c:v>-3.5403647350573664E-3</c:v>
                </c:pt>
                <c:pt idx="18">
                  <c:v>1.1526917453558161E-3</c:v>
                </c:pt>
                <c:pt idx="19">
                  <c:v>6.9409991348841071E-3</c:v>
                </c:pt>
                <c:pt idx="20">
                  <c:v>1.3193856027149065E-2</c:v>
                </c:pt>
                <c:pt idx="21">
                  <c:v>1.9282617791012258E-2</c:v>
                </c:pt>
                <c:pt idx="22">
                  <c:v>2.4761945634937055E-2</c:v>
                </c:pt>
                <c:pt idx="23">
                  <c:v>2.9234942749316262E-2</c:v>
                </c:pt>
                <c:pt idx="24">
                  <c:v>3.2435957311084951E-2</c:v>
                </c:pt>
                <c:pt idx="25">
                  <c:v>3.4326901057496362E-2</c:v>
                </c:pt>
                <c:pt idx="26">
                  <c:v>3.5000220994445441E-2</c:v>
                </c:pt>
                <c:pt idx="27">
                  <c:v>3.4585516920983106E-2</c:v>
                </c:pt>
                <c:pt idx="28">
                  <c:v>3.3197637156530568E-2</c:v>
                </c:pt>
                <c:pt idx="29">
                  <c:v>3.0868105907282506E-2</c:v>
                </c:pt>
                <c:pt idx="30">
                  <c:v>2.754360891338814E-2</c:v>
                </c:pt>
                <c:pt idx="31">
                  <c:v>2.3104283625212219E-2</c:v>
                </c:pt>
                <c:pt idx="32">
                  <c:v>1.7554172456037742E-2</c:v>
                </c:pt>
                <c:pt idx="33">
                  <c:v>1.1274014556428624E-2</c:v>
                </c:pt>
                <c:pt idx="34">
                  <c:v>4.8412318322664794E-3</c:v>
                </c:pt>
                <c:pt idx="35">
                  <c:v>-1.2180938643522321E-3</c:v>
                </c:pt>
                <c:pt idx="36">
                  <c:v>-6.5019947419502344E-3</c:v>
                </c:pt>
                <c:pt idx="37">
                  <c:v>-1.0677121950094737E-2</c:v>
                </c:pt>
                <c:pt idx="38">
                  <c:v>-1.3281305341828142E-2</c:v>
                </c:pt>
                <c:pt idx="39">
                  <c:v>-1.3943726313554006E-2</c:v>
                </c:pt>
                <c:pt idx="40">
                  <c:v>-1.2294875568888308E-2</c:v>
                </c:pt>
                <c:pt idx="41">
                  <c:v>-7.9444368789596265E-3</c:v>
                </c:pt>
                <c:pt idx="42">
                  <c:v>-9.0936849113654183E-4</c:v>
                </c:pt>
                <c:pt idx="43">
                  <c:v>7.89586236326556E-3</c:v>
                </c:pt>
                <c:pt idx="44">
                  <c:v>1.6684118495642553E-2</c:v>
                </c:pt>
                <c:pt idx="45">
                  <c:v>2.3279352451538449E-2</c:v>
                </c:pt>
                <c:pt idx="46">
                  <c:v>2.5913563975519249E-2</c:v>
                </c:pt>
                <c:pt idx="47">
                  <c:v>2.434532437543091E-2</c:v>
                </c:pt>
                <c:pt idx="48">
                  <c:v>1.9947678715436457E-2</c:v>
                </c:pt>
                <c:pt idx="49">
                  <c:v>1.0999999999999999E-2</c:v>
                </c:pt>
                <c:pt idx="50">
                  <c:v>1.0999999999999999E-2</c:v>
                </c:pt>
                <c:pt idx="51">
                  <c:v>1.0999999999999999E-2</c:v>
                </c:pt>
                <c:pt idx="52">
                  <c:v>1.0999999999999999E-2</c:v>
                </c:pt>
                <c:pt idx="53">
                  <c:v>1.0999999999999999E-2</c:v>
                </c:pt>
                <c:pt idx="54">
                  <c:v>1.0999999999999999E-2</c:v>
                </c:pt>
                <c:pt idx="55">
                  <c:v>1.0999999999999999E-2</c:v>
                </c:pt>
                <c:pt idx="56">
                  <c:v>1.0999999999999999E-2</c:v>
                </c:pt>
                <c:pt idx="57">
                  <c:v>1.0999999999999999E-2</c:v>
                </c:pt>
                <c:pt idx="58">
                  <c:v>1.0999999999999999E-2</c:v>
                </c:pt>
                <c:pt idx="59">
                  <c:v>1.0999999999999999E-2</c:v>
                </c:pt>
                <c:pt idx="60">
                  <c:v>1.0999999999999999E-2</c:v>
                </c:pt>
                <c:pt idx="61">
                  <c:v>1.0999999999999999E-2</c:v>
                </c:pt>
                <c:pt idx="62">
                  <c:v>1.0999999999999999E-2</c:v>
                </c:pt>
                <c:pt idx="63">
                  <c:v>1.0999999999999999E-2</c:v>
                </c:pt>
                <c:pt idx="64">
                  <c:v>1.0999999999999999E-2</c:v>
                </c:pt>
                <c:pt idx="65">
                  <c:v>1.0999999999999999E-2</c:v>
                </c:pt>
                <c:pt idx="66">
                  <c:v>1.0999999999999999E-2</c:v>
                </c:pt>
                <c:pt idx="67">
                  <c:v>1.0999999999999999E-2</c:v>
                </c:pt>
                <c:pt idx="68">
                  <c:v>1.0999999999999999E-2</c:v>
                </c:pt>
                <c:pt idx="69">
                  <c:v>1.0999999999999999E-2</c:v>
                </c:pt>
                <c:pt idx="70">
                  <c:v>1.0999999999999999E-2</c:v>
                </c:pt>
                <c:pt idx="71">
                  <c:v>1.0999999999999999E-2</c:v>
                </c:pt>
                <c:pt idx="72">
                  <c:v>1.0999999999999999E-2</c:v>
                </c:pt>
                <c:pt idx="73">
                  <c:v>1.0999999999999999E-2</c:v>
                </c:pt>
                <c:pt idx="74">
                  <c:v>1.0999999999999999E-2</c:v>
                </c:pt>
                <c:pt idx="75">
                  <c:v>1.0999999999999999E-2</c:v>
                </c:pt>
                <c:pt idx="76">
                  <c:v>1.0999999999999999E-2</c:v>
                </c:pt>
                <c:pt idx="77">
                  <c:v>1.0999999999999999E-2</c:v>
                </c:pt>
                <c:pt idx="78">
                  <c:v>1.0999999999999999E-2</c:v>
                </c:pt>
                <c:pt idx="79">
                  <c:v>1.0999999999999999E-2</c:v>
                </c:pt>
              </c:numCache>
            </c:numRef>
          </c:val>
        </c:ser>
        <c:ser>
          <c:idx val="57"/>
          <c:order val="58"/>
          <c:tx>
            <c:strRef>
              <c:f>GRAPH!$BH$1</c:f>
              <c:strCache>
                <c:ptCount val="1"/>
                <c:pt idx="0">
                  <c:v>42</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GRAPH!$BH$2:$BH$81</c:f>
              <c:numCache>
                <c:formatCode>General</c:formatCode>
                <c:ptCount val="80"/>
                <c:pt idx="0">
                  <c:v>3.0107187819949033E-2</c:v>
                </c:pt>
                <c:pt idx="1">
                  <c:v>2.7681830175468991E-2</c:v>
                </c:pt>
                <c:pt idx="2">
                  <c:v>2.5046404826562729E-2</c:v>
                </c:pt>
                <c:pt idx="3">
                  <c:v>2.196317443252005E-2</c:v>
                </c:pt>
                <c:pt idx="4">
                  <c:v>1.8330198153977184E-2</c:v>
                </c:pt>
                <c:pt idx="5">
                  <c:v>1.4457249898499835E-2</c:v>
                </c:pt>
                <c:pt idx="6">
                  <c:v>1.0699373658245359E-2</c:v>
                </c:pt>
                <c:pt idx="7">
                  <c:v>7.2586875219826652E-3</c:v>
                </c:pt>
                <c:pt idx="8">
                  <c:v>4.041665150164464E-3</c:v>
                </c:pt>
                <c:pt idx="9">
                  <c:v>9.4373636991895715E-4</c:v>
                </c:pt>
                <c:pt idx="10">
                  <c:v>-2.0311823301117915E-3</c:v>
                </c:pt>
                <c:pt idx="11">
                  <c:v>-4.8353432696692789E-3</c:v>
                </c:pt>
                <c:pt idx="12">
                  <c:v>-7.2986336714253586E-3</c:v>
                </c:pt>
                <c:pt idx="13">
                  <c:v>-9.1337107389879435E-3</c:v>
                </c:pt>
                <c:pt idx="14">
                  <c:v>-1.0020207240742041E-2</c:v>
                </c:pt>
                <c:pt idx="15">
                  <c:v>-9.6922037518860638E-3</c:v>
                </c:pt>
                <c:pt idx="16">
                  <c:v>-7.8806124492591945E-3</c:v>
                </c:pt>
                <c:pt idx="17">
                  <c:v>-4.4502743363070696E-3</c:v>
                </c:pt>
                <c:pt idx="18">
                  <c:v>5.6678028015644255E-4</c:v>
                </c:pt>
                <c:pt idx="19">
                  <c:v>6.7462021295799923E-3</c:v>
                </c:pt>
                <c:pt idx="20">
                  <c:v>1.3380122609726319E-2</c:v>
                </c:pt>
                <c:pt idx="21">
                  <c:v>1.9751658099129377E-2</c:v>
                </c:pt>
                <c:pt idx="22">
                  <c:v>2.5359471306385495E-2</c:v>
                </c:pt>
                <c:pt idx="23">
                  <c:v>2.9823954539802466E-2</c:v>
                </c:pt>
                <c:pt idx="24">
                  <c:v>3.2934406144532358E-2</c:v>
                </c:pt>
                <c:pt idx="25">
                  <c:v>3.4721640833804912E-2</c:v>
                </c:pt>
                <c:pt idx="26">
                  <c:v>3.5289292449080856E-2</c:v>
                </c:pt>
                <c:pt idx="27">
                  <c:v>3.4743332187156528E-2</c:v>
                </c:pt>
                <c:pt idx="28">
                  <c:v>3.3137016526469276E-2</c:v>
                </c:pt>
                <c:pt idx="29">
                  <c:v>3.0423392013114503E-2</c:v>
                </c:pt>
                <c:pt idx="30">
                  <c:v>2.6492358179201925E-2</c:v>
                </c:pt>
                <c:pt idx="31">
                  <c:v>2.1219450640975523E-2</c:v>
                </c:pt>
                <c:pt idx="32">
                  <c:v>1.4684995535588108E-2</c:v>
                </c:pt>
                <c:pt idx="33">
                  <c:v>7.4253572050524408E-3</c:v>
                </c:pt>
                <c:pt idx="34">
                  <c:v>1.8798994055690965E-4</c:v>
                </c:pt>
                <c:pt idx="35">
                  <c:v>-6.3717790111503803E-3</c:v>
                </c:pt>
                <c:pt idx="36">
                  <c:v>-1.1786079615972112E-2</c:v>
                </c:pt>
                <c:pt idx="37">
                  <c:v>-1.5736187306841343E-2</c:v>
                </c:pt>
                <c:pt idx="38">
                  <c:v>-1.7803122926030923E-2</c:v>
                </c:pt>
                <c:pt idx="39">
                  <c:v>-1.7679209174668475E-2</c:v>
                </c:pt>
                <c:pt idx="40">
                  <c:v>-1.5023238271942629E-2</c:v>
                </c:pt>
                <c:pt idx="41">
                  <c:v>-9.43137292193863E-3</c:v>
                </c:pt>
                <c:pt idx="42">
                  <c:v>-8.935810350052531E-4</c:v>
                </c:pt>
                <c:pt idx="43">
                  <c:v>9.5646216200221401E-3</c:v>
                </c:pt>
                <c:pt idx="44">
                  <c:v>1.991576439170395E-2</c:v>
                </c:pt>
                <c:pt idx="45">
                  <c:v>2.76950120234708E-2</c:v>
                </c:pt>
                <c:pt idx="46">
                  <c:v>3.0903974114270705E-2</c:v>
                </c:pt>
                <c:pt idx="47">
                  <c:v>2.9253497256465422E-2</c:v>
                </c:pt>
                <c:pt idx="48">
                  <c:v>2.4289237962788812E-2</c:v>
                </c:pt>
                <c:pt idx="49">
                  <c:v>0.01</c:v>
                </c:pt>
                <c:pt idx="50">
                  <c:v>0.01</c:v>
                </c:pt>
                <c:pt idx="51">
                  <c:v>0.01</c:v>
                </c:pt>
                <c:pt idx="52">
                  <c:v>0.01</c:v>
                </c:pt>
                <c:pt idx="53">
                  <c:v>0.01</c:v>
                </c:pt>
                <c:pt idx="54">
                  <c:v>0.01</c:v>
                </c:pt>
                <c:pt idx="55">
                  <c:v>0.01</c:v>
                </c:pt>
                <c:pt idx="56">
                  <c:v>0.01</c:v>
                </c:pt>
                <c:pt idx="57">
                  <c:v>0.01</c:v>
                </c:pt>
                <c:pt idx="58">
                  <c:v>0.01</c:v>
                </c:pt>
                <c:pt idx="59">
                  <c:v>0.01</c:v>
                </c:pt>
                <c:pt idx="60">
                  <c:v>0.01</c:v>
                </c:pt>
                <c:pt idx="61">
                  <c:v>0.01</c:v>
                </c:pt>
                <c:pt idx="62">
                  <c:v>0.01</c:v>
                </c:pt>
                <c:pt idx="63">
                  <c:v>0.01</c:v>
                </c:pt>
                <c:pt idx="64">
                  <c:v>0.01</c:v>
                </c:pt>
                <c:pt idx="65">
                  <c:v>0.01</c:v>
                </c:pt>
                <c:pt idx="66">
                  <c:v>0.01</c:v>
                </c:pt>
                <c:pt idx="67">
                  <c:v>0.01</c:v>
                </c:pt>
                <c:pt idx="68">
                  <c:v>0.01</c:v>
                </c:pt>
                <c:pt idx="69">
                  <c:v>0.01</c:v>
                </c:pt>
                <c:pt idx="70">
                  <c:v>0.01</c:v>
                </c:pt>
                <c:pt idx="71">
                  <c:v>0.01</c:v>
                </c:pt>
                <c:pt idx="72">
                  <c:v>0.01</c:v>
                </c:pt>
                <c:pt idx="73">
                  <c:v>0.01</c:v>
                </c:pt>
                <c:pt idx="74">
                  <c:v>0.01</c:v>
                </c:pt>
                <c:pt idx="75">
                  <c:v>0.01</c:v>
                </c:pt>
                <c:pt idx="76">
                  <c:v>0.01</c:v>
                </c:pt>
                <c:pt idx="77">
                  <c:v>0.01</c:v>
                </c:pt>
                <c:pt idx="78">
                  <c:v>0.01</c:v>
                </c:pt>
                <c:pt idx="79">
                  <c:v>0.01</c:v>
                </c:pt>
              </c:numCache>
            </c:numRef>
          </c:val>
        </c:ser>
        <c:ser>
          <c:idx val="58"/>
          <c:order val="59"/>
          <c:tx>
            <c:strRef>
              <c:f>GRAPH!$BI$1</c:f>
              <c:strCache>
                <c:ptCount val="1"/>
                <c:pt idx="0">
                  <c:v>41</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GRAPH!$BI$2:$BI$81</c:f>
              <c:numCache>
                <c:formatCode>General</c:formatCode>
                <c:ptCount val="80"/>
                <c:pt idx="0">
                  <c:v>3.1934815263657934E-2</c:v>
                </c:pt>
                <c:pt idx="1">
                  <c:v>2.9208393978272462E-2</c:v>
                </c:pt>
                <c:pt idx="2">
                  <c:v>2.6254522950413195E-2</c:v>
                </c:pt>
                <c:pt idx="3">
                  <c:v>2.2833401250010765E-2</c:v>
                </c:pt>
                <c:pt idx="4">
                  <c:v>1.8860325353810214E-2</c:v>
                </c:pt>
                <c:pt idx="5">
                  <c:v>1.4672716957213505E-2</c:v>
                </c:pt>
                <c:pt idx="6">
                  <c:v>1.0640167098183606E-2</c:v>
                </c:pt>
                <c:pt idx="7">
                  <c:v>6.9780175603980643E-3</c:v>
                </c:pt>
                <c:pt idx="8">
                  <c:v>3.5770288825303087E-3</c:v>
                </c:pt>
                <c:pt idx="9">
                  <c:v>3.0834422442971299E-4</c:v>
                </c:pt>
                <c:pt idx="10">
                  <c:v>-2.8314547622039221E-3</c:v>
                </c:pt>
                <c:pt idx="11">
                  <c:v>-5.7884815157409619E-3</c:v>
                </c:pt>
                <c:pt idx="12">
                  <c:v>-8.3779290511969418E-3</c:v>
                </c:pt>
                <c:pt idx="13">
                  <c:v>-1.0297063080566327E-2</c:v>
                </c:pt>
                <c:pt idx="14">
                  <c:v>-1.1207176600452895E-2</c:v>
                </c:pt>
                <c:pt idx="15">
                  <c:v>-1.0831104523383095E-2</c:v>
                </c:pt>
                <c:pt idx="16">
                  <c:v>-8.8925898463301234E-3</c:v>
                </c:pt>
                <c:pt idx="17">
                  <c:v>-5.2495922792237248E-3</c:v>
                </c:pt>
                <c:pt idx="18">
                  <c:v>4.8802169819617269E-5</c:v>
                </c:pt>
                <c:pt idx="19">
                  <c:v>6.5445720488029879E-3</c:v>
                </c:pt>
                <c:pt idx="20">
                  <c:v>1.3478299839513208E-2</c:v>
                </c:pt>
                <c:pt idx="21">
                  <c:v>2.0082394498979861E-2</c:v>
                </c:pt>
                <c:pt idx="22">
                  <c:v>2.5810415839616518E-2</c:v>
                </c:pt>
                <c:pt idx="23">
                  <c:v>3.0283970779856229E-2</c:v>
                </c:pt>
                <c:pt idx="24">
                  <c:v>3.3311465646430949E-2</c:v>
                </c:pt>
                <c:pt idx="25">
                  <c:v>3.4962271920867427E-2</c:v>
                </c:pt>
                <c:pt idx="26">
                  <c:v>3.5357834278512246E-2</c:v>
                </c:pt>
                <c:pt idx="27">
                  <c:v>3.4604737609091774E-2</c:v>
                </c:pt>
                <c:pt idx="28">
                  <c:v>3.271317762713255E-2</c:v>
                </c:pt>
                <c:pt idx="29">
                  <c:v>2.9570707549024799E-2</c:v>
                </c:pt>
                <c:pt idx="30">
                  <c:v>2.5017488519944231E-2</c:v>
                </c:pt>
                <c:pt idx="31">
                  <c:v>1.8917467746323857E-2</c:v>
                </c:pt>
                <c:pt idx="32">
                  <c:v>1.1401921935263348E-2</c:v>
                </c:pt>
                <c:pt idx="33">
                  <c:v>3.1468170621398173E-3</c:v>
                </c:pt>
                <c:pt idx="34">
                  <c:v>-4.9088583515306539E-3</c:v>
                </c:pt>
                <c:pt idx="35">
                  <c:v>-1.19380082295093E-2</c:v>
                </c:pt>
                <c:pt idx="36">
                  <c:v>-1.7372715624014656E-2</c:v>
                </c:pt>
                <c:pt idx="37">
                  <c:v>-2.0887997266900049E-2</c:v>
                </c:pt>
                <c:pt idx="38">
                  <c:v>-2.2136942584866093E-2</c:v>
                </c:pt>
                <c:pt idx="39">
                  <c:v>-2.0912373695570974E-2</c:v>
                </c:pt>
                <c:pt idx="40">
                  <c:v>-1.6957194534666042E-2</c:v>
                </c:pt>
                <c:pt idx="41">
                  <c:v>-9.9297786710539349E-3</c:v>
                </c:pt>
                <c:pt idx="42">
                  <c:v>1.3918938116797008E-4</c:v>
                </c:pt>
                <c:pt idx="43">
                  <c:v>1.2134829363813382E-2</c:v>
                </c:pt>
                <c:pt idx="44">
                  <c:v>2.3858655339752399E-2</c:v>
                </c:pt>
                <c:pt idx="45">
                  <c:v>3.2620006210897778E-2</c:v>
                </c:pt>
                <c:pt idx="46">
                  <c:v>3.6223918559253665E-2</c:v>
                </c:pt>
                <c:pt idx="47">
                  <c:v>3.4344949186489449E-2</c:v>
                </c:pt>
                <c:pt idx="48">
                  <c:v>2.8692392678869472E-2</c:v>
                </c:pt>
                <c:pt idx="49">
                  <c:v>8.9999999999999993E-3</c:v>
                </c:pt>
                <c:pt idx="50">
                  <c:v>8.9999999999999993E-3</c:v>
                </c:pt>
                <c:pt idx="51">
                  <c:v>8.9999999999999993E-3</c:v>
                </c:pt>
                <c:pt idx="52">
                  <c:v>8.9999999999999993E-3</c:v>
                </c:pt>
                <c:pt idx="53">
                  <c:v>8.9999999999999993E-3</c:v>
                </c:pt>
                <c:pt idx="54">
                  <c:v>8.9999999999999993E-3</c:v>
                </c:pt>
                <c:pt idx="55">
                  <c:v>8.9999999999999993E-3</c:v>
                </c:pt>
                <c:pt idx="56">
                  <c:v>8.9999999999999993E-3</c:v>
                </c:pt>
                <c:pt idx="57">
                  <c:v>8.9999999999999993E-3</c:v>
                </c:pt>
                <c:pt idx="58">
                  <c:v>8.9999999999999993E-3</c:v>
                </c:pt>
                <c:pt idx="59">
                  <c:v>8.9999999999999993E-3</c:v>
                </c:pt>
                <c:pt idx="60">
                  <c:v>8.9999999999999993E-3</c:v>
                </c:pt>
                <c:pt idx="61">
                  <c:v>8.9999999999999993E-3</c:v>
                </c:pt>
                <c:pt idx="62">
                  <c:v>8.9999999999999993E-3</c:v>
                </c:pt>
                <c:pt idx="63">
                  <c:v>8.9999999999999993E-3</c:v>
                </c:pt>
                <c:pt idx="64">
                  <c:v>8.9999999999999993E-3</c:v>
                </c:pt>
                <c:pt idx="65">
                  <c:v>8.9999999999999993E-3</c:v>
                </c:pt>
                <c:pt idx="66">
                  <c:v>8.9999999999999993E-3</c:v>
                </c:pt>
                <c:pt idx="67">
                  <c:v>8.9999999999999993E-3</c:v>
                </c:pt>
                <c:pt idx="68">
                  <c:v>8.9999999999999993E-3</c:v>
                </c:pt>
                <c:pt idx="69">
                  <c:v>8.9999999999999993E-3</c:v>
                </c:pt>
                <c:pt idx="70">
                  <c:v>8.9999999999999993E-3</c:v>
                </c:pt>
                <c:pt idx="71">
                  <c:v>8.9999999999999993E-3</c:v>
                </c:pt>
                <c:pt idx="72">
                  <c:v>8.9999999999999993E-3</c:v>
                </c:pt>
                <c:pt idx="73">
                  <c:v>8.9999999999999993E-3</c:v>
                </c:pt>
                <c:pt idx="74">
                  <c:v>8.9999999999999993E-3</c:v>
                </c:pt>
                <c:pt idx="75">
                  <c:v>8.9999999999999993E-3</c:v>
                </c:pt>
                <c:pt idx="76">
                  <c:v>8.9999999999999993E-3</c:v>
                </c:pt>
                <c:pt idx="77">
                  <c:v>8.9999999999999993E-3</c:v>
                </c:pt>
                <c:pt idx="78">
                  <c:v>8.9999999999999993E-3</c:v>
                </c:pt>
                <c:pt idx="79">
                  <c:v>8.9999999999999993E-3</c:v>
                </c:pt>
              </c:numCache>
            </c:numRef>
          </c:val>
        </c:ser>
        <c:ser>
          <c:idx val="59"/>
          <c:order val="60"/>
          <c:tx>
            <c:strRef>
              <c:f>GRAPH!$BJ$1</c:f>
              <c:strCache>
                <c:ptCount val="1"/>
                <c:pt idx="0">
                  <c:v>40</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GRAPH!$BJ$2:$BJ$81</c:f>
              <c:numCache>
                <c:formatCode>General</c:formatCode>
                <c:ptCount val="80"/>
                <c:pt idx="0">
                  <c:v>3.3826130844854085E-2</c:v>
                </c:pt>
                <c:pt idx="1">
                  <c:v>3.0712160729893578E-2</c:v>
                </c:pt>
                <c:pt idx="2">
                  <c:v>2.7370777918206968E-2</c:v>
                </c:pt>
                <c:pt idx="3">
                  <c:v>2.3569470751622079E-2</c:v>
                </c:pt>
                <c:pt idx="4">
                  <c:v>1.9249761344354077E-2</c:v>
                </c:pt>
                <c:pt idx="5">
                  <c:v>1.4759559184035043E-2</c:v>
                </c:pt>
                <c:pt idx="6">
                  <c:v>1.0460999269877314E-2</c:v>
                </c:pt>
                <c:pt idx="7">
                  <c:v>6.575023605342456E-3</c:v>
                </c:pt>
                <c:pt idx="8">
                  <c:v>2.9910388096786589E-3</c:v>
                </c:pt>
                <c:pt idx="9">
                  <c:v>-4.2882755687689844E-4</c:v>
                </c:pt>
                <c:pt idx="10">
                  <c:v>-3.7026404297428872E-3</c:v>
                </c:pt>
                <c:pt idx="11">
                  <c:v>-6.77961116758663E-3</c:v>
                </c:pt>
                <c:pt idx="12">
                  <c:v>-9.4475312746742368E-3</c:v>
                </c:pt>
                <c:pt idx="13">
                  <c:v>-1.1397432594844048E-2</c:v>
                </c:pt>
                <c:pt idx="14">
                  <c:v>-1.2296617904069329E-2</c:v>
                </c:pt>
                <c:pt idx="15">
                  <c:v>-1.1858122270398397E-2</c:v>
                </c:pt>
                <c:pt idx="16">
                  <c:v>-9.7997500940141258E-3</c:v>
                </c:pt>
                <c:pt idx="17">
                  <c:v>-5.9729429467505479E-3</c:v>
                </c:pt>
                <c:pt idx="18">
                  <c:v>-4.527037756234531E-4</c:v>
                </c:pt>
                <c:pt idx="19">
                  <c:v>6.2731501714623494E-3</c:v>
                </c:pt>
                <c:pt idx="20">
                  <c:v>1.3422936630756443E-2</c:v>
                </c:pt>
                <c:pt idx="21">
                  <c:v>2.0217550090142034E-2</c:v>
                </c:pt>
                <c:pt idx="22">
                  <c:v>2.6073238648264163E-2</c:v>
                </c:pt>
                <c:pt idx="23">
                  <c:v>3.0591431046865014E-2</c:v>
                </c:pt>
                <c:pt idx="24">
                  <c:v>3.3557775542696455E-2</c:v>
                </c:pt>
                <c:pt idx="25">
                  <c:v>3.5044771262951135E-2</c:v>
                </c:pt>
                <c:pt idx="26">
                  <c:v>3.5195808629326919E-2</c:v>
                </c:pt>
                <c:pt idx="27">
                  <c:v>3.4146765741211782E-2</c:v>
                </c:pt>
                <c:pt idx="28">
                  <c:v>3.1892053302591261E-2</c:v>
                </c:pt>
                <c:pt idx="29">
                  <c:v>2.8276874030750854E-2</c:v>
                </c:pt>
                <c:pt idx="30">
                  <c:v>2.3107456016892791E-2</c:v>
                </c:pt>
                <c:pt idx="31">
                  <c:v>1.623222944099334E-2</c:v>
                </c:pt>
                <c:pt idx="32">
                  <c:v>7.8016029548000354E-3</c:v>
                </c:pt>
                <c:pt idx="33">
                  <c:v>-1.3965587385216249E-3</c:v>
                </c:pt>
                <c:pt idx="34">
                  <c:v>-1.0227586182130155E-2</c:v>
                </c:pt>
                <c:pt idx="35">
                  <c:v>-1.7660640873227607E-2</c:v>
                </c:pt>
                <c:pt idx="36">
                  <c:v>-2.2997462640237831E-2</c:v>
                </c:pt>
                <c:pt idx="37">
                  <c:v>-2.5887031809497918E-2</c:v>
                </c:pt>
                <c:pt idx="38">
                  <c:v>-2.6083484747092767E-2</c:v>
                </c:pt>
                <c:pt idx="39">
                  <c:v>-2.3510460065372385E-2</c:v>
                </c:pt>
                <c:pt idx="40">
                  <c:v>-1.8043314776581054E-2</c:v>
                </c:pt>
                <c:pt idx="41">
                  <c:v>-9.4643999455319427E-3</c:v>
                </c:pt>
                <c:pt idx="42">
                  <c:v>2.0929919890361193E-3</c:v>
                </c:pt>
                <c:pt idx="43">
                  <c:v>1.5451885744280136E-2</c:v>
                </c:pt>
                <c:pt idx="44">
                  <c:v>2.8314254596733646E-2</c:v>
                </c:pt>
                <c:pt idx="45">
                  <c:v>3.7835270575772073E-2</c:v>
                </c:pt>
                <c:pt idx="46">
                  <c:v>4.165811163016675E-2</c:v>
                </c:pt>
                <c:pt idx="47">
                  <c:v>3.9430166639102371E-2</c:v>
                </c:pt>
                <c:pt idx="48">
                  <c:v>3.3005327471521184E-2</c:v>
                </c:pt>
                <c:pt idx="49">
                  <c:v>8.0000000000000002E-3</c:v>
                </c:pt>
                <c:pt idx="50">
                  <c:v>8.0000000000000002E-3</c:v>
                </c:pt>
                <c:pt idx="51">
                  <c:v>8.0000000000000002E-3</c:v>
                </c:pt>
                <c:pt idx="52">
                  <c:v>8.0000000000000002E-3</c:v>
                </c:pt>
                <c:pt idx="53">
                  <c:v>8.0000000000000002E-3</c:v>
                </c:pt>
                <c:pt idx="54">
                  <c:v>8.0000000000000002E-3</c:v>
                </c:pt>
                <c:pt idx="55">
                  <c:v>8.0000000000000002E-3</c:v>
                </c:pt>
                <c:pt idx="56">
                  <c:v>8.0000000000000002E-3</c:v>
                </c:pt>
                <c:pt idx="57">
                  <c:v>8.0000000000000002E-3</c:v>
                </c:pt>
                <c:pt idx="58">
                  <c:v>8.0000000000000002E-3</c:v>
                </c:pt>
                <c:pt idx="59">
                  <c:v>8.0000000000000002E-3</c:v>
                </c:pt>
                <c:pt idx="60">
                  <c:v>8.0000000000000002E-3</c:v>
                </c:pt>
                <c:pt idx="61">
                  <c:v>8.0000000000000002E-3</c:v>
                </c:pt>
                <c:pt idx="62">
                  <c:v>8.0000000000000002E-3</c:v>
                </c:pt>
                <c:pt idx="63">
                  <c:v>8.0000000000000002E-3</c:v>
                </c:pt>
                <c:pt idx="64">
                  <c:v>8.0000000000000002E-3</c:v>
                </c:pt>
                <c:pt idx="65">
                  <c:v>8.0000000000000002E-3</c:v>
                </c:pt>
                <c:pt idx="66">
                  <c:v>8.0000000000000002E-3</c:v>
                </c:pt>
                <c:pt idx="67">
                  <c:v>8.0000000000000002E-3</c:v>
                </c:pt>
                <c:pt idx="68">
                  <c:v>8.0000000000000002E-3</c:v>
                </c:pt>
                <c:pt idx="69">
                  <c:v>8.0000000000000002E-3</c:v>
                </c:pt>
                <c:pt idx="70">
                  <c:v>8.0000000000000002E-3</c:v>
                </c:pt>
                <c:pt idx="71">
                  <c:v>8.0000000000000002E-3</c:v>
                </c:pt>
                <c:pt idx="72">
                  <c:v>8.0000000000000002E-3</c:v>
                </c:pt>
                <c:pt idx="73">
                  <c:v>8.0000000000000002E-3</c:v>
                </c:pt>
                <c:pt idx="74">
                  <c:v>8.0000000000000002E-3</c:v>
                </c:pt>
                <c:pt idx="75">
                  <c:v>8.0000000000000002E-3</c:v>
                </c:pt>
                <c:pt idx="76">
                  <c:v>8.0000000000000002E-3</c:v>
                </c:pt>
                <c:pt idx="77">
                  <c:v>8.0000000000000002E-3</c:v>
                </c:pt>
                <c:pt idx="78">
                  <c:v>8.0000000000000002E-3</c:v>
                </c:pt>
                <c:pt idx="79">
                  <c:v>8.0000000000000002E-3</c:v>
                </c:pt>
              </c:numCache>
            </c:numRef>
          </c:val>
        </c:ser>
        <c:bandFmts>
          <c:bandFmt>
            <c:idx val="0"/>
            <c:spPr>
              <a:solidFill>
                <a:srgbClr val="7030A0"/>
              </a:solidFill>
              <a:ln/>
              <a:effectLst/>
              <a:sp3d/>
            </c:spPr>
          </c:bandFmt>
          <c:bandFmt>
            <c:idx val="1"/>
            <c:spPr>
              <a:solidFill>
                <a:srgbClr val="002060"/>
              </a:solidFill>
              <a:ln/>
              <a:effectLst/>
              <a:sp3d/>
            </c:spPr>
          </c:bandFmt>
          <c:bandFmt>
            <c:idx val="2"/>
            <c:spPr>
              <a:solidFill>
                <a:srgbClr val="0070C0"/>
              </a:solidFill>
              <a:ln/>
              <a:effectLst/>
              <a:sp3d/>
            </c:spPr>
          </c:bandFmt>
          <c:bandFmt>
            <c:idx val="3"/>
            <c:spPr>
              <a:solidFill>
                <a:srgbClr val="00B0F0"/>
              </a:solidFill>
              <a:ln/>
              <a:effectLst/>
              <a:sp3d/>
            </c:spPr>
          </c:bandFmt>
          <c:bandFmt>
            <c:idx val="4"/>
            <c:spPr>
              <a:solidFill>
                <a:srgbClr val="66FFFF"/>
              </a:solidFill>
              <a:ln/>
              <a:effectLst/>
              <a:sp3d/>
            </c:spPr>
          </c:bandFmt>
          <c:bandFmt>
            <c:idx val="5"/>
            <c:spPr>
              <a:solidFill>
                <a:srgbClr val="00B050"/>
              </a:solidFill>
              <a:ln/>
              <a:effectLst/>
              <a:sp3d/>
            </c:spPr>
          </c:bandFmt>
          <c:bandFmt>
            <c:idx val="6"/>
            <c:spPr>
              <a:solidFill>
                <a:srgbClr val="92D050"/>
              </a:solidFill>
              <a:ln/>
              <a:effectLst/>
              <a:sp3d/>
            </c:spPr>
          </c:bandFmt>
          <c:bandFmt>
            <c:idx val="7"/>
            <c:spPr>
              <a:solidFill>
                <a:srgbClr val="FFFF00"/>
              </a:solidFill>
              <a:ln/>
              <a:effectLst/>
              <a:sp3d/>
            </c:spPr>
          </c:bandFmt>
          <c:bandFmt>
            <c:idx val="8"/>
            <c:spPr>
              <a:solidFill>
                <a:srgbClr val="FFC000"/>
              </a:solidFill>
              <a:ln/>
              <a:effectLst/>
              <a:sp3d/>
            </c:spPr>
          </c:bandFmt>
          <c:bandFmt>
            <c:idx val="9"/>
            <c:spPr>
              <a:solidFill>
                <a:srgbClr val="FF0000"/>
              </a:solidFill>
              <a:ln/>
              <a:effectLst/>
              <a:sp3d/>
            </c:spPr>
          </c:bandFmt>
          <c:bandFmt>
            <c:idx val="10"/>
            <c:spPr>
              <a:solidFill>
                <a:schemeClr val="accent5">
                  <a:lumMod val="60000"/>
                </a:schemeClr>
              </a:solidFill>
              <a:ln/>
              <a:effectLst/>
              <a:sp3d/>
            </c:spPr>
          </c:bandFmt>
          <c:bandFmt>
            <c:idx val="11"/>
            <c:spPr>
              <a:solidFill>
                <a:schemeClr val="accent6">
                  <a:lumMod val="60000"/>
                </a:schemeClr>
              </a:solidFill>
              <a:ln/>
              <a:effectLst/>
              <a:sp3d/>
            </c:spPr>
          </c:bandFmt>
          <c:bandFmt>
            <c:idx val="12"/>
            <c:spPr>
              <a:solidFill>
                <a:schemeClr val="accent1">
                  <a:lumMod val="80000"/>
                  <a:lumOff val="20000"/>
                </a:schemeClr>
              </a:solidFill>
              <a:ln/>
              <a:effectLst/>
              <a:sp3d/>
            </c:spPr>
          </c:bandFmt>
          <c:bandFmt>
            <c:idx val="13"/>
            <c:spPr>
              <a:solidFill>
                <a:schemeClr val="accent2">
                  <a:lumMod val="80000"/>
                  <a:lumOff val="20000"/>
                </a:schemeClr>
              </a:solidFill>
              <a:ln/>
              <a:effectLst/>
              <a:sp3d/>
            </c:spPr>
          </c:bandFmt>
          <c:bandFmt>
            <c:idx val="14"/>
            <c:spPr>
              <a:solidFill>
                <a:schemeClr val="accent3">
                  <a:lumMod val="80000"/>
                  <a:lumOff val="20000"/>
                </a:schemeClr>
              </a:solidFill>
              <a:ln/>
              <a:effectLst/>
              <a:sp3d/>
            </c:spPr>
          </c:bandFmt>
        </c:bandFmts>
        <c:axId val="301043040"/>
        <c:axId val="301040296"/>
        <c:axId val="304408824"/>
        <c:extLst/>
      </c:surfaceChart>
      <c:catAx>
        <c:axId val="301043040"/>
        <c:scaling>
          <c:orientation val="minMax"/>
        </c:scaling>
        <c:delete val="0"/>
        <c:axPos val="b"/>
        <c:numFmt formatCode="General" sourceLinked="1"/>
        <c:majorTickMark val="out"/>
        <c:minorTickMark val="none"/>
        <c:tickLblPos val="high"/>
        <c:spPr>
          <a:noFill/>
          <a:ln w="9525" cap="flat" cmpd="sng" algn="ctr">
            <a:solidFill>
              <a:schemeClr val="tx1"/>
            </a:solidFill>
            <a:round/>
          </a:ln>
          <a:effectLst/>
        </c:spPr>
        <c:txPr>
          <a:bodyPr rot="-60000000" spcFirstLastPara="1" vertOverflow="ellipsis" vert="horz" wrap="square" anchor="b" anchorCtr="1"/>
          <a:lstStyle/>
          <a:p>
            <a:pPr>
              <a:defRPr sz="2400" b="0" i="0" u="none" strike="noStrike" kern="1200" baseline="0">
                <a:solidFill>
                  <a:sysClr val="windowText" lastClr="000000"/>
                </a:solidFill>
                <a:latin typeface="+mn-lt"/>
                <a:ea typeface="+mn-ea"/>
                <a:cs typeface="+mn-cs"/>
              </a:defRPr>
            </a:pPr>
            <a:endParaRPr lang="en-US"/>
          </a:p>
        </c:txPr>
        <c:crossAx val="301040296"/>
        <c:crosses val="autoZero"/>
        <c:auto val="1"/>
        <c:lblAlgn val="ctr"/>
        <c:lblOffset val="100"/>
        <c:tickLblSkip val="10"/>
        <c:tickMarkSkip val="5"/>
        <c:noMultiLvlLbl val="0"/>
      </c:catAx>
      <c:valAx>
        <c:axId val="301040296"/>
        <c:scaling>
          <c:orientation val="minMax"/>
          <c:max val="3.500000000000001E-2"/>
          <c:min val="-1.5000000000000003E-2"/>
        </c:scaling>
        <c:delete val="0"/>
        <c:axPos val="r"/>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1043040"/>
        <c:crosses val="max"/>
        <c:crossBetween val="midCat"/>
        <c:majorUnit val="5.000000000000001E-3"/>
      </c:valAx>
      <c:serAx>
        <c:axId val="304408824"/>
        <c:scaling>
          <c:orientation val="maxMin"/>
        </c:scaling>
        <c:delete val="0"/>
        <c:axPos val="b"/>
        <c:majorTickMark val="out"/>
        <c:minorTickMark val="none"/>
        <c:tickLblPos val="high"/>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en-US"/>
          </a:p>
        </c:txPr>
        <c:crossAx val="301040296"/>
        <c:crosses val="autoZero"/>
        <c:tickLblSkip val="5"/>
        <c:tickMarkSkip val="5"/>
      </c:serAx>
      <c:spPr>
        <a:noFill/>
        <a:ln w="25400">
          <a:noFill/>
        </a:ln>
        <a:effectLst/>
      </c:spPr>
    </c:plotArea>
    <c:legend>
      <c:legendPos val="r"/>
      <c:legendEntry>
        <c:idx val="0"/>
        <c:txPr>
          <a:bodyPr rot="0" spcFirstLastPara="1" vertOverflow="ellipsis" vert="horz" wrap="square" anchor="ctr" anchorCtr="1"/>
          <a:lstStyle/>
          <a:p>
            <a:pPr rtl="0">
              <a:defRPr sz="1300" b="0" i="0" u="none" strike="noStrike" kern="1200" baseline="0">
                <a:solidFill>
                  <a:sysClr val="windowText" lastClr="000000"/>
                </a:solidFill>
                <a:latin typeface="+mn-lt"/>
                <a:ea typeface="+mn-ea"/>
                <a:cs typeface="+mn-cs"/>
              </a:defRPr>
            </a:pPr>
            <a:endParaRPr lang="en-US"/>
          </a:p>
        </c:txPr>
      </c:legendEntry>
      <c:legendEntry>
        <c:idx val="1"/>
        <c:txPr>
          <a:bodyPr rot="0" spcFirstLastPara="1" vertOverflow="ellipsis" vert="horz" wrap="square" anchor="ctr" anchorCtr="1"/>
          <a:lstStyle/>
          <a:p>
            <a:pPr rtl="0">
              <a:defRPr sz="1300" b="0" i="0" u="none" strike="noStrike" kern="1200" baseline="0">
                <a:solidFill>
                  <a:sysClr val="windowText" lastClr="000000"/>
                </a:solidFill>
                <a:latin typeface="+mn-lt"/>
                <a:ea typeface="+mn-ea"/>
                <a:cs typeface="+mn-cs"/>
              </a:defRPr>
            </a:pPr>
            <a:endParaRPr lang="en-US"/>
          </a:p>
        </c:txPr>
      </c:legendEntry>
      <c:legendEntry>
        <c:idx val="2"/>
        <c:txPr>
          <a:bodyPr rot="0" spcFirstLastPara="1" vertOverflow="ellipsis" vert="horz" wrap="square" anchor="ctr" anchorCtr="1"/>
          <a:lstStyle/>
          <a:p>
            <a:pPr rtl="0">
              <a:defRPr sz="1300" b="0" i="0" u="none" strike="noStrike" kern="1200" baseline="0">
                <a:solidFill>
                  <a:sysClr val="windowText" lastClr="000000"/>
                </a:solidFill>
                <a:latin typeface="+mn-lt"/>
                <a:ea typeface="+mn-ea"/>
                <a:cs typeface="+mn-cs"/>
              </a:defRPr>
            </a:pPr>
            <a:endParaRPr lang="en-US"/>
          </a:p>
        </c:txPr>
      </c:legendEntry>
      <c:legendEntry>
        <c:idx val="3"/>
        <c:txPr>
          <a:bodyPr rot="0" spcFirstLastPara="1" vertOverflow="ellipsis" vert="horz" wrap="square" anchor="ctr" anchorCtr="1"/>
          <a:lstStyle/>
          <a:p>
            <a:pPr rtl="0">
              <a:defRPr sz="1300" b="0" i="0" u="none" strike="noStrike" kern="1200" baseline="0">
                <a:solidFill>
                  <a:sysClr val="windowText" lastClr="000000"/>
                </a:solidFill>
                <a:latin typeface="+mn-lt"/>
                <a:ea typeface="+mn-ea"/>
                <a:cs typeface="+mn-cs"/>
              </a:defRPr>
            </a:pPr>
            <a:endParaRPr lang="en-US"/>
          </a:p>
        </c:txPr>
      </c:legendEntry>
      <c:legendEntry>
        <c:idx val="4"/>
        <c:txPr>
          <a:bodyPr rot="0" spcFirstLastPara="1" vertOverflow="ellipsis" vert="horz" wrap="square" anchor="ctr" anchorCtr="1"/>
          <a:lstStyle/>
          <a:p>
            <a:pPr rtl="0">
              <a:defRPr sz="1300" b="0" i="0" u="none" strike="noStrike" kern="1200" baseline="0">
                <a:solidFill>
                  <a:sysClr val="windowText" lastClr="000000"/>
                </a:solidFill>
                <a:latin typeface="+mn-lt"/>
                <a:ea typeface="+mn-ea"/>
                <a:cs typeface="+mn-cs"/>
              </a:defRPr>
            </a:pPr>
            <a:endParaRPr lang="en-US"/>
          </a:p>
        </c:txPr>
      </c:legendEntry>
      <c:legendEntry>
        <c:idx val="5"/>
        <c:txPr>
          <a:bodyPr rot="0" spcFirstLastPara="1" vertOverflow="ellipsis" vert="horz" wrap="square" anchor="ctr" anchorCtr="1"/>
          <a:lstStyle/>
          <a:p>
            <a:pPr rtl="0">
              <a:defRPr sz="1300" b="0" i="0" u="none" strike="noStrike" kern="1200" baseline="0">
                <a:solidFill>
                  <a:sysClr val="windowText" lastClr="000000"/>
                </a:solidFill>
                <a:latin typeface="+mn-lt"/>
                <a:ea typeface="+mn-ea"/>
                <a:cs typeface="+mn-cs"/>
              </a:defRPr>
            </a:pPr>
            <a:endParaRPr lang="en-US"/>
          </a:p>
        </c:txPr>
      </c:legendEntry>
      <c:legendEntry>
        <c:idx val="6"/>
        <c:txPr>
          <a:bodyPr rot="0" spcFirstLastPara="1" vertOverflow="ellipsis" vert="horz" wrap="square" anchor="ctr" anchorCtr="1"/>
          <a:lstStyle/>
          <a:p>
            <a:pPr rtl="0">
              <a:defRPr sz="1300" b="0" i="0" u="none" strike="noStrike" kern="1200" baseline="0">
                <a:solidFill>
                  <a:sysClr val="windowText" lastClr="000000"/>
                </a:solidFill>
                <a:latin typeface="+mn-lt"/>
                <a:ea typeface="+mn-ea"/>
                <a:cs typeface="+mn-cs"/>
              </a:defRPr>
            </a:pPr>
            <a:endParaRPr lang="en-US"/>
          </a:p>
        </c:txPr>
      </c:legendEntry>
      <c:legendEntry>
        <c:idx val="7"/>
        <c:txPr>
          <a:bodyPr rot="0" spcFirstLastPara="1" vertOverflow="ellipsis" vert="horz" wrap="square" anchor="ctr" anchorCtr="1"/>
          <a:lstStyle/>
          <a:p>
            <a:pPr rtl="0">
              <a:defRPr sz="1300" b="0" i="0" u="none" strike="noStrike" kern="1200" baseline="0">
                <a:solidFill>
                  <a:sysClr val="windowText" lastClr="000000"/>
                </a:solidFill>
                <a:latin typeface="+mn-lt"/>
                <a:ea typeface="+mn-ea"/>
                <a:cs typeface="+mn-cs"/>
              </a:defRPr>
            </a:pPr>
            <a:endParaRPr lang="en-US"/>
          </a:p>
        </c:txPr>
      </c:legendEntry>
      <c:legendEntry>
        <c:idx val="8"/>
        <c:txPr>
          <a:bodyPr rot="0" spcFirstLastPara="1" vertOverflow="ellipsis" vert="horz" wrap="square" anchor="ctr" anchorCtr="1"/>
          <a:lstStyle/>
          <a:p>
            <a:pPr rtl="0">
              <a:defRPr sz="1300" b="0" i="0" u="none" strike="noStrike" kern="1200" baseline="0">
                <a:solidFill>
                  <a:sysClr val="windowText" lastClr="000000"/>
                </a:solidFill>
                <a:latin typeface="+mn-lt"/>
                <a:ea typeface="+mn-ea"/>
                <a:cs typeface="+mn-cs"/>
              </a:defRPr>
            </a:pPr>
            <a:endParaRPr lang="en-US"/>
          </a:p>
        </c:txPr>
      </c:legendEntry>
      <c:legendEntry>
        <c:idx val="9"/>
        <c:txPr>
          <a:bodyPr rot="0" spcFirstLastPara="1" vertOverflow="ellipsis" vert="horz" wrap="square" anchor="ctr" anchorCtr="1"/>
          <a:lstStyle/>
          <a:p>
            <a:pPr rtl="0">
              <a:defRPr sz="1300" b="0" i="0" u="none" strike="noStrike" kern="1200" baseline="0">
                <a:solidFill>
                  <a:sysClr val="windowText" lastClr="000000"/>
                </a:solidFill>
                <a:latin typeface="+mn-lt"/>
                <a:ea typeface="+mn-ea"/>
                <a:cs typeface="+mn-cs"/>
              </a:defRPr>
            </a:pPr>
            <a:endParaRPr lang="en-US"/>
          </a:p>
        </c:txPr>
      </c:legendEntry>
      <c:layout>
        <c:manualLayout>
          <c:xMode val="edge"/>
          <c:yMode val="edge"/>
          <c:x val="0.86049582710622641"/>
          <c:y val="0.1029978062443687"/>
          <c:w val="0.13950417289377354"/>
          <c:h val="0.54008109060994236"/>
        </c:manualLayout>
      </c:layout>
      <c:overlay val="0"/>
      <c:spPr>
        <a:noFill/>
        <a:ln>
          <a:noFill/>
        </a:ln>
        <a:effectLst/>
      </c:spPr>
      <c:txPr>
        <a:bodyPr rot="0" spcFirstLastPara="1" vertOverflow="ellipsis" vert="horz" wrap="square" anchor="ctr" anchorCtr="1"/>
        <a:lstStyle/>
        <a:p>
          <a:pPr rtl="0">
            <a:defRPr sz="1300" b="0" i="0" u="none" strike="noStrike" kern="1200" baseline="0">
              <a:solidFill>
                <a:sysClr val="windowText" lastClr="000000"/>
              </a:solidFill>
              <a:latin typeface="+mn-lt"/>
              <a:ea typeface="+mn-ea"/>
              <a:cs typeface="+mn-cs"/>
            </a:defRPr>
          </a:pPr>
          <a:endParaRPr lang="en-US"/>
        </a:p>
      </c:txPr>
    </c:legend>
    <c:plotVisOnly val="1"/>
    <c:dispBlanksAs val="zero"/>
    <c:showDLblsOverMax val="0"/>
  </c:chart>
  <c:spPr>
    <a:solidFill>
      <a:schemeClr val="bg1"/>
    </a:solidFill>
    <a:ln w="9525" cap="flat" cmpd="sng" algn="ctr">
      <a:noFill/>
      <a:round/>
    </a:ln>
    <a:effectLst/>
    <a:scene3d>
      <a:camera prst="orthographicFront"/>
      <a:lightRig rig="threePt" dir="t"/>
    </a:scene3d>
    <a:sp3d/>
  </c:spPr>
  <c:txPr>
    <a:bodyPr/>
    <a:lstStyle/>
    <a:p>
      <a:pPr>
        <a:defRPr/>
      </a:pPr>
      <a:endParaRPr lang="en-US"/>
    </a:p>
  </c:txPr>
  <c:externalData r:id="rId2">
    <c:autoUpdate val="0"/>
  </c:externalData>
  <c:userShapes r:id="rId3"/>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90"/>
      <c:rotY val="0"/>
      <c:depthPercent val="100"/>
      <c:rAngAx val="0"/>
      <c:perspective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15267359141015E-2"/>
          <c:y val="9.0216194769363142E-2"/>
          <c:w val="0.89124468064402917"/>
          <c:h val="0.80970627711846455"/>
        </c:manualLayout>
      </c:layout>
      <c:surfaceChart>
        <c:wireframe val="0"/>
        <c:ser>
          <c:idx val="80"/>
          <c:order val="0"/>
          <c:tx>
            <c:strRef>
              <c:f>GRAPH!$B$1</c:f>
              <c:strCache>
                <c:ptCount val="1"/>
                <c:pt idx="0">
                  <c:v>100</c:v>
                </c:pt>
              </c:strCache>
            </c:strRef>
          </c:tx>
          <c:spPr>
            <a:solidFill>
              <a:schemeClr val="accent3">
                <a:lumMod val="60000"/>
                <a:lumOff val="40000"/>
              </a:schemeClr>
            </a:solidFill>
            <a:ln/>
            <a:effectLst/>
            <a:sp3d/>
          </c:spPr>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GRAPH!$B$2:$B$81</c:f>
              <c:numCache>
                <c:formatCode>General</c:formatCode>
                <c:ptCount val="80"/>
                <c:pt idx="0">
                  <c:v>-1.1869986038818114E-2</c:v>
                </c:pt>
                <c:pt idx="1">
                  <c:v>-1.0341490102801276E-2</c:v>
                </c:pt>
                <c:pt idx="2">
                  <c:v>-8.8152017642003089E-3</c:v>
                </c:pt>
                <c:pt idx="3">
                  <c:v>-7.2890650599289342E-3</c:v>
                </c:pt>
                <c:pt idx="4">
                  <c:v>-5.7601339257281059E-3</c:v>
                </c:pt>
                <c:pt idx="5">
                  <c:v>-4.2250531098440569E-3</c:v>
                </c:pt>
                <c:pt idx="6">
                  <c:v>-2.6824606615880597E-3</c:v>
                </c:pt>
                <c:pt idx="7">
                  <c:v>-1.1334619368682519E-3</c:v>
                </c:pt>
                <c:pt idx="8">
                  <c:v>4.1760038336860483E-4</c:v>
                </c:pt>
                <c:pt idx="9">
                  <c:v>1.9630965532947964E-3</c:v>
                </c:pt>
                <c:pt idx="10">
                  <c:v>3.4919908190252646E-3</c:v>
                </c:pt>
                <c:pt idx="11">
                  <c:v>4.988807702040271E-3</c:v>
                </c:pt>
                <c:pt idx="12">
                  <c:v>6.4328267106701087E-3</c:v>
                </c:pt>
                <c:pt idx="13">
                  <c:v>7.7974911092746346E-3</c:v>
                </c:pt>
                <c:pt idx="14">
                  <c:v>9.052500731917712E-3</c:v>
                </c:pt>
                <c:pt idx="15">
                  <c:v>1.0167184927329626E-2</c:v>
                </c:pt>
                <c:pt idx="16">
                  <c:v>1.1111784712066058E-2</c:v>
                </c:pt>
                <c:pt idx="17">
                  <c:v>1.1859654960658078E-2</c:v>
                </c:pt>
                <c:pt idx="18">
                  <c:v>1.2390087633625674E-2</c:v>
                </c:pt>
                <c:pt idx="19">
                  <c:v>1.2689230191082507E-2</c:v>
                </c:pt>
                <c:pt idx="20">
                  <c:v>1.2753921663353068E-2</c:v>
                </c:pt>
                <c:pt idx="21">
                  <c:v>1.2592092762283846E-2</c:v>
                </c:pt>
                <c:pt idx="22">
                  <c:v>1.2219221583491785E-2</c:v>
                </c:pt>
                <c:pt idx="23">
                  <c:v>1.1656363190870267E-2</c:v>
                </c:pt>
                <c:pt idx="24">
                  <c:v>1.0929318028040175E-2</c:v>
                </c:pt>
                <c:pt idx="25">
                  <c:v>1.0069891062093078E-2</c:v>
                </c:pt>
                <c:pt idx="26">
                  <c:v>9.1133635724404694E-3</c:v>
                </c:pt>
                <c:pt idx="27">
                  <c:v>8.0926358380232211E-3</c:v>
                </c:pt>
                <c:pt idx="28">
                  <c:v>7.0388640848861039E-3</c:v>
                </c:pt>
                <c:pt idx="29">
                  <c:v>5.9784153066104462E-3</c:v>
                </c:pt>
                <c:pt idx="30">
                  <c:v>4.9398871388642018E-3</c:v>
                </c:pt>
                <c:pt idx="31">
                  <c:v>3.9472007089491057E-3</c:v>
                </c:pt>
                <c:pt idx="32">
                  <c:v>3.0246866098425917E-3</c:v>
                </c:pt>
                <c:pt idx="33">
                  <c:v>2.1962662756417339E-3</c:v>
                </c:pt>
                <c:pt idx="34">
                  <c:v>1.4700525348501081E-3</c:v>
                </c:pt>
                <c:pt idx="35">
                  <c:v>8.3593340711099473E-4</c:v>
                </c:pt>
                <c:pt idx="36">
                  <c:v>2.6287369274730077E-4</c:v>
                </c:pt>
                <c:pt idx="37">
                  <c:v>-2.9472925413903672E-4</c:v>
                </c:pt>
                <c:pt idx="38">
                  <c:v>-8.9271533635976175E-4</c:v>
                </c:pt>
                <c:pt idx="39">
                  <c:v>-1.5748924651631246E-3</c:v>
                </c:pt>
                <c:pt idx="40">
                  <c:v>-2.3556796505551092E-3</c:v>
                </c:pt>
                <c:pt idx="41">
                  <c:v>-3.2130033891227816E-3</c:v>
                </c:pt>
                <c:pt idx="42">
                  <c:v>-4.0907542504229344E-3</c:v>
                </c:pt>
                <c:pt idx="43">
                  <c:v>-4.909470399781346E-3</c:v>
                </c:pt>
                <c:pt idx="44">
                  <c:v>-5.5883960642078012E-3</c:v>
                </c:pt>
                <c:pt idx="45">
                  <c:v>-6.048293624660972E-3</c:v>
                </c:pt>
                <c:pt idx="46">
                  <c:v>-6.2191657659970701E-3</c:v>
                </c:pt>
                <c:pt idx="47">
                  <c:v>-6.0461183634519799E-3</c:v>
                </c:pt>
                <c:pt idx="48">
                  <c:v>-5.4970847027697722E-3</c:v>
                </c:pt>
                <c:pt idx="49">
                  <c:v>1E-3</c:v>
                </c:pt>
                <c:pt idx="50">
                  <c:v>1E-3</c:v>
                </c:pt>
                <c:pt idx="51">
                  <c:v>1E-3</c:v>
                </c:pt>
                <c:pt idx="52">
                  <c:v>1E-3</c:v>
                </c:pt>
                <c:pt idx="53">
                  <c:v>1E-3</c:v>
                </c:pt>
                <c:pt idx="54">
                  <c:v>1E-3</c:v>
                </c:pt>
                <c:pt idx="55">
                  <c:v>1E-3</c:v>
                </c:pt>
                <c:pt idx="56">
                  <c:v>1E-3</c:v>
                </c:pt>
                <c:pt idx="57">
                  <c:v>1E-3</c:v>
                </c:pt>
                <c:pt idx="58">
                  <c:v>1E-3</c:v>
                </c:pt>
                <c:pt idx="59">
                  <c:v>1E-3</c:v>
                </c:pt>
                <c:pt idx="60">
                  <c:v>1E-3</c:v>
                </c:pt>
                <c:pt idx="61">
                  <c:v>1E-3</c:v>
                </c:pt>
                <c:pt idx="62">
                  <c:v>1E-3</c:v>
                </c:pt>
                <c:pt idx="63">
                  <c:v>1E-3</c:v>
                </c:pt>
                <c:pt idx="64">
                  <c:v>1E-3</c:v>
                </c:pt>
                <c:pt idx="65">
                  <c:v>1E-3</c:v>
                </c:pt>
                <c:pt idx="66">
                  <c:v>1E-3</c:v>
                </c:pt>
                <c:pt idx="67">
                  <c:v>1E-3</c:v>
                </c:pt>
                <c:pt idx="68">
                  <c:v>1E-3</c:v>
                </c:pt>
                <c:pt idx="69">
                  <c:v>1E-3</c:v>
                </c:pt>
                <c:pt idx="70">
                  <c:v>1E-3</c:v>
                </c:pt>
                <c:pt idx="71">
                  <c:v>1E-3</c:v>
                </c:pt>
                <c:pt idx="72">
                  <c:v>1E-3</c:v>
                </c:pt>
                <c:pt idx="73">
                  <c:v>1E-3</c:v>
                </c:pt>
                <c:pt idx="74">
                  <c:v>1E-3</c:v>
                </c:pt>
                <c:pt idx="75">
                  <c:v>1E-3</c:v>
                </c:pt>
                <c:pt idx="76">
                  <c:v>1E-3</c:v>
                </c:pt>
                <c:pt idx="77">
                  <c:v>1E-3</c:v>
                </c:pt>
                <c:pt idx="78">
                  <c:v>1E-3</c:v>
                </c:pt>
                <c:pt idx="79">
                  <c:v>1E-3</c:v>
                </c:pt>
              </c:numCache>
            </c:numRef>
          </c:val>
        </c:ser>
        <c:ser>
          <c:idx val="0"/>
          <c:order val="1"/>
          <c:tx>
            <c:strRef>
              <c:f>GRAPH!$C$1</c:f>
              <c:strCache>
                <c:ptCount val="1"/>
                <c:pt idx="0">
                  <c:v>99</c:v>
                </c:pt>
              </c:strCache>
            </c:strRef>
          </c:tx>
          <c:spPr>
            <a:solidFill>
              <a:schemeClr val="accent1"/>
            </a:solidFill>
            <a:ln/>
            <a:effectLst/>
            <a:sp3d/>
          </c:spPr>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GRAPH!$C$2:$C$81</c:f>
              <c:numCache>
                <c:formatCode>General</c:formatCode>
                <c:ptCount val="80"/>
                <c:pt idx="0">
                  <c:v>-1.2661318441405989E-2</c:v>
                </c:pt>
                <c:pt idx="1">
                  <c:v>-1.1030922776321362E-2</c:v>
                </c:pt>
                <c:pt idx="2">
                  <c:v>-9.4028818818136621E-3</c:v>
                </c:pt>
                <c:pt idx="3">
                  <c:v>-7.7750027305908635E-3</c:v>
                </c:pt>
                <c:pt idx="4">
                  <c:v>-6.1441428541099798E-3</c:v>
                </c:pt>
                <c:pt idx="5">
                  <c:v>-4.5067233171669939E-3</c:v>
                </c:pt>
                <c:pt idx="6">
                  <c:v>-2.861291372360597E-3</c:v>
                </c:pt>
                <c:pt idx="7">
                  <c:v>-1.2090260659928021E-3</c:v>
                </c:pt>
                <c:pt idx="8">
                  <c:v>4.4544040892651181E-4</c:v>
                </c:pt>
                <c:pt idx="9">
                  <c:v>2.093969656847783E-3</c:v>
                </c:pt>
                <c:pt idx="10">
                  <c:v>3.7247902069602822E-3</c:v>
                </c:pt>
                <c:pt idx="11">
                  <c:v>5.3213948821762887E-3</c:v>
                </c:pt>
                <c:pt idx="12">
                  <c:v>6.8616818247147823E-3</c:v>
                </c:pt>
                <c:pt idx="13">
                  <c:v>8.3173238498929439E-3</c:v>
                </c:pt>
                <c:pt idx="14">
                  <c:v>9.6560007807122254E-3</c:v>
                </c:pt>
                <c:pt idx="15">
                  <c:v>1.0844997255818268E-2</c:v>
                </c:pt>
                <c:pt idx="16">
                  <c:v>1.1852570359537129E-2</c:v>
                </c:pt>
                <c:pt idx="17">
                  <c:v>1.2650298624701951E-2</c:v>
                </c:pt>
                <c:pt idx="18">
                  <c:v>1.3216093475867385E-2</c:v>
                </c:pt>
                <c:pt idx="19">
                  <c:v>1.3535178870488006E-2</c:v>
                </c:pt>
                <c:pt idx="20">
                  <c:v>1.3604183107576606E-2</c:v>
                </c:pt>
                <c:pt idx="21">
                  <c:v>1.3431565613102769E-2</c:v>
                </c:pt>
                <c:pt idx="22">
                  <c:v>1.3033836355724571E-2</c:v>
                </c:pt>
                <c:pt idx="23">
                  <c:v>1.2433454070261618E-2</c:v>
                </c:pt>
                <c:pt idx="24">
                  <c:v>1.1657939229909519E-2</c:v>
                </c:pt>
                <c:pt idx="25">
                  <c:v>1.0741217132899283E-2</c:v>
                </c:pt>
                <c:pt idx="26">
                  <c:v>9.7209211439365003E-3</c:v>
                </c:pt>
                <c:pt idx="27">
                  <c:v>8.6321448938914361E-3</c:v>
                </c:pt>
                <c:pt idx="28">
                  <c:v>7.5081216905451779E-3</c:v>
                </c:pt>
                <c:pt idx="29">
                  <c:v>6.3769763270511426E-3</c:v>
                </c:pt>
                <c:pt idx="30">
                  <c:v>5.2692129481218151E-3</c:v>
                </c:pt>
                <c:pt idx="31">
                  <c:v>4.2103474228790457E-3</c:v>
                </c:pt>
                <c:pt idx="32">
                  <c:v>3.2263323838320978E-3</c:v>
                </c:pt>
                <c:pt idx="33">
                  <c:v>2.3426840273511828E-3</c:v>
                </c:pt>
                <c:pt idx="34">
                  <c:v>1.5680560371734487E-3</c:v>
                </c:pt>
                <c:pt idx="35">
                  <c:v>8.9166230091839436E-4</c:v>
                </c:pt>
                <c:pt idx="36">
                  <c:v>2.803986055971208E-4</c:v>
                </c:pt>
                <c:pt idx="37">
                  <c:v>-3.1437787108163918E-4</c:v>
                </c:pt>
                <c:pt idx="38">
                  <c:v>-9.5222969211707922E-4</c:v>
                </c:pt>
                <c:pt idx="39">
                  <c:v>-1.6798852961739997E-3</c:v>
                </c:pt>
                <c:pt idx="40">
                  <c:v>-2.5127249605921163E-3</c:v>
                </c:pt>
                <c:pt idx="41">
                  <c:v>-3.4272036150643005E-3</c:v>
                </c:pt>
                <c:pt idx="42">
                  <c:v>-4.3634712004511304E-3</c:v>
                </c:pt>
                <c:pt idx="43">
                  <c:v>-5.2367684264334356E-3</c:v>
                </c:pt>
                <c:pt idx="44">
                  <c:v>-5.9609558018216546E-3</c:v>
                </c:pt>
                <c:pt idx="45">
                  <c:v>-6.4515131996383699E-3</c:v>
                </c:pt>
                <c:pt idx="46">
                  <c:v>-6.633776817063541E-3</c:v>
                </c:pt>
                <c:pt idx="47">
                  <c:v>-6.4491929210154456E-3</c:v>
                </c:pt>
                <c:pt idx="48">
                  <c:v>-5.8635570162877569E-3</c:v>
                </c:pt>
                <c:pt idx="49">
                  <c:v>1E-3</c:v>
                </c:pt>
                <c:pt idx="50">
                  <c:v>1E-3</c:v>
                </c:pt>
                <c:pt idx="51">
                  <c:v>1E-3</c:v>
                </c:pt>
                <c:pt idx="52">
                  <c:v>1E-3</c:v>
                </c:pt>
                <c:pt idx="53">
                  <c:v>1E-3</c:v>
                </c:pt>
                <c:pt idx="54">
                  <c:v>1E-3</c:v>
                </c:pt>
                <c:pt idx="55">
                  <c:v>1E-3</c:v>
                </c:pt>
                <c:pt idx="56">
                  <c:v>1E-3</c:v>
                </c:pt>
                <c:pt idx="57">
                  <c:v>1E-3</c:v>
                </c:pt>
                <c:pt idx="58">
                  <c:v>1E-3</c:v>
                </c:pt>
                <c:pt idx="59">
                  <c:v>1E-3</c:v>
                </c:pt>
                <c:pt idx="60">
                  <c:v>1E-3</c:v>
                </c:pt>
                <c:pt idx="61">
                  <c:v>1E-3</c:v>
                </c:pt>
                <c:pt idx="62">
                  <c:v>1E-3</c:v>
                </c:pt>
                <c:pt idx="63">
                  <c:v>1E-3</c:v>
                </c:pt>
                <c:pt idx="64">
                  <c:v>1E-3</c:v>
                </c:pt>
                <c:pt idx="65">
                  <c:v>1E-3</c:v>
                </c:pt>
                <c:pt idx="66">
                  <c:v>1E-3</c:v>
                </c:pt>
                <c:pt idx="67">
                  <c:v>1E-3</c:v>
                </c:pt>
                <c:pt idx="68">
                  <c:v>1E-3</c:v>
                </c:pt>
                <c:pt idx="69">
                  <c:v>1E-3</c:v>
                </c:pt>
                <c:pt idx="70">
                  <c:v>1E-3</c:v>
                </c:pt>
                <c:pt idx="71">
                  <c:v>1E-3</c:v>
                </c:pt>
                <c:pt idx="72">
                  <c:v>1E-3</c:v>
                </c:pt>
                <c:pt idx="73">
                  <c:v>1E-3</c:v>
                </c:pt>
                <c:pt idx="74">
                  <c:v>1E-3</c:v>
                </c:pt>
                <c:pt idx="75">
                  <c:v>1E-3</c:v>
                </c:pt>
                <c:pt idx="76">
                  <c:v>1E-3</c:v>
                </c:pt>
                <c:pt idx="77">
                  <c:v>1E-3</c:v>
                </c:pt>
                <c:pt idx="78">
                  <c:v>1E-3</c:v>
                </c:pt>
                <c:pt idx="79">
                  <c:v>1E-3</c:v>
                </c:pt>
              </c:numCache>
            </c:numRef>
          </c:val>
        </c:ser>
        <c:ser>
          <c:idx val="1"/>
          <c:order val="2"/>
          <c:tx>
            <c:strRef>
              <c:f>GRAPH!$D$1</c:f>
              <c:strCache>
                <c:ptCount val="1"/>
                <c:pt idx="0">
                  <c:v>98</c:v>
                </c:pt>
              </c:strCache>
            </c:strRef>
          </c:tx>
          <c:spPr>
            <a:solidFill>
              <a:schemeClr val="accent2"/>
            </a:solidFill>
            <a:ln/>
            <a:effectLst/>
            <a:sp3d/>
          </c:spPr>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GRAPH!$D$2:$D$81</c:f>
              <c:numCache>
                <c:formatCode>General</c:formatCode>
                <c:ptCount val="80"/>
                <c:pt idx="0">
                  <c:v>-1.3452650843993863E-2</c:v>
                </c:pt>
                <c:pt idx="1">
                  <c:v>-1.1720355449841447E-2</c:v>
                </c:pt>
                <c:pt idx="2">
                  <c:v>-9.9905619994270171E-3</c:v>
                </c:pt>
                <c:pt idx="3">
                  <c:v>-8.2609404012527927E-3</c:v>
                </c:pt>
                <c:pt idx="4">
                  <c:v>-6.5281517824918537E-3</c:v>
                </c:pt>
                <c:pt idx="5">
                  <c:v>-4.7883935244899308E-3</c:v>
                </c:pt>
                <c:pt idx="6">
                  <c:v>-3.0401220831331342E-3</c:v>
                </c:pt>
                <c:pt idx="7">
                  <c:v>-1.2845901951173521E-3</c:v>
                </c:pt>
                <c:pt idx="8">
                  <c:v>4.7328043448441879E-4</c:v>
                </c:pt>
                <c:pt idx="9">
                  <c:v>2.2248427604007691E-3</c:v>
                </c:pt>
                <c:pt idx="10">
                  <c:v>3.9575895948952998E-3</c:v>
                </c:pt>
                <c:pt idx="11">
                  <c:v>5.6539820623123073E-3</c:v>
                </c:pt>
                <c:pt idx="12">
                  <c:v>7.2905369387594567E-3</c:v>
                </c:pt>
                <c:pt idx="13">
                  <c:v>8.8371565905112533E-3</c:v>
                </c:pt>
                <c:pt idx="14">
                  <c:v>1.0259500829506741E-2</c:v>
                </c:pt>
                <c:pt idx="15">
                  <c:v>1.1522809584306909E-2</c:v>
                </c:pt>
                <c:pt idx="16">
                  <c:v>1.25933560070082E-2</c:v>
                </c:pt>
                <c:pt idx="17">
                  <c:v>1.3440942288745822E-2</c:v>
                </c:pt>
                <c:pt idx="18">
                  <c:v>1.4042099318109097E-2</c:v>
                </c:pt>
                <c:pt idx="19">
                  <c:v>1.4381127549893508E-2</c:v>
                </c:pt>
                <c:pt idx="20">
                  <c:v>1.4454444551800144E-2</c:v>
                </c:pt>
                <c:pt idx="21">
                  <c:v>1.4271038463921693E-2</c:v>
                </c:pt>
                <c:pt idx="22">
                  <c:v>1.3848451127957356E-2</c:v>
                </c:pt>
                <c:pt idx="23">
                  <c:v>1.3210544949652969E-2</c:v>
                </c:pt>
                <c:pt idx="24">
                  <c:v>1.2386560431778864E-2</c:v>
                </c:pt>
                <c:pt idx="25">
                  <c:v>1.1412543203705489E-2</c:v>
                </c:pt>
                <c:pt idx="26">
                  <c:v>1.0328478715432531E-2</c:v>
                </c:pt>
                <c:pt idx="27">
                  <c:v>9.1716539497596512E-3</c:v>
                </c:pt>
                <c:pt idx="28">
                  <c:v>7.9773792962042518E-3</c:v>
                </c:pt>
                <c:pt idx="29">
                  <c:v>6.775537347491839E-3</c:v>
                </c:pt>
                <c:pt idx="30">
                  <c:v>5.5985387573794284E-3</c:v>
                </c:pt>
                <c:pt idx="31">
                  <c:v>4.4734941368089866E-3</c:v>
                </c:pt>
                <c:pt idx="32">
                  <c:v>3.4279781578216038E-3</c:v>
                </c:pt>
                <c:pt idx="33">
                  <c:v>2.4891017790606316E-3</c:v>
                </c:pt>
                <c:pt idx="34">
                  <c:v>1.6660595394967892E-3</c:v>
                </c:pt>
                <c:pt idx="35">
                  <c:v>9.4739119472579398E-4</c:v>
                </c:pt>
                <c:pt idx="36">
                  <c:v>2.9792351844694088E-4</c:v>
                </c:pt>
                <c:pt idx="37">
                  <c:v>-3.3402648802424164E-4</c:v>
                </c:pt>
                <c:pt idx="38">
                  <c:v>-1.0117440478743967E-3</c:v>
                </c:pt>
                <c:pt idx="39">
                  <c:v>-1.7848781271848746E-3</c:v>
                </c:pt>
                <c:pt idx="40">
                  <c:v>-2.6697702706291238E-3</c:v>
                </c:pt>
                <c:pt idx="41">
                  <c:v>-3.6414038410058193E-3</c:v>
                </c:pt>
                <c:pt idx="42">
                  <c:v>-4.6361881504793255E-3</c:v>
                </c:pt>
                <c:pt idx="43">
                  <c:v>-5.5640664530855252E-3</c:v>
                </c:pt>
                <c:pt idx="44">
                  <c:v>-6.333515539435508E-3</c:v>
                </c:pt>
                <c:pt idx="45">
                  <c:v>-6.8547327746157679E-3</c:v>
                </c:pt>
                <c:pt idx="46">
                  <c:v>-7.0483878681300129E-3</c:v>
                </c:pt>
                <c:pt idx="47">
                  <c:v>-6.8522674785789104E-3</c:v>
                </c:pt>
                <c:pt idx="48">
                  <c:v>-6.2300293298057415E-3</c:v>
                </c:pt>
                <c:pt idx="49">
                  <c:v>1E-3</c:v>
                </c:pt>
                <c:pt idx="50">
                  <c:v>1E-3</c:v>
                </c:pt>
                <c:pt idx="51">
                  <c:v>1E-3</c:v>
                </c:pt>
                <c:pt idx="52">
                  <c:v>1E-3</c:v>
                </c:pt>
                <c:pt idx="53">
                  <c:v>1E-3</c:v>
                </c:pt>
                <c:pt idx="54">
                  <c:v>1E-3</c:v>
                </c:pt>
                <c:pt idx="55">
                  <c:v>1E-3</c:v>
                </c:pt>
                <c:pt idx="56">
                  <c:v>1E-3</c:v>
                </c:pt>
                <c:pt idx="57">
                  <c:v>1E-3</c:v>
                </c:pt>
                <c:pt idx="58">
                  <c:v>1E-3</c:v>
                </c:pt>
                <c:pt idx="59">
                  <c:v>1E-3</c:v>
                </c:pt>
                <c:pt idx="60">
                  <c:v>1E-3</c:v>
                </c:pt>
                <c:pt idx="61">
                  <c:v>1E-3</c:v>
                </c:pt>
                <c:pt idx="62">
                  <c:v>1E-3</c:v>
                </c:pt>
                <c:pt idx="63">
                  <c:v>1E-3</c:v>
                </c:pt>
                <c:pt idx="64">
                  <c:v>1E-3</c:v>
                </c:pt>
                <c:pt idx="65">
                  <c:v>1E-3</c:v>
                </c:pt>
                <c:pt idx="66">
                  <c:v>1E-3</c:v>
                </c:pt>
                <c:pt idx="67">
                  <c:v>1E-3</c:v>
                </c:pt>
                <c:pt idx="68">
                  <c:v>1E-3</c:v>
                </c:pt>
                <c:pt idx="69">
                  <c:v>1E-3</c:v>
                </c:pt>
                <c:pt idx="70">
                  <c:v>1E-3</c:v>
                </c:pt>
                <c:pt idx="71">
                  <c:v>1E-3</c:v>
                </c:pt>
                <c:pt idx="72">
                  <c:v>1E-3</c:v>
                </c:pt>
                <c:pt idx="73">
                  <c:v>1E-3</c:v>
                </c:pt>
                <c:pt idx="74">
                  <c:v>1E-3</c:v>
                </c:pt>
                <c:pt idx="75">
                  <c:v>1E-3</c:v>
                </c:pt>
                <c:pt idx="76">
                  <c:v>1E-3</c:v>
                </c:pt>
                <c:pt idx="77">
                  <c:v>1E-3</c:v>
                </c:pt>
                <c:pt idx="78">
                  <c:v>1E-3</c:v>
                </c:pt>
                <c:pt idx="79">
                  <c:v>1E-3</c:v>
                </c:pt>
              </c:numCache>
            </c:numRef>
          </c:val>
        </c:ser>
        <c:ser>
          <c:idx val="2"/>
          <c:order val="3"/>
          <c:tx>
            <c:strRef>
              <c:f>GRAPH!$E$1</c:f>
              <c:strCache>
                <c:ptCount val="1"/>
                <c:pt idx="0">
                  <c:v>97</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GRAPH!$E$2:$E$81</c:f>
              <c:numCache>
                <c:formatCode>General</c:formatCode>
                <c:ptCount val="80"/>
                <c:pt idx="0">
                  <c:v>-1.4243983246581738E-2</c:v>
                </c:pt>
                <c:pt idx="1">
                  <c:v>-1.2409788123361531E-2</c:v>
                </c:pt>
                <c:pt idx="2">
                  <c:v>-1.057824211704037E-2</c:v>
                </c:pt>
                <c:pt idx="3">
                  <c:v>-8.7468780719147203E-3</c:v>
                </c:pt>
                <c:pt idx="4">
                  <c:v>-6.9121607108737267E-3</c:v>
                </c:pt>
                <c:pt idx="5">
                  <c:v>-5.0700637318128686E-3</c:v>
                </c:pt>
                <c:pt idx="6">
                  <c:v>-3.2189527939056719E-3</c:v>
                </c:pt>
                <c:pt idx="7">
                  <c:v>-1.3601543242419023E-3</c:v>
                </c:pt>
                <c:pt idx="8">
                  <c:v>5.0112046004232582E-4</c:v>
                </c:pt>
                <c:pt idx="9">
                  <c:v>2.3557158639537557E-3</c:v>
                </c:pt>
                <c:pt idx="10">
                  <c:v>4.1903889828303178E-3</c:v>
                </c:pt>
                <c:pt idx="11">
                  <c:v>5.986569242448325E-3</c:v>
                </c:pt>
                <c:pt idx="12">
                  <c:v>7.7193920528041303E-3</c:v>
                </c:pt>
                <c:pt idx="13">
                  <c:v>9.3569893311295609E-3</c:v>
                </c:pt>
                <c:pt idx="14">
                  <c:v>1.0863000878301254E-2</c:v>
                </c:pt>
                <c:pt idx="15">
                  <c:v>1.2200621912795551E-2</c:v>
                </c:pt>
                <c:pt idx="16">
                  <c:v>1.333414165447927E-2</c:v>
                </c:pt>
                <c:pt idx="17">
                  <c:v>1.4231585952789694E-2</c:v>
                </c:pt>
                <c:pt idx="18">
                  <c:v>1.4868105160350809E-2</c:v>
                </c:pt>
                <c:pt idx="19">
                  <c:v>1.5227076229299008E-2</c:v>
                </c:pt>
                <c:pt idx="20">
                  <c:v>1.5304705996023682E-2</c:v>
                </c:pt>
                <c:pt idx="21">
                  <c:v>1.5110511314740616E-2</c:v>
                </c:pt>
                <c:pt idx="22">
                  <c:v>1.4663065900190142E-2</c:v>
                </c:pt>
                <c:pt idx="23">
                  <c:v>1.3987635829044321E-2</c:v>
                </c:pt>
                <c:pt idx="24">
                  <c:v>1.311518163364821E-2</c:v>
                </c:pt>
                <c:pt idx="25">
                  <c:v>1.2083869274511693E-2</c:v>
                </c:pt>
                <c:pt idx="26">
                  <c:v>1.0936036286928564E-2</c:v>
                </c:pt>
                <c:pt idx="27">
                  <c:v>9.7111630056278646E-3</c:v>
                </c:pt>
                <c:pt idx="28">
                  <c:v>8.446636901863324E-3</c:v>
                </c:pt>
                <c:pt idx="29">
                  <c:v>7.1740983679325354E-3</c:v>
                </c:pt>
                <c:pt idx="30">
                  <c:v>5.9278645666370425E-3</c:v>
                </c:pt>
                <c:pt idx="31">
                  <c:v>4.7366408507389266E-3</c:v>
                </c:pt>
                <c:pt idx="32">
                  <c:v>3.6296239318111103E-3</c:v>
                </c:pt>
                <c:pt idx="33">
                  <c:v>2.6355195307700809E-3</c:v>
                </c:pt>
                <c:pt idx="34">
                  <c:v>1.7640630418201298E-3</c:v>
                </c:pt>
                <c:pt idx="35">
                  <c:v>1.0031200885331937E-3</c:v>
                </c:pt>
                <c:pt idx="36">
                  <c:v>3.1544843129676091E-4</c:v>
                </c:pt>
                <c:pt idx="37">
                  <c:v>-3.5367510496684405E-4</c:v>
                </c:pt>
                <c:pt idx="38">
                  <c:v>-1.0712584036317141E-3</c:v>
                </c:pt>
                <c:pt idx="39">
                  <c:v>-1.8898709581957496E-3</c:v>
                </c:pt>
                <c:pt idx="40">
                  <c:v>-2.8268155806661309E-3</c:v>
                </c:pt>
                <c:pt idx="41">
                  <c:v>-3.8556040669473378E-3</c:v>
                </c:pt>
                <c:pt idx="42">
                  <c:v>-4.9089051005075214E-3</c:v>
                </c:pt>
                <c:pt idx="43">
                  <c:v>-5.8913644797376156E-3</c:v>
                </c:pt>
                <c:pt idx="44">
                  <c:v>-6.7060752770493615E-3</c:v>
                </c:pt>
                <c:pt idx="45">
                  <c:v>-7.2579523495931667E-3</c:v>
                </c:pt>
                <c:pt idx="46">
                  <c:v>-7.4629989191964839E-3</c:v>
                </c:pt>
                <c:pt idx="47">
                  <c:v>-7.2553420361423761E-3</c:v>
                </c:pt>
                <c:pt idx="48">
                  <c:v>-6.596501643323727E-3</c:v>
                </c:pt>
                <c:pt idx="49">
                  <c:v>1E-3</c:v>
                </c:pt>
                <c:pt idx="50">
                  <c:v>1E-3</c:v>
                </c:pt>
                <c:pt idx="51">
                  <c:v>1E-3</c:v>
                </c:pt>
                <c:pt idx="52">
                  <c:v>1E-3</c:v>
                </c:pt>
                <c:pt idx="53">
                  <c:v>1E-3</c:v>
                </c:pt>
                <c:pt idx="54">
                  <c:v>1E-3</c:v>
                </c:pt>
                <c:pt idx="55">
                  <c:v>1E-3</c:v>
                </c:pt>
                <c:pt idx="56">
                  <c:v>1E-3</c:v>
                </c:pt>
                <c:pt idx="57">
                  <c:v>1E-3</c:v>
                </c:pt>
                <c:pt idx="58">
                  <c:v>1E-3</c:v>
                </c:pt>
                <c:pt idx="59">
                  <c:v>1E-3</c:v>
                </c:pt>
                <c:pt idx="60">
                  <c:v>1E-3</c:v>
                </c:pt>
                <c:pt idx="61">
                  <c:v>1E-3</c:v>
                </c:pt>
                <c:pt idx="62">
                  <c:v>1E-3</c:v>
                </c:pt>
                <c:pt idx="63">
                  <c:v>1E-3</c:v>
                </c:pt>
                <c:pt idx="64">
                  <c:v>1E-3</c:v>
                </c:pt>
                <c:pt idx="65">
                  <c:v>1E-3</c:v>
                </c:pt>
                <c:pt idx="66">
                  <c:v>1E-3</c:v>
                </c:pt>
                <c:pt idx="67">
                  <c:v>1E-3</c:v>
                </c:pt>
                <c:pt idx="68">
                  <c:v>1E-3</c:v>
                </c:pt>
                <c:pt idx="69">
                  <c:v>1E-3</c:v>
                </c:pt>
                <c:pt idx="70">
                  <c:v>1E-3</c:v>
                </c:pt>
                <c:pt idx="71">
                  <c:v>1E-3</c:v>
                </c:pt>
                <c:pt idx="72">
                  <c:v>1E-3</c:v>
                </c:pt>
                <c:pt idx="73">
                  <c:v>1E-3</c:v>
                </c:pt>
                <c:pt idx="74">
                  <c:v>1E-3</c:v>
                </c:pt>
                <c:pt idx="75">
                  <c:v>1E-3</c:v>
                </c:pt>
                <c:pt idx="76">
                  <c:v>1E-3</c:v>
                </c:pt>
                <c:pt idx="77">
                  <c:v>1E-3</c:v>
                </c:pt>
                <c:pt idx="78">
                  <c:v>1E-3</c:v>
                </c:pt>
                <c:pt idx="79">
                  <c:v>1E-3</c:v>
                </c:pt>
              </c:numCache>
            </c:numRef>
          </c:val>
        </c:ser>
        <c:ser>
          <c:idx val="3"/>
          <c:order val="4"/>
          <c:tx>
            <c:strRef>
              <c:f>GRAPH!$F$1</c:f>
              <c:strCache>
                <c:ptCount val="1"/>
                <c:pt idx="0">
                  <c:v>96</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GRAPH!$F$2:$F$81</c:f>
              <c:numCache>
                <c:formatCode>General</c:formatCode>
                <c:ptCount val="80"/>
                <c:pt idx="0">
                  <c:v>-1.5035315649169611E-2</c:v>
                </c:pt>
                <c:pt idx="1">
                  <c:v>-1.3099220796881616E-2</c:v>
                </c:pt>
                <c:pt idx="2">
                  <c:v>-1.1165922234653725E-2</c:v>
                </c:pt>
                <c:pt idx="3">
                  <c:v>-9.2328157425766496E-3</c:v>
                </c:pt>
                <c:pt idx="4">
                  <c:v>-7.2961696392556006E-3</c:v>
                </c:pt>
                <c:pt idx="5">
                  <c:v>-5.3517339391358056E-3</c:v>
                </c:pt>
                <c:pt idx="6">
                  <c:v>-3.3977835046782091E-3</c:v>
                </c:pt>
                <c:pt idx="7">
                  <c:v>-1.4357184533664523E-3</c:v>
                </c:pt>
                <c:pt idx="8">
                  <c:v>5.2896048560023274E-4</c:v>
                </c:pt>
                <c:pt idx="9">
                  <c:v>2.4865889675067419E-3</c:v>
                </c:pt>
                <c:pt idx="10">
                  <c:v>4.4231883707653349E-3</c:v>
                </c:pt>
                <c:pt idx="11">
                  <c:v>6.3191564225843436E-3</c:v>
                </c:pt>
                <c:pt idx="12">
                  <c:v>8.1482471668488047E-3</c:v>
                </c:pt>
                <c:pt idx="13">
                  <c:v>9.8768220717478702E-3</c:v>
                </c:pt>
                <c:pt idx="14">
                  <c:v>1.1466500927095769E-2</c:v>
                </c:pt>
                <c:pt idx="15">
                  <c:v>1.2878434241284192E-2</c:v>
                </c:pt>
                <c:pt idx="16">
                  <c:v>1.4074927301950341E-2</c:v>
                </c:pt>
                <c:pt idx="17">
                  <c:v>1.5022229616833565E-2</c:v>
                </c:pt>
                <c:pt idx="18">
                  <c:v>1.569411100259252E-2</c:v>
                </c:pt>
                <c:pt idx="19">
                  <c:v>1.6073024908704509E-2</c:v>
                </c:pt>
                <c:pt idx="20">
                  <c:v>1.615496744024722E-2</c:v>
                </c:pt>
                <c:pt idx="21">
                  <c:v>1.5949984165559539E-2</c:v>
                </c:pt>
                <c:pt idx="22">
                  <c:v>1.5477680672422927E-2</c:v>
                </c:pt>
                <c:pt idx="23">
                  <c:v>1.4764726708435672E-2</c:v>
                </c:pt>
                <c:pt idx="24">
                  <c:v>1.3843802835517555E-2</c:v>
                </c:pt>
                <c:pt idx="25">
                  <c:v>1.27551953453179E-2</c:v>
                </c:pt>
                <c:pt idx="26">
                  <c:v>1.1543593858424595E-2</c:v>
                </c:pt>
                <c:pt idx="27">
                  <c:v>1.025067206149608E-2</c:v>
                </c:pt>
                <c:pt idx="28">
                  <c:v>8.915894507522398E-3</c:v>
                </c:pt>
                <c:pt idx="29">
                  <c:v>7.5726593883732318E-3</c:v>
                </c:pt>
                <c:pt idx="30">
                  <c:v>6.2571903758946558E-3</c:v>
                </c:pt>
                <c:pt idx="31">
                  <c:v>4.9997875646688675E-3</c:v>
                </c:pt>
                <c:pt idx="32">
                  <c:v>3.8312697058006163E-3</c:v>
                </c:pt>
                <c:pt idx="33">
                  <c:v>2.7819372824795297E-3</c:v>
                </c:pt>
                <c:pt idx="34">
                  <c:v>1.8620665441434702E-3</c:v>
                </c:pt>
                <c:pt idx="35">
                  <c:v>1.0588489823405932E-3</c:v>
                </c:pt>
                <c:pt idx="36">
                  <c:v>3.32973344146581E-4</c:v>
                </c:pt>
                <c:pt idx="37">
                  <c:v>-3.733237219094465E-4</c:v>
                </c:pt>
                <c:pt idx="38">
                  <c:v>-1.1307727593890316E-3</c:v>
                </c:pt>
                <c:pt idx="39">
                  <c:v>-1.9948637892066245E-3</c:v>
                </c:pt>
                <c:pt idx="40">
                  <c:v>-2.9838608907031385E-3</c:v>
                </c:pt>
                <c:pt idx="41">
                  <c:v>-4.069804292888857E-3</c:v>
                </c:pt>
                <c:pt idx="42">
                  <c:v>-5.1816220505357165E-3</c:v>
                </c:pt>
                <c:pt idx="43">
                  <c:v>-6.2186625063897051E-3</c:v>
                </c:pt>
                <c:pt idx="44">
                  <c:v>-7.0786350146632149E-3</c:v>
                </c:pt>
                <c:pt idx="45">
                  <c:v>-7.6611719245705647E-3</c:v>
                </c:pt>
                <c:pt idx="46">
                  <c:v>-7.8776099702629557E-3</c:v>
                </c:pt>
                <c:pt idx="47">
                  <c:v>-7.6584165937058409E-3</c:v>
                </c:pt>
                <c:pt idx="48">
                  <c:v>-6.9629739568417117E-3</c:v>
                </c:pt>
                <c:pt idx="49">
                  <c:v>2E-3</c:v>
                </c:pt>
                <c:pt idx="50">
                  <c:v>2E-3</c:v>
                </c:pt>
                <c:pt idx="51">
                  <c:v>2E-3</c:v>
                </c:pt>
                <c:pt idx="52">
                  <c:v>2E-3</c:v>
                </c:pt>
                <c:pt idx="53">
                  <c:v>2E-3</c:v>
                </c:pt>
                <c:pt idx="54">
                  <c:v>2E-3</c:v>
                </c:pt>
                <c:pt idx="55">
                  <c:v>2E-3</c:v>
                </c:pt>
                <c:pt idx="56">
                  <c:v>2E-3</c:v>
                </c:pt>
                <c:pt idx="57">
                  <c:v>2E-3</c:v>
                </c:pt>
                <c:pt idx="58">
                  <c:v>2E-3</c:v>
                </c:pt>
                <c:pt idx="59">
                  <c:v>2E-3</c:v>
                </c:pt>
                <c:pt idx="60">
                  <c:v>2E-3</c:v>
                </c:pt>
                <c:pt idx="61">
                  <c:v>2E-3</c:v>
                </c:pt>
                <c:pt idx="62">
                  <c:v>2E-3</c:v>
                </c:pt>
                <c:pt idx="63">
                  <c:v>2E-3</c:v>
                </c:pt>
                <c:pt idx="64">
                  <c:v>2E-3</c:v>
                </c:pt>
                <c:pt idx="65">
                  <c:v>2E-3</c:v>
                </c:pt>
                <c:pt idx="66">
                  <c:v>2E-3</c:v>
                </c:pt>
                <c:pt idx="67">
                  <c:v>2E-3</c:v>
                </c:pt>
                <c:pt idx="68">
                  <c:v>2E-3</c:v>
                </c:pt>
                <c:pt idx="69">
                  <c:v>2E-3</c:v>
                </c:pt>
                <c:pt idx="70">
                  <c:v>2E-3</c:v>
                </c:pt>
                <c:pt idx="71">
                  <c:v>2E-3</c:v>
                </c:pt>
                <c:pt idx="72">
                  <c:v>2E-3</c:v>
                </c:pt>
                <c:pt idx="73">
                  <c:v>2E-3</c:v>
                </c:pt>
                <c:pt idx="74">
                  <c:v>2E-3</c:v>
                </c:pt>
                <c:pt idx="75">
                  <c:v>2E-3</c:v>
                </c:pt>
                <c:pt idx="76">
                  <c:v>2E-3</c:v>
                </c:pt>
                <c:pt idx="77">
                  <c:v>2E-3</c:v>
                </c:pt>
                <c:pt idx="78">
                  <c:v>2E-3</c:v>
                </c:pt>
                <c:pt idx="79">
                  <c:v>2E-3</c:v>
                </c:pt>
              </c:numCache>
            </c:numRef>
          </c:val>
        </c:ser>
        <c:ser>
          <c:idx val="4"/>
          <c:order val="5"/>
          <c:tx>
            <c:strRef>
              <c:f>GRAPH!$G$1</c:f>
              <c:strCache>
                <c:ptCount val="1"/>
                <c:pt idx="0">
                  <c:v>95</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GRAPH!$G$2:$G$81</c:f>
              <c:numCache>
                <c:formatCode>General</c:formatCode>
                <c:ptCount val="80"/>
                <c:pt idx="0">
                  <c:v>-1.5826648051757486E-2</c:v>
                </c:pt>
                <c:pt idx="1">
                  <c:v>-1.3788653470401702E-2</c:v>
                </c:pt>
                <c:pt idx="2">
                  <c:v>-1.1753602352267079E-2</c:v>
                </c:pt>
                <c:pt idx="3">
                  <c:v>-9.7187534132385789E-3</c:v>
                </c:pt>
                <c:pt idx="4">
                  <c:v>-7.6801785676374745E-3</c:v>
                </c:pt>
                <c:pt idx="5">
                  <c:v>-5.6334041464587425E-3</c:v>
                </c:pt>
                <c:pt idx="6">
                  <c:v>-3.5766142154507463E-3</c:v>
                </c:pt>
                <c:pt idx="7">
                  <c:v>-1.5112825824910026E-3</c:v>
                </c:pt>
                <c:pt idx="8">
                  <c:v>5.5680051115813978E-4</c:v>
                </c:pt>
                <c:pt idx="9">
                  <c:v>2.6174620710597285E-3</c:v>
                </c:pt>
                <c:pt idx="10">
                  <c:v>4.6559877587003529E-3</c:v>
                </c:pt>
                <c:pt idx="11">
                  <c:v>6.6517436027203614E-3</c:v>
                </c:pt>
                <c:pt idx="12">
                  <c:v>8.5771022808934783E-3</c:v>
                </c:pt>
                <c:pt idx="13">
                  <c:v>1.0396654812366179E-2</c:v>
                </c:pt>
                <c:pt idx="14">
                  <c:v>1.2070000975890283E-2</c:v>
                </c:pt>
                <c:pt idx="15">
                  <c:v>1.3556246569772834E-2</c:v>
                </c:pt>
                <c:pt idx="16">
                  <c:v>1.4815712949421411E-2</c:v>
                </c:pt>
                <c:pt idx="17">
                  <c:v>1.5812873280877437E-2</c:v>
                </c:pt>
                <c:pt idx="18">
                  <c:v>1.6520116844834232E-2</c:v>
                </c:pt>
                <c:pt idx="19">
                  <c:v>1.6918973588110009E-2</c:v>
                </c:pt>
                <c:pt idx="20">
                  <c:v>1.7005228884470758E-2</c:v>
                </c:pt>
                <c:pt idx="21">
                  <c:v>1.6789457016378462E-2</c:v>
                </c:pt>
                <c:pt idx="22">
                  <c:v>1.6292295444655713E-2</c:v>
                </c:pt>
                <c:pt idx="23">
                  <c:v>1.5541817587827023E-2</c:v>
                </c:pt>
                <c:pt idx="24">
                  <c:v>1.45724240373869E-2</c:v>
                </c:pt>
                <c:pt idx="25">
                  <c:v>1.3426521416124104E-2</c:v>
                </c:pt>
                <c:pt idx="26">
                  <c:v>1.2151151429920626E-2</c:v>
                </c:pt>
                <c:pt idx="27">
                  <c:v>1.0790181117364295E-2</c:v>
                </c:pt>
                <c:pt idx="28">
                  <c:v>9.3851521131814719E-3</c:v>
                </c:pt>
                <c:pt idx="29">
                  <c:v>7.9712204088139282E-3</c:v>
                </c:pt>
                <c:pt idx="30">
                  <c:v>6.5865161851522691E-3</c:v>
                </c:pt>
                <c:pt idx="31">
                  <c:v>5.2629342785988076E-3</c:v>
                </c:pt>
                <c:pt idx="32">
                  <c:v>4.0329154797901223E-3</c:v>
                </c:pt>
                <c:pt idx="33">
                  <c:v>2.9283550341889786E-3</c:v>
                </c:pt>
                <c:pt idx="34">
                  <c:v>1.9600700464668108E-3</c:v>
                </c:pt>
                <c:pt idx="35">
                  <c:v>1.114577876147993E-3</c:v>
                </c:pt>
                <c:pt idx="36">
                  <c:v>3.5049825699640103E-4</c:v>
                </c:pt>
                <c:pt idx="37">
                  <c:v>-3.9297233885204896E-4</c:v>
                </c:pt>
                <c:pt idx="38">
                  <c:v>-1.190287115146349E-3</c:v>
                </c:pt>
                <c:pt idx="39">
                  <c:v>-2.0998566202174995E-3</c:v>
                </c:pt>
                <c:pt idx="40">
                  <c:v>-3.1409062007401456E-3</c:v>
                </c:pt>
                <c:pt idx="41">
                  <c:v>-4.2840045188303755E-3</c:v>
                </c:pt>
                <c:pt idx="42">
                  <c:v>-5.4543390005639125E-3</c:v>
                </c:pt>
                <c:pt idx="43">
                  <c:v>-6.5459605330417947E-3</c:v>
                </c:pt>
                <c:pt idx="44">
                  <c:v>-7.4511947522770683E-3</c:v>
                </c:pt>
                <c:pt idx="45">
                  <c:v>-8.0643914995479626E-3</c:v>
                </c:pt>
                <c:pt idx="46">
                  <c:v>-8.2922210213294267E-3</c:v>
                </c:pt>
                <c:pt idx="47">
                  <c:v>-8.0614911512693066E-3</c:v>
                </c:pt>
                <c:pt idx="48">
                  <c:v>-7.3294462703596963E-3</c:v>
                </c:pt>
                <c:pt idx="49">
                  <c:v>2E-3</c:v>
                </c:pt>
                <c:pt idx="50">
                  <c:v>2E-3</c:v>
                </c:pt>
                <c:pt idx="51">
                  <c:v>2E-3</c:v>
                </c:pt>
                <c:pt idx="52">
                  <c:v>2E-3</c:v>
                </c:pt>
                <c:pt idx="53">
                  <c:v>2E-3</c:v>
                </c:pt>
                <c:pt idx="54">
                  <c:v>2E-3</c:v>
                </c:pt>
                <c:pt idx="55">
                  <c:v>2E-3</c:v>
                </c:pt>
                <c:pt idx="56">
                  <c:v>2E-3</c:v>
                </c:pt>
                <c:pt idx="57">
                  <c:v>2E-3</c:v>
                </c:pt>
                <c:pt idx="58">
                  <c:v>2E-3</c:v>
                </c:pt>
                <c:pt idx="59">
                  <c:v>2E-3</c:v>
                </c:pt>
                <c:pt idx="60">
                  <c:v>2E-3</c:v>
                </c:pt>
                <c:pt idx="61">
                  <c:v>2E-3</c:v>
                </c:pt>
                <c:pt idx="62">
                  <c:v>2E-3</c:v>
                </c:pt>
                <c:pt idx="63">
                  <c:v>2E-3</c:v>
                </c:pt>
                <c:pt idx="64">
                  <c:v>2E-3</c:v>
                </c:pt>
                <c:pt idx="65">
                  <c:v>2E-3</c:v>
                </c:pt>
                <c:pt idx="66">
                  <c:v>2E-3</c:v>
                </c:pt>
                <c:pt idx="67">
                  <c:v>2E-3</c:v>
                </c:pt>
                <c:pt idx="68">
                  <c:v>2E-3</c:v>
                </c:pt>
                <c:pt idx="69">
                  <c:v>2E-3</c:v>
                </c:pt>
                <c:pt idx="70">
                  <c:v>2E-3</c:v>
                </c:pt>
                <c:pt idx="71">
                  <c:v>2E-3</c:v>
                </c:pt>
                <c:pt idx="72">
                  <c:v>2E-3</c:v>
                </c:pt>
                <c:pt idx="73">
                  <c:v>2E-3</c:v>
                </c:pt>
                <c:pt idx="74">
                  <c:v>2E-3</c:v>
                </c:pt>
                <c:pt idx="75">
                  <c:v>2E-3</c:v>
                </c:pt>
                <c:pt idx="76">
                  <c:v>2E-3</c:v>
                </c:pt>
                <c:pt idx="77">
                  <c:v>2E-3</c:v>
                </c:pt>
                <c:pt idx="78">
                  <c:v>2E-3</c:v>
                </c:pt>
                <c:pt idx="79">
                  <c:v>2E-3</c:v>
                </c:pt>
              </c:numCache>
            </c:numRef>
          </c:val>
        </c:ser>
        <c:ser>
          <c:idx val="5"/>
          <c:order val="6"/>
          <c:tx>
            <c:strRef>
              <c:f>GRAPH!$H$1</c:f>
              <c:strCache>
                <c:ptCount val="1"/>
                <c:pt idx="0">
                  <c:v>94</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GRAPH!$H$2:$H$81</c:f>
              <c:numCache>
                <c:formatCode>General</c:formatCode>
                <c:ptCount val="80"/>
                <c:pt idx="0">
                  <c:v>-1.437018146986202E-2</c:v>
                </c:pt>
                <c:pt idx="1">
                  <c:v>-1.2661468566192546E-2</c:v>
                </c:pt>
                <c:pt idx="2">
                  <c:v>-1.0952521428841955E-2</c:v>
                </c:pt>
                <c:pt idx="3">
                  <c:v>-9.2358061557675786E-3</c:v>
                </c:pt>
                <c:pt idx="4">
                  <c:v>-7.499833518943122E-3</c:v>
                </c:pt>
                <c:pt idx="5">
                  <c:v>-5.7301047489353163E-3</c:v>
                </c:pt>
                <c:pt idx="6">
                  <c:v>-3.9140626978571014E-3</c:v>
                </c:pt>
                <c:pt idx="7">
                  <c:v>-2.0424175705586745E-3</c:v>
                </c:pt>
                <c:pt idx="8">
                  <c:v>-1.1114625982044934E-4</c:v>
                </c:pt>
                <c:pt idx="9">
                  <c:v>1.8776827718336442E-3</c:v>
                </c:pt>
                <c:pt idx="10">
                  <c:v>3.9147664465399856E-3</c:v>
                </c:pt>
                <c:pt idx="11">
                  <c:v>5.9805609975555063E-3</c:v>
                </c:pt>
                <c:pt idx="12">
                  <c:v>8.0429007211644254E-3</c:v>
                </c:pt>
                <c:pt idx="13">
                  <c:v>1.005539975708547E-2</c:v>
                </c:pt>
                <c:pt idx="14">
                  <c:v>1.1961497077903616E-2</c:v>
                </c:pt>
                <c:pt idx="15">
                  <c:v>1.3701662333256315E-2</c:v>
                </c:pt>
                <c:pt idx="16">
                  <c:v>1.5216907766944843E-2</c:v>
                </c:pt>
                <c:pt idx="17">
                  <c:v>1.6453998154763561E-2</c:v>
                </c:pt>
                <c:pt idx="18">
                  <c:v>1.7371452524197806E-2</c:v>
                </c:pt>
                <c:pt idx="19">
                  <c:v>1.794128937235262E-2</c:v>
                </c:pt>
                <c:pt idx="20">
                  <c:v>1.8155420642371189E-2</c:v>
                </c:pt>
                <c:pt idx="21">
                  <c:v>1.8025457418927027E-2</c:v>
                </c:pt>
                <c:pt idx="22">
                  <c:v>1.7575166246583063E-2</c:v>
                </c:pt>
                <c:pt idx="23">
                  <c:v>1.6836665999957923E-2</c:v>
                </c:pt>
                <c:pt idx="24">
                  <c:v>1.5848954482783117E-2</c:v>
                </c:pt>
                <c:pt idx="25">
                  <c:v>1.466079726839431E-2</c:v>
                </c:pt>
                <c:pt idx="26">
                  <c:v>1.3327250257971324E-2</c:v>
                </c:pt>
                <c:pt idx="27">
                  <c:v>1.1899622501082563E-2</c:v>
                </c:pt>
                <c:pt idx="28">
                  <c:v>1.0427116053187802E-2</c:v>
                </c:pt>
                <c:pt idx="29">
                  <c:v>8.9510474996814526E-3</c:v>
                </c:pt>
                <c:pt idx="30">
                  <c:v>7.5162368845763661E-3</c:v>
                </c:pt>
                <c:pt idx="31">
                  <c:v>6.1588201460327507E-3</c:v>
                </c:pt>
                <c:pt idx="32">
                  <c:v>4.9154202840034911E-3</c:v>
                </c:pt>
                <c:pt idx="33">
                  <c:v>3.8222517629562525E-3</c:v>
                </c:pt>
                <c:pt idx="34">
                  <c:v>2.8884303051008864E-3</c:v>
                </c:pt>
                <c:pt idx="35">
                  <c:v>2.0926463351316205E-3</c:v>
                </c:pt>
                <c:pt idx="36">
                  <c:v>1.3792309698107408E-3</c:v>
                </c:pt>
                <c:pt idx="37">
                  <c:v>6.6940856360186984E-4</c:v>
                </c:pt>
                <c:pt idx="38">
                  <c:v>-1.3156907943590035E-4</c:v>
                </c:pt>
                <c:pt idx="39">
                  <c:v>-1.0967830488770591E-3</c:v>
                </c:pt>
                <c:pt idx="40">
                  <c:v>-2.2485717657474424E-3</c:v>
                </c:pt>
                <c:pt idx="41">
                  <c:v>-3.548219118441942E-3</c:v>
                </c:pt>
                <c:pt idx="42">
                  <c:v>-4.9018336324226919E-3</c:v>
                </c:pt>
                <c:pt idx="43">
                  <c:v>-6.1793097928917184E-3</c:v>
                </c:pt>
                <c:pt idx="44">
                  <c:v>-7.2514247107806629E-3</c:v>
                </c:pt>
                <c:pt idx="45">
                  <c:v>-7.9936135291649446E-3</c:v>
                </c:pt>
                <c:pt idx="46">
                  <c:v>-8.2981129693278088E-3</c:v>
                </c:pt>
                <c:pt idx="47">
                  <c:v>-8.0823548686201896E-3</c:v>
                </c:pt>
                <c:pt idx="48">
                  <c:v>-7.3005935131402744E-3</c:v>
                </c:pt>
                <c:pt idx="49">
                  <c:v>2E-3</c:v>
                </c:pt>
                <c:pt idx="50">
                  <c:v>2E-3</c:v>
                </c:pt>
                <c:pt idx="51">
                  <c:v>2E-3</c:v>
                </c:pt>
                <c:pt idx="52">
                  <c:v>2E-3</c:v>
                </c:pt>
                <c:pt idx="53">
                  <c:v>2E-3</c:v>
                </c:pt>
                <c:pt idx="54">
                  <c:v>2E-3</c:v>
                </c:pt>
                <c:pt idx="55">
                  <c:v>2E-3</c:v>
                </c:pt>
                <c:pt idx="56">
                  <c:v>2E-3</c:v>
                </c:pt>
                <c:pt idx="57">
                  <c:v>2E-3</c:v>
                </c:pt>
                <c:pt idx="58">
                  <c:v>2E-3</c:v>
                </c:pt>
                <c:pt idx="59">
                  <c:v>2E-3</c:v>
                </c:pt>
                <c:pt idx="60">
                  <c:v>2E-3</c:v>
                </c:pt>
                <c:pt idx="61">
                  <c:v>2E-3</c:v>
                </c:pt>
                <c:pt idx="62">
                  <c:v>2E-3</c:v>
                </c:pt>
                <c:pt idx="63">
                  <c:v>2E-3</c:v>
                </c:pt>
                <c:pt idx="64">
                  <c:v>2E-3</c:v>
                </c:pt>
                <c:pt idx="65">
                  <c:v>2E-3</c:v>
                </c:pt>
                <c:pt idx="66">
                  <c:v>2E-3</c:v>
                </c:pt>
                <c:pt idx="67">
                  <c:v>2E-3</c:v>
                </c:pt>
                <c:pt idx="68">
                  <c:v>2E-3</c:v>
                </c:pt>
                <c:pt idx="69">
                  <c:v>2E-3</c:v>
                </c:pt>
                <c:pt idx="70">
                  <c:v>2E-3</c:v>
                </c:pt>
                <c:pt idx="71">
                  <c:v>2E-3</c:v>
                </c:pt>
                <c:pt idx="72">
                  <c:v>2E-3</c:v>
                </c:pt>
                <c:pt idx="73">
                  <c:v>2E-3</c:v>
                </c:pt>
                <c:pt idx="74">
                  <c:v>2E-3</c:v>
                </c:pt>
                <c:pt idx="75">
                  <c:v>2E-3</c:v>
                </c:pt>
                <c:pt idx="76">
                  <c:v>2E-3</c:v>
                </c:pt>
                <c:pt idx="77">
                  <c:v>2E-3</c:v>
                </c:pt>
                <c:pt idx="78">
                  <c:v>2E-3</c:v>
                </c:pt>
                <c:pt idx="79">
                  <c:v>2E-3</c:v>
                </c:pt>
              </c:numCache>
            </c:numRef>
          </c:val>
        </c:ser>
        <c:ser>
          <c:idx val="6"/>
          <c:order val="7"/>
          <c:tx>
            <c:strRef>
              <c:f>GRAPH!$I$1</c:f>
              <c:strCache>
                <c:ptCount val="1"/>
                <c:pt idx="0">
                  <c:v>93</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GRAPH!$I$2:$I$81</c:f>
              <c:numCache>
                <c:formatCode>General</c:formatCode>
                <c:ptCount val="80"/>
                <c:pt idx="0">
                  <c:v>-1.2795926703411675E-2</c:v>
                </c:pt>
                <c:pt idx="1">
                  <c:v>-1.1404102661498827E-2</c:v>
                </c:pt>
                <c:pt idx="2">
                  <c:v>-1.0008962106425656E-2</c:v>
                </c:pt>
                <c:pt idx="3">
                  <c:v>-8.5980215365428769E-3</c:v>
                </c:pt>
                <c:pt idx="4">
                  <c:v>-7.1524556718536303E-3</c:v>
                </c:pt>
                <c:pt idx="5">
                  <c:v>-5.6485213538837176E-3</c:v>
                </c:pt>
                <c:pt idx="6">
                  <c:v>-4.0644586769713609E-3</c:v>
                </c:pt>
                <c:pt idx="7">
                  <c:v>-2.3822249405136553E-3</c:v>
                </c:pt>
                <c:pt idx="8">
                  <c:v>-5.8998555357403504E-4</c:v>
                </c:pt>
                <c:pt idx="9">
                  <c:v>1.3169750002322012E-3</c:v>
                </c:pt>
                <c:pt idx="10">
                  <c:v>3.3345713929600063E-3</c:v>
                </c:pt>
                <c:pt idx="11">
                  <c:v>5.4451367044702215E-3</c:v>
                </c:pt>
                <c:pt idx="12">
                  <c:v>7.6134133873534404E-3</c:v>
                </c:pt>
                <c:pt idx="13">
                  <c:v>9.7836295853011013E-3</c:v>
                </c:pt>
                <c:pt idx="14">
                  <c:v>1.1884734639082906E-2</c:v>
                </c:pt>
                <c:pt idx="15">
                  <c:v>1.3840600388559055E-2</c:v>
                </c:pt>
                <c:pt idx="16">
                  <c:v>1.5575242073523565E-2</c:v>
                </c:pt>
                <c:pt idx="17">
                  <c:v>1.7020242996155788E-2</c:v>
                </c:pt>
                <c:pt idx="18">
                  <c:v>1.8122967113108679E-2</c:v>
                </c:pt>
                <c:pt idx="19">
                  <c:v>1.8848232641888174E-2</c:v>
                </c:pt>
                <c:pt idx="20">
                  <c:v>1.9185495537386354E-2</c:v>
                </c:pt>
                <c:pt idx="21">
                  <c:v>1.9147292146015071E-2</c:v>
                </c:pt>
                <c:pt idx="22">
                  <c:v>1.8758296889494375E-2</c:v>
                </c:pt>
                <c:pt idx="23">
                  <c:v>1.8050717367885993E-2</c:v>
                </c:pt>
                <c:pt idx="24">
                  <c:v>1.7063336838588961E-2</c:v>
                </c:pt>
                <c:pt idx="25">
                  <c:v>1.5847107973056551E-2</c:v>
                </c:pt>
                <c:pt idx="26">
                  <c:v>1.4462772864578088E-2</c:v>
                </c:pt>
                <c:pt idx="27">
                  <c:v>1.296848663726502E-2</c:v>
                </c:pt>
                <c:pt idx="28">
                  <c:v>1.1422444921313946E-2</c:v>
                </c:pt>
                <c:pt idx="29">
                  <c:v>9.8745706832661373E-3</c:v>
                </c:pt>
                <c:pt idx="30">
                  <c:v>8.37893301526349E-3</c:v>
                </c:pt>
                <c:pt idx="31">
                  <c:v>6.9778185066236009E-3</c:v>
                </c:pt>
                <c:pt idx="32">
                  <c:v>5.7135686169700328E-3</c:v>
                </c:pt>
                <c:pt idx="33">
                  <c:v>4.627906349251143E-3</c:v>
                </c:pt>
                <c:pt idx="34">
                  <c:v>3.7285289235134966E-3</c:v>
                </c:pt>
                <c:pt idx="35">
                  <c:v>2.9860820001391675E-3</c:v>
                </c:pt>
                <c:pt idx="36">
                  <c:v>2.3299961312552853E-3</c:v>
                </c:pt>
                <c:pt idx="37">
                  <c:v>1.6628897009440813E-3</c:v>
                </c:pt>
                <c:pt idx="38">
                  <c:v>8.6895035646061825E-4</c:v>
                </c:pt>
                <c:pt idx="39">
                  <c:v>-1.4004720907245805E-4</c:v>
                </c:pt>
                <c:pt idx="40">
                  <c:v>-1.3890214047134197E-3</c:v>
                </c:pt>
                <c:pt idx="41">
                  <c:v>-2.8292612359690494E-3</c:v>
                </c:pt>
                <c:pt idx="42">
                  <c:v>-4.347258054123726E-3</c:v>
                </c:pt>
                <c:pt idx="43">
                  <c:v>-5.7889228916043756E-3</c:v>
                </c:pt>
                <c:pt idx="44">
                  <c:v>-7.0051682741514298E-3</c:v>
                </c:pt>
                <c:pt idx="45">
                  <c:v>-7.8548702219580768E-3</c:v>
                </c:pt>
                <c:pt idx="46">
                  <c:v>-8.2183590834690179E-3</c:v>
                </c:pt>
                <c:pt idx="47">
                  <c:v>-8.005523524592828E-3</c:v>
                </c:pt>
                <c:pt idx="48">
                  <c:v>-7.1685381326884734E-3</c:v>
                </c:pt>
                <c:pt idx="49">
                  <c:v>2E-3</c:v>
                </c:pt>
                <c:pt idx="50">
                  <c:v>2E-3</c:v>
                </c:pt>
                <c:pt idx="51">
                  <c:v>2E-3</c:v>
                </c:pt>
                <c:pt idx="52">
                  <c:v>2E-3</c:v>
                </c:pt>
                <c:pt idx="53">
                  <c:v>2E-3</c:v>
                </c:pt>
                <c:pt idx="54">
                  <c:v>2E-3</c:v>
                </c:pt>
                <c:pt idx="55">
                  <c:v>2E-3</c:v>
                </c:pt>
                <c:pt idx="56">
                  <c:v>2E-3</c:v>
                </c:pt>
                <c:pt idx="57">
                  <c:v>2E-3</c:v>
                </c:pt>
                <c:pt idx="58">
                  <c:v>2E-3</c:v>
                </c:pt>
                <c:pt idx="59">
                  <c:v>2E-3</c:v>
                </c:pt>
                <c:pt idx="60">
                  <c:v>2E-3</c:v>
                </c:pt>
                <c:pt idx="61">
                  <c:v>2E-3</c:v>
                </c:pt>
                <c:pt idx="62">
                  <c:v>2E-3</c:v>
                </c:pt>
                <c:pt idx="63">
                  <c:v>2E-3</c:v>
                </c:pt>
                <c:pt idx="64">
                  <c:v>2E-3</c:v>
                </c:pt>
                <c:pt idx="65">
                  <c:v>2E-3</c:v>
                </c:pt>
                <c:pt idx="66">
                  <c:v>2E-3</c:v>
                </c:pt>
                <c:pt idx="67">
                  <c:v>2E-3</c:v>
                </c:pt>
                <c:pt idx="68">
                  <c:v>2E-3</c:v>
                </c:pt>
                <c:pt idx="69">
                  <c:v>2E-3</c:v>
                </c:pt>
                <c:pt idx="70">
                  <c:v>2E-3</c:v>
                </c:pt>
                <c:pt idx="71">
                  <c:v>2E-3</c:v>
                </c:pt>
                <c:pt idx="72">
                  <c:v>2E-3</c:v>
                </c:pt>
                <c:pt idx="73">
                  <c:v>2E-3</c:v>
                </c:pt>
                <c:pt idx="74">
                  <c:v>2E-3</c:v>
                </c:pt>
                <c:pt idx="75">
                  <c:v>2E-3</c:v>
                </c:pt>
                <c:pt idx="76">
                  <c:v>2E-3</c:v>
                </c:pt>
                <c:pt idx="77">
                  <c:v>2E-3</c:v>
                </c:pt>
                <c:pt idx="78">
                  <c:v>2E-3</c:v>
                </c:pt>
                <c:pt idx="79">
                  <c:v>2E-3</c:v>
                </c:pt>
              </c:numCache>
            </c:numRef>
          </c:val>
        </c:ser>
        <c:ser>
          <c:idx val="7"/>
          <c:order val="8"/>
          <c:tx>
            <c:strRef>
              <c:f>GRAPH!$J$1</c:f>
              <c:strCache>
                <c:ptCount val="1"/>
                <c:pt idx="0">
                  <c:v>92</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GRAPH!$J$2:$J$81</c:f>
              <c:numCache>
                <c:formatCode>General</c:formatCode>
                <c:ptCount val="80"/>
                <c:pt idx="0">
                  <c:v>-1.1107164223682631E-2</c:v>
                </c:pt>
                <c:pt idx="1">
                  <c:v>-1.0019375076333104E-2</c:v>
                </c:pt>
                <c:pt idx="2">
                  <c:v>-8.9253216155553705E-3</c:v>
                </c:pt>
                <c:pt idx="3">
                  <c:v>-7.8074745538903034E-3</c:v>
                </c:pt>
                <c:pt idx="4">
                  <c:v>-6.6398675074499369E-3</c:v>
                </c:pt>
                <c:pt idx="5">
                  <c:v>-5.3901915596328287E-3</c:v>
                </c:pt>
                <c:pt idx="6">
                  <c:v>-4.0288797316232472E-3</c:v>
                </c:pt>
                <c:pt idx="7">
                  <c:v>-2.5310868969024014E-3</c:v>
                </c:pt>
                <c:pt idx="8">
                  <c:v>-8.792718745576078E-4</c:v>
                </c:pt>
                <c:pt idx="9">
                  <c:v>9.3656534519859225E-4</c:v>
                </c:pt>
                <c:pt idx="10">
                  <c:v>2.9171662566209733E-3</c:v>
                </c:pt>
                <c:pt idx="11">
                  <c:v>5.047406547934119E-3</c:v>
                </c:pt>
                <c:pt idx="12">
                  <c:v>7.2903276331641731E-3</c:v>
                </c:pt>
                <c:pt idx="13">
                  <c:v>9.5823433204452746E-3</c:v>
                </c:pt>
                <c:pt idx="14">
                  <c:v>1.1839745924790868E-2</c:v>
                </c:pt>
                <c:pt idx="15">
                  <c:v>1.3972156520970946E-2</c:v>
                </c:pt>
                <c:pt idx="16">
                  <c:v>1.5889186720224213E-2</c:v>
                </c:pt>
                <c:pt idx="17">
                  <c:v>1.7509872707116236E-2</c:v>
                </c:pt>
                <c:pt idx="18">
                  <c:v>1.8773104992255818E-2</c:v>
                </c:pt>
                <c:pt idx="19">
                  <c:v>1.9638752187351227E-2</c:v>
                </c:pt>
                <c:pt idx="20">
                  <c:v>2.0095069099241525E-2</c:v>
                </c:pt>
                <c:pt idx="21">
                  <c:v>2.0155299360274825E-2</c:v>
                </c:pt>
                <c:pt idx="22">
                  <c:v>1.9842597385786975E-2</c:v>
                </c:pt>
                <c:pt idx="23">
                  <c:v>1.9185115833848854E-2</c:v>
                </c:pt>
                <c:pt idx="24">
                  <c:v>1.8216544070806751E-2</c:v>
                </c:pt>
                <c:pt idx="25">
                  <c:v>1.6985876312208714E-2</c:v>
                </c:pt>
                <c:pt idx="26">
                  <c:v>1.5557471703676051E-2</c:v>
                </c:pt>
                <c:pt idx="27">
                  <c:v>1.3995901536753008E-2</c:v>
                </c:pt>
                <c:pt idx="28">
                  <c:v>1.2369791675256758E-2</c:v>
                </c:pt>
                <c:pt idx="29">
                  <c:v>1.0740261498671799E-2</c:v>
                </c:pt>
                <c:pt idx="30">
                  <c:v>9.1731830326489128E-3</c:v>
                </c:pt>
                <c:pt idx="31">
                  <c:v>7.7187227286384941E-3</c:v>
                </c:pt>
                <c:pt idx="32">
                  <c:v>6.426377025464447E-3</c:v>
                </c:pt>
                <c:pt idx="33">
                  <c:v>5.3442446576795755E-3</c:v>
                </c:pt>
                <c:pt idx="34">
                  <c:v>4.4790165625318012E-3</c:v>
                </c:pt>
                <c:pt idx="35">
                  <c:v>3.7931668034423272E-3</c:v>
                </c:pt>
                <c:pt idx="36">
                  <c:v>3.2007504684853361E-3</c:v>
                </c:pt>
                <c:pt idx="37">
                  <c:v>2.5853227308321181E-3</c:v>
                </c:pt>
                <c:pt idx="38">
                  <c:v>1.809226775302486E-3</c:v>
                </c:pt>
                <c:pt idx="39">
                  <c:v>7.6873552908562903E-4</c:v>
                </c:pt>
                <c:pt idx="40">
                  <c:v>-5.6326716851562431E-4</c:v>
                </c:pt>
                <c:pt idx="41">
                  <c:v>-2.1275236800442077E-3</c:v>
                </c:pt>
                <c:pt idx="42">
                  <c:v>-3.7905394676640558E-3</c:v>
                </c:pt>
                <c:pt idx="43">
                  <c:v>-5.3743866247921712E-3</c:v>
                </c:pt>
                <c:pt idx="44">
                  <c:v>-6.7119347223520975E-3</c:v>
                </c:pt>
                <c:pt idx="45">
                  <c:v>-7.6478443950018793E-3</c:v>
                </c:pt>
                <c:pt idx="46">
                  <c:v>-8.0530244195102796E-3</c:v>
                </c:pt>
                <c:pt idx="47">
                  <c:v>-7.8316967009424143E-3</c:v>
                </c:pt>
                <c:pt idx="48">
                  <c:v>-6.9347473119694136E-3</c:v>
                </c:pt>
                <c:pt idx="49">
                  <c:v>3.0000000000000001E-3</c:v>
                </c:pt>
                <c:pt idx="50">
                  <c:v>3.0000000000000001E-3</c:v>
                </c:pt>
                <c:pt idx="51">
                  <c:v>3.0000000000000001E-3</c:v>
                </c:pt>
                <c:pt idx="52">
                  <c:v>3.0000000000000001E-3</c:v>
                </c:pt>
                <c:pt idx="53">
                  <c:v>3.0000000000000001E-3</c:v>
                </c:pt>
                <c:pt idx="54">
                  <c:v>3.0000000000000001E-3</c:v>
                </c:pt>
                <c:pt idx="55">
                  <c:v>3.0000000000000001E-3</c:v>
                </c:pt>
                <c:pt idx="56">
                  <c:v>3.0000000000000001E-3</c:v>
                </c:pt>
                <c:pt idx="57">
                  <c:v>3.0000000000000001E-3</c:v>
                </c:pt>
                <c:pt idx="58">
                  <c:v>3.0000000000000001E-3</c:v>
                </c:pt>
                <c:pt idx="59">
                  <c:v>3.0000000000000001E-3</c:v>
                </c:pt>
                <c:pt idx="60">
                  <c:v>3.0000000000000001E-3</c:v>
                </c:pt>
                <c:pt idx="61">
                  <c:v>3.0000000000000001E-3</c:v>
                </c:pt>
                <c:pt idx="62">
                  <c:v>3.0000000000000001E-3</c:v>
                </c:pt>
                <c:pt idx="63">
                  <c:v>3.0000000000000001E-3</c:v>
                </c:pt>
                <c:pt idx="64">
                  <c:v>3.0000000000000001E-3</c:v>
                </c:pt>
                <c:pt idx="65">
                  <c:v>3.0000000000000001E-3</c:v>
                </c:pt>
                <c:pt idx="66">
                  <c:v>3.0000000000000001E-3</c:v>
                </c:pt>
                <c:pt idx="67">
                  <c:v>3.0000000000000001E-3</c:v>
                </c:pt>
                <c:pt idx="68">
                  <c:v>3.0000000000000001E-3</c:v>
                </c:pt>
                <c:pt idx="69">
                  <c:v>3.0000000000000001E-3</c:v>
                </c:pt>
                <c:pt idx="70">
                  <c:v>3.0000000000000001E-3</c:v>
                </c:pt>
                <c:pt idx="71">
                  <c:v>3.0000000000000001E-3</c:v>
                </c:pt>
                <c:pt idx="72">
                  <c:v>3.0000000000000001E-3</c:v>
                </c:pt>
                <c:pt idx="73">
                  <c:v>3.0000000000000001E-3</c:v>
                </c:pt>
                <c:pt idx="74">
                  <c:v>3.0000000000000001E-3</c:v>
                </c:pt>
                <c:pt idx="75">
                  <c:v>3.0000000000000001E-3</c:v>
                </c:pt>
                <c:pt idx="76">
                  <c:v>3.0000000000000001E-3</c:v>
                </c:pt>
                <c:pt idx="77">
                  <c:v>3.0000000000000001E-3</c:v>
                </c:pt>
                <c:pt idx="78">
                  <c:v>3.0000000000000001E-3</c:v>
                </c:pt>
                <c:pt idx="79">
                  <c:v>3.0000000000000001E-3</c:v>
                </c:pt>
              </c:numCache>
            </c:numRef>
          </c:val>
        </c:ser>
        <c:ser>
          <c:idx val="8"/>
          <c:order val="9"/>
          <c:tx>
            <c:strRef>
              <c:f>GRAPH!$K$1</c:f>
              <c:strCache>
                <c:ptCount val="1"/>
                <c:pt idx="0">
                  <c:v>91</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GRAPH!$K$2:$K$81</c:f>
              <c:numCache>
                <c:formatCode>General</c:formatCode>
                <c:ptCount val="80"/>
                <c:pt idx="0">
                  <c:v>-9.3096385302866569E-3</c:v>
                </c:pt>
                <c:pt idx="1">
                  <c:v>-8.5120441903492328E-3</c:v>
                </c:pt>
                <c:pt idx="2">
                  <c:v>-7.7054616919676189E-3</c:v>
                </c:pt>
                <c:pt idx="3">
                  <c:v>-6.8674021666081941E-3</c:v>
                </c:pt>
                <c:pt idx="4">
                  <c:v>-5.9649768525280589E-3</c:v>
                </c:pt>
                <c:pt idx="5">
                  <c:v>-4.9577596221683784E-3</c:v>
                </c:pt>
                <c:pt idx="6">
                  <c:v>-3.8095106113902322E-3</c:v>
                </c:pt>
                <c:pt idx="7">
                  <c:v>-2.490348922204344E-3</c:v>
                </c:pt>
                <c:pt idx="8">
                  <c:v>-9.7916996678137913E-4</c:v>
                </c:pt>
                <c:pt idx="9">
                  <c:v>7.3757366951110459E-4</c:v>
                </c:pt>
                <c:pt idx="10">
                  <c:v>2.6647222738478415E-3</c:v>
                </c:pt>
                <c:pt idx="11">
                  <c:v>4.7900734601840078E-3</c:v>
                </c:pt>
                <c:pt idx="12">
                  <c:v>7.0761007345371274E-3</c:v>
                </c:pt>
                <c:pt idx="13">
                  <c:v>9.4529465007008318E-3</c:v>
                </c:pt>
                <c:pt idx="14">
                  <c:v>1.182634272087002E-2</c:v>
                </c:pt>
                <c:pt idx="15">
                  <c:v>1.4094567506750422E-2</c:v>
                </c:pt>
                <c:pt idx="16">
                  <c:v>1.6155958216076738E-2</c:v>
                </c:pt>
                <c:pt idx="17">
                  <c:v>1.7919902669390253E-2</c:v>
                </c:pt>
                <c:pt idx="18">
                  <c:v>1.9319403498080923E-2</c:v>
                </c:pt>
                <c:pt idx="19">
                  <c:v>2.0311414646683734E-2</c:v>
                </c:pt>
                <c:pt idx="20">
                  <c:v>2.0883906875701075E-2</c:v>
                </c:pt>
                <c:pt idx="21">
                  <c:v>2.1050353122138543E-2</c:v>
                </c:pt>
                <c:pt idx="22">
                  <c:v>2.0829576253350801E-2</c:v>
                </c:pt>
                <c:pt idx="23">
                  <c:v>2.0241345975611336E-2</c:v>
                </c:pt>
                <c:pt idx="24">
                  <c:v>1.9309442228994333E-2</c:v>
                </c:pt>
                <c:pt idx="25">
                  <c:v>1.8076985200397466E-2</c:v>
                </c:pt>
                <c:pt idx="26">
                  <c:v>1.6610197682064842E-2</c:v>
                </c:pt>
                <c:pt idx="27">
                  <c:v>1.4979871550629853E-2</c:v>
                </c:pt>
                <c:pt idx="28">
                  <c:v>1.326665405111882E-2</c:v>
                </c:pt>
                <c:pt idx="29">
                  <c:v>1.1545507890533879E-2</c:v>
                </c:pt>
                <c:pt idx="30">
                  <c:v>9.8965537298366657E-3</c:v>
                </c:pt>
                <c:pt idx="31">
                  <c:v>8.379363023949149E-3</c:v>
                </c:pt>
                <c:pt idx="32">
                  <c:v>7.0517650137414956E-3</c:v>
                </c:pt>
                <c:pt idx="33">
                  <c:v>5.9689756161571683E-3</c:v>
                </c:pt>
                <c:pt idx="34">
                  <c:v>5.1371682179247591E-3</c:v>
                </c:pt>
                <c:pt idx="35">
                  <c:v>4.510620605727711E-3</c:v>
                </c:pt>
                <c:pt idx="36">
                  <c:v>3.9878007502484047E-3</c:v>
                </c:pt>
                <c:pt idx="37">
                  <c:v>3.4329055807575948E-3</c:v>
                </c:pt>
                <c:pt idx="38">
                  <c:v>2.6858489664348673E-3</c:v>
                </c:pt>
                <c:pt idx="39">
                  <c:v>1.6270107598260752E-3</c:v>
                </c:pt>
                <c:pt idx="40">
                  <c:v>2.2719204836774143E-4</c:v>
                </c:pt>
                <c:pt idx="41">
                  <c:v>-1.4434854631300009E-3</c:v>
                </c:pt>
                <c:pt idx="42">
                  <c:v>-3.231259001431841E-3</c:v>
                </c:pt>
                <c:pt idx="43">
                  <c:v>-4.9349542275987091E-3</c:v>
                </c:pt>
                <c:pt idx="44">
                  <c:v>-6.3711471519749541E-3</c:v>
                </c:pt>
                <c:pt idx="45">
                  <c:v>-7.3724610978280758E-3</c:v>
                </c:pt>
                <c:pt idx="46">
                  <c:v>-7.802806175963628E-3</c:v>
                </c:pt>
                <c:pt idx="47">
                  <c:v>-7.5625687546982956E-3</c:v>
                </c:pt>
                <c:pt idx="48">
                  <c:v>-6.6020284124936879E-3</c:v>
                </c:pt>
                <c:pt idx="49">
                  <c:v>3.0000000000000001E-3</c:v>
                </c:pt>
                <c:pt idx="50">
                  <c:v>3.0000000000000001E-3</c:v>
                </c:pt>
                <c:pt idx="51">
                  <c:v>3.0000000000000001E-3</c:v>
                </c:pt>
                <c:pt idx="52">
                  <c:v>3.0000000000000001E-3</c:v>
                </c:pt>
                <c:pt idx="53">
                  <c:v>3.0000000000000001E-3</c:v>
                </c:pt>
                <c:pt idx="54">
                  <c:v>3.0000000000000001E-3</c:v>
                </c:pt>
                <c:pt idx="55">
                  <c:v>3.0000000000000001E-3</c:v>
                </c:pt>
                <c:pt idx="56">
                  <c:v>3.0000000000000001E-3</c:v>
                </c:pt>
                <c:pt idx="57">
                  <c:v>3.0000000000000001E-3</c:v>
                </c:pt>
                <c:pt idx="58">
                  <c:v>3.0000000000000001E-3</c:v>
                </c:pt>
                <c:pt idx="59">
                  <c:v>3.0000000000000001E-3</c:v>
                </c:pt>
                <c:pt idx="60">
                  <c:v>3.0000000000000001E-3</c:v>
                </c:pt>
                <c:pt idx="61">
                  <c:v>3.0000000000000001E-3</c:v>
                </c:pt>
                <c:pt idx="62">
                  <c:v>3.0000000000000001E-3</c:v>
                </c:pt>
                <c:pt idx="63">
                  <c:v>3.0000000000000001E-3</c:v>
                </c:pt>
                <c:pt idx="64">
                  <c:v>3.0000000000000001E-3</c:v>
                </c:pt>
                <c:pt idx="65">
                  <c:v>3.0000000000000001E-3</c:v>
                </c:pt>
                <c:pt idx="66">
                  <c:v>3.0000000000000001E-3</c:v>
                </c:pt>
                <c:pt idx="67">
                  <c:v>3.0000000000000001E-3</c:v>
                </c:pt>
                <c:pt idx="68">
                  <c:v>3.0000000000000001E-3</c:v>
                </c:pt>
                <c:pt idx="69">
                  <c:v>3.0000000000000001E-3</c:v>
                </c:pt>
                <c:pt idx="70">
                  <c:v>3.0000000000000001E-3</c:v>
                </c:pt>
                <c:pt idx="71">
                  <c:v>3.0000000000000001E-3</c:v>
                </c:pt>
                <c:pt idx="72">
                  <c:v>3.0000000000000001E-3</c:v>
                </c:pt>
                <c:pt idx="73">
                  <c:v>3.0000000000000001E-3</c:v>
                </c:pt>
                <c:pt idx="74">
                  <c:v>3.0000000000000001E-3</c:v>
                </c:pt>
                <c:pt idx="75">
                  <c:v>3.0000000000000001E-3</c:v>
                </c:pt>
                <c:pt idx="76">
                  <c:v>3.0000000000000001E-3</c:v>
                </c:pt>
                <c:pt idx="77">
                  <c:v>3.0000000000000001E-3</c:v>
                </c:pt>
                <c:pt idx="78">
                  <c:v>3.0000000000000001E-3</c:v>
                </c:pt>
                <c:pt idx="79">
                  <c:v>3.0000000000000001E-3</c:v>
                </c:pt>
              </c:numCache>
            </c:numRef>
          </c:val>
        </c:ser>
        <c:ser>
          <c:idx val="9"/>
          <c:order val="10"/>
          <c:tx>
            <c:strRef>
              <c:f>GRAPH!$L$1</c:f>
              <c:strCache>
                <c:ptCount val="1"/>
                <c:pt idx="0">
                  <c:v>90</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GRAPH!$L$2:$L$81</c:f>
              <c:numCache>
                <c:formatCode>General</c:formatCode>
                <c:ptCount val="80"/>
                <c:pt idx="0">
                  <c:v>-7.4122228736501761E-3</c:v>
                </c:pt>
                <c:pt idx="1">
                  <c:v>-6.8892673223079903E-3</c:v>
                </c:pt>
                <c:pt idx="2">
                  <c:v>-6.3549931796478276E-3</c:v>
                </c:pt>
                <c:pt idx="3">
                  <c:v>-5.7823548961053461E-3</c:v>
                </c:pt>
                <c:pt idx="4">
                  <c:v>-5.1318674413529664E-3</c:v>
                </c:pt>
                <c:pt idx="5">
                  <c:v>-4.3551297527089083E-3</c:v>
                </c:pt>
                <c:pt idx="6">
                  <c:v>-3.4099683243451473E-3</c:v>
                </c:pt>
                <c:pt idx="7">
                  <c:v>-2.26285638798851E-3</c:v>
                </c:pt>
                <c:pt idx="8">
                  <c:v>-8.9113902406512402E-4</c:v>
                </c:pt>
                <c:pt idx="9">
                  <c:v>7.2029821482688661E-4</c:v>
                </c:pt>
                <c:pt idx="10">
                  <c:v>2.5791964227815933E-3</c:v>
                </c:pt>
                <c:pt idx="11">
                  <c:v>4.6760712865322462E-3</c:v>
                </c:pt>
                <c:pt idx="12">
                  <c:v>6.9735021937304964E-3</c:v>
                </c:pt>
                <c:pt idx="13">
                  <c:v>9.3968550201636303E-3</c:v>
                </c:pt>
                <c:pt idx="14">
                  <c:v>1.1843794064892998E-2</c:v>
                </c:pt>
                <c:pt idx="15">
                  <c:v>1.4204985654606817E-2</c:v>
                </c:pt>
                <c:pt idx="16">
                  <c:v>1.6371429015829109E-2</c:v>
                </c:pt>
                <c:pt idx="17">
                  <c:v>1.8246194333532806E-2</c:v>
                </c:pt>
                <c:pt idx="18">
                  <c:v>1.9758846815180586E-2</c:v>
                </c:pt>
                <c:pt idx="19">
                  <c:v>2.086498568869577E-2</c:v>
                </c:pt>
                <c:pt idx="20">
                  <c:v>2.1552617791647077E-2</c:v>
                </c:pt>
                <c:pt idx="21">
                  <c:v>2.1834389210279803E-2</c:v>
                </c:pt>
                <c:pt idx="22">
                  <c:v>2.1721507843126986E-2</c:v>
                </c:pt>
                <c:pt idx="23">
                  <c:v>2.1221015919729691E-2</c:v>
                </c:pt>
                <c:pt idx="24">
                  <c:v>2.0342280955704117E-2</c:v>
                </c:pt>
                <c:pt idx="25">
                  <c:v>1.9119141281750962E-2</c:v>
                </c:pt>
                <c:pt idx="26">
                  <c:v>1.7618310346557808E-2</c:v>
                </c:pt>
                <c:pt idx="27">
                  <c:v>1.5916799989986075E-2</c:v>
                </c:pt>
                <c:pt idx="28">
                  <c:v>1.4109015236382971E-2</c:v>
                </c:pt>
                <c:pt idx="29">
                  <c:v>1.2286412253110002E-2</c:v>
                </c:pt>
                <c:pt idx="30">
                  <c:v>1.0545390140878186E-2</c:v>
                </c:pt>
                <c:pt idx="31">
                  <c:v>8.9563149670529585E-3</c:v>
                </c:pt>
                <c:pt idx="32">
                  <c:v>7.5862808070799037E-3</c:v>
                </c:pt>
                <c:pt idx="33">
                  <c:v>6.4983390714734579E-3</c:v>
                </c:pt>
                <c:pt idx="34">
                  <c:v>5.6986394292255493E-3</c:v>
                </c:pt>
                <c:pt idx="35">
                  <c:v>5.1334312654367498E-3</c:v>
                </c:pt>
                <c:pt idx="36">
                  <c:v>4.6856852329036913E-3</c:v>
                </c:pt>
                <c:pt idx="37">
                  <c:v>4.2002104888607672E-3</c:v>
                </c:pt>
                <c:pt idx="38">
                  <c:v>3.4941875434629788E-3</c:v>
                </c:pt>
                <c:pt idx="39">
                  <c:v>2.4313934177074836E-3</c:v>
                </c:pt>
                <c:pt idx="40">
                  <c:v>9.8048154934704534E-4</c:v>
                </c:pt>
                <c:pt idx="41">
                  <c:v>-7.7747111695014581E-4</c:v>
                </c:pt>
                <c:pt idx="42">
                  <c:v>-2.6686757051253007E-3</c:v>
                </c:pt>
                <c:pt idx="43">
                  <c:v>-4.4696279500857639E-3</c:v>
                </c:pt>
                <c:pt idx="44">
                  <c:v>-5.9823163775292176E-3</c:v>
                </c:pt>
                <c:pt idx="45">
                  <c:v>-7.0292568807970301E-3</c:v>
                </c:pt>
                <c:pt idx="46">
                  <c:v>-7.4695285111494591E-3</c:v>
                </c:pt>
                <c:pt idx="47">
                  <c:v>-7.201368259224461E-3</c:v>
                </c:pt>
                <c:pt idx="48">
                  <c:v>-6.175027899195662E-3</c:v>
                </c:pt>
                <c:pt idx="49">
                  <c:v>3.0000000000000001E-3</c:v>
                </c:pt>
                <c:pt idx="50">
                  <c:v>3.0000000000000001E-3</c:v>
                </c:pt>
                <c:pt idx="51">
                  <c:v>3.0000000000000001E-3</c:v>
                </c:pt>
                <c:pt idx="52">
                  <c:v>3.0000000000000001E-3</c:v>
                </c:pt>
                <c:pt idx="53">
                  <c:v>3.0000000000000001E-3</c:v>
                </c:pt>
                <c:pt idx="54">
                  <c:v>3.0000000000000001E-3</c:v>
                </c:pt>
                <c:pt idx="55">
                  <c:v>3.0000000000000001E-3</c:v>
                </c:pt>
                <c:pt idx="56">
                  <c:v>3.0000000000000001E-3</c:v>
                </c:pt>
                <c:pt idx="57">
                  <c:v>3.0000000000000001E-3</c:v>
                </c:pt>
                <c:pt idx="58">
                  <c:v>3.0000000000000001E-3</c:v>
                </c:pt>
                <c:pt idx="59">
                  <c:v>3.0000000000000001E-3</c:v>
                </c:pt>
                <c:pt idx="60">
                  <c:v>3.0000000000000001E-3</c:v>
                </c:pt>
                <c:pt idx="61">
                  <c:v>3.0000000000000001E-3</c:v>
                </c:pt>
                <c:pt idx="62">
                  <c:v>3.0000000000000001E-3</c:v>
                </c:pt>
                <c:pt idx="63">
                  <c:v>3.0000000000000001E-3</c:v>
                </c:pt>
                <c:pt idx="64">
                  <c:v>3.0000000000000001E-3</c:v>
                </c:pt>
                <c:pt idx="65">
                  <c:v>3.0000000000000001E-3</c:v>
                </c:pt>
                <c:pt idx="66">
                  <c:v>3.0000000000000001E-3</c:v>
                </c:pt>
                <c:pt idx="67">
                  <c:v>3.0000000000000001E-3</c:v>
                </c:pt>
                <c:pt idx="68">
                  <c:v>3.0000000000000001E-3</c:v>
                </c:pt>
                <c:pt idx="69">
                  <c:v>3.0000000000000001E-3</c:v>
                </c:pt>
                <c:pt idx="70">
                  <c:v>3.0000000000000001E-3</c:v>
                </c:pt>
                <c:pt idx="71">
                  <c:v>3.0000000000000001E-3</c:v>
                </c:pt>
                <c:pt idx="72">
                  <c:v>3.0000000000000001E-3</c:v>
                </c:pt>
                <c:pt idx="73">
                  <c:v>3.0000000000000001E-3</c:v>
                </c:pt>
                <c:pt idx="74">
                  <c:v>3.0000000000000001E-3</c:v>
                </c:pt>
                <c:pt idx="75">
                  <c:v>3.0000000000000001E-3</c:v>
                </c:pt>
                <c:pt idx="76">
                  <c:v>3.0000000000000001E-3</c:v>
                </c:pt>
                <c:pt idx="77">
                  <c:v>3.0000000000000001E-3</c:v>
                </c:pt>
                <c:pt idx="78">
                  <c:v>3.0000000000000001E-3</c:v>
                </c:pt>
                <c:pt idx="79">
                  <c:v>3.0000000000000001E-3</c:v>
                </c:pt>
              </c:numCache>
            </c:numRef>
          </c:val>
        </c:ser>
        <c:ser>
          <c:idx val="10"/>
          <c:order val="11"/>
          <c:tx>
            <c:strRef>
              <c:f>GRAPH!$M$1</c:f>
              <c:strCache>
                <c:ptCount val="1"/>
                <c:pt idx="0">
                  <c:v>89</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GRAPH!$M$2:$M$81</c:f>
              <c:numCache>
                <c:formatCode>General</c:formatCode>
                <c:ptCount val="80"/>
                <c:pt idx="0">
                  <c:v>-5.4271769065830089E-3</c:v>
                </c:pt>
                <c:pt idx="1">
                  <c:v>-5.1608448193329881E-3</c:v>
                </c:pt>
                <c:pt idx="2">
                  <c:v>-4.8815197358194062E-3</c:v>
                </c:pt>
                <c:pt idx="3">
                  <c:v>-4.5583900110393039E-3</c:v>
                </c:pt>
                <c:pt idx="4">
                  <c:v>-4.1459023570269427E-3</c:v>
                </c:pt>
                <c:pt idx="5">
                  <c:v>-3.5875950121961875E-3</c:v>
                </c:pt>
                <c:pt idx="6">
                  <c:v>-2.8355920900229314E-3</c:v>
                </c:pt>
                <c:pt idx="7">
                  <c:v>-1.8535046171577196E-3</c:v>
                </c:pt>
                <c:pt idx="8">
                  <c:v>-6.1876184443021565E-4</c:v>
                </c:pt>
                <c:pt idx="9">
                  <c:v>8.8320707634081952E-4</c:v>
                </c:pt>
                <c:pt idx="10">
                  <c:v>2.6612125237235329E-3</c:v>
                </c:pt>
                <c:pt idx="11">
                  <c:v>4.7073842300678903E-3</c:v>
                </c:pt>
                <c:pt idx="12">
                  <c:v>6.9845297589056221E-3</c:v>
                </c:pt>
                <c:pt idx="13">
                  <c:v>9.4146510138468642E-3</c:v>
                </c:pt>
                <c:pt idx="14">
                  <c:v>1.1890361761389023E-2</c:v>
                </c:pt>
                <c:pt idx="15">
                  <c:v>1.4299440826366583E-2</c:v>
                </c:pt>
                <c:pt idx="16">
                  <c:v>1.6530474010865381E-2</c:v>
                </c:pt>
                <c:pt idx="17">
                  <c:v>1.8484070379201523E-2</c:v>
                </c:pt>
                <c:pt idx="18">
                  <c:v>2.0088668153139477E-2</c:v>
                </c:pt>
                <c:pt idx="19">
                  <c:v>2.129931574579591E-2</c:v>
                </c:pt>
                <c:pt idx="20">
                  <c:v>2.2103435080085609E-2</c:v>
                </c:pt>
                <c:pt idx="21">
                  <c:v>2.2510816655535226E-2</c:v>
                </c:pt>
                <c:pt idx="22">
                  <c:v>2.2521428920058706E-2</c:v>
                </c:pt>
                <c:pt idx="23">
                  <c:v>2.2125482149462417E-2</c:v>
                </c:pt>
                <c:pt idx="24">
                  <c:v>2.1314113023495507E-2</c:v>
                </c:pt>
                <c:pt idx="25">
                  <c:v>2.0109229845497789E-2</c:v>
                </c:pt>
                <c:pt idx="26">
                  <c:v>1.8577114149364915E-2</c:v>
                </c:pt>
                <c:pt idx="27">
                  <c:v>1.6801116033496988E-2</c:v>
                </c:pt>
                <c:pt idx="28">
                  <c:v>1.489108267307826E-2</c:v>
                </c:pt>
                <c:pt idx="29">
                  <c:v>1.2957487738689211E-2</c:v>
                </c:pt>
                <c:pt idx="30">
                  <c:v>1.1114540658837657E-2</c:v>
                </c:pt>
                <c:pt idx="31">
                  <c:v>9.4446057676184081E-3</c:v>
                </c:pt>
                <c:pt idx="32">
                  <c:v>8.0249604339719394E-3</c:v>
                </c:pt>
                <c:pt idx="33">
                  <c:v>6.9270488068167158E-3</c:v>
                </c:pt>
                <c:pt idx="34">
                  <c:v>6.1575771408431956E-3</c:v>
                </c:pt>
                <c:pt idx="35">
                  <c:v>5.6551032974540005E-3</c:v>
                </c:pt>
                <c:pt idx="36">
                  <c:v>5.2875844984829889E-3</c:v>
                </c:pt>
                <c:pt idx="37">
                  <c:v>4.880770450174432E-3</c:v>
                </c:pt>
                <c:pt idx="38">
                  <c:v>4.2287416947227596E-3</c:v>
                </c:pt>
                <c:pt idx="39">
                  <c:v>3.1779531858364685E-3</c:v>
                </c:pt>
                <c:pt idx="40">
                  <c:v>1.6945868893234461E-3</c:v>
                </c:pt>
                <c:pt idx="41">
                  <c:v>-1.2964037909424242E-4</c:v>
                </c:pt>
                <c:pt idx="42">
                  <c:v>-2.1018400046783903E-3</c:v>
                </c:pt>
                <c:pt idx="43">
                  <c:v>-3.977353242879289E-3</c:v>
                </c:pt>
                <c:pt idx="44">
                  <c:v>-5.5453133544496325E-3</c:v>
                </c:pt>
                <c:pt idx="45">
                  <c:v>-6.61974021804701E-3</c:v>
                </c:pt>
                <c:pt idx="46">
                  <c:v>-7.0565916860418909E-3</c:v>
                </c:pt>
                <c:pt idx="47">
                  <c:v>-6.753329579556322E-3</c:v>
                </c:pt>
                <c:pt idx="48">
                  <c:v>-5.6606737922684225E-3</c:v>
                </c:pt>
                <c:pt idx="49">
                  <c:v>3.0000000000000001E-3</c:v>
                </c:pt>
                <c:pt idx="50">
                  <c:v>3.0000000000000001E-3</c:v>
                </c:pt>
                <c:pt idx="51">
                  <c:v>3.0000000000000001E-3</c:v>
                </c:pt>
                <c:pt idx="52">
                  <c:v>3.0000000000000001E-3</c:v>
                </c:pt>
                <c:pt idx="53">
                  <c:v>3.0000000000000001E-3</c:v>
                </c:pt>
                <c:pt idx="54">
                  <c:v>3.0000000000000001E-3</c:v>
                </c:pt>
                <c:pt idx="55">
                  <c:v>3.0000000000000001E-3</c:v>
                </c:pt>
                <c:pt idx="56">
                  <c:v>3.0000000000000001E-3</c:v>
                </c:pt>
                <c:pt idx="57">
                  <c:v>3.0000000000000001E-3</c:v>
                </c:pt>
                <c:pt idx="58">
                  <c:v>3.0000000000000001E-3</c:v>
                </c:pt>
                <c:pt idx="59">
                  <c:v>3.0000000000000001E-3</c:v>
                </c:pt>
                <c:pt idx="60">
                  <c:v>3.0000000000000001E-3</c:v>
                </c:pt>
                <c:pt idx="61">
                  <c:v>3.0000000000000001E-3</c:v>
                </c:pt>
                <c:pt idx="62">
                  <c:v>3.0000000000000001E-3</c:v>
                </c:pt>
                <c:pt idx="63">
                  <c:v>3.0000000000000001E-3</c:v>
                </c:pt>
                <c:pt idx="64">
                  <c:v>3.0000000000000001E-3</c:v>
                </c:pt>
                <c:pt idx="65">
                  <c:v>3.0000000000000001E-3</c:v>
                </c:pt>
                <c:pt idx="66">
                  <c:v>3.0000000000000001E-3</c:v>
                </c:pt>
                <c:pt idx="67">
                  <c:v>3.0000000000000001E-3</c:v>
                </c:pt>
                <c:pt idx="68">
                  <c:v>3.0000000000000001E-3</c:v>
                </c:pt>
                <c:pt idx="69">
                  <c:v>3.0000000000000001E-3</c:v>
                </c:pt>
                <c:pt idx="70">
                  <c:v>3.0000000000000001E-3</c:v>
                </c:pt>
                <c:pt idx="71">
                  <c:v>3.0000000000000001E-3</c:v>
                </c:pt>
                <c:pt idx="72">
                  <c:v>3.0000000000000001E-3</c:v>
                </c:pt>
                <c:pt idx="73">
                  <c:v>3.0000000000000001E-3</c:v>
                </c:pt>
                <c:pt idx="74">
                  <c:v>3.0000000000000001E-3</c:v>
                </c:pt>
                <c:pt idx="75">
                  <c:v>3.0000000000000001E-3</c:v>
                </c:pt>
                <c:pt idx="76">
                  <c:v>3.0000000000000001E-3</c:v>
                </c:pt>
                <c:pt idx="77">
                  <c:v>3.0000000000000001E-3</c:v>
                </c:pt>
                <c:pt idx="78">
                  <c:v>3.0000000000000001E-3</c:v>
                </c:pt>
                <c:pt idx="79">
                  <c:v>3.0000000000000001E-3</c:v>
                </c:pt>
              </c:numCache>
            </c:numRef>
          </c:val>
        </c:ser>
        <c:ser>
          <c:idx val="11"/>
          <c:order val="12"/>
          <c:tx>
            <c:strRef>
              <c:f>GRAPH!$N$1</c:f>
              <c:strCache>
                <c:ptCount val="1"/>
                <c:pt idx="0">
                  <c:v>88</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GRAPH!$N$2:$N$81</c:f>
              <c:numCache>
                <c:formatCode>General</c:formatCode>
                <c:ptCount val="80"/>
                <c:pt idx="0">
                  <c:v>-3.3698350931017362E-3</c:v>
                </c:pt>
                <c:pt idx="1">
                  <c:v>-3.3392125143312246E-3</c:v>
                </c:pt>
                <c:pt idx="2">
                  <c:v>-3.2948665420295953E-3</c:v>
                </c:pt>
                <c:pt idx="3">
                  <c:v>-3.2033850250776652E-3</c:v>
                </c:pt>
                <c:pt idx="4">
                  <c:v>-3.0139856221362837E-3</c:v>
                </c:pt>
                <c:pt idx="5">
                  <c:v>-2.6620504983867477E-3</c:v>
                </c:pt>
                <c:pt idx="6">
                  <c:v>-2.0937024848877162E-3</c:v>
                </c:pt>
                <c:pt idx="7">
                  <c:v>-1.269690197552853E-3</c:v>
                </c:pt>
                <c:pt idx="8">
                  <c:v>-1.6854093833096329E-4</c:v>
                </c:pt>
                <c:pt idx="9">
                  <c:v>1.2217292952659831E-3</c:v>
                </c:pt>
                <c:pt idx="10">
                  <c:v>2.9084383203223929E-3</c:v>
                </c:pt>
                <c:pt idx="11">
                  <c:v>4.8832521041317634E-3</c:v>
                </c:pt>
                <c:pt idx="12">
                  <c:v>7.1086766811770952E-3</c:v>
                </c:pt>
                <c:pt idx="13">
                  <c:v>9.5047851134844041E-3</c:v>
                </c:pt>
                <c:pt idx="14">
                  <c:v>1.1962752745360405E-2</c:v>
                </c:pt>
                <c:pt idx="15">
                  <c:v>1.4373115359048172E-2</c:v>
                </c:pt>
                <c:pt idx="16">
                  <c:v>1.662787848701186E-2</c:v>
                </c:pt>
                <c:pt idx="17">
                  <c:v>1.8629526180076739E-2</c:v>
                </c:pt>
                <c:pt idx="18">
                  <c:v>2.0307589556939232E-2</c:v>
                </c:pt>
                <c:pt idx="19">
                  <c:v>2.1616407736699705E-2</c:v>
                </c:pt>
                <c:pt idx="20">
                  <c:v>2.2540817976932415E-2</c:v>
                </c:pt>
                <c:pt idx="21">
                  <c:v>2.3084657988556523E-2</c:v>
                </c:pt>
                <c:pt idx="22">
                  <c:v>2.3232878118119249E-2</c:v>
                </c:pt>
                <c:pt idx="23">
                  <c:v>2.2955373423216074E-2</c:v>
                </c:pt>
                <c:pt idx="24">
                  <c:v>2.2222316126742525E-2</c:v>
                </c:pt>
                <c:pt idx="25">
                  <c:v>2.1041873000554712E-2</c:v>
                </c:pt>
                <c:pt idx="26">
                  <c:v>1.9479454491729498E-2</c:v>
                </c:pt>
                <c:pt idx="27">
                  <c:v>1.7625003660949767E-2</c:v>
                </c:pt>
                <c:pt idx="28">
                  <c:v>1.5605103515213714E-2</c:v>
                </c:pt>
                <c:pt idx="29">
                  <c:v>1.3551347257909629E-2</c:v>
                </c:pt>
                <c:pt idx="30">
                  <c:v>1.1597052418719445E-2</c:v>
                </c:pt>
                <c:pt idx="31">
                  <c:v>9.8375441768400185E-3</c:v>
                </c:pt>
                <c:pt idx="32">
                  <c:v>8.3612543545912299E-3</c:v>
                </c:pt>
                <c:pt idx="33">
                  <c:v>7.2484976731568285E-3</c:v>
                </c:pt>
                <c:pt idx="34">
                  <c:v>6.5071282625080995E-3</c:v>
                </c:pt>
                <c:pt idx="35">
                  <c:v>6.0685245955531819E-3</c:v>
                </c:pt>
                <c:pt idx="36">
                  <c:v>5.7864364696443849E-3</c:v>
                </c:pt>
                <c:pt idx="37">
                  <c:v>5.4679064722064075E-3</c:v>
                </c:pt>
                <c:pt idx="38">
                  <c:v>4.8838866164289119E-3</c:v>
                </c:pt>
                <c:pt idx="39">
                  <c:v>3.8626601206116495E-3</c:v>
                </c:pt>
                <c:pt idx="40">
                  <c:v>2.367527350749743E-3</c:v>
                </c:pt>
                <c:pt idx="41">
                  <c:v>4.9980078208156087E-4</c:v>
                </c:pt>
                <c:pt idx="42">
                  <c:v>-1.5298170760751351E-3</c:v>
                </c:pt>
                <c:pt idx="43">
                  <c:v>-3.4573429230042585E-3</c:v>
                </c:pt>
                <c:pt idx="44">
                  <c:v>-5.0606712428511447E-3</c:v>
                </c:pt>
                <c:pt idx="45">
                  <c:v>-6.1466627557626996E-3</c:v>
                </c:pt>
                <c:pt idx="46">
                  <c:v>-6.569246232563053E-3</c:v>
                </c:pt>
                <c:pt idx="47">
                  <c:v>-6.2259671799751448E-3</c:v>
                </c:pt>
                <c:pt idx="48">
                  <c:v>-5.0684321688101441E-3</c:v>
                </c:pt>
                <c:pt idx="49">
                  <c:v>4.0000000000000001E-3</c:v>
                </c:pt>
                <c:pt idx="50">
                  <c:v>4.0000000000000001E-3</c:v>
                </c:pt>
                <c:pt idx="51">
                  <c:v>4.0000000000000001E-3</c:v>
                </c:pt>
                <c:pt idx="52">
                  <c:v>4.0000000000000001E-3</c:v>
                </c:pt>
                <c:pt idx="53">
                  <c:v>4.0000000000000001E-3</c:v>
                </c:pt>
                <c:pt idx="54">
                  <c:v>4.0000000000000001E-3</c:v>
                </c:pt>
                <c:pt idx="55">
                  <c:v>4.0000000000000001E-3</c:v>
                </c:pt>
                <c:pt idx="56">
                  <c:v>4.0000000000000001E-3</c:v>
                </c:pt>
                <c:pt idx="57">
                  <c:v>4.0000000000000001E-3</c:v>
                </c:pt>
                <c:pt idx="58">
                  <c:v>4.0000000000000001E-3</c:v>
                </c:pt>
                <c:pt idx="59">
                  <c:v>4.0000000000000001E-3</c:v>
                </c:pt>
                <c:pt idx="60">
                  <c:v>4.0000000000000001E-3</c:v>
                </c:pt>
                <c:pt idx="61">
                  <c:v>4.0000000000000001E-3</c:v>
                </c:pt>
                <c:pt idx="62">
                  <c:v>4.0000000000000001E-3</c:v>
                </c:pt>
                <c:pt idx="63">
                  <c:v>4.0000000000000001E-3</c:v>
                </c:pt>
                <c:pt idx="64">
                  <c:v>4.0000000000000001E-3</c:v>
                </c:pt>
                <c:pt idx="65">
                  <c:v>4.0000000000000001E-3</c:v>
                </c:pt>
                <c:pt idx="66">
                  <c:v>4.0000000000000001E-3</c:v>
                </c:pt>
                <c:pt idx="67">
                  <c:v>4.0000000000000001E-3</c:v>
                </c:pt>
                <c:pt idx="68">
                  <c:v>4.0000000000000001E-3</c:v>
                </c:pt>
                <c:pt idx="69">
                  <c:v>4.0000000000000001E-3</c:v>
                </c:pt>
                <c:pt idx="70">
                  <c:v>4.0000000000000001E-3</c:v>
                </c:pt>
                <c:pt idx="71">
                  <c:v>4.0000000000000001E-3</c:v>
                </c:pt>
                <c:pt idx="72">
                  <c:v>4.0000000000000001E-3</c:v>
                </c:pt>
                <c:pt idx="73">
                  <c:v>4.0000000000000001E-3</c:v>
                </c:pt>
                <c:pt idx="74">
                  <c:v>4.0000000000000001E-3</c:v>
                </c:pt>
                <c:pt idx="75">
                  <c:v>4.0000000000000001E-3</c:v>
                </c:pt>
                <c:pt idx="76">
                  <c:v>4.0000000000000001E-3</c:v>
                </c:pt>
                <c:pt idx="77">
                  <c:v>4.0000000000000001E-3</c:v>
                </c:pt>
                <c:pt idx="78">
                  <c:v>4.0000000000000001E-3</c:v>
                </c:pt>
                <c:pt idx="79">
                  <c:v>4.0000000000000001E-3</c:v>
                </c:pt>
              </c:numCache>
            </c:numRef>
          </c:val>
        </c:ser>
        <c:ser>
          <c:idx val="12"/>
          <c:order val="13"/>
          <c:tx>
            <c:strRef>
              <c:f>GRAPH!$O$1</c:f>
              <c:strCache>
                <c:ptCount val="1"/>
                <c:pt idx="0">
                  <c:v>87</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GRAPH!$O$2:$O$81</c:f>
              <c:numCache>
                <c:formatCode>General</c:formatCode>
                <c:ptCount val="80"/>
                <c:pt idx="0">
                  <c:v>-1.2577700786715607E-3</c:v>
                </c:pt>
                <c:pt idx="1">
                  <c:v>-1.4392043274713551E-3</c:v>
                </c:pt>
                <c:pt idx="2">
                  <c:v>-1.6073220306074276E-3</c:v>
                </c:pt>
                <c:pt idx="3">
                  <c:v>-1.7275441693529459E-3</c:v>
                </c:pt>
                <c:pt idx="4">
                  <c:v>-1.7451266593364601E-3</c:v>
                </c:pt>
                <c:pt idx="5">
                  <c:v>-1.5874233190049658E-3</c:v>
                </c:pt>
                <c:pt idx="6">
                  <c:v>-1.1938519559726579E-3</c:v>
                </c:pt>
                <c:pt idx="7">
                  <c:v>-5.2158499529597613E-4</c:v>
                </c:pt>
                <c:pt idx="8">
                  <c:v>4.4948813602063709E-4</c:v>
                </c:pt>
                <c:pt idx="9">
                  <c:v>1.7269888524750199E-3</c:v>
                </c:pt>
                <c:pt idx="10">
                  <c:v>3.3137491850799838E-3</c:v>
                </c:pt>
                <c:pt idx="11">
                  <c:v>5.1979339649772527E-3</c:v>
                </c:pt>
                <c:pt idx="12">
                  <c:v>7.3407581118165588E-3</c:v>
                </c:pt>
                <c:pt idx="13">
                  <c:v>9.661991255910829E-3</c:v>
                </c:pt>
                <c:pt idx="14">
                  <c:v>1.2055635528335773E-2</c:v>
                </c:pt>
                <c:pt idx="15">
                  <c:v>1.4421015773093848E-2</c:v>
                </c:pt>
                <c:pt idx="16">
                  <c:v>1.6659772195276479E-2</c:v>
                </c:pt>
                <c:pt idx="17">
                  <c:v>1.86809320364274E-2</c:v>
                </c:pt>
                <c:pt idx="18">
                  <c:v>2.0417345629098138E-2</c:v>
                </c:pt>
                <c:pt idx="19">
                  <c:v>2.1821378096658739E-2</c:v>
                </c:pt>
                <c:pt idx="20">
                  <c:v>2.2871746415731531E-2</c:v>
                </c:pt>
                <c:pt idx="21">
                  <c:v>2.3562295805793942E-2</c:v>
                </c:pt>
                <c:pt idx="22">
                  <c:v>2.3859385666598287E-2</c:v>
                </c:pt>
                <c:pt idx="23">
                  <c:v>2.371012593324906E-2</c:v>
                </c:pt>
                <c:pt idx="24">
                  <c:v>2.3062322298019744E-2</c:v>
                </c:pt>
                <c:pt idx="25">
                  <c:v>2.1909366004965514E-2</c:v>
                </c:pt>
                <c:pt idx="26">
                  <c:v>2.0315646857877234E-2</c:v>
                </c:pt>
                <c:pt idx="27">
                  <c:v>1.8378199814875762E-2</c:v>
                </c:pt>
                <c:pt idx="28">
                  <c:v>1.6241123165263938E-2</c:v>
                </c:pt>
                <c:pt idx="29">
                  <c:v>1.405848730534498E-2</c:v>
                </c:pt>
                <c:pt idx="30">
                  <c:v>1.1983925491016234E-2</c:v>
                </c:pt>
                <c:pt idx="31">
                  <c:v>1.0126654671991031E-2</c:v>
                </c:pt>
                <c:pt idx="32">
                  <c:v>8.5872188768365554E-3</c:v>
                </c:pt>
                <c:pt idx="33">
                  <c:v>7.4553264627651439E-3</c:v>
                </c:pt>
                <c:pt idx="34">
                  <c:v>6.7403995830479513E-3</c:v>
                </c:pt>
                <c:pt idx="35">
                  <c:v>6.3673461213999971E-3</c:v>
                </c:pt>
                <c:pt idx="36">
                  <c:v>6.1763474867349011E-3</c:v>
                </c:pt>
                <c:pt idx="37">
                  <c:v>5.956186595013846E-3</c:v>
                </c:pt>
                <c:pt idx="38">
                  <c:v>5.4547040281818227E-3</c:v>
                </c:pt>
                <c:pt idx="39">
                  <c:v>4.4820554633151488E-3</c:v>
                </c:pt>
                <c:pt idx="40">
                  <c:v>2.9975075984224331E-3</c:v>
                </c:pt>
                <c:pt idx="41">
                  <c:v>1.1104914274732147E-3</c:v>
                </c:pt>
                <c:pt idx="42">
                  <c:v>-9.5227425062893722E-4</c:v>
                </c:pt>
                <c:pt idx="43">
                  <c:v>-2.9096195245541523E-3</c:v>
                </c:pt>
                <c:pt idx="44">
                  <c:v>-4.5299262659723727E-3</c:v>
                </c:pt>
                <c:pt idx="45">
                  <c:v>-5.6141634746380564E-3</c:v>
                </c:pt>
                <c:pt idx="46">
                  <c:v>-6.0146042551727508E-3</c:v>
                </c:pt>
                <c:pt idx="47">
                  <c:v>-5.6290773680840456E-3</c:v>
                </c:pt>
                <c:pt idx="48">
                  <c:v>-4.4103755913562637E-3</c:v>
                </c:pt>
                <c:pt idx="49">
                  <c:v>4.0000000000000001E-3</c:v>
                </c:pt>
                <c:pt idx="50">
                  <c:v>4.0000000000000001E-3</c:v>
                </c:pt>
                <c:pt idx="51">
                  <c:v>4.0000000000000001E-3</c:v>
                </c:pt>
                <c:pt idx="52">
                  <c:v>4.0000000000000001E-3</c:v>
                </c:pt>
                <c:pt idx="53">
                  <c:v>4.0000000000000001E-3</c:v>
                </c:pt>
                <c:pt idx="54">
                  <c:v>4.0000000000000001E-3</c:v>
                </c:pt>
                <c:pt idx="55">
                  <c:v>4.0000000000000001E-3</c:v>
                </c:pt>
                <c:pt idx="56">
                  <c:v>4.0000000000000001E-3</c:v>
                </c:pt>
                <c:pt idx="57">
                  <c:v>4.0000000000000001E-3</c:v>
                </c:pt>
                <c:pt idx="58">
                  <c:v>4.0000000000000001E-3</c:v>
                </c:pt>
                <c:pt idx="59">
                  <c:v>4.0000000000000001E-3</c:v>
                </c:pt>
                <c:pt idx="60">
                  <c:v>4.0000000000000001E-3</c:v>
                </c:pt>
                <c:pt idx="61">
                  <c:v>4.0000000000000001E-3</c:v>
                </c:pt>
                <c:pt idx="62">
                  <c:v>4.0000000000000001E-3</c:v>
                </c:pt>
                <c:pt idx="63">
                  <c:v>4.0000000000000001E-3</c:v>
                </c:pt>
                <c:pt idx="64">
                  <c:v>4.0000000000000001E-3</c:v>
                </c:pt>
                <c:pt idx="65">
                  <c:v>4.0000000000000001E-3</c:v>
                </c:pt>
                <c:pt idx="66">
                  <c:v>4.0000000000000001E-3</c:v>
                </c:pt>
                <c:pt idx="67">
                  <c:v>4.0000000000000001E-3</c:v>
                </c:pt>
                <c:pt idx="68">
                  <c:v>4.0000000000000001E-3</c:v>
                </c:pt>
                <c:pt idx="69">
                  <c:v>4.0000000000000001E-3</c:v>
                </c:pt>
                <c:pt idx="70">
                  <c:v>4.0000000000000001E-3</c:v>
                </c:pt>
                <c:pt idx="71">
                  <c:v>4.0000000000000001E-3</c:v>
                </c:pt>
                <c:pt idx="72">
                  <c:v>4.0000000000000001E-3</c:v>
                </c:pt>
                <c:pt idx="73">
                  <c:v>4.0000000000000001E-3</c:v>
                </c:pt>
                <c:pt idx="74">
                  <c:v>4.0000000000000001E-3</c:v>
                </c:pt>
                <c:pt idx="75">
                  <c:v>4.0000000000000001E-3</c:v>
                </c:pt>
                <c:pt idx="76">
                  <c:v>4.0000000000000001E-3</c:v>
                </c:pt>
                <c:pt idx="77">
                  <c:v>4.0000000000000001E-3</c:v>
                </c:pt>
                <c:pt idx="78">
                  <c:v>4.0000000000000001E-3</c:v>
                </c:pt>
                <c:pt idx="79">
                  <c:v>4.0000000000000001E-3</c:v>
                </c:pt>
              </c:numCache>
            </c:numRef>
          </c:val>
        </c:ser>
        <c:ser>
          <c:idx val="13"/>
          <c:order val="14"/>
          <c:tx>
            <c:strRef>
              <c:f>GRAPH!$P$1</c:f>
              <c:strCache>
                <c:ptCount val="1"/>
                <c:pt idx="0">
                  <c:v>86</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GRAPH!$P$2:$P$81</c:f>
              <c:numCache>
                <c:formatCode>General</c:formatCode>
                <c:ptCount val="80"/>
                <c:pt idx="0">
                  <c:v>8.9034523099817964E-4</c:v>
                </c:pt>
                <c:pt idx="1">
                  <c:v>5.2232426779097452E-4</c:v>
                </c:pt>
                <c:pt idx="2">
                  <c:v>1.6606902025961823E-4</c:v>
                </c:pt>
                <c:pt idx="3">
                  <c:v>-1.4414817732921748E-4</c:v>
                </c:pt>
                <c:pt idx="4">
                  <c:v>-3.5136985627493011E-4</c:v>
                </c:pt>
                <c:pt idx="5">
                  <c:v>-3.7538089609112646E-4</c:v>
                </c:pt>
                <c:pt idx="6">
                  <c:v>-1.4813319233475397E-4</c:v>
                </c:pt>
                <c:pt idx="7">
                  <c:v>3.7774069215001926E-4</c:v>
                </c:pt>
                <c:pt idx="8">
                  <c:v>1.2213908883214053E-3</c:v>
                </c:pt>
                <c:pt idx="9">
                  <c:v>2.3848466804501367E-3</c:v>
                </c:pt>
                <c:pt idx="10">
                  <c:v>3.8635252959530186E-3</c:v>
                </c:pt>
                <c:pt idx="11">
                  <c:v>5.6385003199209693E-3</c:v>
                </c:pt>
                <c:pt idx="12">
                  <c:v>7.6687372783929009E-3</c:v>
                </c:pt>
                <c:pt idx="13">
                  <c:v>9.8759135091024408E-3</c:v>
                </c:pt>
                <c:pt idx="14">
                  <c:v>1.2161426432658717E-2</c:v>
                </c:pt>
                <c:pt idx="15">
                  <c:v>1.4438917499077553E-2</c:v>
                </c:pt>
                <c:pt idx="16">
                  <c:v>1.6625358170946125E-2</c:v>
                </c:pt>
                <c:pt idx="17">
                  <c:v>1.8640967768029926E-2</c:v>
                </c:pt>
                <c:pt idx="18">
                  <c:v>2.0424213059643148E-2</c:v>
                </c:pt>
                <c:pt idx="19">
                  <c:v>2.1923082426030582E-2</c:v>
                </c:pt>
                <c:pt idx="20">
                  <c:v>2.3105538192211061E-2</c:v>
                </c:pt>
                <c:pt idx="21">
                  <c:v>2.3950804344640586E-2</c:v>
                </c:pt>
                <c:pt idx="22">
                  <c:v>2.4403844526270646E-2</c:v>
                </c:pt>
                <c:pt idx="23">
                  <c:v>2.4387698023064175E-2</c:v>
                </c:pt>
                <c:pt idx="24">
                  <c:v>2.3827585167243037E-2</c:v>
                </c:pt>
                <c:pt idx="25">
                  <c:v>2.2701926158309127E-2</c:v>
                </c:pt>
                <c:pt idx="26">
                  <c:v>2.1073725771759477E-2</c:v>
                </c:pt>
                <c:pt idx="27">
                  <c:v>1.9047972290971882E-2</c:v>
                </c:pt>
                <c:pt idx="28">
                  <c:v>1.6786765218213873E-2</c:v>
                </c:pt>
                <c:pt idx="29">
                  <c:v>1.4467112349500377E-2</c:v>
                </c:pt>
                <c:pt idx="30">
                  <c:v>1.2264071638753093E-2</c:v>
                </c:pt>
                <c:pt idx="31">
                  <c:v>1.0301830354525476E-2</c:v>
                </c:pt>
                <c:pt idx="32">
                  <c:v>8.6941072282100684E-3</c:v>
                </c:pt>
                <c:pt idx="33">
                  <c:v>7.5404019245006726E-3</c:v>
                </c:pt>
                <c:pt idx="34">
                  <c:v>6.8518406746580496E-3</c:v>
                </c:pt>
                <c:pt idx="35">
                  <c:v>6.5475204796797692E-3</c:v>
                </c:pt>
                <c:pt idx="36">
                  <c:v>6.4543517594550792E-3</c:v>
                </c:pt>
                <c:pt idx="37">
                  <c:v>6.3426304546678747E-3</c:v>
                </c:pt>
                <c:pt idx="38">
                  <c:v>5.9384105272870524E-3</c:v>
                </c:pt>
                <c:pt idx="39">
                  <c:v>5.0340516406859326E-3</c:v>
                </c:pt>
                <c:pt idx="40">
                  <c:v>3.5831516933653162E-3</c:v>
                </c:pt>
                <c:pt idx="41">
                  <c:v>1.7014684219446297E-3</c:v>
                </c:pt>
                <c:pt idx="42">
                  <c:v>-3.7010349183375091E-4</c:v>
                </c:pt>
                <c:pt idx="43">
                  <c:v>-2.3356731028054689E-3</c:v>
                </c:pt>
                <c:pt idx="44">
                  <c:v>-3.9560393492237278E-3</c:v>
                </c:pt>
                <c:pt idx="45">
                  <c:v>-5.0278215778505331E-3</c:v>
                </c:pt>
                <c:pt idx="46">
                  <c:v>-5.4014110492879297E-3</c:v>
                </c:pt>
                <c:pt idx="47">
                  <c:v>-4.9744365425619108E-3</c:v>
                </c:pt>
                <c:pt idx="48">
                  <c:v>-3.7010158081705047E-3</c:v>
                </c:pt>
                <c:pt idx="49">
                  <c:v>5.0000000000000001E-3</c:v>
                </c:pt>
                <c:pt idx="50">
                  <c:v>5.0000000000000001E-3</c:v>
                </c:pt>
                <c:pt idx="51">
                  <c:v>5.0000000000000001E-3</c:v>
                </c:pt>
                <c:pt idx="52">
                  <c:v>5.0000000000000001E-3</c:v>
                </c:pt>
                <c:pt idx="53">
                  <c:v>5.0000000000000001E-3</c:v>
                </c:pt>
                <c:pt idx="54">
                  <c:v>5.0000000000000001E-3</c:v>
                </c:pt>
                <c:pt idx="55">
                  <c:v>5.0000000000000001E-3</c:v>
                </c:pt>
                <c:pt idx="56">
                  <c:v>5.0000000000000001E-3</c:v>
                </c:pt>
                <c:pt idx="57">
                  <c:v>5.0000000000000001E-3</c:v>
                </c:pt>
                <c:pt idx="58">
                  <c:v>5.0000000000000001E-3</c:v>
                </c:pt>
                <c:pt idx="59">
                  <c:v>5.0000000000000001E-3</c:v>
                </c:pt>
                <c:pt idx="60">
                  <c:v>5.0000000000000001E-3</c:v>
                </c:pt>
                <c:pt idx="61">
                  <c:v>5.0000000000000001E-3</c:v>
                </c:pt>
                <c:pt idx="62">
                  <c:v>5.0000000000000001E-3</c:v>
                </c:pt>
                <c:pt idx="63">
                  <c:v>5.0000000000000001E-3</c:v>
                </c:pt>
                <c:pt idx="64">
                  <c:v>5.0000000000000001E-3</c:v>
                </c:pt>
                <c:pt idx="65">
                  <c:v>5.0000000000000001E-3</c:v>
                </c:pt>
                <c:pt idx="66">
                  <c:v>5.0000000000000001E-3</c:v>
                </c:pt>
                <c:pt idx="67">
                  <c:v>5.0000000000000001E-3</c:v>
                </c:pt>
                <c:pt idx="68">
                  <c:v>5.0000000000000001E-3</c:v>
                </c:pt>
                <c:pt idx="69">
                  <c:v>5.0000000000000001E-3</c:v>
                </c:pt>
                <c:pt idx="70">
                  <c:v>5.0000000000000001E-3</c:v>
                </c:pt>
                <c:pt idx="71">
                  <c:v>5.0000000000000001E-3</c:v>
                </c:pt>
                <c:pt idx="72">
                  <c:v>5.0000000000000001E-3</c:v>
                </c:pt>
                <c:pt idx="73">
                  <c:v>5.0000000000000001E-3</c:v>
                </c:pt>
                <c:pt idx="74">
                  <c:v>5.0000000000000001E-3</c:v>
                </c:pt>
                <c:pt idx="75">
                  <c:v>5.0000000000000001E-3</c:v>
                </c:pt>
                <c:pt idx="76">
                  <c:v>5.0000000000000001E-3</c:v>
                </c:pt>
                <c:pt idx="77">
                  <c:v>5.0000000000000001E-3</c:v>
                </c:pt>
                <c:pt idx="78">
                  <c:v>5.0000000000000001E-3</c:v>
                </c:pt>
                <c:pt idx="79">
                  <c:v>5.0000000000000001E-3</c:v>
                </c:pt>
              </c:numCache>
            </c:numRef>
          </c:val>
        </c:ser>
        <c:ser>
          <c:idx val="14"/>
          <c:order val="15"/>
          <c:tx>
            <c:strRef>
              <c:f>GRAPH!$Q$1</c:f>
              <c:strCache>
                <c:ptCount val="1"/>
                <c:pt idx="0">
                  <c:v>85</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GRAPH!$Q$2:$Q$81</c:f>
              <c:numCache>
                <c:formatCode>General</c:formatCode>
                <c:ptCount val="80"/>
                <c:pt idx="0">
                  <c:v>3.0557939318417437E-3</c:v>
                </c:pt>
                <c:pt idx="1">
                  <c:v>2.5268226649950432E-3</c:v>
                </c:pt>
                <c:pt idx="2">
                  <c:v>2.0071189568102721E-3</c:v>
                </c:pt>
                <c:pt idx="3">
                  <c:v>1.5294800009322262E-3</c:v>
                </c:pt>
                <c:pt idx="4">
                  <c:v>1.151041965778643E-3</c:v>
                </c:pt>
                <c:pt idx="5">
                  <c:v>9.5873255995859719E-4</c:v>
                </c:pt>
                <c:pt idx="6">
                  <c:v>1.0283071506373975E-3</c:v>
                </c:pt>
                <c:pt idx="7">
                  <c:v>1.4122092010950826E-3</c:v>
                </c:pt>
                <c:pt idx="8">
                  <c:v>2.12930166684977E-3</c:v>
                </c:pt>
                <c:pt idx="9">
                  <c:v>3.1754820157596786E-3</c:v>
                </c:pt>
                <c:pt idx="10">
                  <c:v>4.536564935228804E-3</c:v>
                </c:pt>
                <c:pt idx="11">
                  <c:v>6.1833991522081133E-3</c:v>
                </c:pt>
                <c:pt idx="12">
                  <c:v>8.0724932858912135E-3</c:v>
                </c:pt>
                <c:pt idx="13">
                  <c:v>1.0130533430737332E-2</c:v>
                </c:pt>
                <c:pt idx="14">
                  <c:v>1.2270468056310491E-2</c:v>
                </c:pt>
                <c:pt idx="15">
                  <c:v>1.4424344659811461E-2</c:v>
                </c:pt>
                <c:pt idx="16">
                  <c:v>1.6528538910186685E-2</c:v>
                </c:pt>
                <c:pt idx="17">
                  <c:v>1.8518391035450499E-2</c:v>
                </c:pt>
                <c:pt idx="18">
                  <c:v>2.0340117858936524E-2</c:v>
                </c:pt>
                <c:pt idx="19">
                  <c:v>2.1934182538164593E-2</c:v>
                </c:pt>
                <c:pt idx="20">
                  <c:v>2.3253081787506291E-2</c:v>
                </c:pt>
                <c:pt idx="21">
                  <c:v>2.4257013359728186E-2</c:v>
                </c:pt>
                <c:pt idx="22">
                  <c:v>2.4867971104318598E-2</c:v>
                </c:pt>
                <c:pt idx="23">
                  <c:v>2.4984539691067953E-2</c:v>
                </c:pt>
                <c:pt idx="24">
                  <c:v>2.4509857567648452E-2</c:v>
                </c:pt>
                <c:pt idx="25">
                  <c:v>2.3408047836634083E-2</c:v>
                </c:pt>
                <c:pt idx="26">
                  <c:v>2.1739821407922966E-2</c:v>
                </c:pt>
                <c:pt idx="27">
                  <c:v>1.9619331202508916E-2</c:v>
                </c:pt>
                <c:pt idx="28">
                  <c:v>1.7227230326063436E-2</c:v>
                </c:pt>
                <c:pt idx="29">
                  <c:v>1.476310217802923E-2</c:v>
                </c:pt>
                <c:pt idx="30">
                  <c:v>1.2424591827045361E-2</c:v>
                </c:pt>
                <c:pt idx="31">
                  <c:v>1.0351966854711181E-2</c:v>
                </c:pt>
                <c:pt idx="32">
                  <c:v>8.6733099248677004E-3</c:v>
                </c:pt>
                <c:pt idx="33">
                  <c:v>7.4981198919418235E-3</c:v>
                </c:pt>
                <c:pt idx="34">
                  <c:v>6.8387273069281385E-3</c:v>
                </c:pt>
                <c:pt idx="35">
                  <c:v>6.6088398568531215E-3</c:v>
                </c:pt>
                <c:pt idx="36">
                  <c:v>6.6216718128238039E-3</c:v>
                </c:pt>
                <c:pt idx="37">
                  <c:v>6.6284772585427643E-3</c:v>
                </c:pt>
                <c:pt idx="38">
                  <c:v>6.3357671150940931E-3</c:v>
                </c:pt>
                <c:pt idx="39">
                  <c:v>5.5186601040767558E-3</c:v>
                </c:pt>
                <c:pt idx="40">
                  <c:v>4.1235555967362725E-3</c:v>
                </c:pt>
                <c:pt idx="41">
                  <c:v>2.2708461292355597E-3</c:v>
                </c:pt>
                <c:pt idx="42">
                  <c:v>2.1395236606736034E-4</c:v>
                </c:pt>
                <c:pt idx="43">
                  <c:v>-1.7391700127755705E-3</c:v>
                </c:pt>
                <c:pt idx="44">
                  <c:v>-3.3439354734348115E-3</c:v>
                </c:pt>
                <c:pt idx="45">
                  <c:v>-4.3947337781669038E-3</c:v>
                </c:pt>
                <c:pt idx="46">
                  <c:v>-4.7396955887357706E-3</c:v>
                </c:pt>
                <c:pt idx="47">
                  <c:v>-4.275307851432153E-3</c:v>
                </c:pt>
                <c:pt idx="48">
                  <c:v>-2.9568830259190104E-3</c:v>
                </c:pt>
                <c:pt idx="49">
                  <c:v>6.0000000000000001E-3</c:v>
                </c:pt>
                <c:pt idx="50">
                  <c:v>6.0000000000000001E-3</c:v>
                </c:pt>
                <c:pt idx="51">
                  <c:v>6.0000000000000001E-3</c:v>
                </c:pt>
                <c:pt idx="52">
                  <c:v>6.0000000000000001E-3</c:v>
                </c:pt>
                <c:pt idx="53">
                  <c:v>6.0000000000000001E-3</c:v>
                </c:pt>
                <c:pt idx="54">
                  <c:v>6.0000000000000001E-3</c:v>
                </c:pt>
                <c:pt idx="55">
                  <c:v>6.0000000000000001E-3</c:v>
                </c:pt>
                <c:pt idx="56">
                  <c:v>6.0000000000000001E-3</c:v>
                </c:pt>
                <c:pt idx="57">
                  <c:v>6.0000000000000001E-3</c:v>
                </c:pt>
                <c:pt idx="58">
                  <c:v>6.0000000000000001E-3</c:v>
                </c:pt>
                <c:pt idx="59">
                  <c:v>6.0000000000000001E-3</c:v>
                </c:pt>
                <c:pt idx="60">
                  <c:v>6.0000000000000001E-3</c:v>
                </c:pt>
                <c:pt idx="61">
                  <c:v>6.0000000000000001E-3</c:v>
                </c:pt>
                <c:pt idx="62">
                  <c:v>6.0000000000000001E-3</c:v>
                </c:pt>
                <c:pt idx="63">
                  <c:v>6.0000000000000001E-3</c:v>
                </c:pt>
                <c:pt idx="64">
                  <c:v>6.0000000000000001E-3</c:v>
                </c:pt>
                <c:pt idx="65">
                  <c:v>6.0000000000000001E-3</c:v>
                </c:pt>
                <c:pt idx="66">
                  <c:v>6.0000000000000001E-3</c:v>
                </c:pt>
                <c:pt idx="67">
                  <c:v>6.0000000000000001E-3</c:v>
                </c:pt>
                <c:pt idx="68">
                  <c:v>6.0000000000000001E-3</c:v>
                </c:pt>
                <c:pt idx="69">
                  <c:v>6.0000000000000001E-3</c:v>
                </c:pt>
                <c:pt idx="70">
                  <c:v>6.0000000000000001E-3</c:v>
                </c:pt>
                <c:pt idx="71">
                  <c:v>6.0000000000000001E-3</c:v>
                </c:pt>
                <c:pt idx="72">
                  <c:v>6.0000000000000001E-3</c:v>
                </c:pt>
                <c:pt idx="73">
                  <c:v>6.0000000000000001E-3</c:v>
                </c:pt>
                <c:pt idx="74">
                  <c:v>6.0000000000000001E-3</c:v>
                </c:pt>
                <c:pt idx="75">
                  <c:v>6.0000000000000001E-3</c:v>
                </c:pt>
                <c:pt idx="76">
                  <c:v>6.0000000000000001E-3</c:v>
                </c:pt>
                <c:pt idx="77">
                  <c:v>6.0000000000000001E-3</c:v>
                </c:pt>
                <c:pt idx="78">
                  <c:v>6.0000000000000001E-3</c:v>
                </c:pt>
                <c:pt idx="79">
                  <c:v>6.0000000000000001E-3</c:v>
                </c:pt>
              </c:numCache>
            </c:numRef>
          </c:val>
        </c:ser>
        <c:ser>
          <c:idx val="15"/>
          <c:order val="16"/>
          <c:tx>
            <c:strRef>
              <c:f>GRAPH!$R$1</c:f>
              <c:strCache>
                <c:ptCount val="1"/>
                <c:pt idx="0">
                  <c:v>84</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GRAPH!$R$2:$R$81</c:f>
              <c:numCache>
                <c:formatCode>General</c:formatCode>
                <c:ptCount val="80"/>
                <c:pt idx="0">
                  <c:v>5.2202211887146799E-3</c:v>
                </c:pt>
                <c:pt idx="1">
                  <c:v>4.5540228214103751E-3</c:v>
                </c:pt>
                <c:pt idx="2">
                  <c:v>3.8940193590615291E-3</c:v>
                </c:pt>
                <c:pt idx="3">
                  <c:v>3.2710275422085378E-3</c:v>
                </c:pt>
                <c:pt idx="4">
                  <c:v>2.7405482994341535E-3</c:v>
                </c:pt>
                <c:pt idx="5">
                  <c:v>2.3948071895094625E-3</c:v>
                </c:pt>
                <c:pt idx="6">
                  <c:v>2.3164520863160343E-3</c:v>
                </c:pt>
                <c:pt idx="7">
                  <c:v>2.5624453384431867E-3</c:v>
                </c:pt>
                <c:pt idx="8">
                  <c:v>3.1515747648016568E-3</c:v>
                </c:pt>
                <c:pt idx="9">
                  <c:v>4.073653749915418E-3</c:v>
                </c:pt>
                <c:pt idx="10">
                  <c:v>5.3042746490841175E-3</c:v>
                </c:pt>
                <c:pt idx="11">
                  <c:v>6.8027341094487603E-3</c:v>
                </c:pt>
                <c:pt idx="12">
                  <c:v>8.5245047153897913E-3</c:v>
                </c:pt>
                <c:pt idx="13">
                  <c:v>1.0404982908477578E-2</c:v>
                </c:pt>
                <c:pt idx="14">
                  <c:v>1.2371823874231413E-2</c:v>
                </c:pt>
                <c:pt idx="15">
                  <c:v>1.4377359984744653E-2</c:v>
                </c:pt>
                <c:pt idx="16">
                  <c:v>1.6378925170028369E-2</c:v>
                </c:pt>
                <c:pt idx="17">
                  <c:v>1.832889547544736E-2</c:v>
                </c:pt>
                <c:pt idx="18">
                  <c:v>2.0182753279258225E-2</c:v>
                </c:pt>
                <c:pt idx="19">
                  <c:v>2.1870459246577267E-2</c:v>
                </c:pt>
                <c:pt idx="20">
                  <c:v>2.3325693967648942E-2</c:v>
                </c:pt>
                <c:pt idx="21">
                  <c:v>2.4486633356081144E-2</c:v>
                </c:pt>
                <c:pt idx="22">
                  <c:v>2.525199245202181E-2</c:v>
                </c:pt>
                <c:pt idx="23">
                  <c:v>2.5495696502087273E-2</c:v>
                </c:pt>
                <c:pt idx="24">
                  <c:v>2.5099753233108202E-2</c:v>
                </c:pt>
                <c:pt idx="25">
                  <c:v>2.4014925240796736E-2</c:v>
                </c:pt>
                <c:pt idx="26">
                  <c:v>2.229850255357424E-2</c:v>
                </c:pt>
                <c:pt idx="27">
                  <c:v>2.0075376737690553E-2</c:v>
                </c:pt>
                <c:pt idx="28">
                  <c:v>1.7545531216622945E-2</c:v>
                </c:pt>
                <c:pt idx="29">
                  <c:v>1.4930421299200636E-2</c:v>
                </c:pt>
                <c:pt idx="30">
                  <c:v>1.2451483952951148E-2</c:v>
                </c:pt>
                <c:pt idx="31">
                  <c:v>1.0266136264497794E-2</c:v>
                </c:pt>
                <c:pt idx="32">
                  <c:v>8.5177282099042628E-3</c:v>
                </c:pt>
                <c:pt idx="33">
                  <c:v>7.3258253161866405E-3</c:v>
                </c:pt>
                <c:pt idx="34">
                  <c:v>6.7026505446918794E-3</c:v>
                </c:pt>
                <c:pt idx="35">
                  <c:v>6.5560839851138697E-3</c:v>
                </c:pt>
                <c:pt idx="36">
                  <c:v>6.6849265340296338E-3</c:v>
                </c:pt>
                <c:pt idx="37">
                  <c:v>6.8205510350944909E-3</c:v>
                </c:pt>
                <c:pt idx="38">
                  <c:v>6.6518494464913314E-3</c:v>
                </c:pt>
                <c:pt idx="39">
                  <c:v>5.9384683854084575E-3</c:v>
                </c:pt>
                <c:pt idx="40">
                  <c:v>4.6184171988179479E-3</c:v>
                </c:pt>
                <c:pt idx="41">
                  <c:v>2.8156449286322882E-3</c:v>
                </c:pt>
                <c:pt idx="42">
                  <c:v>7.9490041517327192E-4</c:v>
                </c:pt>
                <c:pt idx="43">
                  <c:v>-1.1265577045904696E-3</c:v>
                </c:pt>
                <c:pt idx="44">
                  <c:v>-2.7011331509363412E-3</c:v>
                </c:pt>
                <c:pt idx="45">
                  <c:v>-3.7237977913822107E-3</c:v>
                </c:pt>
                <c:pt idx="46">
                  <c:v>-4.0405541806838308E-3</c:v>
                </c:pt>
                <c:pt idx="47">
                  <c:v>-3.5459267867306021E-3</c:v>
                </c:pt>
                <c:pt idx="48">
                  <c:v>-2.1958689886287797E-3</c:v>
                </c:pt>
                <c:pt idx="49">
                  <c:v>7.0000000000000001E-3</c:v>
                </c:pt>
                <c:pt idx="50">
                  <c:v>7.0000000000000001E-3</c:v>
                </c:pt>
                <c:pt idx="51">
                  <c:v>7.0000000000000001E-3</c:v>
                </c:pt>
                <c:pt idx="52">
                  <c:v>7.0000000000000001E-3</c:v>
                </c:pt>
                <c:pt idx="53">
                  <c:v>7.0000000000000001E-3</c:v>
                </c:pt>
                <c:pt idx="54">
                  <c:v>7.0000000000000001E-3</c:v>
                </c:pt>
                <c:pt idx="55">
                  <c:v>7.0000000000000001E-3</c:v>
                </c:pt>
                <c:pt idx="56">
                  <c:v>7.0000000000000001E-3</c:v>
                </c:pt>
                <c:pt idx="57">
                  <c:v>7.0000000000000001E-3</c:v>
                </c:pt>
                <c:pt idx="58">
                  <c:v>7.0000000000000001E-3</c:v>
                </c:pt>
                <c:pt idx="59">
                  <c:v>7.0000000000000001E-3</c:v>
                </c:pt>
                <c:pt idx="60">
                  <c:v>7.0000000000000001E-3</c:v>
                </c:pt>
                <c:pt idx="61">
                  <c:v>7.0000000000000001E-3</c:v>
                </c:pt>
                <c:pt idx="62">
                  <c:v>7.0000000000000001E-3</c:v>
                </c:pt>
                <c:pt idx="63">
                  <c:v>7.0000000000000001E-3</c:v>
                </c:pt>
                <c:pt idx="64">
                  <c:v>7.0000000000000001E-3</c:v>
                </c:pt>
                <c:pt idx="65">
                  <c:v>7.0000000000000001E-3</c:v>
                </c:pt>
                <c:pt idx="66">
                  <c:v>7.0000000000000001E-3</c:v>
                </c:pt>
                <c:pt idx="67">
                  <c:v>7.0000000000000001E-3</c:v>
                </c:pt>
                <c:pt idx="68">
                  <c:v>7.0000000000000001E-3</c:v>
                </c:pt>
                <c:pt idx="69">
                  <c:v>7.0000000000000001E-3</c:v>
                </c:pt>
                <c:pt idx="70">
                  <c:v>7.0000000000000001E-3</c:v>
                </c:pt>
                <c:pt idx="71">
                  <c:v>7.0000000000000001E-3</c:v>
                </c:pt>
                <c:pt idx="72">
                  <c:v>7.0000000000000001E-3</c:v>
                </c:pt>
                <c:pt idx="73">
                  <c:v>7.0000000000000001E-3</c:v>
                </c:pt>
                <c:pt idx="74">
                  <c:v>7.0000000000000001E-3</c:v>
                </c:pt>
                <c:pt idx="75">
                  <c:v>7.0000000000000001E-3</c:v>
                </c:pt>
                <c:pt idx="76">
                  <c:v>7.0000000000000001E-3</c:v>
                </c:pt>
                <c:pt idx="77">
                  <c:v>7.0000000000000001E-3</c:v>
                </c:pt>
                <c:pt idx="78">
                  <c:v>7.0000000000000001E-3</c:v>
                </c:pt>
                <c:pt idx="79">
                  <c:v>7.0000000000000001E-3</c:v>
                </c:pt>
              </c:numCache>
            </c:numRef>
          </c:val>
        </c:ser>
        <c:ser>
          <c:idx val="16"/>
          <c:order val="17"/>
          <c:tx>
            <c:strRef>
              <c:f>GRAPH!$S$1</c:f>
              <c:strCache>
                <c:ptCount val="1"/>
                <c:pt idx="0">
                  <c:v>83</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GRAPH!$S$2:$S$81</c:f>
              <c:numCache>
                <c:formatCode>General</c:formatCode>
                <c:ptCount val="80"/>
                <c:pt idx="0">
                  <c:v>7.3647986494038697E-3</c:v>
                </c:pt>
                <c:pt idx="1">
                  <c:v>6.5812889805836328E-3</c:v>
                </c:pt>
                <c:pt idx="2">
                  <c:v>5.8008706308072533E-3</c:v>
                </c:pt>
                <c:pt idx="3">
                  <c:v>5.0526466259017688E-3</c:v>
                </c:pt>
                <c:pt idx="4">
                  <c:v>4.389457819522713E-3</c:v>
                </c:pt>
                <c:pt idx="5">
                  <c:v>3.9069008037240227E-3</c:v>
                </c:pt>
                <c:pt idx="6">
                  <c:v>3.6923732177963631E-3</c:v>
                </c:pt>
                <c:pt idx="7">
                  <c:v>3.8050953713453239E-3</c:v>
                </c:pt>
                <c:pt idx="8">
                  <c:v>4.2628259133873359E-3</c:v>
                </c:pt>
                <c:pt idx="9">
                  <c:v>5.0496932495958102E-3</c:v>
                </c:pt>
                <c:pt idx="10">
                  <c:v>6.1325507001027679E-3</c:v>
                </c:pt>
                <c:pt idx="11">
                  <c:v>7.4610195447394334E-3</c:v>
                </c:pt>
                <c:pt idx="12">
                  <c:v>8.993011512474447E-3</c:v>
                </c:pt>
                <c:pt idx="13">
                  <c:v>1.0676296594337442E-2</c:v>
                </c:pt>
                <c:pt idx="14">
                  <c:v>1.2454994893246862E-2</c:v>
                </c:pt>
                <c:pt idx="15">
                  <c:v>1.4301136483808374E-2</c:v>
                </c:pt>
                <c:pt idx="16">
                  <c:v>1.6191457949718546E-2</c:v>
                </c:pt>
                <c:pt idx="17">
                  <c:v>1.809421566825975E-2</c:v>
                </c:pt>
                <c:pt idx="18">
                  <c:v>1.9974217649496806E-2</c:v>
                </c:pt>
                <c:pt idx="19">
                  <c:v>2.1749387181270952E-2</c:v>
                </c:pt>
                <c:pt idx="20">
                  <c:v>2.3334030298617581E-2</c:v>
                </c:pt>
                <c:pt idx="21">
                  <c:v>2.4643811318057818E-2</c:v>
                </c:pt>
                <c:pt idx="22">
                  <c:v>2.5554583636644312E-2</c:v>
                </c:pt>
                <c:pt idx="23">
                  <c:v>2.5915226846031425E-2</c:v>
                </c:pt>
                <c:pt idx="24">
                  <c:v>2.5587269834666637E-2</c:v>
                </c:pt>
                <c:pt idx="25">
                  <c:v>2.450872942258131E-2</c:v>
                </c:pt>
                <c:pt idx="26">
                  <c:v>2.2733048343566153E-2</c:v>
                </c:pt>
                <c:pt idx="27">
                  <c:v>2.0397708462345565E-2</c:v>
                </c:pt>
                <c:pt idx="28">
                  <c:v>1.7723023477512756E-2</c:v>
                </c:pt>
                <c:pt idx="29">
                  <c:v>1.4952092179769005E-2</c:v>
                </c:pt>
                <c:pt idx="30">
                  <c:v>1.2331021193861869E-2</c:v>
                </c:pt>
                <c:pt idx="31">
                  <c:v>1.0035204100064643E-2</c:v>
                </c:pt>
                <c:pt idx="32">
                  <c:v>8.2235312664695748E-3</c:v>
                </c:pt>
                <c:pt idx="33">
                  <c:v>7.0252573076249325E-3</c:v>
                </c:pt>
                <c:pt idx="34">
                  <c:v>6.4505458943134864E-3</c:v>
                </c:pt>
                <c:pt idx="35">
                  <c:v>6.399984106625789E-3</c:v>
                </c:pt>
                <c:pt idx="36">
                  <c:v>6.6567904015559787E-3</c:v>
                </c:pt>
                <c:pt idx="37">
                  <c:v>6.9312067659039744E-3</c:v>
                </c:pt>
                <c:pt idx="38">
                  <c:v>6.8964225041845406E-3</c:v>
                </c:pt>
                <c:pt idx="39">
                  <c:v>6.2988164162779414E-3</c:v>
                </c:pt>
                <c:pt idx="40">
                  <c:v>5.0682001174923164E-3</c:v>
                </c:pt>
                <c:pt idx="41">
                  <c:v>3.33199430890041E-3</c:v>
                </c:pt>
                <c:pt idx="42">
                  <c:v>1.3654393892530425E-3</c:v>
                </c:pt>
                <c:pt idx="43">
                  <c:v>-5.0740703357865513E-4</c:v>
                </c:pt>
                <c:pt idx="44">
                  <c:v>-2.0383812235986731E-3</c:v>
                </c:pt>
                <c:pt idx="45">
                  <c:v>-3.0262607113025197E-3</c:v>
                </c:pt>
                <c:pt idx="46">
                  <c:v>-3.3163198388812543E-3</c:v>
                </c:pt>
                <c:pt idx="47">
                  <c:v>-2.8011502143991951E-3</c:v>
                </c:pt>
                <c:pt idx="48">
                  <c:v>-1.4362932787166383E-3</c:v>
                </c:pt>
                <c:pt idx="49">
                  <c:v>7.0000000000000001E-3</c:v>
                </c:pt>
                <c:pt idx="50">
                  <c:v>7.0000000000000001E-3</c:v>
                </c:pt>
                <c:pt idx="51">
                  <c:v>7.0000000000000001E-3</c:v>
                </c:pt>
                <c:pt idx="52">
                  <c:v>7.0000000000000001E-3</c:v>
                </c:pt>
                <c:pt idx="53">
                  <c:v>7.0000000000000001E-3</c:v>
                </c:pt>
                <c:pt idx="54">
                  <c:v>7.0000000000000001E-3</c:v>
                </c:pt>
                <c:pt idx="55">
                  <c:v>7.0000000000000001E-3</c:v>
                </c:pt>
                <c:pt idx="56">
                  <c:v>7.0000000000000001E-3</c:v>
                </c:pt>
                <c:pt idx="57">
                  <c:v>7.0000000000000001E-3</c:v>
                </c:pt>
                <c:pt idx="58">
                  <c:v>7.0000000000000001E-3</c:v>
                </c:pt>
                <c:pt idx="59">
                  <c:v>7.0000000000000001E-3</c:v>
                </c:pt>
                <c:pt idx="60">
                  <c:v>7.0000000000000001E-3</c:v>
                </c:pt>
                <c:pt idx="61">
                  <c:v>7.0000000000000001E-3</c:v>
                </c:pt>
                <c:pt idx="62">
                  <c:v>7.0000000000000001E-3</c:v>
                </c:pt>
                <c:pt idx="63">
                  <c:v>7.0000000000000001E-3</c:v>
                </c:pt>
                <c:pt idx="64">
                  <c:v>7.0000000000000001E-3</c:v>
                </c:pt>
                <c:pt idx="65">
                  <c:v>7.0000000000000001E-3</c:v>
                </c:pt>
                <c:pt idx="66">
                  <c:v>7.0000000000000001E-3</c:v>
                </c:pt>
                <c:pt idx="67">
                  <c:v>7.0000000000000001E-3</c:v>
                </c:pt>
                <c:pt idx="68">
                  <c:v>7.0000000000000001E-3</c:v>
                </c:pt>
                <c:pt idx="69">
                  <c:v>7.0000000000000001E-3</c:v>
                </c:pt>
                <c:pt idx="70">
                  <c:v>7.0000000000000001E-3</c:v>
                </c:pt>
                <c:pt idx="71">
                  <c:v>7.0000000000000001E-3</c:v>
                </c:pt>
                <c:pt idx="72">
                  <c:v>7.0000000000000001E-3</c:v>
                </c:pt>
                <c:pt idx="73">
                  <c:v>7.0000000000000001E-3</c:v>
                </c:pt>
                <c:pt idx="74">
                  <c:v>7.0000000000000001E-3</c:v>
                </c:pt>
                <c:pt idx="75">
                  <c:v>7.0000000000000001E-3</c:v>
                </c:pt>
                <c:pt idx="76">
                  <c:v>7.0000000000000001E-3</c:v>
                </c:pt>
                <c:pt idx="77">
                  <c:v>7.0000000000000001E-3</c:v>
                </c:pt>
                <c:pt idx="78">
                  <c:v>7.0000000000000001E-3</c:v>
                </c:pt>
                <c:pt idx="79">
                  <c:v>7.0000000000000001E-3</c:v>
                </c:pt>
              </c:numCache>
            </c:numRef>
          </c:val>
        </c:ser>
        <c:ser>
          <c:idx val="17"/>
          <c:order val="18"/>
          <c:tx>
            <c:strRef>
              <c:f>GRAPH!$T$1</c:f>
              <c:strCache>
                <c:ptCount val="1"/>
                <c:pt idx="0">
                  <c:v>82</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GRAPH!$T$2:$T$81</c:f>
              <c:numCache>
                <c:formatCode>General</c:formatCode>
                <c:ptCount val="80"/>
                <c:pt idx="0">
                  <c:v>9.4679412615669145E-3</c:v>
                </c:pt>
                <c:pt idx="1">
                  <c:v>8.5823231969037739E-3</c:v>
                </c:pt>
                <c:pt idx="2">
                  <c:v>7.6973184236656111E-3</c:v>
                </c:pt>
                <c:pt idx="3">
                  <c:v>6.8410463003544253E-3</c:v>
                </c:pt>
                <c:pt idx="4">
                  <c:v>6.0638021581442825E-3</c:v>
                </c:pt>
                <c:pt idx="5">
                  <c:v>5.4626624046917316E-3</c:v>
                </c:pt>
                <c:pt idx="6">
                  <c:v>5.1261168984441108E-3</c:v>
                </c:pt>
                <c:pt idx="7">
                  <c:v>5.1116957109680339E-3</c:v>
                </c:pt>
                <c:pt idx="8">
                  <c:v>5.433675984023556E-3</c:v>
                </c:pt>
                <c:pt idx="9">
                  <c:v>6.0710030756139233E-3</c:v>
                </c:pt>
                <c:pt idx="10">
                  <c:v>6.9853955297612957E-3</c:v>
                </c:pt>
                <c:pt idx="11">
                  <c:v>8.1223587518755025E-3</c:v>
                </c:pt>
                <c:pt idx="12">
                  <c:v>9.4475774741028529E-3</c:v>
                </c:pt>
                <c:pt idx="13">
                  <c:v>1.0924112564466348E-2</c:v>
                </c:pt>
                <c:pt idx="14">
                  <c:v>1.2512605962454848E-2</c:v>
                </c:pt>
                <c:pt idx="15">
                  <c:v>1.4202101647621923E-2</c:v>
                </c:pt>
                <c:pt idx="16">
                  <c:v>1.5984363056785744E-2</c:v>
                </c:pt>
                <c:pt idx="17">
                  <c:v>1.783907818140118E-2</c:v>
                </c:pt>
                <c:pt idx="18">
                  <c:v>1.9738033890844386E-2</c:v>
                </c:pt>
                <c:pt idx="19">
                  <c:v>2.158821146503942E-2</c:v>
                </c:pt>
                <c:pt idx="20">
                  <c:v>2.3287515659280666E-2</c:v>
                </c:pt>
                <c:pt idx="21">
                  <c:v>2.4731400524544034E-2</c:v>
                </c:pt>
                <c:pt idx="22">
                  <c:v>2.5773452915935469E-2</c:v>
                </c:pt>
                <c:pt idx="23">
                  <c:v>2.6236807896957925E-2</c:v>
                </c:pt>
                <c:pt idx="24">
                  <c:v>2.5961890381812736E-2</c:v>
                </c:pt>
                <c:pt idx="25">
                  <c:v>2.4874495437383071E-2</c:v>
                </c:pt>
                <c:pt idx="26">
                  <c:v>2.3025576290507055E-2</c:v>
                </c:pt>
                <c:pt idx="27">
                  <c:v>2.0566988652690132E-2</c:v>
                </c:pt>
                <c:pt idx="28">
                  <c:v>1.7740528897314922E-2</c:v>
                </c:pt>
                <c:pt idx="29">
                  <c:v>1.4811773403565542E-2</c:v>
                </c:pt>
                <c:pt idx="30">
                  <c:v>1.2051731315020353E-2</c:v>
                </c:pt>
                <c:pt idx="31">
                  <c:v>9.6538485528759876E-3</c:v>
                </c:pt>
                <c:pt idx="32">
                  <c:v>7.7919947538845902E-3</c:v>
                </c:pt>
                <c:pt idx="33">
                  <c:v>6.6038272746784532E-3</c:v>
                </c:pt>
                <c:pt idx="34">
                  <c:v>6.0954776737713878E-3</c:v>
                </c:pt>
                <c:pt idx="35">
                  <c:v>6.1574003429468727E-3</c:v>
                </c:pt>
                <c:pt idx="36">
                  <c:v>6.5553145852720318E-3</c:v>
                </c:pt>
                <c:pt idx="37">
                  <c:v>6.9778298042496578E-3</c:v>
                </c:pt>
                <c:pt idx="38">
                  <c:v>7.0832879859412667E-3</c:v>
                </c:pt>
                <c:pt idx="39">
                  <c:v>6.6075563675495053E-3</c:v>
                </c:pt>
                <c:pt idx="40">
                  <c:v>5.4744067384600026E-3</c:v>
                </c:pt>
                <c:pt idx="41">
                  <c:v>3.8156996420887213E-3</c:v>
                </c:pt>
                <c:pt idx="42">
                  <c:v>1.9163534828207096E-3</c:v>
                </c:pt>
                <c:pt idx="43">
                  <c:v>1.0566217754248708E-4</c:v>
                </c:pt>
                <c:pt idx="44">
                  <c:v>-1.3700589334162405E-3</c:v>
                </c:pt>
                <c:pt idx="45">
                  <c:v>-2.3164710356471385E-3</c:v>
                </c:pt>
                <c:pt idx="46">
                  <c:v>-2.5812012696739828E-3</c:v>
                </c:pt>
                <c:pt idx="47">
                  <c:v>-2.0564126722824039E-3</c:v>
                </c:pt>
                <c:pt idx="48">
                  <c:v>-6.9569835572247385E-4</c:v>
                </c:pt>
                <c:pt idx="49">
                  <c:v>7.0000000000000001E-3</c:v>
                </c:pt>
                <c:pt idx="50">
                  <c:v>7.0000000000000001E-3</c:v>
                </c:pt>
                <c:pt idx="51">
                  <c:v>7.0000000000000001E-3</c:v>
                </c:pt>
                <c:pt idx="52">
                  <c:v>7.0000000000000001E-3</c:v>
                </c:pt>
                <c:pt idx="53">
                  <c:v>7.0000000000000001E-3</c:v>
                </c:pt>
                <c:pt idx="54">
                  <c:v>7.0000000000000001E-3</c:v>
                </c:pt>
                <c:pt idx="55">
                  <c:v>7.0000000000000001E-3</c:v>
                </c:pt>
                <c:pt idx="56">
                  <c:v>7.0000000000000001E-3</c:v>
                </c:pt>
                <c:pt idx="57">
                  <c:v>7.0000000000000001E-3</c:v>
                </c:pt>
                <c:pt idx="58">
                  <c:v>7.0000000000000001E-3</c:v>
                </c:pt>
                <c:pt idx="59">
                  <c:v>7.0000000000000001E-3</c:v>
                </c:pt>
                <c:pt idx="60">
                  <c:v>7.0000000000000001E-3</c:v>
                </c:pt>
                <c:pt idx="61">
                  <c:v>7.0000000000000001E-3</c:v>
                </c:pt>
                <c:pt idx="62">
                  <c:v>7.0000000000000001E-3</c:v>
                </c:pt>
                <c:pt idx="63">
                  <c:v>7.0000000000000001E-3</c:v>
                </c:pt>
                <c:pt idx="64">
                  <c:v>7.0000000000000001E-3</c:v>
                </c:pt>
                <c:pt idx="65">
                  <c:v>7.0000000000000001E-3</c:v>
                </c:pt>
                <c:pt idx="66">
                  <c:v>7.0000000000000001E-3</c:v>
                </c:pt>
                <c:pt idx="67">
                  <c:v>7.0000000000000001E-3</c:v>
                </c:pt>
                <c:pt idx="68">
                  <c:v>7.0000000000000001E-3</c:v>
                </c:pt>
                <c:pt idx="69">
                  <c:v>7.0000000000000001E-3</c:v>
                </c:pt>
                <c:pt idx="70">
                  <c:v>7.0000000000000001E-3</c:v>
                </c:pt>
                <c:pt idx="71">
                  <c:v>7.0000000000000001E-3</c:v>
                </c:pt>
                <c:pt idx="72">
                  <c:v>7.0000000000000001E-3</c:v>
                </c:pt>
                <c:pt idx="73">
                  <c:v>7.0000000000000001E-3</c:v>
                </c:pt>
                <c:pt idx="74">
                  <c:v>7.0000000000000001E-3</c:v>
                </c:pt>
                <c:pt idx="75">
                  <c:v>7.0000000000000001E-3</c:v>
                </c:pt>
                <c:pt idx="76">
                  <c:v>7.0000000000000001E-3</c:v>
                </c:pt>
                <c:pt idx="77">
                  <c:v>7.0000000000000001E-3</c:v>
                </c:pt>
                <c:pt idx="78">
                  <c:v>7.0000000000000001E-3</c:v>
                </c:pt>
                <c:pt idx="79">
                  <c:v>7.0000000000000001E-3</c:v>
                </c:pt>
              </c:numCache>
            </c:numRef>
          </c:val>
        </c:ser>
        <c:ser>
          <c:idx val="18"/>
          <c:order val="19"/>
          <c:tx>
            <c:strRef>
              <c:f>GRAPH!$U$1</c:f>
              <c:strCache>
                <c:ptCount val="1"/>
                <c:pt idx="0">
                  <c:v>81</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GRAPH!$U$2:$U$81</c:f>
              <c:numCache>
                <c:formatCode>General</c:formatCode>
                <c:ptCount val="80"/>
                <c:pt idx="0">
                  <c:v>1.1502189247143746E-2</c:v>
                </c:pt>
                <c:pt idx="1">
                  <c:v>1.0525663276884534E-2</c:v>
                </c:pt>
                <c:pt idx="2">
                  <c:v>9.5484136426604582E-3</c:v>
                </c:pt>
                <c:pt idx="3">
                  <c:v>8.5982790768409645E-3</c:v>
                </c:pt>
                <c:pt idx="4">
                  <c:v>7.724299238011878E-3</c:v>
                </c:pt>
                <c:pt idx="5">
                  <c:v>7.023544147179317E-3</c:v>
                </c:pt>
                <c:pt idx="6">
                  <c:v>6.5809104156895337E-3</c:v>
                </c:pt>
                <c:pt idx="7">
                  <c:v>6.4473722942647305E-3</c:v>
                </c:pt>
                <c:pt idx="8">
                  <c:v>6.6303106829954661E-3</c:v>
                </c:pt>
                <c:pt idx="9">
                  <c:v>7.1038496383655225E-3</c:v>
                </c:pt>
                <c:pt idx="10">
                  <c:v>7.8294579445417067E-3</c:v>
                </c:pt>
                <c:pt idx="11">
                  <c:v>8.7568968213487253E-3</c:v>
                </c:pt>
                <c:pt idx="12">
                  <c:v>9.8658452044250167E-3</c:v>
                </c:pt>
                <c:pt idx="13">
                  <c:v>1.1136207804609999E-2</c:v>
                </c:pt>
                <c:pt idx="14">
                  <c:v>1.2543347585713849E-2</c:v>
                </c:pt>
                <c:pt idx="15">
                  <c:v>1.4089688552344937E-2</c:v>
                </c:pt>
                <c:pt idx="16">
                  <c:v>1.5775973038594793E-2</c:v>
                </c:pt>
                <c:pt idx="17">
                  <c:v>1.7586446075820272E-2</c:v>
                </c:pt>
                <c:pt idx="18">
                  <c:v>1.9495210943680563E-2</c:v>
                </c:pt>
                <c:pt idx="19">
                  <c:v>2.1402072240099823E-2</c:v>
                </c:pt>
                <c:pt idx="20">
                  <c:v>2.3194554050772309E-2</c:v>
                </c:pt>
                <c:pt idx="21">
                  <c:v>2.4752092773857148E-2</c:v>
                </c:pt>
                <c:pt idx="22">
                  <c:v>2.5906506088502979E-2</c:v>
                </c:pt>
                <c:pt idx="23">
                  <c:v>2.6454048662521767E-2</c:v>
                </c:pt>
                <c:pt idx="24">
                  <c:v>2.6212303687260241E-2</c:v>
                </c:pt>
                <c:pt idx="25">
                  <c:v>2.509592248589676E-2</c:v>
                </c:pt>
                <c:pt idx="26">
                  <c:v>2.3157116083629248E-2</c:v>
                </c:pt>
                <c:pt idx="27">
                  <c:v>2.056375909472441E-2</c:v>
                </c:pt>
                <c:pt idx="28">
                  <c:v>1.7580097927427651E-2</c:v>
                </c:pt>
                <c:pt idx="29">
                  <c:v>1.4495928616252485E-2</c:v>
                </c:pt>
                <c:pt idx="30">
                  <c:v>1.1606647884672472E-2</c:v>
                </c:pt>
                <c:pt idx="31">
                  <c:v>9.1225839513925377E-3</c:v>
                </c:pt>
                <c:pt idx="32">
                  <c:v>7.2311984675262897E-3</c:v>
                </c:pt>
                <c:pt idx="33">
                  <c:v>6.0757673956217673E-3</c:v>
                </c:pt>
                <c:pt idx="34">
                  <c:v>5.6569087088976788E-3</c:v>
                </c:pt>
                <c:pt idx="35">
                  <c:v>5.8505822285093156E-3</c:v>
                </c:pt>
                <c:pt idx="36">
                  <c:v>6.4028827585626003E-3</c:v>
                </c:pt>
                <c:pt idx="37">
                  <c:v>6.9812164007025945E-3</c:v>
                </c:pt>
                <c:pt idx="38">
                  <c:v>7.2288788865113585E-3</c:v>
                </c:pt>
                <c:pt idx="39">
                  <c:v>6.874467275221452E-3</c:v>
                </c:pt>
                <c:pt idx="40">
                  <c:v>5.839842235709769E-3</c:v>
                </c:pt>
                <c:pt idx="41">
                  <c:v>4.2628271352257441E-3</c:v>
                </c:pt>
                <c:pt idx="42">
                  <c:v>2.4374130214253054E-3</c:v>
                </c:pt>
                <c:pt idx="43">
                  <c:v>6.9765042992953052E-4</c:v>
                </c:pt>
                <c:pt idx="44">
                  <c:v>-7.1402415033117173E-4</c:v>
                </c:pt>
                <c:pt idx="45">
                  <c:v>-1.6125083209994617E-3</c:v>
                </c:pt>
                <c:pt idx="46">
                  <c:v>-1.8521811619669482E-3</c:v>
                </c:pt>
                <c:pt idx="47">
                  <c:v>-1.3278068773658891E-3</c:v>
                </c:pt>
                <c:pt idx="48">
                  <c:v>1.0589960150797495E-5</c:v>
                </c:pt>
                <c:pt idx="49">
                  <c:v>7.0000000000000001E-3</c:v>
                </c:pt>
                <c:pt idx="50">
                  <c:v>7.0000000000000001E-3</c:v>
                </c:pt>
                <c:pt idx="51">
                  <c:v>7.0000000000000001E-3</c:v>
                </c:pt>
                <c:pt idx="52">
                  <c:v>7.0000000000000001E-3</c:v>
                </c:pt>
                <c:pt idx="53">
                  <c:v>7.0000000000000001E-3</c:v>
                </c:pt>
                <c:pt idx="54">
                  <c:v>7.0000000000000001E-3</c:v>
                </c:pt>
                <c:pt idx="55">
                  <c:v>7.0000000000000001E-3</c:v>
                </c:pt>
                <c:pt idx="56">
                  <c:v>7.0000000000000001E-3</c:v>
                </c:pt>
                <c:pt idx="57">
                  <c:v>7.0000000000000001E-3</c:v>
                </c:pt>
                <c:pt idx="58">
                  <c:v>7.0000000000000001E-3</c:v>
                </c:pt>
                <c:pt idx="59">
                  <c:v>7.0000000000000001E-3</c:v>
                </c:pt>
                <c:pt idx="60">
                  <c:v>7.0000000000000001E-3</c:v>
                </c:pt>
                <c:pt idx="61">
                  <c:v>7.0000000000000001E-3</c:v>
                </c:pt>
                <c:pt idx="62">
                  <c:v>7.0000000000000001E-3</c:v>
                </c:pt>
                <c:pt idx="63">
                  <c:v>7.0000000000000001E-3</c:v>
                </c:pt>
                <c:pt idx="64">
                  <c:v>7.0000000000000001E-3</c:v>
                </c:pt>
                <c:pt idx="65">
                  <c:v>7.0000000000000001E-3</c:v>
                </c:pt>
                <c:pt idx="66">
                  <c:v>7.0000000000000001E-3</c:v>
                </c:pt>
                <c:pt idx="67">
                  <c:v>7.0000000000000001E-3</c:v>
                </c:pt>
                <c:pt idx="68">
                  <c:v>7.0000000000000001E-3</c:v>
                </c:pt>
                <c:pt idx="69">
                  <c:v>7.0000000000000001E-3</c:v>
                </c:pt>
                <c:pt idx="70">
                  <c:v>7.0000000000000001E-3</c:v>
                </c:pt>
                <c:pt idx="71">
                  <c:v>7.0000000000000001E-3</c:v>
                </c:pt>
                <c:pt idx="72">
                  <c:v>7.0000000000000001E-3</c:v>
                </c:pt>
                <c:pt idx="73">
                  <c:v>7.0000000000000001E-3</c:v>
                </c:pt>
                <c:pt idx="74">
                  <c:v>7.0000000000000001E-3</c:v>
                </c:pt>
                <c:pt idx="75">
                  <c:v>7.0000000000000001E-3</c:v>
                </c:pt>
                <c:pt idx="76">
                  <c:v>7.0000000000000001E-3</c:v>
                </c:pt>
                <c:pt idx="77">
                  <c:v>7.0000000000000001E-3</c:v>
                </c:pt>
                <c:pt idx="78">
                  <c:v>7.0000000000000001E-3</c:v>
                </c:pt>
                <c:pt idx="79">
                  <c:v>7.0000000000000001E-3</c:v>
                </c:pt>
              </c:numCache>
            </c:numRef>
          </c:val>
        </c:ser>
        <c:ser>
          <c:idx val="19"/>
          <c:order val="20"/>
          <c:tx>
            <c:strRef>
              <c:f>GRAPH!$V$1</c:f>
              <c:strCache>
                <c:ptCount val="1"/>
                <c:pt idx="0">
                  <c:v>80</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GRAPH!$V$2:$V$81</c:f>
              <c:numCache>
                <c:formatCode>General</c:formatCode>
                <c:ptCount val="80"/>
                <c:pt idx="0">
                  <c:v>1.3431746658468136E-2</c:v>
                </c:pt>
                <c:pt idx="1">
                  <c:v>1.2373854837628984E-2</c:v>
                </c:pt>
                <c:pt idx="2">
                  <c:v>1.1315107047949247E-2</c:v>
                </c:pt>
                <c:pt idx="3">
                  <c:v>1.0283299930231249E-2</c:v>
                </c:pt>
                <c:pt idx="4">
                  <c:v>9.3282099932857632E-3</c:v>
                </c:pt>
                <c:pt idx="5">
                  <c:v>8.5459235372641329E-3</c:v>
                </c:pt>
                <c:pt idx="6">
                  <c:v>8.0132445819732778E-3</c:v>
                </c:pt>
                <c:pt idx="7">
                  <c:v>7.7702661554764907E-3</c:v>
                </c:pt>
                <c:pt idx="8">
                  <c:v>7.8143757363888788E-3</c:v>
                </c:pt>
                <c:pt idx="9">
                  <c:v>8.1149559340661925E-3</c:v>
                </c:pt>
                <c:pt idx="10">
                  <c:v>8.6379408226058274E-3</c:v>
                </c:pt>
                <c:pt idx="11">
                  <c:v>9.3463344211310861E-3</c:v>
                </c:pt>
                <c:pt idx="12">
                  <c:v>1.0239086638650252E-2</c:v>
                </c:pt>
                <c:pt idx="13">
                  <c:v>1.1312621567825754E-2</c:v>
                </c:pt>
                <c:pt idx="14">
                  <c:v>1.2554065526320435E-2</c:v>
                </c:pt>
                <c:pt idx="15">
                  <c:v>1.3975764217633913E-2</c:v>
                </c:pt>
                <c:pt idx="16">
                  <c:v>1.5581525442976529E-2</c:v>
                </c:pt>
                <c:pt idx="17">
                  <c:v>1.7352870047556368E-2</c:v>
                </c:pt>
                <c:pt idx="18">
                  <c:v>1.9260873258287625E-2</c:v>
                </c:pt>
                <c:pt idx="19">
                  <c:v>2.1202965740296786E-2</c:v>
                </c:pt>
                <c:pt idx="20">
                  <c:v>2.3063362392233278E-2</c:v>
                </c:pt>
                <c:pt idx="21">
                  <c:v>2.4709860492701963E-2</c:v>
                </c:pt>
                <c:pt idx="22">
                  <c:v>2.5952853292561029E-2</c:v>
                </c:pt>
                <c:pt idx="23">
                  <c:v>2.6560485783253762E-2</c:v>
                </c:pt>
                <c:pt idx="24">
                  <c:v>2.632614039004133E-2</c:v>
                </c:pt>
                <c:pt idx="25">
                  <c:v>2.5155698998361564E-2</c:v>
                </c:pt>
                <c:pt idx="26">
                  <c:v>2.3108272374598116E-2</c:v>
                </c:pt>
                <c:pt idx="27">
                  <c:v>2.0369589828094226E-2</c:v>
                </c:pt>
                <c:pt idx="28">
                  <c:v>1.7227127084872285E-2</c:v>
                </c:pt>
                <c:pt idx="29">
                  <c:v>1.3996198802702753E-2</c:v>
                </c:pt>
                <c:pt idx="30">
                  <c:v>1.0995582196850706E-2</c:v>
                </c:pt>
                <c:pt idx="31">
                  <c:v>8.4497303383039846E-3</c:v>
                </c:pt>
                <c:pt idx="32">
                  <c:v>6.5570046711491692E-3</c:v>
                </c:pt>
                <c:pt idx="33">
                  <c:v>5.462706330711331E-3</c:v>
                </c:pt>
                <c:pt idx="34">
                  <c:v>5.1603116921600245E-3</c:v>
                </c:pt>
                <c:pt idx="35">
                  <c:v>5.5061558268888477E-3</c:v>
                </c:pt>
                <c:pt idx="36">
                  <c:v>6.2247743366674602E-3</c:v>
                </c:pt>
                <c:pt idx="37">
                  <c:v>6.9636804231300031E-3</c:v>
                </c:pt>
                <c:pt idx="38">
                  <c:v>7.3504746704251556E-3</c:v>
                </c:pt>
                <c:pt idx="39">
                  <c:v>7.1104179143832713E-3</c:v>
                </c:pt>
                <c:pt idx="40">
                  <c:v>6.1685084998810424E-3</c:v>
                </c:pt>
                <c:pt idx="41">
                  <c:v>4.6703655018928147E-3</c:v>
                </c:pt>
                <c:pt idx="42">
                  <c:v>2.9184440969799441E-3</c:v>
                </c:pt>
                <c:pt idx="43">
                  <c:v>1.2523615671298227E-3</c:v>
                </c:pt>
                <c:pt idx="44">
                  <c:v>-9.0696491820807523E-5</c:v>
                </c:pt>
                <c:pt idx="45">
                  <c:v>-9.3613675387094197E-4</c:v>
                </c:pt>
                <c:pt idx="46">
                  <c:v>-1.1494473831796803E-3</c:v>
                </c:pt>
                <c:pt idx="47">
                  <c:v>-6.3187421947508149E-4</c:v>
                </c:pt>
                <c:pt idx="48">
                  <c:v>6.7095214763079891E-4</c:v>
                </c:pt>
                <c:pt idx="49">
                  <c:v>7.0000000000000001E-3</c:v>
                </c:pt>
                <c:pt idx="50">
                  <c:v>7.0000000000000001E-3</c:v>
                </c:pt>
                <c:pt idx="51">
                  <c:v>7.0000000000000001E-3</c:v>
                </c:pt>
                <c:pt idx="52">
                  <c:v>7.0000000000000001E-3</c:v>
                </c:pt>
                <c:pt idx="53">
                  <c:v>7.0000000000000001E-3</c:v>
                </c:pt>
                <c:pt idx="54">
                  <c:v>7.0000000000000001E-3</c:v>
                </c:pt>
                <c:pt idx="55">
                  <c:v>7.0000000000000001E-3</c:v>
                </c:pt>
                <c:pt idx="56">
                  <c:v>7.0000000000000001E-3</c:v>
                </c:pt>
                <c:pt idx="57">
                  <c:v>7.0000000000000001E-3</c:v>
                </c:pt>
                <c:pt idx="58">
                  <c:v>7.0000000000000001E-3</c:v>
                </c:pt>
                <c:pt idx="59">
                  <c:v>7.0000000000000001E-3</c:v>
                </c:pt>
                <c:pt idx="60">
                  <c:v>7.0000000000000001E-3</c:v>
                </c:pt>
                <c:pt idx="61">
                  <c:v>7.0000000000000001E-3</c:v>
                </c:pt>
                <c:pt idx="62">
                  <c:v>7.0000000000000001E-3</c:v>
                </c:pt>
                <c:pt idx="63">
                  <c:v>7.0000000000000001E-3</c:v>
                </c:pt>
                <c:pt idx="64">
                  <c:v>7.0000000000000001E-3</c:v>
                </c:pt>
                <c:pt idx="65">
                  <c:v>7.0000000000000001E-3</c:v>
                </c:pt>
                <c:pt idx="66">
                  <c:v>7.0000000000000001E-3</c:v>
                </c:pt>
                <c:pt idx="67">
                  <c:v>7.0000000000000001E-3</c:v>
                </c:pt>
                <c:pt idx="68">
                  <c:v>7.0000000000000001E-3</c:v>
                </c:pt>
                <c:pt idx="69">
                  <c:v>7.0000000000000001E-3</c:v>
                </c:pt>
                <c:pt idx="70">
                  <c:v>7.0000000000000001E-3</c:v>
                </c:pt>
                <c:pt idx="71">
                  <c:v>7.0000000000000001E-3</c:v>
                </c:pt>
                <c:pt idx="72">
                  <c:v>7.0000000000000001E-3</c:v>
                </c:pt>
                <c:pt idx="73">
                  <c:v>7.0000000000000001E-3</c:v>
                </c:pt>
                <c:pt idx="74">
                  <c:v>7.0000000000000001E-3</c:v>
                </c:pt>
                <c:pt idx="75">
                  <c:v>7.0000000000000001E-3</c:v>
                </c:pt>
                <c:pt idx="76">
                  <c:v>7.0000000000000001E-3</c:v>
                </c:pt>
                <c:pt idx="77">
                  <c:v>7.0000000000000001E-3</c:v>
                </c:pt>
                <c:pt idx="78">
                  <c:v>7.0000000000000001E-3</c:v>
                </c:pt>
                <c:pt idx="79">
                  <c:v>7.0000000000000001E-3</c:v>
                </c:pt>
              </c:numCache>
            </c:numRef>
          </c:val>
        </c:ser>
        <c:ser>
          <c:idx val="20"/>
          <c:order val="21"/>
          <c:tx>
            <c:strRef>
              <c:f>GRAPH!$W$1</c:f>
              <c:strCache>
                <c:ptCount val="1"/>
                <c:pt idx="0">
                  <c:v>79</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GRAPH!$W$2:$W$81</c:f>
              <c:numCache>
                <c:formatCode>General</c:formatCode>
                <c:ptCount val="80"/>
                <c:pt idx="0">
                  <c:v>1.5212570687253679E-2</c:v>
                </c:pt>
                <c:pt idx="1">
                  <c:v>1.4084298676770191E-2</c:v>
                </c:pt>
                <c:pt idx="2">
                  <c:v>1.2955722527766333E-2</c:v>
                </c:pt>
                <c:pt idx="3">
                  <c:v>1.1854109687492009E-2</c:v>
                </c:pt>
                <c:pt idx="4">
                  <c:v>1.0831699146836238E-2</c:v>
                </c:pt>
                <c:pt idx="5">
                  <c:v>9.9831533407083173E-3</c:v>
                </c:pt>
                <c:pt idx="6">
                  <c:v>9.374441043285997E-3</c:v>
                </c:pt>
                <c:pt idx="7">
                  <c:v>9.0326903127667668E-3</c:v>
                </c:pt>
                <c:pt idx="8">
                  <c:v>8.9438227709643936E-3</c:v>
                </c:pt>
                <c:pt idx="9">
                  <c:v>9.0725514348859448E-3</c:v>
                </c:pt>
                <c:pt idx="10">
                  <c:v>9.392298025090895E-3</c:v>
                </c:pt>
                <c:pt idx="11">
                  <c:v>9.8858173216028744E-3</c:v>
                </c:pt>
                <c:pt idx="12">
                  <c:v>1.0573592819952071E-2</c:v>
                </c:pt>
                <c:pt idx="13">
                  <c:v>1.1466288999492535E-2</c:v>
                </c:pt>
                <c:pt idx="14">
                  <c:v>1.2559664710234952E-2</c:v>
                </c:pt>
                <c:pt idx="15">
                  <c:v>1.3873651793627761E-2</c:v>
                </c:pt>
                <c:pt idx="16">
                  <c:v>1.5411366603750531E-2</c:v>
                </c:pt>
                <c:pt idx="17">
                  <c:v>1.7146582436550317E-2</c:v>
                </c:pt>
                <c:pt idx="18">
                  <c:v>1.9043217489926545E-2</c:v>
                </c:pt>
                <c:pt idx="19">
                  <c:v>2.0999954437308066E-2</c:v>
                </c:pt>
                <c:pt idx="20">
                  <c:v>2.2902860194633945E-2</c:v>
                </c:pt>
                <c:pt idx="21">
                  <c:v>2.4610829719040273E-2</c:v>
                </c:pt>
                <c:pt idx="22">
                  <c:v>2.5913121177001508E-2</c:v>
                </c:pt>
                <c:pt idx="23">
                  <c:v>2.6549620476912672E-2</c:v>
                </c:pt>
                <c:pt idx="24">
                  <c:v>2.6290287560377879E-2</c:v>
                </c:pt>
                <c:pt idx="25">
                  <c:v>2.5036730995020573E-2</c:v>
                </c:pt>
                <c:pt idx="26">
                  <c:v>2.2861009664199017E-2</c:v>
                </c:pt>
                <c:pt idx="27">
                  <c:v>1.9969039259168708E-2</c:v>
                </c:pt>
                <c:pt idx="28">
                  <c:v>1.6672593093450483E-2</c:v>
                </c:pt>
                <c:pt idx="29">
                  <c:v>1.3311628803170494E-2</c:v>
                </c:pt>
                <c:pt idx="30">
                  <c:v>1.0226659754165257E-2</c:v>
                </c:pt>
                <c:pt idx="31">
                  <c:v>7.6523112530286763E-3</c:v>
                </c:pt>
                <c:pt idx="32">
                  <c:v>5.7934607947497385E-3</c:v>
                </c:pt>
                <c:pt idx="33">
                  <c:v>4.7935601705313413E-3</c:v>
                </c:pt>
                <c:pt idx="34">
                  <c:v>4.6363358221449547E-3</c:v>
                </c:pt>
                <c:pt idx="35">
                  <c:v>5.153818110152697E-3</c:v>
                </c:pt>
                <c:pt idx="36">
                  <c:v>6.047714310582375E-3</c:v>
                </c:pt>
                <c:pt idx="37">
                  <c:v>6.9473975216530759E-3</c:v>
                </c:pt>
                <c:pt idx="38">
                  <c:v>7.4647407820563894E-3</c:v>
                </c:pt>
                <c:pt idx="39">
                  <c:v>7.3263693100666938E-3</c:v>
                </c:pt>
                <c:pt idx="40">
                  <c:v>6.4651396018544638E-3</c:v>
                </c:pt>
                <c:pt idx="41">
                  <c:v>5.0363323437039309E-3</c:v>
                </c:pt>
                <c:pt idx="42">
                  <c:v>3.3504273353155423E-3</c:v>
                </c:pt>
                <c:pt idx="43">
                  <c:v>1.7539511759329107E-3</c:v>
                </c:pt>
                <c:pt idx="44">
                  <c:v>4.785926083364922E-4</c:v>
                </c:pt>
                <c:pt idx="45">
                  <c:v>-3.1146763268496969E-4</c:v>
                </c:pt>
                <c:pt idx="46">
                  <c:v>-4.9546254880117324E-4</c:v>
                </c:pt>
                <c:pt idx="47">
                  <c:v>1.5404233176585791E-5</c:v>
                </c:pt>
                <c:pt idx="48">
                  <c:v>1.2788299565051897E-3</c:v>
                </c:pt>
                <c:pt idx="49">
                  <c:v>7.0000000000000001E-3</c:v>
                </c:pt>
                <c:pt idx="50">
                  <c:v>7.0000000000000001E-3</c:v>
                </c:pt>
                <c:pt idx="51">
                  <c:v>7.0000000000000001E-3</c:v>
                </c:pt>
                <c:pt idx="52">
                  <c:v>7.0000000000000001E-3</c:v>
                </c:pt>
                <c:pt idx="53">
                  <c:v>7.0000000000000001E-3</c:v>
                </c:pt>
                <c:pt idx="54">
                  <c:v>7.0000000000000001E-3</c:v>
                </c:pt>
                <c:pt idx="55">
                  <c:v>7.0000000000000001E-3</c:v>
                </c:pt>
                <c:pt idx="56">
                  <c:v>7.0000000000000001E-3</c:v>
                </c:pt>
                <c:pt idx="57">
                  <c:v>7.0000000000000001E-3</c:v>
                </c:pt>
                <c:pt idx="58">
                  <c:v>7.0000000000000001E-3</c:v>
                </c:pt>
                <c:pt idx="59">
                  <c:v>7.0000000000000001E-3</c:v>
                </c:pt>
                <c:pt idx="60">
                  <c:v>7.0000000000000001E-3</c:v>
                </c:pt>
                <c:pt idx="61">
                  <c:v>7.0000000000000001E-3</c:v>
                </c:pt>
                <c:pt idx="62">
                  <c:v>7.0000000000000001E-3</c:v>
                </c:pt>
                <c:pt idx="63">
                  <c:v>7.0000000000000001E-3</c:v>
                </c:pt>
                <c:pt idx="64">
                  <c:v>7.0000000000000001E-3</c:v>
                </c:pt>
                <c:pt idx="65">
                  <c:v>7.0000000000000001E-3</c:v>
                </c:pt>
                <c:pt idx="66">
                  <c:v>7.0000000000000001E-3</c:v>
                </c:pt>
                <c:pt idx="67">
                  <c:v>7.0000000000000001E-3</c:v>
                </c:pt>
                <c:pt idx="68">
                  <c:v>7.0000000000000001E-3</c:v>
                </c:pt>
                <c:pt idx="69">
                  <c:v>7.0000000000000001E-3</c:v>
                </c:pt>
                <c:pt idx="70">
                  <c:v>7.0000000000000001E-3</c:v>
                </c:pt>
                <c:pt idx="71">
                  <c:v>7.0000000000000001E-3</c:v>
                </c:pt>
                <c:pt idx="72">
                  <c:v>7.0000000000000001E-3</c:v>
                </c:pt>
                <c:pt idx="73">
                  <c:v>7.0000000000000001E-3</c:v>
                </c:pt>
                <c:pt idx="74">
                  <c:v>7.0000000000000001E-3</c:v>
                </c:pt>
                <c:pt idx="75">
                  <c:v>7.0000000000000001E-3</c:v>
                </c:pt>
                <c:pt idx="76">
                  <c:v>7.0000000000000001E-3</c:v>
                </c:pt>
                <c:pt idx="77">
                  <c:v>7.0000000000000001E-3</c:v>
                </c:pt>
                <c:pt idx="78">
                  <c:v>7.0000000000000001E-3</c:v>
                </c:pt>
                <c:pt idx="79">
                  <c:v>7.0000000000000001E-3</c:v>
                </c:pt>
              </c:numCache>
            </c:numRef>
          </c:val>
        </c:ser>
        <c:ser>
          <c:idx val="21"/>
          <c:order val="22"/>
          <c:tx>
            <c:strRef>
              <c:f>GRAPH!$X$1</c:f>
              <c:strCache>
                <c:ptCount val="1"/>
                <c:pt idx="0">
                  <c:v>78</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GRAPH!$X$2:$X$81</c:f>
              <c:numCache>
                <c:formatCode>General</c:formatCode>
                <c:ptCount val="80"/>
                <c:pt idx="0">
                  <c:v>1.6796334031386251E-2</c:v>
                </c:pt>
                <c:pt idx="1">
                  <c:v>1.5612353345769492E-2</c:v>
                </c:pt>
                <c:pt idx="2">
                  <c:v>1.4428440452291746E-2</c:v>
                </c:pt>
                <c:pt idx="3">
                  <c:v>1.3270172902479893E-2</c:v>
                </c:pt>
                <c:pt idx="4">
                  <c:v>1.2192383574565535E-2</c:v>
                </c:pt>
                <c:pt idx="5">
                  <c:v>1.1288455820987586E-2</c:v>
                </c:pt>
                <c:pt idx="6">
                  <c:v>1.0613972628150448E-2</c:v>
                </c:pt>
                <c:pt idx="7">
                  <c:v>1.0184462023650309E-2</c:v>
                </c:pt>
                <c:pt idx="8">
                  <c:v>9.9753266532318641E-3</c:v>
                </c:pt>
                <c:pt idx="9">
                  <c:v>9.947022764386082E-3</c:v>
                </c:pt>
                <c:pt idx="10">
                  <c:v>1.0081044611629952E-2</c:v>
                </c:pt>
                <c:pt idx="11">
                  <c:v>1.0380746440611821E-2</c:v>
                </c:pt>
                <c:pt idx="12">
                  <c:v>1.088637479927268E-2</c:v>
                </c:pt>
                <c:pt idx="13">
                  <c:v>1.1619011777670329E-2</c:v>
                </c:pt>
                <c:pt idx="14">
                  <c:v>1.2580190578590167E-2</c:v>
                </c:pt>
                <c:pt idx="15">
                  <c:v>1.3796926797320475E-2</c:v>
                </c:pt>
                <c:pt idx="16">
                  <c:v>1.5271671214125648E-2</c:v>
                </c:pt>
                <c:pt idx="17">
                  <c:v>1.6969486914231502E-2</c:v>
                </c:pt>
                <c:pt idx="18">
                  <c:v>1.8845663286821357E-2</c:v>
                </c:pt>
                <c:pt idx="19">
                  <c:v>2.0800583947164109E-2</c:v>
                </c:pt>
                <c:pt idx="20">
                  <c:v>2.2723054120908914E-2</c:v>
                </c:pt>
                <c:pt idx="21">
                  <c:v>2.4462970625364733E-2</c:v>
                </c:pt>
                <c:pt idx="22">
                  <c:v>2.5789030327703855E-2</c:v>
                </c:pt>
                <c:pt idx="23">
                  <c:v>2.64151034906841E-2</c:v>
                </c:pt>
                <c:pt idx="24">
                  <c:v>2.6092210554539474E-2</c:v>
                </c:pt>
                <c:pt idx="25">
                  <c:v>2.472427057452975E-2</c:v>
                </c:pt>
                <c:pt idx="26">
                  <c:v>2.2401505200533411E-2</c:v>
                </c:pt>
                <c:pt idx="27">
                  <c:v>1.9352783936389839E-2</c:v>
                </c:pt>
                <c:pt idx="28">
                  <c:v>1.5915011440199467E-2</c:v>
                </c:pt>
                <c:pt idx="29">
                  <c:v>1.2450326768528197E-2</c:v>
                </c:pt>
                <c:pt idx="30">
                  <c:v>9.3169742723806515E-3</c:v>
                </c:pt>
                <c:pt idx="31">
                  <c:v>6.7556534430981419E-3</c:v>
                </c:pt>
                <c:pt idx="32">
                  <c:v>4.9723132516636959E-3</c:v>
                </c:pt>
                <c:pt idx="33">
                  <c:v>4.1033978771308766E-3</c:v>
                </c:pt>
                <c:pt idx="34">
                  <c:v>4.1193240895394112E-3</c:v>
                </c:pt>
                <c:pt idx="35">
                  <c:v>4.8247804162986352E-3</c:v>
                </c:pt>
                <c:pt idx="36">
                  <c:v>5.8984210338404175E-3</c:v>
                </c:pt>
                <c:pt idx="37">
                  <c:v>6.9531364395709616E-3</c:v>
                </c:pt>
                <c:pt idx="38">
                  <c:v>7.5869800948988875E-3</c:v>
                </c:pt>
                <c:pt idx="39">
                  <c:v>7.5325045063096008E-3</c:v>
                </c:pt>
                <c:pt idx="40">
                  <c:v>6.7342619641665991E-3</c:v>
                </c:pt>
                <c:pt idx="41">
                  <c:v>5.3593173938241145E-3</c:v>
                </c:pt>
                <c:pt idx="42">
                  <c:v>3.7262644733041528E-3</c:v>
                </c:pt>
                <c:pt idx="43">
                  <c:v>2.1884986815935425E-3</c:v>
                </c:pt>
                <c:pt idx="44">
                  <c:v>9.7389044069762232E-4</c:v>
                </c:pt>
                <c:pt idx="45">
                  <c:v>2.3799770316790259E-4</c:v>
                </c:pt>
                <c:pt idx="46">
                  <c:v>8.7861848875658843E-5</c:v>
                </c:pt>
                <c:pt idx="47">
                  <c:v>6.0051236062197422E-4</c:v>
                </c:pt>
                <c:pt idx="48">
                  <c:v>1.8336780478035442E-3</c:v>
                </c:pt>
                <c:pt idx="49">
                  <c:v>7.0000000000000001E-3</c:v>
                </c:pt>
                <c:pt idx="50">
                  <c:v>7.0000000000000001E-3</c:v>
                </c:pt>
                <c:pt idx="51">
                  <c:v>7.0000000000000001E-3</c:v>
                </c:pt>
                <c:pt idx="52">
                  <c:v>7.0000000000000001E-3</c:v>
                </c:pt>
                <c:pt idx="53">
                  <c:v>7.0000000000000001E-3</c:v>
                </c:pt>
                <c:pt idx="54">
                  <c:v>7.0000000000000001E-3</c:v>
                </c:pt>
                <c:pt idx="55">
                  <c:v>7.0000000000000001E-3</c:v>
                </c:pt>
                <c:pt idx="56">
                  <c:v>7.0000000000000001E-3</c:v>
                </c:pt>
                <c:pt idx="57">
                  <c:v>7.0000000000000001E-3</c:v>
                </c:pt>
                <c:pt idx="58">
                  <c:v>7.0000000000000001E-3</c:v>
                </c:pt>
                <c:pt idx="59">
                  <c:v>7.0000000000000001E-3</c:v>
                </c:pt>
                <c:pt idx="60">
                  <c:v>7.0000000000000001E-3</c:v>
                </c:pt>
                <c:pt idx="61">
                  <c:v>7.0000000000000001E-3</c:v>
                </c:pt>
                <c:pt idx="62">
                  <c:v>7.0000000000000001E-3</c:v>
                </c:pt>
                <c:pt idx="63">
                  <c:v>7.0000000000000001E-3</c:v>
                </c:pt>
                <c:pt idx="64">
                  <c:v>7.0000000000000001E-3</c:v>
                </c:pt>
                <c:pt idx="65">
                  <c:v>7.0000000000000001E-3</c:v>
                </c:pt>
                <c:pt idx="66">
                  <c:v>7.0000000000000001E-3</c:v>
                </c:pt>
                <c:pt idx="67">
                  <c:v>7.0000000000000001E-3</c:v>
                </c:pt>
                <c:pt idx="68">
                  <c:v>7.0000000000000001E-3</c:v>
                </c:pt>
                <c:pt idx="69">
                  <c:v>7.0000000000000001E-3</c:v>
                </c:pt>
                <c:pt idx="70">
                  <c:v>7.0000000000000001E-3</c:v>
                </c:pt>
                <c:pt idx="71">
                  <c:v>7.0000000000000001E-3</c:v>
                </c:pt>
                <c:pt idx="72">
                  <c:v>7.0000000000000001E-3</c:v>
                </c:pt>
                <c:pt idx="73">
                  <c:v>7.0000000000000001E-3</c:v>
                </c:pt>
                <c:pt idx="74">
                  <c:v>7.0000000000000001E-3</c:v>
                </c:pt>
                <c:pt idx="75">
                  <c:v>7.0000000000000001E-3</c:v>
                </c:pt>
                <c:pt idx="76">
                  <c:v>7.0000000000000001E-3</c:v>
                </c:pt>
                <c:pt idx="77">
                  <c:v>7.0000000000000001E-3</c:v>
                </c:pt>
                <c:pt idx="78">
                  <c:v>7.0000000000000001E-3</c:v>
                </c:pt>
                <c:pt idx="79">
                  <c:v>7.0000000000000001E-3</c:v>
                </c:pt>
              </c:numCache>
            </c:numRef>
          </c:val>
        </c:ser>
        <c:ser>
          <c:idx val="22"/>
          <c:order val="23"/>
          <c:tx>
            <c:strRef>
              <c:f>GRAPH!$Y$1</c:f>
              <c:strCache>
                <c:ptCount val="1"/>
                <c:pt idx="0">
                  <c:v>77</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GRAPH!$Y$2:$Y$81</c:f>
              <c:numCache>
                <c:formatCode>General</c:formatCode>
                <c:ptCount val="80"/>
                <c:pt idx="0">
                  <c:v>1.8138139405613485E-2</c:v>
                </c:pt>
                <c:pt idx="1">
                  <c:v>1.6916624272984238E-2</c:v>
                </c:pt>
                <c:pt idx="2">
                  <c:v>1.5694782774781313E-2</c:v>
                </c:pt>
                <c:pt idx="3">
                  <c:v>1.4494713316827723E-2</c:v>
                </c:pt>
                <c:pt idx="4">
                  <c:v>1.337178425194252E-2</c:v>
                </c:pt>
                <c:pt idx="5">
                  <c:v>1.2418490541846072E-2</c:v>
                </c:pt>
                <c:pt idx="6">
                  <c:v>1.1684344905447897E-2</c:v>
                </c:pt>
                <c:pt idx="7">
                  <c:v>1.1178322299769339E-2</c:v>
                </c:pt>
                <c:pt idx="8">
                  <c:v>1.0868494440172682E-2</c:v>
                </c:pt>
                <c:pt idx="9">
                  <c:v>1.071186390572032E-2</c:v>
                </c:pt>
                <c:pt idx="10">
                  <c:v>1.0695953677865355E-2</c:v>
                </c:pt>
                <c:pt idx="11">
                  <c:v>1.0839356575345183E-2</c:v>
                </c:pt>
                <c:pt idx="12">
                  <c:v>1.1196128177849651E-2</c:v>
                </c:pt>
                <c:pt idx="13">
                  <c:v>1.1793191496527466E-2</c:v>
                </c:pt>
                <c:pt idx="14">
                  <c:v>1.263558447658697E-2</c:v>
                </c:pt>
                <c:pt idx="15">
                  <c:v>1.375836846802847E-2</c:v>
                </c:pt>
                <c:pt idx="16">
                  <c:v>1.516743867175252E-2</c:v>
                </c:pt>
                <c:pt idx="17">
                  <c:v>1.682252332765799E-2</c:v>
                </c:pt>
                <c:pt idx="18">
                  <c:v>1.86712750645468E-2</c:v>
                </c:pt>
                <c:pt idx="19">
                  <c:v>2.0612925858775055E-2</c:v>
                </c:pt>
                <c:pt idx="20">
                  <c:v>2.2534680543010999E-2</c:v>
                </c:pt>
                <c:pt idx="21">
                  <c:v>2.4274538371588106E-2</c:v>
                </c:pt>
                <c:pt idx="22">
                  <c:v>2.5582270464474921E-2</c:v>
                </c:pt>
                <c:pt idx="23">
                  <c:v>2.6151135169361517E-2</c:v>
                </c:pt>
                <c:pt idx="24">
                  <c:v>2.5722134679801556E-2</c:v>
                </c:pt>
                <c:pt idx="25">
                  <c:v>2.4208761345052676E-2</c:v>
                </c:pt>
                <c:pt idx="26">
                  <c:v>2.1723649692651503E-2</c:v>
                </c:pt>
                <c:pt idx="27">
                  <c:v>1.8521226588654738E-2</c:v>
                </c:pt>
                <c:pt idx="28">
                  <c:v>1.4962954457108157E-2</c:v>
                </c:pt>
                <c:pt idx="29">
                  <c:v>1.1429953436321361E-2</c:v>
                </c:pt>
                <c:pt idx="30">
                  <c:v>8.2924475163204114E-3</c:v>
                </c:pt>
                <c:pt idx="31">
                  <c:v>5.7924408445713116E-3</c:v>
                </c:pt>
                <c:pt idx="32">
                  <c:v>4.1307489368992423E-3</c:v>
                </c:pt>
                <c:pt idx="33">
                  <c:v>3.4307683885186346E-3</c:v>
                </c:pt>
                <c:pt idx="34">
                  <c:v>3.644764449573068E-3</c:v>
                </c:pt>
                <c:pt idx="35">
                  <c:v>4.5496101502456865E-3</c:v>
                </c:pt>
                <c:pt idx="36">
                  <c:v>5.8018028847932612E-3</c:v>
                </c:pt>
                <c:pt idx="37">
                  <c:v>6.9993313373505339E-3</c:v>
                </c:pt>
                <c:pt idx="38">
                  <c:v>7.7306405637161957E-3</c:v>
                </c:pt>
                <c:pt idx="39">
                  <c:v>7.7375649199974417E-3</c:v>
                </c:pt>
                <c:pt idx="40">
                  <c:v>6.9794863848416933E-3</c:v>
                </c:pt>
                <c:pt idx="41">
                  <c:v>5.637947761929829E-3</c:v>
                </c:pt>
                <c:pt idx="42">
                  <c:v>4.0403285126360267E-3</c:v>
                </c:pt>
                <c:pt idx="43">
                  <c:v>2.5453236014787439E-3</c:v>
                </c:pt>
                <c:pt idx="44">
                  <c:v>1.3795000988007233E-3</c:v>
                </c:pt>
                <c:pt idx="45">
                  <c:v>6.9361234824527607E-4</c:v>
                </c:pt>
                <c:pt idx="46">
                  <c:v>5.8361415649721415E-4</c:v>
                </c:pt>
                <c:pt idx="47">
                  <c:v>1.1149881160922304E-3</c:v>
                </c:pt>
                <c:pt idx="48">
                  <c:v>2.3409883086118466E-3</c:v>
                </c:pt>
                <c:pt idx="49">
                  <c:v>7.0000000000000001E-3</c:v>
                </c:pt>
                <c:pt idx="50">
                  <c:v>7.0000000000000001E-3</c:v>
                </c:pt>
                <c:pt idx="51">
                  <c:v>7.0000000000000001E-3</c:v>
                </c:pt>
                <c:pt idx="52">
                  <c:v>7.0000000000000001E-3</c:v>
                </c:pt>
                <c:pt idx="53">
                  <c:v>7.0000000000000001E-3</c:v>
                </c:pt>
                <c:pt idx="54">
                  <c:v>7.0000000000000001E-3</c:v>
                </c:pt>
                <c:pt idx="55">
                  <c:v>7.0000000000000001E-3</c:v>
                </c:pt>
                <c:pt idx="56">
                  <c:v>7.0000000000000001E-3</c:v>
                </c:pt>
                <c:pt idx="57">
                  <c:v>7.0000000000000001E-3</c:v>
                </c:pt>
                <c:pt idx="58">
                  <c:v>7.0000000000000001E-3</c:v>
                </c:pt>
                <c:pt idx="59">
                  <c:v>7.0000000000000001E-3</c:v>
                </c:pt>
                <c:pt idx="60">
                  <c:v>7.0000000000000001E-3</c:v>
                </c:pt>
                <c:pt idx="61">
                  <c:v>7.0000000000000001E-3</c:v>
                </c:pt>
                <c:pt idx="62">
                  <c:v>7.0000000000000001E-3</c:v>
                </c:pt>
                <c:pt idx="63">
                  <c:v>7.0000000000000001E-3</c:v>
                </c:pt>
                <c:pt idx="64">
                  <c:v>7.0000000000000001E-3</c:v>
                </c:pt>
                <c:pt idx="65">
                  <c:v>7.0000000000000001E-3</c:v>
                </c:pt>
                <c:pt idx="66">
                  <c:v>7.0000000000000001E-3</c:v>
                </c:pt>
                <c:pt idx="67">
                  <c:v>7.0000000000000001E-3</c:v>
                </c:pt>
                <c:pt idx="68">
                  <c:v>7.0000000000000001E-3</c:v>
                </c:pt>
                <c:pt idx="69">
                  <c:v>7.0000000000000001E-3</c:v>
                </c:pt>
                <c:pt idx="70">
                  <c:v>7.0000000000000001E-3</c:v>
                </c:pt>
                <c:pt idx="71">
                  <c:v>7.0000000000000001E-3</c:v>
                </c:pt>
                <c:pt idx="72">
                  <c:v>7.0000000000000001E-3</c:v>
                </c:pt>
                <c:pt idx="73">
                  <c:v>7.0000000000000001E-3</c:v>
                </c:pt>
                <c:pt idx="74">
                  <c:v>7.0000000000000001E-3</c:v>
                </c:pt>
                <c:pt idx="75">
                  <c:v>7.0000000000000001E-3</c:v>
                </c:pt>
                <c:pt idx="76">
                  <c:v>7.0000000000000001E-3</c:v>
                </c:pt>
                <c:pt idx="77">
                  <c:v>7.0000000000000001E-3</c:v>
                </c:pt>
                <c:pt idx="78">
                  <c:v>7.0000000000000001E-3</c:v>
                </c:pt>
                <c:pt idx="79">
                  <c:v>7.0000000000000001E-3</c:v>
                </c:pt>
              </c:numCache>
            </c:numRef>
          </c:val>
        </c:ser>
        <c:ser>
          <c:idx val="23"/>
          <c:order val="24"/>
          <c:tx>
            <c:strRef>
              <c:f>GRAPH!$Z$1</c:f>
              <c:strCache>
                <c:ptCount val="1"/>
                <c:pt idx="0">
                  <c:v>76</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GRAPH!$Z$2:$Z$81</c:f>
              <c:numCache>
                <c:formatCode>General</c:formatCode>
                <c:ptCount val="80"/>
                <c:pt idx="0">
                  <c:v>1.9206059133738185E-2</c:v>
                </c:pt>
                <c:pt idx="1">
                  <c:v>1.7965762339534841E-2</c:v>
                </c:pt>
                <c:pt idx="2">
                  <c:v>1.6723839420888842E-2</c:v>
                </c:pt>
                <c:pt idx="3">
                  <c:v>1.5497188729501232E-2</c:v>
                </c:pt>
                <c:pt idx="4">
                  <c:v>1.4337582441719898E-2</c:v>
                </c:pt>
                <c:pt idx="5">
                  <c:v>1.3337113631851971E-2</c:v>
                </c:pt>
                <c:pt idx="6">
                  <c:v>1.2546701130620064E-2</c:v>
                </c:pt>
                <c:pt idx="7">
                  <c:v>1.1976295189906727E-2</c:v>
                </c:pt>
                <c:pt idx="8">
                  <c:v>1.1590883600788748E-2</c:v>
                </c:pt>
                <c:pt idx="9">
                  <c:v>1.1344748252462566E-2</c:v>
                </c:pt>
                <c:pt idx="10">
                  <c:v>1.1227765523329492E-2</c:v>
                </c:pt>
                <c:pt idx="11">
                  <c:v>1.1263852538471397E-2</c:v>
                </c:pt>
                <c:pt idx="12">
                  <c:v>1.1512500909933943E-2</c:v>
                </c:pt>
                <c:pt idx="13">
                  <c:v>1.2002149560089714E-2</c:v>
                </c:pt>
                <c:pt idx="14">
                  <c:v>1.2739480862441699E-2</c:v>
                </c:pt>
                <c:pt idx="15">
                  <c:v>1.3768861633319807E-2</c:v>
                </c:pt>
                <c:pt idx="16">
                  <c:v>1.5106227321825649E-2</c:v>
                </c:pt>
                <c:pt idx="17">
                  <c:v>1.6711684725085441E-2</c:v>
                </c:pt>
                <c:pt idx="18">
                  <c:v>1.8527876491882922E-2</c:v>
                </c:pt>
                <c:pt idx="19">
                  <c:v>2.0447345219874902E-2</c:v>
                </c:pt>
                <c:pt idx="20">
                  <c:v>2.234786337021466E-2</c:v>
                </c:pt>
                <c:pt idx="21">
                  <c:v>2.4051617035198869E-2</c:v>
                </c:pt>
                <c:pt idx="22">
                  <c:v>2.5293112286416286E-2</c:v>
                </c:pt>
                <c:pt idx="23">
                  <c:v>2.5753437547789915E-2</c:v>
                </c:pt>
                <c:pt idx="24">
                  <c:v>2.5175400864483111E-2</c:v>
                </c:pt>
                <c:pt idx="25">
                  <c:v>2.3489086823456629E-2</c:v>
                </c:pt>
                <c:pt idx="26">
                  <c:v>2.0832547050850359E-2</c:v>
                </c:pt>
                <c:pt idx="27">
                  <c:v>1.7487276569801646E-2</c:v>
                </c:pt>
                <c:pt idx="28">
                  <c:v>1.3837270674108004E-2</c:v>
                </c:pt>
                <c:pt idx="29">
                  <c:v>1.0278398905905317E-2</c:v>
                </c:pt>
                <c:pt idx="30">
                  <c:v>7.1873222426140915E-3</c:v>
                </c:pt>
                <c:pt idx="31">
                  <c:v>4.8008604750218176E-3</c:v>
                </c:pt>
                <c:pt idx="32">
                  <c:v>3.3082133671512581E-3</c:v>
                </c:pt>
                <c:pt idx="33">
                  <c:v>2.8137715333246271E-3</c:v>
                </c:pt>
                <c:pt idx="34">
                  <c:v>3.2457680036783731E-3</c:v>
                </c:pt>
                <c:pt idx="35">
                  <c:v>4.3554230793864113E-3</c:v>
                </c:pt>
                <c:pt idx="36">
                  <c:v>5.7790287801895435E-3</c:v>
                </c:pt>
                <c:pt idx="37">
                  <c:v>7.1009242780789572E-3</c:v>
                </c:pt>
                <c:pt idx="38">
                  <c:v>7.9062314099357378E-3</c:v>
                </c:pt>
                <c:pt idx="39">
                  <c:v>7.9479449404117331E-3</c:v>
                </c:pt>
                <c:pt idx="40">
                  <c:v>7.2028445094972637E-3</c:v>
                </c:pt>
                <c:pt idx="41">
                  <c:v>5.8704194179790559E-3</c:v>
                </c:pt>
                <c:pt idx="42">
                  <c:v>4.2884534457529044E-3</c:v>
                </c:pt>
                <c:pt idx="43">
                  <c:v>2.8181281438270922E-3</c:v>
                </c:pt>
                <c:pt idx="44">
                  <c:v>1.6869930350396078E-3</c:v>
                </c:pt>
                <c:pt idx="45">
                  <c:v>1.0460268424932195E-3</c:v>
                </c:pt>
                <c:pt idx="46">
                  <c:v>9.8451439193703028E-4</c:v>
                </c:pt>
                <c:pt idx="47">
                  <c:v>1.5584307604130654E-3</c:v>
                </c:pt>
                <c:pt idx="48">
                  <c:v>2.8116615039281978E-3</c:v>
                </c:pt>
                <c:pt idx="49">
                  <c:v>8.0000000000000002E-3</c:v>
                </c:pt>
                <c:pt idx="50">
                  <c:v>8.0000000000000002E-3</c:v>
                </c:pt>
                <c:pt idx="51">
                  <c:v>8.0000000000000002E-3</c:v>
                </c:pt>
                <c:pt idx="52">
                  <c:v>8.0000000000000002E-3</c:v>
                </c:pt>
                <c:pt idx="53">
                  <c:v>8.0000000000000002E-3</c:v>
                </c:pt>
                <c:pt idx="54">
                  <c:v>8.0000000000000002E-3</c:v>
                </c:pt>
                <c:pt idx="55">
                  <c:v>8.0000000000000002E-3</c:v>
                </c:pt>
                <c:pt idx="56">
                  <c:v>8.0000000000000002E-3</c:v>
                </c:pt>
                <c:pt idx="57">
                  <c:v>8.0000000000000002E-3</c:v>
                </c:pt>
                <c:pt idx="58">
                  <c:v>8.0000000000000002E-3</c:v>
                </c:pt>
                <c:pt idx="59">
                  <c:v>8.0000000000000002E-3</c:v>
                </c:pt>
                <c:pt idx="60">
                  <c:v>8.0000000000000002E-3</c:v>
                </c:pt>
                <c:pt idx="61">
                  <c:v>8.0000000000000002E-3</c:v>
                </c:pt>
                <c:pt idx="62">
                  <c:v>8.0000000000000002E-3</c:v>
                </c:pt>
                <c:pt idx="63">
                  <c:v>8.0000000000000002E-3</c:v>
                </c:pt>
                <c:pt idx="64">
                  <c:v>8.0000000000000002E-3</c:v>
                </c:pt>
                <c:pt idx="65">
                  <c:v>8.0000000000000002E-3</c:v>
                </c:pt>
                <c:pt idx="66">
                  <c:v>8.0000000000000002E-3</c:v>
                </c:pt>
                <c:pt idx="67">
                  <c:v>8.0000000000000002E-3</c:v>
                </c:pt>
                <c:pt idx="68">
                  <c:v>8.0000000000000002E-3</c:v>
                </c:pt>
                <c:pt idx="69">
                  <c:v>8.0000000000000002E-3</c:v>
                </c:pt>
                <c:pt idx="70">
                  <c:v>8.0000000000000002E-3</c:v>
                </c:pt>
                <c:pt idx="71">
                  <c:v>8.0000000000000002E-3</c:v>
                </c:pt>
                <c:pt idx="72">
                  <c:v>8.0000000000000002E-3</c:v>
                </c:pt>
                <c:pt idx="73">
                  <c:v>8.0000000000000002E-3</c:v>
                </c:pt>
                <c:pt idx="74">
                  <c:v>8.0000000000000002E-3</c:v>
                </c:pt>
                <c:pt idx="75">
                  <c:v>8.0000000000000002E-3</c:v>
                </c:pt>
                <c:pt idx="76">
                  <c:v>8.0000000000000002E-3</c:v>
                </c:pt>
                <c:pt idx="77">
                  <c:v>8.0000000000000002E-3</c:v>
                </c:pt>
                <c:pt idx="78">
                  <c:v>8.0000000000000002E-3</c:v>
                </c:pt>
                <c:pt idx="79">
                  <c:v>8.0000000000000002E-3</c:v>
                </c:pt>
              </c:numCache>
            </c:numRef>
          </c:val>
        </c:ser>
        <c:ser>
          <c:idx val="24"/>
          <c:order val="25"/>
          <c:tx>
            <c:strRef>
              <c:f>GRAPH!$AA$1</c:f>
              <c:strCache>
                <c:ptCount val="1"/>
                <c:pt idx="0">
                  <c:v>75</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GRAPH!$AA$2:$AA$81</c:f>
              <c:numCache>
                <c:formatCode>General</c:formatCode>
                <c:ptCount val="80"/>
                <c:pt idx="0">
                  <c:v>1.999039917947576E-2</c:v>
                </c:pt>
                <c:pt idx="1">
                  <c:v>1.8745412457623623E-2</c:v>
                </c:pt>
                <c:pt idx="2">
                  <c:v>1.7497138055591832E-2</c:v>
                </c:pt>
                <c:pt idx="3">
                  <c:v>1.625614225513361E-2</c:v>
                </c:pt>
                <c:pt idx="4">
                  <c:v>1.5065983742004629E-2</c:v>
                </c:pt>
                <c:pt idx="5">
                  <c:v>1.4018902252442844E-2</c:v>
                </c:pt>
                <c:pt idx="6">
                  <c:v>1.317568110848899E-2</c:v>
                </c:pt>
                <c:pt idx="7">
                  <c:v>1.2555000435179542E-2</c:v>
                </c:pt>
                <c:pt idx="8">
                  <c:v>1.2122144109616428E-2</c:v>
                </c:pt>
                <c:pt idx="9">
                  <c:v>1.1828560933160315E-2</c:v>
                </c:pt>
                <c:pt idx="10">
                  <c:v>1.1662686696928826E-2</c:v>
                </c:pt>
                <c:pt idx="11">
                  <c:v>1.164334690202673E-2</c:v>
                </c:pt>
                <c:pt idx="12">
                  <c:v>1.1827673609765443E-2</c:v>
                </c:pt>
                <c:pt idx="13">
                  <c:v>1.2242394551907121E-2</c:v>
                </c:pt>
                <c:pt idx="14">
                  <c:v>1.289392223229513E-2</c:v>
                </c:pt>
                <c:pt idx="15">
                  <c:v>1.3836033865835429E-2</c:v>
                </c:pt>
                <c:pt idx="16">
                  <c:v>1.5100517337587438E-2</c:v>
                </c:pt>
                <c:pt idx="17">
                  <c:v>1.6652294914253352E-2</c:v>
                </c:pt>
                <c:pt idx="18">
                  <c:v>1.8431029293470735E-2</c:v>
                </c:pt>
                <c:pt idx="19">
                  <c:v>2.0316576784352836E-2</c:v>
                </c:pt>
                <c:pt idx="20">
                  <c:v>2.2169959182652854E-2</c:v>
                </c:pt>
                <c:pt idx="21">
                  <c:v>2.3795797663737406E-2</c:v>
                </c:pt>
                <c:pt idx="22">
                  <c:v>2.4919639073374689E-2</c:v>
                </c:pt>
                <c:pt idx="23">
                  <c:v>2.5220515499244422E-2</c:v>
                </c:pt>
                <c:pt idx="24">
                  <c:v>2.4454729196092706E-2</c:v>
                </c:pt>
                <c:pt idx="25">
                  <c:v>2.2575397675620112E-2</c:v>
                </c:pt>
                <c:pt idx="26">
                  <c:v>1.9747270615972701E-2</c:v>
                </c:pt>
                <c:pt idx="27">
                  <c:v>1.6278304978565639E-2</c:v>
                </c:pt>
                <c:pt idx="28">
                  <c:v>1.2572339422650236E-2</c:v>
                </c:pt>
                <c:pt idx="29">
                  <c:v>9.0351012689521282E-3</c:v>
                </c:pt>
                <c:pt idx="30">
                  <c:v>6.0434581452807334E-3</c:v>
                </c:pt>
                <c:pt idx="31">
                  <c:v>3.8223939088293246E-3</c:v>
                </c:pt>
                <c:pt idx="32">
                  <c:v>2.5429684577480405E-3</c:v>
                </c:pt>
                <c:pt idx="33">
                  <c:v>2.2856452442213682E-3</c:v>
                </c:pt>
                <c:pt idx="34">
                  <c:v>2.9491992071112305E-3</c:v>
                </c:pt>
                <c:pt idx="35">
                  <c:v>4.2628267616584559E-3</c:v>
                </c:pt>
                <c:pt idx="36">
                  <c:v>5.8451202338777319E-3</c:v>
                </c:pt>
                <c:pt idx="37">
                  <c:v>7.2681971746872964E-3</c:v>
                </c:pt>
                <c:pt idx="38">
                  <c:v>8.1203254108244138E-3</c:v>
                </c:pt>
                <c:pt idx="39">
                  <c:v>8.16674498711778E-3</c:v>
                </c:pt>
                <c:pt idx="40">
                  <c:v>7.4043113311774711E-3</c:v>
                </c:pt>
                <c:pt idx="41">
                  <c:v>6.0548099288727508E-3</c:v>
                </c:pt>
                <c:pt idx="42">
                  <c:v>4.4686132670793688E-3</c:v>
                </c:pt>
                <c:pt idx="43">
                  <c:v>3.0062555837392368E-3</c:v>
                </c:pt>
                <c:pt idx="44">
                  <c:v>1.8976317708482293E-3</c:v>
                </c:pt>
                <c:pt idx="45">
                  <c:v>1.2987537184745435E-3</c:v>
                </c:pt>
                <c:pt idx="46">
                  <c:v>1.2966219206036467E-3</c:v>
                </c:pt>
                <c:pt idx="47">
                  <c:v>1.9407426475224199E-3</c:v>
                </c:pt>
                <c:pt idx="48">
                  <c:v>3.2607605609733525E-3</c:v>
                </c:pt>
                <c:pt idx="49">
                  <c:v>8.0000000000000002E-3</c:v>
                </c:pt>
                <c:pt idx="50">
                  <c:v>8.0000000000000002E-3</c:v>
                </c:pt>
                <c:pt idx="51">
                  <c:v>8.0000000000000002E-3</c:v>
                </c:pt>
                <c:pt idx="52">
                  <c:v>8.0000000000000002E-3</c:v>
                </c:pt>
                <c:pt idx="53">
                  <c:v>8.0000000000000002E-3</c:v>
                </c:pt>
                <c:pt idx="54">
                  <c:v>8.0000000000000002E-3</c:v>
                </c:pt>
                <c:pt idx="55">
                  <c:v>8.0000000000000002E-3</c:v>
                </c:pt>
                <c:pt idx="56">
                  <c:v>8.0000000000000002E-3</c:v>
                </c:pt>
                <c:pt idx="57">
                  <c:v>8.0000000000000002E-3</c:v>
                </c:pt>
                <c:pt idx="58">
                  <c:v>8.0000000000000002E-3</c:v>
                </c:pt>
                <c:pt idx="59">
                  <c:v>8.0000000000000002E-3</c:v>
                </c:pt>
                <c:pt idx="60">
                  <c:v>8.0000000000000002E-3</c:v>
                </c:pt>
                <c:pt idx="61">
                  <c:v>8.0000000000000002E-3</c:v>
                </c:pt>
                <c:pt idx="62">
                  <c:v>8.0000000000000002E-3</c:v>
                </c:pt>
                <c:pt idx="63">
                  <c:v>8.0000000000000002E-3</c:v>
                </c:pt>
                <c:pt idx="64">
                  <c:v>8.0000000000000002E-3</c:v>
                </c:pt>
                <c:pt idx="65">
                  <c:v>8.0000000000000002E-3</c:v>
                </c:pt>
                <c:pt idx="66">
                  <c:v>8.0000000000000002E-3</c:v>
                </c:pt>
                <c:pt idx="67">
                  <c:v>8.0000000000000002E-3</c:v>
                </c:pt>
                <c:pt idx="68">
                  <c:v>8.0000000000000002E-3</c:v>
                </c:pt>
                <c:pt idx="69">
                  <c:v>8.0000000000000002E-3</c:v>
                </c:pt>
                <c:pt idx="70">
                  <c:v>8.0000000000000002E-3</c:v>
                </c:pt>
                <c:pt idx="71">
                  <c:v>8.0000000000000002E-3</c:v>
                </c:pt>
                <c:pt idx="72">
                  <c:v>8.0000000000000002E-3</c:v>
                </c:pt>
                <c:pt idx="73">
                  <c:v>8.0000000000000002E-3</c:v>
                </c:pt>
                <c:pt idx="74">
                  <c:v>8.0000000000000002E-3</c:v>
                </c:pt>
                <c:pt idx="75">
                  <c:v>8.0000000000000002E-3</c:v>
                </c:pt>
                <c:pt idx="76">
                  <c:v>8.0000000000000002E-3</c:v>
                </c:pt>
                <c:pt idx="77">
                  <c:v>8.0000000000000002E-3</c:v>
                </c:pt>
                <c:pt idx="78">
                  <c:v>8.0000000000000002E-3</c:v>
                </c:pt>
                <c:pt idx="79">
                  <c:v>8.0000000000000002E-3</c:v>
                </c:pt>
              </c:numCache>
            </c:numRef>
          </c:val>
        </c:ser>
        <c:ser>
          <c:idx val="25"/>
          <c:order val="26"/>
          <c:tx>
            <c:strRef>
              <c:f>GRAPH!$AB$1</c:f>
              <c:strCache>
                <c:ptCount val="1"/>
                <c:pt idx="0">
                  <c:v>74</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GRAPH!$AB$2:$AB$81</c:f>
              <c:numCache>
                <c:formatCode>General</c:formatCode>
                <c:ptCount val="80"/>
                <c:pt idx="0">
                  <c:v>2.0510053921853677E-2</c:v>
                </c:pt>
                <c:pt idx="1">
                  <c:v>1.926394064357817E-2</c:v>
                </c:pt>
                <c:pt idx="2">
                  <c:v>1.8013525566528354E-2</c:v>
                </c:pt>
                <c:pt idx="3">
                  <c:v>1.6762892792848372E-2</c:v>
                </c:pt>
                <c:pt idx="4">
                  <c:v>1.5544680620932061E-2</c:v>
                </c:pt>
                <c:pt idx="5">
                  <c:v>1.445202178901861E-2</c:v>
                </c:pt>
                <c:pt idx="6">
                  <c:v>1.3562193340781126E-2</c:v>
                </c:pt>
                <c:pt idx="7">
                  <c:v>1.2907812469492908E-2</c:v>
                </c:pt>
                <c:pt idx="8">
                  <c:v>1.2455168047375564E-2</c:v>
                </c:pt>
                <c:pt idx="9">
                  <c:v>1.2151576061912195E-2</c:v>
                </c:pt>
                <c:pt idx="10">
                  <c:v>1.198144221522357E-2</c:v>
                </c:pt>
                <c:pt idx="11">
                  <c:v>1.1952144498371675E-2</c:v>
                </c:pt>
                <c:pt idx="12">
                  <c:v>1.2114196548152045E-2</c:v>
                </c:pt>
                <c:pt idx="13">
                  <c:v>1.2491170390850459E-2</c:v>
                </c:pt>
                <c:pt idx="14">
                  <c:v>1.30870770717052E-2</c:v>
                </c:pt>
                <c:pt idx="15">
                  <c:v>1.3962700644243542E-2</c:v>
                </c:pt>
                <c:pt idx="16">
                  <c:v>1.516672000363406E-2</c:v>
                </c:pt>
                <c:pt idx="17">
                  <c:v>1.6668043166596536E-2</c:v>
                </c:pt>
                <c:pt idx="18">
                  <c:v>1.8402220148535986E-2</c:v>
                </c:pt>
                <c:pt idx="19">
                  <c:v>2.0233157119261103E-2</c:v>
                </c:pt>
                <c:pt idx="20">
                  <c:v>2.2003181576300435E-2</c:v>
                </c:pt>
                <c:pt idx="21">
                  <c:v>2.3502987721079172E-2</c:v>
                </c:pt>
                <c:pt idx="22">
                  <c:v>2.4458113964032524E-2</c:v>
                </c:pt>
                <c:pt idx="23">
                  <c:v>2.4554941836319566E-2</c:v>
                </c:pt>
                <c:pt idx="24">
                  <c:v>2.3572356744917866E-2</c:v>
                </c:pt>
                <c:pt idx="25">
                  <c:v>2.1491177791593041E-2</c:v>
                </c:pt>
                <c:pt idx="26">
                  <c:v>1.8502441829497895E-2</c:v>
                </c:pt>
                <c:pt idx="27">
                  <c:v>1.4937493911131527E-2</c:v>
                </c:pt>
                <c:pt idx="28">
                  <c:v>1.1217049513615573E-2</c:v>
                </c:pt>
                <c:pt idx="29">
                  <c:v>7.7508577921449051E-3</c:v>
                </c:pt>
                <c:pt idx="30">
                  <c:v>4.9093822204110404E-3</c:v>
                </c:pt>
                <c:pt idx="31">
                  <c:v>2.8997042210079371E-3</c:v>
                </c:pt>
                <c:pt idx="32">
                  <c:v>1.8691363769494096E-3</c:v>
                </c:pt>
                <c:pt idx="33">
                  <c:v>1.871138142227502E-3</c:v>
                </c:pt>
                <c:pt idx="34">
                  <c:v>2.7720926652726741E-3</c:v>
                </c:pt>
                <c:pt idx="35">
                  <c:v>4.2829086572193642E-3</c:v>
                </c:pt>
                <c:pt idx="36">
                  <c:v>6.0067951403280917E-3</c:v>
                </c:pt>
                <c:pt idx="37">
                  <c:v>7.5053009528250891E-3</c:v>
                </c:pt>
                <c:pt idx="38">
                  <c:v>8.3746265003014075E-3</c:v>
                </c:pt>
                <c:pt idx="39">
                  <c:v>8.3934605540681995E-3</c:v>
                </c:pt>
                <c:pt idx="40">
                  <c:v>7.5823527547381753E-3</c:v>
                </c:pt>
                <c:pt idx="41">
                  <c:v>6.1900730703545737E-3</c:v>
                </c:pt>
                <c:pt idx="42">
                  <c:v>4.5820632342461476E-3</c:v>
                </c:pt>
                <c:pt idx="43">
                  <c:v>3.1159762779154887E-3</c:v>
                </c:pt>
                <c:pt idx="44">
                  <c:v>2.0238717158466146E-3</c:v>
                </c:pt>
                <c:pt idx="45">
                  <c:v>1.4697294135923578E-3</c:v>
                </c:pt>
                <c:pt idx="46">
                  <c:v>1.5406839912011083E-3</c:v>
                </c:pt>
                <c:pt idx="47">
                  <c:v>2.2822111430668146E-3</c:v>
                </c:pt>
                <c:pt idx="48">
                  <c:v>3.7060611283105116E-3</c:v>
                </c:pt>
                <c:pt idx="49">
                  <c:v>7.0000000000000001E-3</c:v>
                </c:pt>
                <c:pt idx="50">
                  <c:v>7.0000000000000001E-3</c:v>
                </c:pt>
                <c:pt idx="51">
                  <c:v>7.0000000000000001E-3</c:v>
                </c:pt>
                <c:pt idx="52">
                  <c:v>7.0000000000000001E-3</c:v>
                </c:pt>
                <c:pt idx="53">
                  <c:v>7.0000000000000001E-3</c:v>
                </c:pt>
                <c:pt idx="54">
                  <c:v>7.0000000000000001E-3</c:v>
                </c:pt>
                <c:pt idx="55">
                  <c:v>7.0000000000000001E-3</c:v>
                </c:pt>
                <c:pt idx="56">
                  <c:v>7.0000000000000001E-3</c:v>
                </c:pt>
                <c:pt idx="57">
                  <c:v>7.0000000000000001E-3</c:v>
                </c:pt>
                <c:pt idx="58">
                  <c:v>7.0000000000000001E-3</c:v>
                </c:pt>
                <c:pt idx="59">
                  <c:v>7.0000000000000001E-3</c:v>
                </c:pt>
                <c:pt idx="60">
                  <c:v>7.0000000000000001E-3</c:v>
                </c:pt>
                <c:pt idx="61">
                  <c:v>7.0000000000000001E-3</c:v>
                </c:pt>
                <c:pt idx="62">
                  <c:v>7.0000000000000001E-3</c:v>
                </c:pt>
                <c:pt idx="63">
                  <c:v>7.0000000000000001E-3</c:v>
                </c:pt>
                <c:pt idx="64">
                  <c:v>7.0000000000000001E-3</c:v>
                </c:pt>
                <c:pt idx="65">
                  <c:v>7.0000000000000001E-3</c:v>
                </c:pt>
                <c:pt idx="66">
                  <c:v>7.0000000000000001E-3</c:v>
                </c:pt>
                <c:pt idx="67">
                  <c:v>7.0000000000000001E-3</c:v>
                </c:pt>
                <c:pt idx="68">
                  <c:v>7.0000000000000001E-3</c:v>
                </c:pt>
                <c:pt idx="69">
                  <c:v>7.0000000000000001E-3</c:v>
                </c:pt>
                <c:pt idx="70">
                  <c:v>7.0000000000000001E-3</c:v>
                </c:pt>
                <c:pt idx="71">
                  <c:v>7.0000000000000001E-3</c:v>
                </c:pt>
                <c:pt idx="72">
                  <c:v>7.0000000000000001E-3</c:v>
                </c:pt>
                <c:pt idx="73">
                  <c:v>7.0000000000000001E-3</c:v>
                </c:pt>
                <c:pt idx="74">
                  <c:v>7.0000000000000001E-3</c:v>
                </c:pt>
                <c:pt idx="75">
                  <c:v>7.0000000000000001E-3</c:v>
                </c:pt>
                <c:pt idx="76">
                  <c:v>7.0000000000000001E-3</c:v>
                </c:pt>
                <c:pt idx="77">
                  <c:v>7.0000000000000001E-3</c:v>
                </c:pt>
                <c:pt idx="78">
                  <c:v>7.0000000000000001E-3</c:v>
                </c:pt>
                <c:pt idx="79">
                  <c:v>7.0000000000000001E-3</c:v>
                </c:pt>
              </c:numCache>
            </c:numRef>
          </c:val>
        </c:ser>
        <c:ser>
          <c:idx val="26"/>
          <c:order val="27"/>
          <c:tx>
            <c:strRef>
              <c:f>GRAPH!$AC$1</c:f>
              <c:strCache>
                <c:ptCount val="1"/>
                <c:pt idx="0">
                  <c:v>73</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GRAPH!$AC$2:$AC$81</c:f>
              <c:numCache>
                <c:formatCode>General</c:formatCode>
                <c:ptCount val="80"/>
                <c:pt idx="0">
                  <c:v>2.0814329389700847E-2</c:v>
                </c:pt>
                <c:pt idx="1">
                  <c:v>1.9555807818421922E-2</c:v>
                </c:pt>
                <c:pt idx="2">
                  <c:v>1.8293334325415245E-2</c:v>
                </c:pt>
                <c:pt idx="3">
                  <c:v>1.7026009545358156E-2</c:v>
                </c:pt>
                <c:pt idx="4">
                  <c:v>1.5776457854340009E-2</c:v>
                </c:pt>
                <c:pt idx="5">
                  <c:v>1.4640231154019911E-2</c:v>
                </c:pt>
                <c:pt idx="6">
                  <c:v>1.371346809793661E-2</c:v>
                </c:pt>
                <c:pt idx="7">
                  <c:v>1.3043006243352084E-2</c:v>
                </c:pt>
                <c:pt idx="8">
                  <c:v>1.2593557093517838E-2</c:v>
                </c:pt>
                <c:pt idx="9">
                  <c:v>1.2306402240750747E-2</c:v>
                </c:pt>
                <c:pt idx="10">
                  <c:v>1.216135992609757E-2</c:v>
                </c:pt>
                <c:pt idx="11">
                  <c:v>1.21544966440994E-2</c:v>
                </c:pt>
                <c:pt idx="12">
                  <c:v>1.2330585362364199E-2</c:v>
                </c:pt>
                <c:pt idx="13">
                  <c:v>1.2710853817471501E-2</c:v>
                </c:pt>
                <c:pt idx="14">
                  <c:v>1.3295053526912959E-2</c:v>
                </c:pt>
                <c:pt idx="15">
                  <c:v>1.4145341703085679E-2</c:v>
                </c:pt>
                <c:pt idx="16">
                  <c:v>1.5319950761920498E-2</c:v>
                </c:pt>
                <c:pt idx="17">
                  <c:v>1.6783301608806478E-2</c:v>
                </c:pt>
                <c:pt idx="18">
                  <c:v>1.8461447418268495E-2</c:v>
                </c:pt>
                <c:pt idx="19">
                  <c:v>2.0204232276871292E-2</c:v>
                </c:pt>
                <c:pt idx="20">
                  <c:v>2.1842515167924015E-2</c:v>
                </c:pt>
                <c:pt idx="21">
                  <c:v>2.3163909311012532E-2</c:v>
                </c:pt>
                <c:pt idx="22">
                  <c:v>2.3904412135680841E-2</c:v>
                </c:pt>
                <c:pt idx="23">
                  <c:v>2.3764745478022653E-2</c:v>
                </c:pt>
                <c:pt idx="24">
                  <c:v>2.2551571249232905E-2</c:v>
                </c:pt>
                <c:pt idx="25">
                  <c:v>2.0274388228197271E-2</c:v>
                </c:pt>
                <c:pt idx="26">
                  <c:v>1.7148565075116307E-2</c:v>
                </c:pt>
                <c:pt idx="27">
                  <c:v>1.3524241770743739E-2</c:v>
                </c:pt>
                <c:pt idx="28">
                  <c:v>9.8343099275839396E-3</c:v>
                </c:pt>
                <c:pt idx="29">
                  <c:v>6.4865056135134935E-3</c:v>
                </c:pt>
                <c:pt idx="30">
                  <c:v>3.8385142812408235E-3</c:v>
                </c:pt>
                <c:pt idx="31">
                  <c:v>2.0745851452741437E-3</c:v>
                </c:pt>
                <c:pt idx="32">
                  <c:v>1.314452646155817E-3</c:v>
                </c:pt>
                <c:pt idx="33">
                  <c:v>1.5841129450270275E-3</c:v>
                </c:pt>
                <c:pt idx="34">
                  <c:v>2.7189649202049582E-3</c:v>
                </c:pt>
                <c:pt idx="35">
                  <c:v>4.4145693577394285E-3</c:v>
                </c:pt>
                <c:pt idx="36">
                  <c:v>6.2604737053085779E-3</c:v>
                </c:pt>
                <c:pt idx="37">
                  <c:v>7.8088265137893353E-3</c:v>
                </c:pt>
                <c:pt idx="38">
                  <c:v>8.6652840792345032E-3</c:v>
                </c:pt>
                <c:pt idx="39">
                  <c:v>8.6245018036610333E-3</c:v>
                </c:pt>
                <c:pt idx="40">
                  <c:v>7.7353512363991239E-3</c:v>
                </c:pt>
                <c:pt idx="41">
                  <c:v>6.2778180374027936E-3</c:v>
                </c:pt>
                <c:pt idx="42">
                  <c:v>4.6349825226904562E-3</c:v>
                </c:pt>
                <c:pt idx="43">
                  <c:v>3.1614820513644615E-3</c:v>
                </c:pt>
                <c:pt idx="44">
                  <c:v>2.0895320581197918E-3</c:v>
                </c:pt>
                <c:pt idx="45">
                  <c:v>1.5900810204059201E-3</c:v>
                </c:pt>
                <c:pt idx="46">
                  <c:v>1.7500227227593701E-3</c:v>
                </c:pt>
                <c:pt idx="47">
                  <c:v>2.6112441878543002E-3</c:v>
                </c:pt>
                <c:pt idx="48">
                  <c:v>4.1667258935981222E-3</c:v>
                </c:pt>
                <c:pt idx="49">
                  <c:v>7.0000000000000001E-3</c:v>
                </c:pt>
                <c:pt idx="50">
                  <c:v>7.0000000000000001E-3</c:v>
                </c:pt>
                <c:pt idx="51">
                  <c:v>7.0000000000000001E-3</c:v>
                </c:pt>
                <c:pt idx="52">
                  <c:v>7.0000000000000001E-3</c:v>
                </c:pt>
                <c:pt idx="53">
                  <c:v>7.0000000000000001E-3</c:v>
                </c:pt>
                <c:pt idx="54">
                  <c:v>7.0000000000000001E-3</c:v>
                </c:pt>
                <c:pt idx="55">
                  <c:v>7.0000000000000001E-3</c:v>
                </c:pt>
                <c:pt idx="56">
                  <c:v>7.0000000000000001E-3</c:v>
                </c:pt>
                <c:pt idx="57">
                  <c:v>7.0000000000000001E-3</c:v>
                </c:pt>
                <c:pt idx="58">
                  <c:v>7.0000000000000001E-3</c:v>
                </c:pt>
                <c:pt idx="59">
                  <c:v>7.0000000000000001E-3</c:v>
                </c:pt>
                <c:pt idx="60">
                  <c:v>7.0000000000000001E-3</c:v>
                </c:pt>
                <c:pt idx="61">
                  <c:v>7.0000000000000001E-3</c:v>
                </c:pt>
                <c:pt idx="62">
                  <c:v>7.0000000000000001E-3</c:v>
                </c:pt>
                <c:pt idx="63">
                  <c:v>7.0000000000000001E-3</c:v>
                </c:pt>
                <c:pt idx="64">
                  <c:v>7.0000000000000001E-3</c:v>
                </c:pt>
                <c:pt idx="65">
                  <c:v>7.0000000000000001E-3</c:v>
                </c:pt>
                <c:pt idx="66">
                  <c:v>7.0000000000000001E-3</c:v>
                </c:pt>
                <c:pt idx="67">
                  <c:v>7.0000000000000001E-3</c:v>
                </c:pt>
                <c:pt idx="68">
                  <c:v>7.0000000000000001E-3</c:v>
                </c:pt>
                <c:pt idx="69">
                  <c:v>7.0000000000000001E-3</c:v>
                </c:pt>
                <c:pt idx="70">
                  <c:v>7.0000000000000001E-3</c:v>
                </c:pt>
                <c:pt idx="71">
                  <c:v>7.0000000000000001E-3</c:v>
                </c:pt>
                <c:pt idx="72">
                  <c:v>7.0000000000000001E-3</c:v>
                </c:pt>
                <c:pt idx="73">
                  <c:v>7.0000000000000001E-3</c:v>
                </c:pt>
                <c:pt idx="74">
                  <c:v>7.0000000000000001E-3</c:v>
                </c:pt>
                <c:pt idx="75">
                  <c:v>7.0000000000000001E-3</c:v>
                </c:pt>
                <c:pt idx="76">
                  <c:v>7.0000000000000001E-3</c:v>
                </c:pt>
                <c:pt idx="77">
                  <c:v>7.0000000000000001E-3</c:v>
                </c:pt>
                <c:pt idx="78">
                  <c:v>7.0000000000000001E-3</c:v>
                </c:pt>
                <c:pt idx="79">
                  <c:v>7.0000000000000001E-3</c:v>
                </c:pt>
              </c:numCache>
            </c:numRef>
          </c:val>
        </c:ser>
        <c:ser>
          <c:idx val="27"/>
          <c:order val="28"/>
          <c:tx>
            <c:strRef>
              <c:f>GRAPH!$AD$1</c:f>
              <c:strCache>
                <c:ptCount val="1"/>
                <c:pt idx="0">
                  <c:v>72</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GRAPH!$AD$2:$AD$81</c:f>
              <c:numCache>
                <c:formatCode>General</c:formatCode>
                <c:ptCount val="80"/>
                <c:pt idx="0">
                  <c:v>2.0980204394557278E-2</c:v>
                </c:pt>
                <c:pt idx="1">
                  <c:v>1.9681800279098938E-2</c:v>
                </c:pt>
                <c:pt idx="2">
                  <c:v>1.8381085677195985E-2</c:v>
                </c:pt>
                <c:pt idx="3">
                  <c:v>1.7075676265483009E-2</c:v>
                </c:pt>
                <c:pt idx="4">
                  <c:v>1.5783033116746892E-2</c:v>
                </c:pt>
                <c:pt idx="5">
                  <c:v>1.4603972584637082E-2</c:v>
                </c:pt>
                <c:pt idx="6">
                  <c:v>1.3650680946324267E-2</c:v>
                </c:pt>
                <c:pt idx="7">
                  <c:v>1.2978848783610775E-2</c:v>
                </c:pt>
                <c:pt idx="8">
                  <c:v>1.2546742840381597E-2</c:v>
                </c:pt>
                <c:pt idx="9">
                  <c:v>1.2288237825728077E-2</c:v>
                </c:pt>
                <c:pt idx="10">
                  <c:v>1.2180259273855798E-2</c:v>
                </c:pt>
                <c:pt idx="11">
                  <c:v>1.2213591083835573E-2</c:v>
                </c:pt>
                <c:pt idx="12">
                  <c:v>1.243272215513247E-2</c:v>
                </c:pt>
                <c:pt idx="13">
                  <c:v>1.2859200014611383E-2</c:v>
                </c:pt>
                <c:pt idx="14">
                  <c:v>1.3487512108933508E-2</c:v>
                </c:pt>
                <c:pt idx="15">
                  <c:v>1.4372585567527185E-2</c:v>
                </c:pt>
                <c:pt idx="16">
                  <c:v>1.55654294354034E-2</c:v>
                </c:pt>
                <c:pt idx="17">
                  <c:v>1.701052678897863E-2</c:v>
                </c:pt>
                <c:pt idx="18">
                  <c:v>1.8615856087771054E-2</c:v>
                </c:pt>
                <c:pt idx="19">
                  <c:v>2.0224898431550287E-2</c:v>
                </c:pt>
                <c:pt idx="20">
                  <c:v>2.1674279380102024E-2</c:v>
                </c:pt>
                <c:pt idx="21">
                  <c:v>2.2765823510577099E-2</c:v>
                </c:pt>
                <c:pt idx="22">
                  <c:v>2.3256330861814334E-2</c:v>
                </c:pt>
                <c:pt idx="23">
                  <c:v>2.2865388787692398E-2</c:v>
                </c:pt>
                <c:pt idx="24">
                  <c:v>2.1427495809602792E-2</c:v>
                </c:pt>
                <c:pt idx="25">
                  <c:v>1.8977395696534227E-2</c:v>
                </c:pt>
                <c:pt idx="26">
                  <c:v>1.575120080897785E-2</c:v>
                </c:pt>
                <c:pt idx="27">
                  <c:v>1.2112373388594722E-2</c:v>
                </c:pt>
                <c:pt idx="28">
                  <c:v>8.4985963306534185E-3</c:v>
                </c:pt>
                <c:pt idx="29">
                  <c:v>5.3098455759368335E-3</c:v>
                </c:pt>
                <c:pt idx="30">
                  <c:v>2.8863679811865772E-3</c:v>
                </c:pt>
                <c:pt idx="31">
                  <c:v>1.3855828628261957E-3</c:v>
                </c:pt>
                <c:pt idx="32">
                  <c:v>8.9845211800210212E-4</c:v>
                </c:pt>
                <c:pt idx="33">
                  <c:v>1.4264744497890502E-3</c:v>
                </c:pt>
                <c:pt idx="34">
                  <c:v>2.7804298489851886E-3</c:v>
                </c:pt>
                <c:pt idx="35">
                  <c:v>4.6427939896399595E-3</c:v>
                </c:pt>
                <c:pt idx="36">
                  <c:v>6.5906328855199758E-3</c:v>
                </c:pt>
                <c:pt idx="37">
                  <c:v>8.1662667914278453E-3</c:v>
                </c:pt>
                <c:pt idx="38">
                  <c:v>8.9824753988492212E-3</c:v>
                </c:pt>
                <c:pt idx="39">
                  <c:v>8.8540798040390722E-3</c:v>
                </c:pt>
                <c:pt idx="40">
                  <c:v>7.863520716314798E-3</c:v>
                </c:pt>
                <c:pt idx="41">
                  <c:v>6.3246491423002427E-3</c:v>
                </c:pt>
                <c:pt idx="42">
                  <c:v>4.6405663100881345E-3</c:v>
                </c:pt>
                <c:pt idx="43">
                  <c:v>3.1652736226146505E-3</c:v>
                </c:pt>
                <c:pt idx="44">
                  <c:v>2.1278415981152987E-3</c:v>
                </c:pt>
                <c:pt idx="45">
                  <c:v>1.6999685798155806E-3</c:v>
                </c:pt>
                <c:pt idx="46">
                  <c:v>1.9653334124527522E-3</c:v>
                </c:pt>
                <c:pt idx="47">
                  <c:v>2.9605274745594379E-3</c:v>
                </c:pt>
                <c:pt idx="48">
                  <c:v>4.6619204536815229E-3</c:v>
                </c:pt>
                <c:pt idx="49">
                  <c:v>6.0000000000000001E-3</c:v>
                </c:pt>
                <c:pt idx="50">
                  <c:v>6.0000000000000001E-3</c:v>
                </c:pt>
                <c:pt idx="51">
                  <c:v>6.0000000000000001E-3</c:v>
                </c:pt>
                <c:pt idx="52">
                  <c:v>6.0000000000000001E-3</c:v>
                </c:pt>
                <c:pt idx="53">
                  <c:v>6.0000000000000001E-3</c:v>
                </c:pt>
                <c:pt idx="54">
                  <c:v>6.0000000000000001E-3</c:v>
                </c:pt>
                <c:pt idx="55">
                  <c:v>6.0000000000000001E-3</c:v>
                </c:pt>
                <c:pt idx="56">
                  <c:v>6.0000000000000001E-3</c:v>
                </c:pt>
                <c:pt idx="57">
                  <c:v>6.0000000000000001E-3</c:v>
                </c:pt>
                <c:pt idx="58">
                  <c:v>6.0000000000000001E-3</c:v>
                </c:pt>
                <c:pt idx="59">
                  <c:v>6.0000000000000001E-3</c:v>
                </c:pt>
                <c:pt idx="60">
                  <c:v>6.0000000000000001E-3</c:v>
                </c:pt>
                <c:pt idx="61">
                  <c:v>6.0000000000000001E-3</c:v>
                </c:pt>
                <c:pt idx="62">
                  <c:v>6.0000000000000001E-3</c:v>
                </c:pt>
                <c:pt idx="63">
                  <c:v>6.0000000000000001E-3</c:v>
                </c:pt>
                <c:pt idx="64">
                  <c:v>6.0000000000000001E-3</c:v>
                </c:pt>
                <c:pt idx="65">
                  <c:v>6.0000000000000001E-3</c:v>
                </c:pt>
                <c:pt idx="66">
                  <c:v>6.0000000000000001E-3</c:v>
                </c:pt>
                <c:pt idx="67">
                  <c:v>6.0000000000000001E-3</c:v>
                </c:pt>
                <c:pt idx="68">
                  <c:v>6.0000000000000001E-3</c:v>
                </c:pt>
                <c:pt idx="69">
                  <c:v>6.0000000000000001E-3</c:v>
                </c:pt>
                <c:pt idx="70">
                  <c:v>6.0000000000000001E-3</c:v>
                </c:pt>
                <c:pt idx="71">
                  <c:v>6.0000000000000001E-3</c:v>
                </c:pt>
                <c:pt idx="72">
                  <c:v>6.0000000000000001E-3</c:v>
                </c:pt>
                <c:pt idx="73">
                  <c:v>6.0000000000000001E-3</c:v>
                </c:pt>
                <c:pt idx="74">
                  <c:v>6.0000000000000001E-3</c:v>
                </c:pt>
                <c:pt idx="75">
                  <c:v>6.0000000000000001E-3</c:v>
                </c:pt>
                <c:pt idx="76">
                  <c:v>6.0000000000000001E-3</c:v>
                </c:pt>
                <c:pt idx="77">
                  <c:v>6.0000000000000001E-3</c:v>
                </c:pt>
                <c:pt idx="78">
                  <c:v>6.0000000000000001E-3</c:v>
                </c:pt>
                <c:pt idx="79">
                  <c:v>6.0000000000000001E-3</c:v>
                </c:pt>
              </c:numCache>
            </c:numRef>
          </c:val>
        </c:ser>
        <c:ser>
          <c:idx val="28"/>
          <c:order val="29"/>
          <c:tx>
            <c:strRef>
              <c:f>GRAPH!$AE$1</c:f>
              <c:strCache>
                <c:ptCount val="1"/>
                <c:pt idx="0">
                  <c:v>71</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GRAPH!$AE$2:$AE$81</c:f>
              <c:numCache>
                <c:formatCode>General</c:formatCode>
                <c:ptCount val="80"/>
                <c:pt idx="0">
                  <c:v>2.110543826847544E-2</c:v>
                </c:pt>
                <c:pt idx="1">
                  <c:v>1.9725430141034783E-2</c:v>
                </c:pt>
                <c:pt idx="2">
                  <c:v>1.8345479774886098E-2</c:v>
                </c:pt>
                <c:pt idx="3">
                  <c:v>1.6966253382224461E-2</c:v>
                </c:pt>
                <c:pt idx="4">
                  <c:v>1.5607793518931601E-2</c:v>
                </c:pt>
                <c:pt idx="5">
                  <c:v>1.4380442342518784E-2</c:v>
                </c:pt>
                <c:pt idx="6">
                  <c:v>1.3405340813291922E-2</c:v>
                </c:pt>
                <c:pt idx="7">
                  <c:v>1.2738095489748913E-2</c:v>
                </c:pt>
                <c:pt idx="8">
                  <c:v>1.2325387194143667E-2</c:v>
                </c:pt>
                <c:pt idx="9">
                  <c:v>1.2093841534995042E-2</c:v>
                </c:pt>
                <c:pt idx="10">
                  <c:v>1.2020813162127109E-2</c:v>
                </c:pt>
                <c:pt idx="11">
                  <c:v>1.2101303451861334E-2</c:v>
                </c:pt>
                <c:pt idx="12">
                  <c:v>1.2386832294982497E-2</c:v>
                </c:pt>
                <c:pt idx="13">
                  <c:v>1.2901884717222645E-2</c:v>
                </c:pt>
                <c:pt idx="14">
                  <c:v>1.3635017816448269E-2</c:v>
                </c:pt>
                <c:pt idx="15">
                  <c:v>1.4623809171167235E-2</c:v>
                </c:pt>
                <c:pt idx="16">
                  <c:v>1.5889095204425274E-2</c:v>
                </c:pt>
                <c:pt idx="17">
                  <c:v>1.7337074988283074E-2</c:v>
                </c:pt>
                <c:pt idx="18">
                  <c:v>1.8848220724597908E-2</c:v>
                </c:pt>
                <c:pt idx="19">
                  <c:v>2.0272305396517254E-2</c:v>
                </c:pt>
                <c:pt idx="20">
                  <c:v>2.1475706985720988E-2</c:v>
                </c:pt>
                <c:pt idx="21">
                  <c:v>2.229507495408789E-2</c:v>
                </c:pt>
                <c:pt idx="22">
                  <c:v>2.2516876984720713E-2</c:v>
                </c:pt>
                <c:pt idx="23">
                  <c:v>2.1881951729041393E-2</c:v>
                </c:pt>
                <c:pt idx="24">
                  <c:v>2.0246892860248944E-2</c:v>
                </c:pt>
                <c:pt idx="25">
                  <c:v>1.7665121514827353E-2</c:v>
                </c:pt>
                <c:pt idx="26">
                  <c:v>1.4388155537258029E-2</c:v>
                </c:pt>
                <c:pt idx="27">
                  <c:v>1.0785951771578373E-2</c:v>
                </c:pt>
                <c:pt idx="28">
                  <c:v>7.2913686105384734E-3</c:v>
                </c:pt>
                <c:pt idx="29">
                  <c:v>4.2912948585308586E-3</c:v>
                </c:pt>
                <c:pt idx="30">
                  <c:v>2.1063318496640226E-3</c:v>
                </c:pt>
                <c:pt idx="31">
                  <c:v>8.6494877508969115E-4</c:v>
                </c:pt>
                <c:pt idx="32">
                  <c:v>6.3124896968458355E-4</c:v>
                </c:pt>
                <c:pt idx="33">
                  <c:v>1.3882859043945484E-3</c:v>
                </c:pt>
                <c:pt idx="34">
                  <c:v>2.9337167937476538E-3</c:v>
                </c:pt>
                <c:pt idx="35">
                  <c:v>4.9388005667466706E-3</c:v>
                </c:pt>
                <c:pt idx="36">
                  <c:v>6.9690812019860271E-3</c:v>
                </c:pt>
                <c:pt idx="37">
                  <c:v>8.5549769090587091E-3</c:v>
                </c:pt>
                <c:pt idx="38">
                  <c:v>9.3103510295304837E-3</c:v>
                </c:pt>
                <c:pt idx="39">
                  <c:v>9.0753524758494519E-3</c:v>
                </c:pt>
                <c:pt idx="40">
                  <c:v>7.9707013606039601E-3</c:v>
                </c:pt>
                <c:pt idx="41">
                  <c:v>6.3441711702389991E-3</c:v>
                </c:pt>
                <c:pt idx="42">
                  <c:v>4.620571254926098E-3</c:v>
                </c:pt>
                <c:pt idx="43">
                  <c:v>3.1575708231038613E-3</c:v>
                </c:pt>
                <c:pt idx="44">
                  <c:v>2.1775498603886501E-3</c:v>
                </c:pt>
                <c:pt idx="45">
                  <c:v>1.8425750813295672E-3</c:v>
                </c:pt>
                <c:pt idx="46">
                  <c:v>2.228219046404134E-3</c:v>
                </c:pt>
                <c:pt idx="47">
                  <c:v>3.3624939202595572E-3</c:v>
                </c:pt>
                <c:pt idx="48">
                  <c:v>5.2094662938533265E-3</c:v>
                </c:pt>
                <c:pt idx="49">
                  <c:v>6.0000000000000001E-3</c:v>
                </c:pt>
                <c:pt idx="50">
                  <c:v>6.0000000000000001E-3</c:v>
                </c:pt>
                <c:pt idx="51">
                  <c:v>6.0000000000000001E-3</c:v>
                </c:pt>
                <c:pt idx="52">
                  <c:v>6.0000000000000001E-3</c:v>
                </c:pt>
                <c:pt idx="53">
                  <c:v>6.0000000000000001E-3</c:v>
                </c:pt>
                <c:pt idx="54">
                  <c:v>6.0000000000000001E-3</c:v>
                </c:pt>
                <c:pt idx="55">
                  <c:v>6.0000000000000001E-3</c:v>
                </c:pt>
                <c:pt idx="56">
                  <c:v>6.0000000000000001E-3</c:v>
                </c:pt>
                <c:pt idx="57">
                  <c:v>6.0000000000000001E-3</c:v>
                </c:pt>
                <c:pt idx="58">
                  <c:v>6.0000000000000001E-3</c:v>
                </c:pt>
                <c:pt idx="59">
                  <c:v>6.0000000000000001E-3</c:v>
                </c:pt>
                <c:pt idx="60">
                  <c:v>6.0000000000000001E-3</c:v>
                </c:pt>
                <c:pt idx="61">
                  <c:v>6.0000000000000001E-3</c:v>
                </c:pt>
                <c:pt idx="62">
                  <c:v>6.0000000000000001E-3</c:v>
                </c:pt>
                <c:pt idx="63">
                  <c:v>6.0000000000000001E-3</c:v>
                </c:pt>
                <c:pt idx="64">
                  <c:v>6.0000000000000001E-3</c:v>
                </c:pt>
                <c:pt idx="65">
                  <c:v>6.0000000000000001E-3</c:v>
                </c:pt>
                <c:pt idx="66">
                  <c:v>6.0000000000000001E-3</c:v>
                </c:pt>
                <c:pt idx="67">
                  <c:v>6.0000000000000001E-3</c:v>
                </c:pt>
                <c:pt idx="68">
                  <c:v>6.0000000000000001E-3</c:v>
                </c:pt>
                <c:pt idx="69">
                  <c:v>6.0000000000000001E-3</c:v>
                </c:pt>
                <c:pt idx="70">
                  <c:v>6.0000000000000001E-3</c:v>
                </c:pt>
                <c:pt idx="71">
                  <c:v>6.0000000000000001E-3</c:v>
                </c:pt>
                <c:pt idx="72">
                  <c:v>6.0000000000000001E-3</c:v>
                </c:pt>
                <c:pt idx="73">
                  <c:v>6.0000000000000001E-3</c:v>
                </c:pt>
                <c:pt idx="74">
                  <c:v>6.0000000000000001E-3</c:v>
                </c:pt>
                <c:pt idx="75">
                  <c:v>6.0000000000000001E-3</c:v>
                </c:pt>
                <c:pt idx="76">
                  <c:v>6.0000000000000001E-3</c:v>
                </c:pt>
                <c:pt idx="77">
                  <c:v>6.0000000000000001E-3</c:v>
                </c:pt>
                <c:pt idx="78">
                  <c:v>6.0000000000000001E-3</c:v>
                </c:pt>
                <c:pt idx="79">
                  <c:v>6.0000000000000001E-3</c:v>
                </c:pt>
              </c:numCache>
            </c:numRef>
          </c:val>
        </c:ser>
        <c:ser>
          <c:idx val="29"/>
          <c:order val="30"/>
          <c:tx>
            <c:strRef>
              <c:f>GRAPH!$AF$1</c:f>
              <c:strCache>
                <c:ptCount val="1"/>
                <c:pt idx="0">
                  <c:v>70</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GRAPH!$AF$2:$AF$81</c:f>
              <c:numCache>
                <c:formatCode>General</c:formatCode>
                <c:ptCount val="80"/>
                <c:pt idx="0">
                  <c:v>2.1297380569320734E-2</c:v>
                </c:pt>
                <c:pt idx="1">
                  <c:v>1.9784871465119869E-2</c:v>
                </c:pt>
                <c:pt idx="2">
                  <c:v>1.8274669853980408E-2</c:v>
                </c:pt>
                <c:pt idx="3">
                  <c:v>1.6774703410125769E-2</c:v>
                </c:pt>
                <c:pt idx="4">
                  <c:v>1.5315685556999026E-2</c:v>
                </c:pt>
                <c:pt idx="5">
                  <c:v>1.4022142250804004E-2</c:v>
                </c:pt>
                <c:pt idx="6">
                  <c:v>1.3016095990674104E-2</c:v>
                </c:pt>
                <c:pt idx="7">
                  <c:v>1.2344568847043491E-2</c:v>
                </c:pt>
                <c:pt idx="8">
                  <c:v>1.1939475638295338E-2</c:v>
                </c:pt>
                <c:pt idx="9">
                  <c:v>1.1722582673203807E-2</c:v>
                </c:pt>
                <c:pt idx="10">
                  <c:v>1.1675539995562811E-2</c:v>
                </c:pt>
                <c:pt idx="11">
                  <c:v>1.1806665651531878E-2</c:v>
                </c:pt>
                <c:pt idx="12">
                  <c:v>1.217987877317217E-2</c:v>
                </c:pt>
                <c:pt idx="13">
                  <c:v>1.2822543216866489E-2</c:v>
                </c:pt>
                <c:pt idx="14">
                  <c:v>1.3715275730526666E-2</c:v>
                </c:pt>
                <c:pt idx="15">
                  <c:v>1.4868355727299276E-2</c:v>
                </c:pt>
                <c:pt idx="16">
                  <c:v>1.6250875038673729E-2</c:v>
                </c:pt>
                <c:pt idx="17">
                  <c:v>1.7715710900284898E-2</c:v>
                </c:pt>
                <c:pt idx="18">
                  <c:v>1.9109465901579914E-2</c:v>
                </c:pt>
                <c:pt idx="19">
                  <c:v>2.0303029370574488E-2</c:v>
                </c:pt>
                <c:pt idx="20">
                  <c:v>2.1216533649785818E-2</c:v>
                </c:pt>
                <c:pt idx="21">
                  <c:v>2.1740595058376666E-2</c:v>
                </c:pt>
                <c:pt idx="22">
                  <c:v>2.1698013474993116E-2</c:v>
                </c:pt>
                <c:pt idx="23">
                  <c:v>2.0850065352873481E-2</c:v>
                </c:pt>
                <c:pt idx="24">
                  <c:v>1.9066591238091291E-2</c:v>
                </c:pt>
                <c:pt idx="25">
                  <c:v>1.6411557555851441E-2</c:v>
                </c:pt>
                <c:pt idx="26">
                  <c:v>1.3144476181674469E-2</c:v>
                </c:pt>
                <c:pt idx="27">
                  <c:v>9.6331950370898145E-3</c:v>
                </c:pt>
                <c:pt idx="28">
                  <c:v>6.2946768934089015E-3</c:v>
                </c:pt>
                <c:pt idx="29">
                  <c:v>3.4981628821080246E-3</c:v>
                </c:pt>
                <c:pt idx="30">
                  <c:v>1.5449037079858785E-3</c:v>
                </c:pt>
                <c:pt idx="31">
                  <c:v>5.3550852901307344E-4</c:v>
                </c:pt>
                <c:pt idx="32">
                  <c:v>5.1251224020643082E-4</c:v>
                </c:pt>
                <c:pt idx="33">
                  <c:v>1.4496027211650109E-3</c:v>
                </c:pt>
                <c:pt idx="34">
                  <c:v>3.1454375838518844E-3</c:v>
                </c:pt>
                <c:pt idx="35">
                  <c:v>5.2626946909836159E-3</c:v>
                </c:pt>
                <c:pt idx="36">
                  <c:v>7.3565517104522415E-3</c:v>
                </c:pt>
                <c:pt idx="37">
                  <c:v>8.9425930062729808E-3</c:v>
                </c:pt>
                <c:pt idx="38">
                  <c:v>9.6279514641766095E-3</c:v>
                </c:pt>
                <c:pt idx="39">
                  <c:v>9.2819009146299924E-3</c:v>
                </c:pt>
                <c:pt idx="40">
                  <c:v>8.0654418080977619E-3</c:v>
                </c:pt>
                <c:pt idx="41">
                  <c:v>6.3575986309786225E-3</c:v>
                </c:pt>
                <c:pt idx="42">
                  <c:v>4.6051867002732116E-3</c:v>
                </c:pt>
                <c:pt idx="43">
                  <c:v>3.1745304263578467E-3</c:v>
                </c:pt>
                <c:pt idx="44">
                  <c:v>2.2783573084186326E-3</c:v>
                </c:pt>
                <c:pt idx="45">
                  <c:v>2.0580185164916776E-3</c:v>
                </c:pt>
                <c:pt idx="46">
                  <c:v>2.5751711595675131E-3</c:v>
                </c:pt>
                <c:pt idx="47">
                  <c:v>3.845173822457193E-3</c:v>
                </c:pt>
                <c:pt idx="48">
                  <c:v>5.8242963158553485E-3</c:v>
                </c:pt>
                <c:pt idx="49">
                  <c:v>5.0000000000000001E-3</c:v>
                </c:pt>
                <c:pt idx="50">
                  <c:v>5.0000000000000001E-3</c:v>
                </c:pt>
                <c:pt idx="51">
                  <c:v>5.0000000000000001E-3</c:v>
                </c:pt>
                <c:pt idx="52">
                  <c:v>5.0000000000000001E-3</c:v>
                </c:pt>
                <c:pt idx="53">
                  <c:v>5.0000000000000001E-3</c:v>
                </c:pt>
                <c:pt idx="54">
                  <c:v>5.0000000000000001E-3</c:v>
                </c:pt>
                <c:pt idx="55">
                  <c:v>5.0000000000000001E-3</c:v>
                </c:pt>
                <c:pt idx="56">
                  <c:v>5.0000000000000001E-3</c:v>
                </c:pt>
                <c:pt idx="57">
                  <c:v>5.0000000000000001E-3</c:v>
                </c:pt>
                <c:pt idx="58">
                  <c:v>5.0000000000000001E-3</c:v>
                </c:pt>
                <c:pt idx="59">
                  <c:v>5.0000000000000001E-3</c:v>
                </c:pt>
                <c:pt idx="60">
                  <c:v>5.0000000000000001E-3</c:v>
                </c:pt>
                <c:pt idx="61">
                  <c:v>5.0000000000000001E-3</c:v>
                </c:pt>
                <c:pt idx="62">
                  <c:v>5.0000000000000001E-3</c:v>
                </c:pt>
                <c:pt idx="63">
                  <c:v>5.0000000000000001E-3</c:v>
                </c:pt>
                <c:pt idx="64">
                  <c:v>5.0000000000000001E-3</c:v>
                </c:pt>
                <c:pt idx="65">
                  <c:v>5.0000000000000001E-3</c:v>
                </c:pt>
                <c:pt idx="66">
                  <c:v>5.0000000000000001E-3</c:v>
                </c:pt>
                <c:pt idx="67">
                  <c:v>5.0000000000000001E-3</c:v>
                </c:pt>
                <c:pt idx="68">
                  <c:v>5.0000000000000001E-3</c:v>
                </c:pt>
                <c:pt idx="69">
                  <c:v>5.0000000000000001E-3</c:v>
                </c:pt>
                <c:pt idx="70">
                  <c:v>5.0000000000000001E-3</c:v>
                </c:pt>
                <c:pt idx="71">
                  <c:v>5.0000000000000001E-3</c:v>
                </c:pt>
                <c:pt idx="72">
                  <c:v>5.0000000000000001E-3</c:v>
                </c:pt>
                <c:pt idx="73">
                  <c:v>5.0000000000000001E-3</c:v>
                </c:pt>
                <c:pt idx="74">
                  <c:v>5.0000000000000001E-3</c:v>
                </c:pt>
                <c:pt idx="75">
                  <c:v>5.0000000000000001E-3</c:v>
                </c:pt>
                <c:pt idx="76">
                  <c:v>5.0000000000000001E-3</c:v>
                </c:pt>
                <c:pt idx="77">
                  <c:v>5.0000000000000001E-3</c:v>
                </c:pt>
                <c:pt idx="78">
                  <c:v>5.0000000000000001E-3</c:v>
                </c:pt>
                <c:pt idx="79">
                  <c:v>5.0000000000000001E-3</c:v>
                </c:pt>
              </c:numCache>
            </c:numRef>
          </c:val>
        </c:ser>
        <c:ser>
          <c:idx val="30"/>
          <c:order val="31"/>
          <c:tx>
            <c:strRef>
              <c:f>GRAPH!$AG$1</c:f>
              <c:strCache>
                <c:ptCount val="1"/>
                <c:pt idx="0">
                  <c:v>69</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GRAPH!$AG$2:$AG$81</c:f>
              <c:numCache>
                <c:formatCode>General</c:formatCode>
                <c:ptCount val="80"/>
                <c:pt idx="0">
                  <c:v>2.1658141365504591E-2</c:v>
                </c:pt>
                <c:pt idx="1">
                  <c:v>1.9960289876835069E-2</c:v>
                </c:pt>
                <c:pt idx="2">
                  <c:v>1.8265932733619872E-2</c:v>
                </c:pt>
                <c:pt idx="3">
                  <c:v>1.6592994380849269E-2</c:v>
                </c:pt>
                <c:pt idx="4">
                  <c:v>1.4988042985315309E-2</c:v>
                </c:pt>
                <c:pt idx="5">
                  <c:v>1.3593460290427073E-2</c:v>
                </c:pt>
                <c:pt idx="6">
                  <c:v>1.2527289476277015E-2</c:v>
                </c:pt>
                <c:pt idx="7">
                  <c:v>1.182401091899421E-2</c:v>
                </c:pt>
                <c:pt idx="8">
                  <c:v>1.1401379901838316E-2</c:v>
                </c:pt>
                <c:pt idx="9">
                  <c:v>1.1181037935445781E-2</c:v>
                </c:pt>
                <c:pt idx="10">
                  <c:v>1.1152080154080202E-2</c:v>
                </c:pt>
                <c:pt idx="11">
                  <c:v>1.1340865932480515E-2</c:v>
                </c:pt>
                <c:pt idx="12">
                  <c:v>1.1823649360791166E-2</c:v>
                </c:pt>
                <c:pt idx="13">
                  <c:v>1.2625861376811209E-2</c:v>
                </c:pt>
                <c:pt idx="14">
                  <c:v>1.3715000474622374E-2</c:v>
                </c:pt>
                <c:pt idx="15">
                  <c:v>1.5065922729184944E-2</c:v>
                </c:pt>
                <c:pt idx="16">
                  <c:v>1.6583836129918428E-2</c:v>
                </c:pt>
                <c:pt idx="17">
                  <c:v>1.8063652877956304E-2</c:v>
                </c:pt>
                <c:pt idx="18">
                  <c:v>1.9319202665046276E-2</c:v>
                </c:pt>
                <c:pt idx="19">
                  <c:v>2.0255660874898052E-2</c:v>
                </c:pt>
                <c:pt idx="20">
                  <c:v>2.0862965930714461E-2</c:v>
                </c:pt>
                <c:pt idx="21">
                  <c:v>2.1097856226118927E-2</c:v>
                </c:pt>
                <c:pt idx="22">
                  <c:v>2.0822639326110504E-2</c:v>
                </c:pt>
                <c:pt idx="23">
                  <c:v>1.9815329156778749E-2</c:v>
                </c:pt>
                <c:pt idx="24">
                  <c:v>1.7950984552445259E-2</c:v>
                </c:pt>
                <c:pt idx="25">
                  <c:v>1.529498959298714E-2</c:v>
                </c:pt>
                <c:pt idx="26">
                  <c:v>1.2105843640905944E-2</c:v>
                </c:pt>
                <c:pt idx="27">
                  <c:v>8.7386337115924473E-3</c:v>
                </c:pt>
                <c:pt idx="28">
                  <c:v>5.5835083829538501E-3</c:v>
                </c:pt>
                <c:pt idx="29">
                  <c:v>2.9876695015128574E-3</c:v>
                </c:pt>
                <c:pt idx="30">
                  <c:v>1.2364447965124148E-3</c:v>
                </c:pt>
                <c:pt idx="31">
                  <c:v>4.077533313451287E-4</c:v>
                </c:pt>
                <c:pt idx="32">
                  <c:v>5.3169133283514913E-4</c:v>
                </c:pt>
                <c:pt idx="33">
                  <c:v>1.5838858367518416E-3</c:v>
                </c:pt>
                <c:pt idx="34">
                  <c:v>3.376854309505517E-3</c:v>
                </c:pt>
                <c:pt idx="35">
                  <c:v>5.5690652715112421E-3</c:v>
                </c:pt>
                <c:pt idx="36">
                  <c:v>7.7071696931368949E-3</c:v>
                </c:pt>
                <c:pt idx="37">
                  <c:v>9.289984494343817E-3</c:v>
                </c:pt>
                <c:pt idx="38">
                  <c:v>9.9114010068683811E-3</c:v>
                </c:pt>
                <c:pt idx="39">
                  <c:v>9.4687919829835598E-3</c:v>
                </c:pt>
                <c:pt idx="40">
                  <c:v>8.1609641694961876E-3</c:v>
                </c:pt>
                <c:pt idx="41">
                  <c:v>6.3925960658366421E-3</c:v>
                </c:pt>
                <c:pt idx="42">
                  <c:v>4.6307990096745577E-3</c:v>
                </c:pt>
                <c:pt idx="43">
                  <c:v>3.2547723390723426E-3</c:v>
                </c:pt>
                <c:pt idx="44">
                  <c:v>2.4665312478544532E-3</c:v>
                </c:pt>
                <c:pt idx="45">
                  <c:v>2.3787257727043709E-3</c:v>
                </c:pt>
                <c:pt idx="46">
                  <c:v>3.0335122677924709E-3</c:v>
                </c:pt>
                <c:pt idx="47">
                  <c:v>4.4291491634006475E-3</c:v>
                </c:pt>
                <c:pt idx="48">
                  <c:v>6.5166447343357747E-3</c:v>
                </c:pt>
                <c:pt idx="49">
                  <c:v>5.0000000000000001E-3</c:v>
                </c:pt>
                <c:pt idx="50">
                  <c:v>5.0000000000000001E-3</c:v>
                </c:pt>
                <c:pt idx="51">
                  <c:v>5.0000000000000001E-3</c:v>
                </c:pt>
                <c:pt idx="52">
                  <c:v>5.0000000000000001E-3</c:v>
                </c:pt>
                <c:pt idx="53">
                  <c:v>5.0000000000000001E-3</c:v>
                </c:pt>
                <c:pt idx="54">
                  <c:v>5.0000000000000001E-3</c:v>
                </c:pt>
                <c:pt idx="55">
                  <c:v>5.0000000000000001E-3</c:v>
                </c:pt>
                <c:pt idx="56">
                  <c:v>5.0000000000000001E-3</c:v>
                </c:pt>
                <c:pt idx="57">
                  <c:v>5.0000000000000001E-3</c:v>
                </c:pt>
                <c:pt idx="58">
                  <c:v>5.0000000000000001E-3</c:v>
                </c:pt>
                <c:pt idx="59">
                  <c:v>5.0000000000000001E-3</c:v>
                </c:pt>
                <c:pt idx="60">
                  <c:v>5.0000000000000001E-3</c:v>
                </c:pt>
                <c:pt idx="61">
                  <c:v>5.0000000000000001E-3</c:v>
                </c:pt>
                <c:pt idx="62">
                  <c:v>5.0000000000000001E-3</c:v>
                </c:pt>
                <c:pt idx="63">
                  <c:v>5.0000000000000001E-3</c:v>
                </c:pt>
                <c:pt idx="64">
                  <c:v>5.0000000000000001E-3</c:v>
                </c:pt>
                <c:pt idx="65">
                  <c:v>5.0000000000000001E-3</c:v>
                </c:pt>
                <c:pt idx="66">
                  <c:v>5.0000000000000001E-3</c:v>
                </c:pt>
                <c:pt idx="67">
                  <c:v>5.0000000000000001E-3</c:v>
                </c:pt>
                <c:pt idx="68">
                  <c:v>5.0000000000000001E-3</c:v>
                </c:pt>
                <c:pt idx="69">
                  <c:v>5.0000000000000001E-3</c:v>
                </c:pt>
                <c:pt idx="70">
                  <c:v>5.0000000000000001E-3</c:v>
                </c:pt>
                <c:pt idx="71">
                  <c:v>5.0000000000000001E-3</c:v>
                </c:pt>
                <c:pt idx="72">
                  <c:v>5.0000000000000001E-3</c:v>
                </c:pt>
                <c:pt idx="73">
                  <c:v>5.0000000000000001E-3</c:v>
                </c:pt>
                <c:pt idx="74">
                  <c:v>5.0000000000000001E-3</c:v>
                </c:pt>
                <c:pt idx="75">
                  <c:v>5.0000000000000001E-3</c:v>
                </c:pt>
                <c:pt idx="76">
                  <c:v>5.0000000000000001E-3</c:v>
                </c:pt>
                <c:pt idx="77">
                  <c:v>5.0000000000000001E-3</c:v>
                </c:pt>
                <c:pt idx="78">
                  <c:v>5.0000000000000001E-3</c:v>
                </c:pt>
                <c:pt idx="79">
                  <c:v>5.0000000000000001E-3</c:v>
                </c:pt>
              </c:numCache>
            </c:numRef>
          </c:val>
        </c:ser>
        <c:ser>
          <c:idx val="31"/>
          <c:order val="32"/>
          <c:tx>
            <c:strRef>
              <c:f>GRAPH!$AH$1</c:f>
              <c:strCache>
                <c:ptCount val="1"/>
                <c:pt idx="0">
                  <c:v>68</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GRAPH!$AH$2:$AH$81</c:f>
              <c:numCache>
                <c:formatCode>General</c:formatCode>
                <c:ptCount val="80"/>
                <c:pt idx="0">
                  <c:v>2.2267535698707541E-2</c:v>
                </c:pt>
                <c:pt idx="1">
                  <c:v>2.0337418525798623E-2</c:v>
                </c:pt>
                <c:pt idx="2">
                  <c:v>1.8410233453846403E-2</c:v>
                </c:pt>
                <c:pt idx="3">
                  <c:v>1.6513927318194899E-2</c:v>
                </c:pt>
                <c:pt idx="4">
                  <c:v>1.4711747786963381E-2</c:v>
                </c:pt>
                <c:pt idx="5">
                  <c:v>1.3165133340559243E-2</c:v>
                </c:pt>
                <c:pt idx="6">
                  <c:v>1.1989294968234643E-2</c:v>
                </c:pt>
                <c:pt idx="7">
                  <c:v>1.1209229376325291E-2</c:v>
                </c:pt>
                <c:pt idx="8">
                  <c:v>1.0734013850911439E-2</c:v>
                </c:pt>
                <c:pt idx="9">
                  <c:v>1.0490849384828027E-2</c:v>
                </c:pt>
                <c:pt idx="10">
                  <c:v>1.0478123997728961E-2</c:v>
                </c:pt>
                <c:pt idx="11">
                  <c:v>1.0737815881847856E-2</c:v>
                </c:pt>
                <c:pt idx="12">
                  <c:v>1.1351306606183109E-2</c:v>
                </c:pt>
                <c:pt idx="13">
                  <c:v>1.2332370678721616E-2</c:v>
                </c:pt>
                <c:pt idx="14">
                  <c:v>1.3626512765344878E-2</c:v>
                </c:pt>
                <c:pt idx="15">
                  <c:v>1.5168028084967755E-2</c:v>
                </c:pt>
                <c:pt idx="16">
                  <c:v>1.6800494476626793E-2</c:v>
                </c:pt>
                <c:pt idx="17">
                  <c:v>1.8271995842547462E-2</c:v>
                </c:pt>
                <c:pt idx="18">
                  <c:v>1.9375968687483924E-2</c:v>
                </c:pt>
                <c:pt idx="19">
                  <c:v>2.0059098029048372E-2</c:v>
                </c:pt>
                <c:pt idx="20">
                  <c:v>2.038336741754998E-2</c:v>
                </c:pt>
                <c:pt idx="21">
                  <c:v>2.037188069927065E-2</c:v>
                </c:pt>
                <c:pt idx="22">
                  <c:v>1.9924170921487683E-2</c:v>
                </c:pt>
                <c:pt idx="23">
                  <c:v>1.883151614700429E-2</c:v>
                </c:pt>
                <c:pt idx="24">
                  <c:v>1.6968362027118489E-2</c:v>
                </c:pt>
                <c:pt idx="25">
                  <c:v>1.4392292164465914E-2</c:v>
                </c:pt>
                <c:pt idx="26">
                  <c:v>1.135056828592973E-2</c:v>
                </c:pt>
                <c:pt idx="27">
                  <c:v>8.1741005889843787E-3</c:v>
                </c:pt>
                <c:pt idx="28">
                  <c:v>5.2164702230405036E-3</c:v>
                </c:pt>
                <c:pt idx="29">
                  <c:v>2.7998852602379998E-3</c:v>
                </c:pt>
                <c:pt idx="30">
                  <c:v>1.1978695765397784E-3</c:v>
                </c:pt>
                <c:pt idx="31">
                  <c:v>4.7780837368605056E-4</c:v>
                </c:pt>
                <c:pt idx="32">
                  <c:v>6.6988835223658061E-4</c:v>
                </c:pt>
                <c:pt idx="33">
                  <c:v>1.7627472348540341E-3</c:v>
                </c:pt>
                <c:pt idx="34">
                  <c:v>3.5911739716977253E-3</c:v>
                </c:pt>
                <c:pt idx="35">
                  <c:v>5.8151847841854121E-3</c:v>
                </c:pt>
                <c:pt idx="36">
                  <c:v>7.9760448813073204E-3</c:v>
                </c:pt>
                <c:pt idx="37">
                  <c:v>9.5571822141973239E-3</c:v>
                </c:pt>
                <c:pt idx="38">
                  <c:v>1.0136812326360323E-2</c:v>
                </c:pt>
                <c:pt idx="39">
                  <c:v>9.6329793269898101E-3</c:v>
                </c:pt>
                <c:pt idx="40">
                  <c:v>8.273550957076492E-3</c:v>
                </c:pt>
                <c:pt idx="41">
                  <c:v>6.4796780599634118E-3</c:v>
                </c:pt>
                <c:pt idx="42">
                  <c:v>4.7353483730832036E-3</c:v>
                </c:pt>
                <c:pt idx="43">
                  <c:v>3.434931235715033E-3</c:v>
                </c:pt>
                <c:pt idx="44">
                  <c:v>2.7713423185409258E-3</c:v>
                </c:pt>
                <c:pt idx="45">
                  <c:v>2.8267960227142952E-3</c:v>
                </c:pt>
                <c:pt idx="46">
                  <c:v>3.61944595044561E-3</c:v>
                </c:pt>
                <c:pt idx="47">
                  <c:v>5.1254760533729904E-3</c:v>
                </c:pt>
                <c:pt idx="48">
                  <c:v>7.2899245196718088E-3</c:v>
                </c:pt>
                <c:pt idx="49">
                  <c:v>5.0000000000000001E-3</c:v>
                </c:pt>
                <c:pt idx="50">
                  <c:v>5.0000000000000001E-3</c:v>
                </c:pt>
                <c:pt idx="51">
                  <c:v>5.0000000000000001E-3</c:v>
                </c:pt>
                <c:pt idx="52">
                  <c:v>5.0000000000000001E-3</c:v>
                </c:pt>
                <c:pt idx="53">
                  <c:v>5.0000000000000001E-3</c:v>
                </c:pt>
                <c:pt idx="54">
                  <c:v>5.0000000000000001E-3</c:v>
                </c:pt>
                <c:pt idx="55">
                  <c:v>5.0000000000000001E-3</c:v>
                </c:pt>
                <c:pt idx="56">
                  <c:v>5.0000000000000001E-3</c:v>
                </c:pt>
                <c:pt idx="57">
                  <c:v>5.0000000000000001E-3</c:v>
                </c:pt>
                <c:pt idx="58">
                  <c:v>5.0000000000000001E-3</c:v>
                </c:pt>
                <c:pt idx="59">
                  <c:v>5.0000000000000001E-3</c:v>
                </c:pt>
                <c:pt idx="60">
                  <c:v>5.0000000000000001E-3</c:v>
                </c:pt>
                <c:pt idx="61">
                  <c:v>5.0000000000000001E-3</c:v>
                </c:pt>
                <c:pt idx="62">
                  <c:v>5.0000000000000001E-3</c:v>
                </c:pt>
                <c:pt idx="63">
                  <c:v>5.0000000000000001E-3</c:v>
                </c:pt>
                <c:pt idx="64">
                  <c:v>5.0000000000000001E-3</c:v>
                </c:pt>
                <c:pt idx="65">
                  <c:v>5.0000000000000001E-3</c:v>
                </c:pt>
                <c:pt idx="66">
                  <c:v>5.0000000000000001E-3</c:v>
                </c:pt>
                <c:pt idx="67">
                  <c:v>5.0000000000000001E-3</c:v>
                </c:pt>
                <c:pt idx="68">
                  <c:v>5.0000000000000001E-3</c:v>
                </c:pt>
                <c:pt idx="69">
                  <c:v>5.0000000000000001E-3</c:v>
                </c:pt>
                <c:pt idx="70">
                  <c:v>5.0000000000000001E-3</c:v>
                </c:pt>
                <c:pt idx="71">
                  <c:v>5.0000000000000001E-3</c:v>
                </c:pt>
                <c:pt idx="72">
                  <c:v>5.0000000000000001E-3</c:v>
                </c:pt>
                <c:pt idx="73">
                  <c:v>5.0000000000000001E-3</c:v>
                </c:pt>
                <c:pt idx="74">
                  <c:v>5.0000000000000001E-3</c:v>
                </c:pt>
                <c:pt idx="75">
                  <c:v>5.0000000000000001E-3</c:v>
                </c:pt>
                <c:pt idx="76">
                  <c:v>5.0000000000000001E-3</c:v>
                </c:pt>
                <c:pt idx="77">
                  <c:v>5.0000000000000001E-3</c:v>
                </c:pt>
                <c:pt idx="78">
                  <c:v>5.0000000000000001E-3</c:v>
                </c:pt>
                <c:pt idx="79">
                  <c:v>5.0000000000000001E-3</c:v>
                </c:pt>
              </c:numCache>
            </c:numRef>
          </c:val>
        </c:ser>
        <c:ser>
          <c:idx val="32"/>
          <c:order val="33"/>
          <c:tx>
            <c:strRef>
              <c:f>GRAPH!$AI$1</c:f>
              <c:strCache>
                <c:ptCount val="1"/>
                <c:pt idx="0">
                  <c:v>67</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GRAPH!$AI$2:$AI$81</c:f>
              <c:numCache>
                <c:formatCode>General</c:formatCode>
                <c:ptCount val="80"/>
                <c:pt idx="0">
                  <c:v>2.3165964011982232E-2</c:v>
                </c:pt>
                <c:pt idx="1">
                  <c:v>2.0969628909248694E-2</c:v>
                </c:pt>
                <c:pt idx="2">
                  <c:v>1.8773672494024285E-2</c:v>
                </c:pt>
                <c:pt idx="3">
                  <c:v>1.6612903085670316E-2</c:v>
                </c:pt>
                <c:pt idx="4">
                  <c:v>1.4564312496784138E-2</c:v>
                </c:pt>
                <c:pt idx="5">
                  <c:v>1.2806611647141031E-2</c:v>
                </c:pt>
                <c:pt idx="6">
                  <c:v>1.145904623680416E-2</c:v>
                </c:pt>
                <c:pt idx="7">
                  <c:v>1.0547267798068249E-2</c:v>
                </c:pt>
                <c:pt idx="8">
                  <c:v>9.9810077841090417E-3</c:v>
                </c:pt>
                <c:pt idx="9">
                  <c:v>9.6975773824344857E-3</c:v>
                </c:pt>
                <c:pt idx="10">
                  <c:v>9.7049786931140414E-3</c:v>
                </c:pt>
                <c:pt idx="11">
                  <c:v>1.0050835927789992E-2</c:v>
                </c:pt>
                <c:pt idx="12">
                  <c:v>1.0808408697649985E-2</c:v>
                </c:pt>
                <c:pt idx="13">
                  <c:v>1.1967392970479773E-2</c:v>
                </c:pt>
                <c:pt idx="14">
                  <c:v>1.3440454108845201E-2</c:v>
                </c:pt>
                <c:pt idx="15">
                  <c:v>1.511998938305037E-2</c:v>
                </c:pt>
                <c:pt idx="16">
                  <c:v>1.6804916457858754E-2</c:v>
                </c:pt>
                <c:pt idx="17">
                  <c:v>1.8224241917461192E-2</c:v>
                </c:pt>
                <c:pt idx="18">
                  <c:v>1.9175408045904563E-2</c:v>
                </c:pt>
                <c:pt idx="19">
                  <c:v>1.9645174337264648E-2</c:v>
                </c:pt>
                <c:pt idx="20">
                  <c:v>1.9754241004310225E-2</c:v>
                </c:pt>
                <c:pt idx="21">
                  <c:v>1.9577935473188202E-2</c:v>
                </c:pt>
                <c:pt idx="22">
                  <c:v>1.9044883473607332E-2</c:v>
                </c:pt>
                <c:pt idx="23">
                  <c:v>1.7957839845394119E-2</c:v>
                </c:pt>
                <c:pt idx="24">
                  <c:v>1.6186599545248481E-2</c:v>
                </c:pt>
                <c:pt idx="25">
                  <c:v>1.3772365447098478E-2</c:v>
                </c:pt>
                <c:pt idx="26">
                  <c:v>1.0940963600682196E-2</c:v>
                </c:pt>
                <c:pt idx="27">
                  <c:v>7.9886132784166008E-3</c:v>
                </c:pt>
                <c:pt idx="28">
                  <c:v>5.2261688759571712E-3</c:v>
                </c:pt>
                <c:pt idx="29">
                  <c:v>2.9488281254264059E-3</c:v>
                </c:pt>
                <c:pt idx="30">
                  <c:v>1.4246252143339522E-3</c:v>
                </c:pt>
                <c:pt idx="31">
                  <c:v>7.2754404622743518E-4</c:v>
                </c:pt>
                <c:pt idx="32">
                  <c:v>9.0318080985929416E-4</c:v>
                </c:pt>
                <c:pt idx="33">
                  <c:v>1.9614579793366671E-3</c:v>
                </c:pt>
                <c:pt idx="34">
                  <c:v>3.7612978586377688E-3</c:v>
                </c:pt>
                <c:pt idx="35">
                  <c:v>5.9700930907177208E-3</c:v>
                </c:pt>
                <c:pt idx="36">
                  <c:v>8.1288698241361868E-3</c:v>
                </c:pt>
                <c:pt idx="37">
                  <c:v>9.7116478700792763E-3</c:v>
                </c:pt>
                <c:pt idx="38">
                  <c:v>1.0284210246399139E-2</c:v>
                </c:pt>
                <c:pt idx="39">
                  <c:v>9.7729158731572063E-3</c:v>
                </c:pt>
                <c:pt idx="40">
                  <c:v>8.4185458405994229E-3</c:v>
                </c:pt>
                <c:pt idx="41">
                  <c:v>6.6466126843152118E-3</c:v>
                </c:pt>
                <c:pt idx="42">
                  <c:v>4.9523161206196376E-3</c:v>
                </c:pt>
                <c:pt idx="43">
                  <c:v>3.745106141863852E-3</c:v>
                </c:pt>
                <c:pt idx="44">
                  <c:v>3.2129336780768458E-3</c:v>
                </c:pt>
                <c:pt idx="45">
                  <c:v>3.4130081194659878E-3</c:v>
                </c:pt>
                <c:pt idx="46">
                  <c:v>4.3370347491504813E-3</c:v>
                </c:pt>
                <c:pt idx="47">
                  <c:v>5.9336526852121763E-3</c:v>
                </c:pt>
                <c:pt idx="48">
                  <c:v>8.1379797015247446E-3</c:v>
                </c:pt>
                <c:pt idx="49">
                  <c:v>5.0000000000000001E-3</c:v>
                </c:pt>
                <c:pt idx="50">
                  <c:v>5.0000000000000001E-3</c:v>
                </c:pt>
                <c:pt idx="51">
                  <c:v>5.0000000000000001E-3</c:v>
                </c:pt>
                <c:pt idx="52">
                  <c:v>5.0000000000000001E-3</c:v>
                </c:pt>
                <c:pt idx="53">
                  <c:v>5.0000000000000001E-3</c:v>
                </c:pt>
                <c:pt idx="54">
                  <c:v>5.0000000000000001E-3</c:v>
                </c:pt>
                <c:pt idx="55">
                  <c:v>5.0000000000000001E-3</c:v>
                </c:pt>
                <c:pt idx="56">
                  <c:v>5.0000000000000001E-3</c:v>
                </c:pt>
                <c:pt idx="57">
                  <c:v>5.0000000000000001E-3</c:v>
                </c:pt>
                <c:pt idx="58">
                  <c:v>5.0000000000000001E-3</c:v>
                </c:pt>
                <c:pt idx="59">
                  <c:v>5.0000000000000001E-3</c:v>
                </c:pt>
                <c:pt idx="60">
                  <c:v>5.0000000000000001E-3</c:v>
                </c:pt>
                <c:pt idx="61">
                  <c:v>5.0000000000000001E-3</c:v>
                </c:pt>
                <c:pt idx="62">
                  <c:v>5.0000000000000001E-3</c:v>
                </c:pt>
                <c:pt idx="63">
                  <c:v>5.0000000000000001E-3</c:v>
                </c:pt>
                <c:pt idx="64">
                  <c:v>5.0000000000000001E-3</c:v>
                </c:pt>
                <c:pt idx="65">
                  <c:v>5.0000000000000001E-3</c:v>
                </c:pt>
                <c:pt idx="66">
                  <c:v>5.0000000000000001E-3</c:v>
                </c:pt>
                <c:pt idx="67">
                  <c:v>5.0000000000000001E-3</c:v>
                </c:pt>
                <c:pt idx="68">
                  <c:v>5.0000000000000001E-3</c:v>
                </c:pt>
                <c:pt idx="69">
                  <c:v>5.0000000000000001E-3</c:v>
                </c:pt>
                <c:pt idx="70">
                  <c:v>5.0000000000000001E-3</c:v>
                </c:pt>
                <c:pt idx="71">
                  <c:v>5.0000000000000001E-3</c:v>
                </c:pt>
                <c:pt idx="72">
                  <c:v>5.0000000000000001E-3</c:v>
                </c:pt>
                <c:pt idx="73">
                  <c:v>5.0000000000000001E-3</c:v>
                </c:pt>
                <c:pt idx="74">
                  <c:v>5.0000000000000001E-3</c:v>
                </c:pt>
                <c:pt idx="75">
                  <c:v>5.0000000000000001E-3</c:v>
                </c:pt>
                <c:pt idx="76">
                  <c:v>5.0000000000000001E-3</c:v>
                </c:pt>
                <c:pt idx="77">
                  <c:v>5.0000000000000001E-3</c:v>
                </c:pt>
                <c:pt idx="78">
                  <c:v>5.0000000000000001E-3</c:v>
                </c:pt>
                <c:pt idx="79">
                  <c:v>5.0000000000000001E-3</c:v>
                </c:pt>
              </c:numCache>
            </c:numRef>
          </c:val>
        </c:ser>
        <c:ser>
          <c:idx val="33"/>
          <c:order val="34"/>
          <c:tx>
            <c:strRef>
              <c:f>GRAPH!$AJ$1</c:f>
              <c:strCache>
                <c:ptCount val="1"/>
                <c:pt idx="0">
                  <c:v>66</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GRAPH!$AJ$2:$AJ$81</c:f>
              <c:numCache>
                <c:formatCode>General</c:formatCode>
                <c:ptCount val="80"/>
                <c:pt idx="0">
                  <c:v>2.4341018897802491E-2</c:v>
                </c:pt>
                <c:pt idx="1">
                  <c:v>2.1862854807303544E-2</c:v>
                </c:pt>
                <c:pt idx="2">
                  <c:v>1.9380575358929786E-2</c:v>
                </c:pt>
                <c:pt idx="3">
                  <c:v>1.6930727005280088E-2</c:v>
                </c:pt>
                <c:pt idx="4">
                  <c:v>1.4599207966645711E-2</c:v>
                </c:pt>
                <c:pt idx="5">
                  <c:v>1.2577469057333368E-2</c:v>
                </c:pt>
                <c:pt idx="6">
                  <c:v>1.0999145821698697E-2</c:v>
                </c:pt>
                <c:pt idx="7">
                  <c:v>9.9044310202286434E-3</c:v>
                </c:pt>
                <c:pt idx="8">
                  <c:v>9.2137356137205195E-3</c:v>
                </c:pt>
                <c:pt idx="9">
                  <c:v>8.8762143658616122E-3</c:v>
                </c:pt>
                <c:pt idx="10">
                  <c:v>8.9078172998561245E-3</c:v>
                </c:pt>
                <c:pt idx="11">
                  <c:v>9.3465172057792811E-3</c:v>
                </c:pt>
                <c:pt idx="12">
                  <c:v>1.024200257633967E-2</c:v>
                </c:pt>
                <c:pt idx="13">
                  <c:v>1.1548944739579348E-2</c:v>
                </c:pt>
                <c:pt idx="14">
                  <c:v>1.3138276546157068E-2</c:v>
                </c:pt>
                <c:pt idx="15">
                  <c:v>1.4863805022112042E-2</c:v>
                </c:pt>
                <c:pt idx="16">
                  <c:v>1.6507806269698833E-2</c:v>
                </c:pt>
                <c:pt idx="17">
                  <c:v>1.781921929967345E-2</c:v>
                </c:pt>
                <c:pt idx="18">
                  <c:v>1.863178030851842E-2</c:v>
                </c:pt>
                <c:pt idx="19">
                  <c:v>1.8963006142735939E-2</c:v>
                </c:pt>
                <c:pt idx="20">
                  <c:v>1.8965759306608376E-2</c:v>
                </c:pt>
                <c:pt idx="21">
                  <c:v>1.8740845575231369E-2</c:v>
                </c:pt>
                <c:pt idx="22">
                  <c:v>1.8232858126205453E-2</c:v>
                </c:pt>
                <c:pt idx="23">
                  <c:v>1.7254414286999142E-2</c:v>
                </c:pt>
                <c:pt idx="24">
                  <c:v>1.5667457249781469E-2</c:v>
                </c:pt>
                <c:pt idx="25">
                  <c:v>1.3488977839201999E-2</c:v>
                </c:pt>
                <c:pt idx="26">
                  <c:v>1.0914819400019482E-2</c:v>
                </c:pt>
                <c:pt idx="27">
                  <c:v>8.1993015466996777E-3</c:v>
                </c:pt>
                <c:pt idx="28">
                  <c:v>5.6103855708459216E-3</c:v>
                </c:pt>
                <c:pt idx="29">
                  <c:v>3.416548502142347E-3</c:v>
                </c:pt>
                <c:pt idx="30">
                  <c:v>1.888524069796893E-3</c:v>
                </c:pt>
                <c:pt idx="31">
                  <c:v>1.1267477908570855E-3</c:v>
                </c:pt>
                <c:pt idx="32">
                  <c:v>1.2071876444174068E-3</c:v>
                </c:pt>
                <c:pt idx="33">
                  <c:v>2.1644373694920116E-3</c:v>
                </c:pt>
                <c:pt idx="34">
                  <c:v>3.8761605510244657E-3</c:v>
                </c:pt>
                <c:pt idx="35">
                  <c:v>6.022646904521034E-3</c:v>
                </c:pt>
                <c:pt idx="36">
                  <c:v>8.1510659517611828E-3</c:v>
                </c:pt>
                <c:pt idx="37">
                  <c:v>9.7358142920990209E-3</c:v>
                </c:pt>
                <c:pt idx="38">
                  <c:v>1.034169179015787E-2</c:v>
                </c:pt>
                <c:pt idx="39">
                  <c:v>9.8874156856690876E-3</c:v>
                </c:pt>
                <c:pt idx="40">
                  <c:v>8.6057815548378214E-3</c:v>
                </c:pt>
                <c:pt idx="41">
                  <c:v>6.9126468757432225E-3</c:v>
                </c:pt>
                <c:pt idx="42">
                  <c:v>5.3051769237911772E-3</c:v>
                </c:pt>
                <c:pt idx="43">
                  <c:v>4.2052057826815759E-3</c:v>
                </c:pt>
                <c:pt idx="44">
                  <c:v>3.8014906440152485E-3</c:v>
                </c:pt>
                <c:pt idx="45">
                  <c:v>4.1371618978752744E-3</c:v>
                </c:pt>
                <c:pt idx="46">
                  <c:v>5.1774310898656806E-3</c:v>
                </c:pt>
                <c:pt idx="47">
                  <c:v>6.8393710778519301E-3</c:v>
                </c:pt>
                <c:pt idx="48">
                  <c:v>9.0424939163661344E-3</c:v>
                </c:pt>
                <c:pt idx="49">
                  <c:v>5.0000000000000001E-3</c:v>
                </c:pt>
                <c:pt idx="50">
                  <c:v>5.0000000000000001E-3</c:v>
                </c:pt>
                <c:pt idx="51">
                  <c:v>5.0000000000000001E-3</c:v>
                </c:pt>
                <c:pt idx="52">
                  <c:v>5.0000000000000001E-3</c:v>
                </c:pt>
                <c:pt idx="53">
                  <c:v>5.0000000000000001E-3</c:v>
                </c:pt>
                <c:pt idx="54">
                  <c:v>5.0000000000000001E-3</c:v>
                </c:pt>
                <c:pt idx="55">
                  <c:v>5.0000000000000001E-3</c:v>
                </c:pt>
                <c:pt idx="56">
                  <c:v>5.0000000000000001E-3</c:v>
                </c:pt>
                <c:pt idx="57">
                  <c:v>5.0000000000000001E-3</c:v>
                </c:pt>
                <c:pt idx="58">
                  <c:v>5.0000000000000001E-3</c:v>
                </c:pt>
                <c:pt idx="59">
                  <c:v>5.0000000000000001E-3</c:v>
                </c:pt>
                <c:pt idx="60">
                  <c:v>5.0000000000000001E-3</c:v>
                </c:pt>
                <c:pt idx="61">
                  <c:v>5.0000000000000001E-3</c:v>
                </c:pt>
                <c:pt idx="62">
                  <c:v>5.0000000000000001E-3</c:v>
                </c:pt>
                <c:pt idx="63">
                  <c:v>5.0000000000000001E-3</c:v>
                </c:pt>
                <c:pt idx="64">
                  <c:v>5.0000000000000001E-3</c:v>
                </c:pt>
                <c:pt idx="65">
                  <c:v>5.0000000000000001E-3</c:v>
                </c:pt>
                <c:pt idx="66">
                  <c:v>5.0000000000000001E-3</c:v>
                </c:pt>
                <c:pt idx="67">
                  <c:v>5.0000000000000001E-3</c:v>
                </c:pt>
                <c:pt idx="68">
                  <c:v>5.0000000000000001E-3</c:v>
                </c:pt>
                <c:pt idx="69">
                  <c:v>5.0000000000000001E-3</c:v>
                </c:pt>
                <c:pt idx="70">
                  <c:v>5.0000000000000001E-3</c:v>
                </c:pt>
                <c:pt idx="71">
                  <c:v>5.0000000000000001E-3</c:v>
                </c:pt>
                <c:pt idx="72">
                  <c:v>5.0000000000000001E-3</c:v>
                </c:pt>
                <c:pt idx="73">
                  <c:v>5.0000000000000001E-3</c:v>
                </c:pt>
                <c:pt idx="74">
                  <c:v>5.0000000000000001E-3</c:v>
                </c:pt>
                <c:pt idx="75">
                  <c:v>5.0000000000000001E-3</c:v>
                </c:pt>
                <c:pt idx="76">
                  <c:v>5.0000000000000001E-3</c:v>
                </c:pt>
                <c:pt idx="77">
                  <c:v>5.0000000000000001E-3</c:v>
                </c:pt>
                <c:pt idx="78">
                  <c:v>5.0000000000000001E-3</c:v>
                </c:pt>
                <c:pt idx="79">
                  <c:v>5.0000000000000001E-3</c:v>
                </c:pt>
              </c:numCache>
            </c:numRef>
          </c:val>
        </c:ser>
        <c:ser>
          <c:idx val="34"/>
          <c:order val="35"/>
          <c:tx>
            <c:strRef>
              <c:f>GRAPH!$AK$1</c:f>
              <c:strCache>
                <c:ptCount val="1"/>
                <c:pt idx="0">
                  <c:v>65</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GRAPH!$AK$2:$AK$81</c:f>
              <c:numCache>
                <c:formatCode>General</c:formatCode>
                <c:ptCount val="80"/>
                <c:pt idx="0">
                  <c:v>2.572272586645219E-2</c:v>
                </c:pt>
                <c:pt idx="1">
                  <c:v>2.296897291962019E-2</c:v>
                </c:pt>
                <c:pt idx="2">
                  <c:v>2.0204834761629598E-2</c:v>
                </c:pt>
                <c:pt idx="3">
                  <c:v>1.7463755828078908E-2</c:v>
                </c:pt>
                <c:pt idx="4">
                  <c:v>1.4835977363621411E-2</c:v>
                </c:pt>
                <c:pt idx="5">
                  <c:v>1.2520409402891008E-2</c:v>
                </c:pt>
                <c:pt idx="6">
                  <c:v>1.0674579782567362E-2</c:v>
                </c:pt>
                <c:pt idx="7">
                  <c:v>9.3653887198740238E-3</c:v>
                </c:pt>
                <c:pt idx="8">
                  <c:v>8.5305789563104861E-3</c:v>
                </c:pt>
                <c:pt idx="9">
                  <c:v>8.1288782808099924E-3</c:v>
                </c:pt>
                <c:pt idx="10">
                  <c:v>8.1798496853150438E-3</c:v>
                </c:pt>
                <c:pt idx="11">
                  <c:v>8.6959620657809378E-3</c:v>
                </c:pt>
                <c:pt idx="12">
                  <c:v>9.6908907283465018E-3</c:v>
                </c:pt>
                <c:pt idx="13">
                  <c:v>1.1079331569960771E-2</c:v>
                </c:pt>
                <c:pt idx="14">
                  <c:v>1.2688680092044935E-2</c:v>
                </c:pt>
                <c:pt idx="15">
                  <c:v>1.4343568106619076E-2</c:v>
                </c:pt>
                <c:pt idx="16">
                  <c:v>1.5841572850191832E-2</c:v>
                </c:pt>
                <c:pt idx="17">
                  <c:v>1.6992530788918825E-2</c:v>
                </c:pt>
                <c:pt idx="18">
                  <c:v>1.769795658028317E-2</c:v>
                </c:pt>
                <c:pt idx="19">
                  <c:v>1.79917518507271E-2</c:v>
                </c:pt>
                <c:pt idx="20">
                  <c:v>1.8025890666038435E-2</c:v>
                </c:pt>
                <c:pt idx="21">
                  <c:v>1.7893488547113701E-2</c:v>
                </c:pt>
                <c:pt idx="22">
                  <c:v>1.7537428830063373E-2</c:v>
                </c:pt>
                <c:pt idx="23">
                  <c:v>1.6776247506452235E-2</c:v>
                </c:pt>
                <c:pt idx="24">
                  <c:v>1.5459855434118874E-2</c:v>
                </c:pt>
                <c:pt idx="25">
                  <c:v>1.3573920064976486E-2</c:v>
                </c:pt>
                <c:pt idx="26">
                  <c:v>1.1278989131547346E-2</c:v>
                </c:pt>
                <c:pt idx="27">
                  <c:v>8.7864518744336095E-3</c:v>
                </c:pt>
                <c:pt idx="28">
                  <c:v>6.3284487466879202E-3</c:v>
                </c:pt>
                <c:pt idx="29">
                  <c:v>4.1518840846619387E-3</c:v>
                </c:pt>
                <c:pt idx="30">
                  <c:v>2.5396995432886982E-3</c:v>
                </c:pt>
                <c:pt idx="31">
                  <c:v>1.6373837867749153E-3</c:v>
                </c:pt>
                <c:pt idx="32">
                  <c:v>1.5614870412141713E-3</c:v>
                </c:pt>
                <c:pt idx="33">
                  <c:v>2.3685078505849555E-3</c:v>
                </c:pt>
                <c:pt idx="34">
                  <c:v>3.9442172053338886E-3</c:v>
                </c:pt>
                <c:pt idx="35">
                  <c:v>5.9853571000266781E-3</c:v>
                </c:pt>
                <c:pt idx="36">
                  <c:v>8.0525653246626971E-3</c:v>
                </c:pt>
                <c:pt idx="37">
                  <c:v>9.6336524826302616E-3</c:v>
                </c:pt>
                <c:pt idx="38">
                  <c:v>1.0308798414651155E-2</c:v>
                </c:pt>
                <c:pt idx="39">
                  <c:v>9.9749996321127909E-3</c:v>
                </c:pt>
                <c:pt idx="40">
                  <c:v>8.8369609943518279E-3</c:v>
                </c:pt>
                <c:pt idx="41">
                  <c:v>7.2842139834845554E-3</c:v>
                </c:pt>
                <c:pt idx="42">
                  <c:v>5.8032360501034663E-3</c:v>
                </c:pt>
                <c:pt idx="43">
                  <c:v>4.8230709781936776E-3</c:v>
                </c:pt>
                <c:pt idx="44">
                  <c:v>4.5378506766778903E-3</c:v>
                </c:pt>
                <c:pt idx="45">
                  <c:v>4.9891552102108161E-3</c:v>
                </c:pt>
                <c:pt idx="46">
                  <c:v>6.1194348571554924E-3</c:v>
                </c:pt>
                <c:pt idx="47">
                  <c:v>7.8136641665275119E-3</c:v>
                </c:pt>
                <c:pt idx="48">
                  <c:v>9.9722087941411797E-3</c:v>
                </c:pt>
                <c:pt idx="49">
                  <c:v>5.0000000000000001E-3</c:v>
                </c:pt>
                <c:pt idx="50">
                  <c:v>5.0000000000000001E-3</c:v>
                </c:pt>
                <c:pt idx="51">
                  <c:v>5.0000000000000001E-3</c:v>
                </c:pt>
                <c:pt idx="52">
                  <c:v>5.0000000000000001E-3</c:v>
                </c:pt>
                <c:pt idx="53">
                  <c:v>5.0000000000000001E-3</c:v>
                </c:pt>
                <c:pt idx="54">
                  <c:v>5.0000000000000001E-3</c:v>
                </c:pt>
                <c:pt idx="55">
                  <c:v>5.0000000000000001E-3</c:v>
                </c:pt>
                <c:pt idx="56">
                  <c:v>5.0000000000000001E-3</c:v>
                </c:pt>
                <c:pt idx="57">
                  <c:v>5.0000000000000001E-3</c:v>
                </c:pt>
                <c:pt idx="58">
                  <c:v>5.0000000000000001E-3</c:v>
                </c:pt>
                <c:pt idx="59">
                  <c:v>5.0000000000000001E-3</c:v>
                </c:pt>
                <c:pt idx="60">
                  <c:v>5.0000000000000001E-3</c:v>
                </c:pt>
                <c:pt idx="61">
                  <c:v>5.0000000000000001E-3</c:v>
                </c:pt>
                <c:pt idx="62">
                  <c:v>5.0000000000000001E-3</c:v>
                </c:pt>
                <c:pt idx="63">
                  <c:v>5.0000000000000001E-3</c:v>
                </c:pt>
                <c:pt idx="64">
                  <c:v>5.0000000000000001E-3</c:v>
                </c:pt>
                <c:pt idx="65">
                  <c:v>5.0000000000000001E-3</c:v>
                </c:pt>
                <c:pt idx="66">
                  <c:v>5.0000000000000001E-3</c:v>
                </c:pt>
                <c:pt idx="67">
                  <c:v>5.0000000000000001E-3</c:v>
                </c:pt>
                <c:pt idx="68">
                  <c:v>5.0000000000000001E-3</c:v>
                </c:pt>
                <c:pt idx="69">
                  <c:v>5.0000000000000001E-3</c:v>
                </c:pt>
                <c:pt idx="70">
                  <c:v>5.0000000000000001E-3</c:v>
                </c:pt>
                <c:pt idx="71">
                  <c:v>5.0000000000000001E-3</c:v>
                </c:pt>
                <c:pt idx="72">
                  <c:v>5.0000000000000001E-3</c:v>
                </c:pt>
                <c:pt idx="73">
                  <c:v>5.0000000000000001E-3</c:v>
                </c:pt>
                <c:pt idx="74">
                  <c:v>5.0000000000000001E-3</c:v>
                </c:pt>
                <c:pt idx="75">
                  <c:v>5.0000000000000001E-3</c:v>
                </c:pt>
                <c:pt idx="76">
                  <c:v>5.0000000000000001E-3</c:v>
                </c:pt>
                <c:pt idx="77">
                  <c:v>5.0000000000000001E-3</c:v>
                </c:pt>
                <c:pt idx="78">
                  <c:v>5.0000000000000001E-3</c:v>
                </c:pt>
                <c:pt idx="79">
                  <c:v>5.0000000000000001E-3</c:v>
                </c:pt>
              </c:numCache>
            </c:numRef>
          </c:val>
        </c:ser>
        <c:ser>
          <c:idx val="35"/>
          <c:order val="36"/>
          <c:tx>
            <c:strRef>
              <c:f>GRAPH!$AL$1</c:f>
              <c:strCache>
                <c:ptCount val="1"/>
                <c:pt idx="0">
                  <c:v>64</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GRAPH!$AL$2:$AL$81</c:f>
              <c:numCache>
                <c:formatCode>General</c:formatCode>
                <c:ptCount val="80"/>
                <c:pt idx="0">
                  <c:v>2.7191311957408315E-2</c:v>
                </c:pt>
                <c:pt idx="1">
                  <c:v>2.4191766292977479E-2</c:v>
                </c:pt>
                <c:pt idx="2">
                  <c:v>2.1174200120073428E-2</c:v>
                </c:pt>
                <c:pt idx="3">
                  <c:v>1.8166104839051678E-2</c:v>
                </c:pt>
                <c:pt idx="4">
                  <c:v>1.5259772596434962E-2</c:v>
                </c:pt>
                <c:pt idx="5">
                  <c:v>1.2657888180492849E-2</c:v>
                </c:pt>
                <c:pt idx="6">
                  <c:v>1.0546383190513375E-2</c:v>
                </c:pt>
                <c:pt idx="7">
                  <c:v>9.0237941580023628E-3</c:v>
                </c:pt>
                <c:pt idx="8">
                  <c:v>8.0450724733128753E-3</c:v>
                </c:pt>
                <c:pt idx="9">
                  <c:v>7.5713846178030453E-3</c:v>
                </c:pt>
                <c:pt idx="10">
                  <c:v>7.6189839926301683E-3</c:v>
                </c:pt>
                <c:pt idx="11">
                  <c:v>8.1638686806058125E-3</c:v>
                </c:pt>
                <c:pt idx="12">
                  <c:v>9.1792615904819908E-3</c:v>
                </c:pt>
                <c:pt idx="13">
                  <c:v>1.0544245278790609E-2</c:v>
                </c:pt>
                <c:pt idx="14">
                  <c:v>1.2051905703167387E-2</c:v>
                </c:pt>
                <c:pt idx="15">
                  <c:v>1.3514285289588313E-2</c:v>
                </c:pt>
                <c:pt idx="16">
                  <c:v>1.4772867543284551E-2</c:v>
                </c:pt>
                <c:pt idx="17">
                  <c:v>1.5730600129490013E-2</c:v>
                </c:pt>
                <c:pt idx="18">
                  <c:v>1.6377929209511977E-2</c:v>
                </c:pt>
                <c:pt idx="19">
                  <c:v>1.6748994325853528E-2</c:v>
                </c:pt>
                <c:pt idx="20">
                  <c:v>1.6963431706704668E-2</c:v>
                </c:pt>
                <c:pt idx="21">
                  <c:v>1.7074943745179261E-2</c:v>
                </c:pt>
                <c:pt idx="22">
                  <c:v>1.7003841075187709E-2</c:v>
                </c:pt>
                <c:pt idx="23">
                  <c:v>1.6566146137213078E-2</c:v>
                </c:pt>
                <c:pt idx="24">
                  <c:v>1.559261843319526E-2</c:v>
                </c:pt>
                <c:pt idx="25">
                  <c:v>1.4031456219099625E-2</c:v>
                </c:pt>
                <c:pt idx="26">
                  <c:v>1.2007258356274919E-2</c:v>
                </c:pt>
                <c:pt idx="27">
                  <c:v>9.6951374378088095E-3</c:v>
                </c:pt>
                <c:pt idx="28">
                  <c:v>7.305600934484624E-3</c:v>
                </c:pt>
                <c:pt idx="29">
                  <c:v>5.0762575863044779E-3</c:v>
                </c:pt>
                <c:pt idx="30">
                  <c:v>3.3131678190626568E-3</c:v>
                </c:pt>
                <c:pt idx="31">
                  <c:v>2.2190518680955673E-3</c:v>
                </c:pt>
                <c:pt idx="32">
                  <c:v>1.9528397143856457E-3</c:v>
                </c:pt>
                <c:pt idx="33">
                  <c:v>2.5834749723919748E-3</c:v>
                </c:pt>
                <c:pt idx="34">
                  <c:v>3.992362979927444E-3</c:v>
                </c:pt>
                <c:pt idx="35">
                  <c:v>5.892892343653644E-3</c:v>
                </c:pt>
                <c:pt idx="36">
                  <c:v>7.8669232041596038E-3</c:v>
                </c:pt>
                <c:pt idx="37">
                  <c:v>9.4312260443598639E-3</c:v>
                </c:pt>
                <c:pt idx="38">
                  <c:v>1.0197819834320443E-2</c:v>
                </c:pt>
                <c:pt idx="39">
                  <c:v>1.0035598957127356E-2</c:v>
                </c:pt>
                <c:pt idx="40">
                  <c:v>9.1058477634204937E-3</c:v>
                </c:pt>
                <c:pt idx="41">
                  <c:v>7.7543393818405582E-3</c:v>
                </c:pt>
                <c:pt idx="42">
                  <c:v>6.4415355980383948E-3</c:v>
                </c:pt>
                <c:pt idx="43">
                  <c:v>5.5947218545812083E-3</c:v>
                </c:pt>
                <c:pt idx="44">
                  <c:v>5.414368990935392E-3</c:v>
                </c:pt>
                <c:pt idx="45">
                  <c:v>5.9505074026644511E-3</c:v>
                </c:pt>
                <c:pt idx="46">
                  <c:v>7.1314199855231353E-3</c:v>
                </c:pt>
                <c:pt idx="47">
                  <c:v>8.8153387296174834E-3</c:v>
                </c:pt>
                <c:pt idx="48">
                  <c:v>1.0885502128640923E-2</c:v>
                </c:pt>
                <c:pt idx="49">
                  <c:v>5.0000000000000001E-3</c:v>
                </c:pt>
                <c:pt idx="50">
                  <c:v>5.0000000000000001E-3</c:v>
                </c:pt>
                <c:pt idx="51">
                  <c:v>5.0000000000000001E-3</c:v>
                </c:pt>
                <c:pt idx="52">
                  <c:v>5.0000000000000001E-3</c:v>
                </c:pt>
                <c:pt idx="53">
                  <c:v>5.0000000000000001E-3</c:v>
                </c:pt>
                <c:pt idx="54">
                  <c:v>5.0000000000000001E-3</c:v>
                </c:pt>
                <c:pt idx="55">
                  <c:v>5.0000000000000001E-3</c:v>
                </c:pt>
                <c:pt idx="56">
                  <c:v>5.0000000000000001E-3</c:v>
                </c:pt>
                <c:pt idx="57">
                  <c:v>5.0000000000000001E-3</c:v>
                </c:pt>
                <c:pt idx="58">
                  <c:v>5.0000000000000001E-3</c:v>
                </c:pt>
                <c:pt idx="59">
                  <c:v>5.0000000000000001E-3</c:v>
                </c:pt>
                <c:pt idx="60">
                  <c:v>5.0000000000000001E-3</c:v>
                </c:pt>
                <c:pt idx="61">
                  <c:v>5.0000000000000001E-3</c:v>
                </c:pt>
                <c:pt idx="62">
                  <c:v>5.0000000000000001E-3</c:v>
                </c:pt>
                <c:pt idx="63">
                  <c:v>5.0000000000000001E-3</c:v>
                </c:pt>
                <c:pt idx="64">
                  <c:v>5.0000000000000001E-3</c:v>
                </c:pt>
                <c:pt idx="65">
                  <c:v>5.0000000000000001E-3</c:v>
                </c:pt>
                <c:pt idx="66">
                  <c:v>5.0000000000000001E-3</c:v>
                </c:pt>
                <c:pt idx="67">
                  <c:v>5.0000000000000001E-3</c:v>
                </c:pt>
                <c:pt idx="68">
                  <c:v>5.0000000000000001E-3</c:v>
                </c:pt>
                <c:pt idx="69">
                  <c:v>5.0000000000000001E-3</c:v>
                </c:pt>
                <c:pt idx="70">
                  <c:v>5.0000000000000001E-3</c:v>
                </c:pt>
                <c:pt idx="71">
                  <c:v>5.0000000000000001E-3</c:v>
                </c:pt>
                <c:pt idx="72">
                  <c:v>5.0000000000000001E-3</c:v>
                </c:pt>
                <c:pt idx="73">
                  <c:v>5.0000000000000001E-3</c:v>
                </c:pt>
                <c:pt idx="74">
                  <c:v>5.0000000000000001E-3</c:v>
                </c:pt>
                <c:pt idx="75">
                  <c:v>5.0000000000000001E-3</c:v>
                </c:pt>
                <c:pt idx="76">
                  <c:v>5.0000000000000001E-3</c:v>
                </c:pt>
                <c:pt idx="77">
                  <c:v>5.0000000000000001E-3</c:v>
                </c:pt>
                <c:pt idx="78">
                  <c:v>5.0000000000000001E-3</c:v>
                </c:pt>
                <c:pt idx="79">
                  <c:v>5.0000000000000001E-3</c:v>
                </c:pt>
              </c:numCache>
            </c:numRef>
          </c:val>
        </c:ser>
        <c:ser>
          <c:idx val="36"/>
          <c:order val="37"/>
          <c:tx>
            <c:strRef>
              <c:f>GRAPH!$AM$1</c:f>
              <c:strCache>
                <c:ptCount val="1"/>
                <c:pt idx="0">
                  <c:v>63</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GRAPH!$AM$2:$AM$81</c:f>
              <c:numCache>
                <c:formatCode>General</c:formatCode>
                <c:ptCount val="80"/>
                <c:pt idx="0">
                  <c:v>2.8597276611728173E-2</c:v>
                </c:pt>
                <c:pt idx="1">
                  <c:v>2.5405214486012406E-2</c:v>
                </c:pt>
                <c:pt idx="2">
                  <c:v>2.2187201163602399E-2</c:v>
                </c:pt>
                <c:pt idx="3">
                  <c:v>1.8964275086268856E-2</c:v>
                </c:pt>
                <c:pt idx="4">
                  <c:v>1.5830760815294331E-2</c:v>
                </c:pt>
                <c:pt idx="5">
                  <c:v>1.2992884360270129E-2</c:v>
                </c:pt>
                <c:pt idx="6">
                  <c:v>1.0662920033025491E-2</c:v>
                </c:pt>
                <c:pt idx="7">
                  <c:v>8.9651259033503017E-3</c:v>
                </c:pt>
                <c:pt idx="8">
                  <c:v>7.8630888560046186E-3</c:v>
                </c:pt>
                <c:pt idx="9">
                  <c:v>7.3093338817499243E-3</c:v>
                </c:pt>
                <c:pt idx="10">
                  <c:v>7.3079087744434279E-3</c:v>
                </c:pt>
                <c:pt idx="11">
                  <c:v>7.7962220788015957E-3</c:v>
                </c:pt>
                <c:pt idx="12">
                  <c:v>8.7141485376424077E-3</c:v>
                </c:pt>
                <c:pt idx="13">
                  <c:v>9.9197251605557257E-3</c:v>
                </c:pt>
                <c:pt idx="14">
                  <c:v>1.1191942667196586E-2</c:v>
                </c:pt>
                <c:pt idx="15">
                  <c:v>1.2353596592596494E-2</c:v>
                </c:pt>
                <c:pt idx="16">
                  <c:v>1.3311213366272612E-2</c:v>
                </c:pt>
                <c:pt idx="17">
                  <c:v>1.4075727112137004E-2</c:v>
                </c:pt>
                <c:pt idx="18">
                  <c:v>1.4729732178781818E-2</c:v>
                </c:pt>
                <c:pt idx="19">
                  <c:v>1.5292994233129908E-2</c:v>
                </c:pt>
                <c:pt idx="20">
                  <c:v>1.5829205993149964E-2</c:v>
                </c:pt>
                <c:pt idx="21">
                  <c:v>1.6328279809284307E-2</c:v>
                </c:pt>
                <c:pt idx="22">
                  <c:v>1.6667777966746344E-2</c:v>
                </c:pt>
                <c:pt idx="23">
                  <c:v>1.6647124034486205E-2</c:v>
                </c:pt>
                <c:pt idx="24">
                  <c:v>1.6067168727789904E-2</c:v>
                </c:pt>
                <c:pt idx="25">
                  <c:v>1.4834989413878841E-2</c:v>
                </c:pt>
                <c:pt idx="26">
                  <c:v>1.3043168647515979E-2</c:v>
                </c:pt>
                <c:pt idx="27">
                  <c:v>1.0843592050590045E-2</c:v>
                </c:pt>
                <c:pt idx="28">
                  <c:v>8.4453859570297052E-3</c:v>
                </c:pt>
                <c:pt idx="29">
                  <c:v>6.0970420284608418E-3</c:v>
                </c:pt>
                <c:pt idx="30">
                  <c:v>4.1399563094246528E-3</c:v>
                </c:pt>
                <c:pt idx="31">
                  <c:v>2.8356112003381506E-3</c:v>
                </c:pt>
                <c:pt idx="32">
                  <c:v>2.3762779928164779E-3</c:v>
                </c:pt>
                <c:pt idx="33">
                  <c:v>2.8292868798256432E-3</c:v>
                </c:pt>
                <c:pt idx="34">
                  <c:v>4.0599756581504165E-3</c:v>
                </c:pt>
                <c:pt idx="35">
                  <c:v>5.7950511073446842E-3</c:v>
                </c:pt>
                <c:pt idx="36">
                  <c:v>7.6449113091224818E-3</c:v>
                </c:pt>
                <c:pt idx="37">
                  <c:v>9.171963381375825E-3</c:v>
                </c:pt>
                <c:pt idx="38">
                  <c:v>1.0033645225254517E-2</c:v>
                </c:pt>
                <c:pt idx="39">
                  <c:v>1.0073673408240946E-2</c:v>
                </c:pt>
                <c:pt idx="40">
                  <c:v>9.4018169711956867E-3</c:v>
                </c:pt>
                <c:pt idx="41">
                  <c:v>8.3062243294416138E-3</c:v>
                </c:pt>
                <c:pt idx="42">
                  <c:v>7.2036981583686321E-3</c:v>
                </c:pt>
                <c:pt idx="43">
                  <c:v>6.5058134533624301E-3</c:v>
                </c:pt>
                <c:pt idx="44">
                  <c:v>6.4153263263735383E-3</c:v>
                </c:pt>
                <c:pt idx="45">
                  <c:v>6.9962877864089279E-3</c:v>
                </c:pt>
                <c:pt idx="46">
                  <c:v>8.1752325016490879E-3</c:v>
                </c:pt>
                <c:pt idx="47">
                  <c:v>9.7969039663511337E-3</c:v>
                </c:pt>
                <c:pt idx="48">
                  <c:v>1.1736300291925628E-2</c:v>
                </c:pt>
                <c:pt idx="49">
                  <c:v>5.0000000000000001E-3</c:v>
                </c:pt>
                <c:pt idx="50">
                  <c:v>5.0000000000000001E-3</c:v>
                </c:pt>
                <c:pt idx="51">
                  <c:v>5.0000000000000001E-3</c:v>
                </c:pt>
                <c:pt idx="52">
                  <c:v>5.0000000000000001E-3</c:v>
                </c:pt>
                <c:pt idx="53">
                  <c:v>5.0000000000000001E-3</c:v>
                </c:pt>
                <c:pt idx="54">
                  <c:v>5.0000000000000001E-3</c:v>
                </c:pt>
                <c:pt idx="55">
                  <c:v>5.0000000000000001E-3</c:v>
                </c:pt>
                <c:pt idx="56">
                  <c:v>5.0000000000000001E-3</c:v>
                </c:pt>
                <c:pt idx="57">
                  <c:v>5.0000000000000001E-3</c:v>
                </c:pt>
                <c:pt idx="58">
                  <c:v>5.0000000000000001E-3</c:v>
                </c:pt>
                <c:pt idx="59">
                  <c:v>5.0000000000000001E-3</c:v>
                </c:pt>
                <c:pt idx="60">
                  <c:v>5.0000000000000001E-3</c:v>
                </c:pt>
                <c:pt idx="61">
                  <c:v>5.0000000000000001E-3</c:v>
                </c:pt>
                <c:pt idx="62">
                  <c:v>5.0000000000000001E-3</c:v>
                </c:pt>
                <c:pt idx="63">
                  <c:v>5.0000000000000001E-3</c:v>
                </c:pt>
                <c:pt idx="64">
                  <c:v>5.0000000000000001E-3</c:v>
                </c:pt>
                <c:pt idx="65">
                  <c:v>5.0000000000000001E-3</c:v>
                </c:pt>
                <c:pt idx="66">
                  <c:v>5.0000000000000001E-3</c:v>
                </c:pt>
                <c:pt idx="67">
                  <c:v>5.0000000000000001E-3</c:v>
                </c:pt>
                <c:pt idx="68">
                  <c:v>5.0000000000000001E-3</c:v>
                </c:pt>
                <c:pt idx="69">
                  <c:v>5.0000000000000001E-3</c:v>
                </c:pt>
                <c:pt idx="70">
                  <c:v>5.0000000000000001E-3</c:v>
                </c:pt>
                <c:pt idx="71">
                  <c:v>5.0000000000000001E-3</c:v>
                </c:pt>
                <c:pt idx="72">
                  <c:v>5.0000000000000001E-3</c:v>
                </c:pt>
                <c:pt idx="73">
                  <c:v>5.0000000000000001E-3</c:v>
                </c:pt>
                <c:pt idx="74">
                  <c:v>5.0000000000000001E-3</c:v>
                </c:pt>
                <c:pt idx="75">
                  <c:v>5.0000000000000001E-3</c:v>
                </c:pt>
                <c:pt idx="76">
                  <c:v>5.0000000000000001E-3</c:v>
                </c:pt>
                <c:pt idx="77">
                  <c:v>5.0000000000000001E-3</c:v>
                </c:pt>
                <c:pt idx="78">
                  <c:v>5.0000000000000001E-3</c:v>
                </c:pt>
                <c:pt idx="79">
                  <c:v>5.0000000000000001E-3</c:v>
                </c:pt>
              </c:numCache>
            </c:numRef>
          </c:val>
        </c:ser>
        <c:ser>
          <c:idx val="37"/>
          <c:order val="38"/>
          <c:tx>
            <c:strRef>
              <c:f>GRAPH!$AN$1</c:f>
              <c:strCache>
                <c:ptCount val="1"/>
                <c:pt idx="0">
                  <c:v>62</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GRAPH!$AN$2:$AN$81</c:f>
              <c:numCache>
                <c:formatCode>General</c:formatCode>
                <c:ptCount val="80"/>
                <c:pt idx="0">
                  <c:v>2.9789002538577525E-2</c:v>
                </c:pt>
                <c:pt idx="1">
                  <c:v>2.6479911594609273E-2</c:v>
                </c:pt>
                <c:pt idx="2">
                  <c:v>2.3138181753699194E-2</c:v>
                </c:pt>
                <c:pt idx="3">
                  <c:v>1.9779173756428792E-2</c:v>
                </c:pt>
                <c:pt idx="4">
                  <c:v>1.6499712235190978E-2</c:v>
                </c:pt>
                <c:pt idx="5">
                  <c:v>1.3513116834866334E-2</c:v>
                </c:pt>
                <c:pt idx="6">
                  <c:v>1.1050520202612102E-2</c:v>
                </c:pt>
                <c:pt idx="7">
                  <c:v>9.2452258481803273E-3</c:v>
                </c:pt>
                <c:pt idx="8">
                  <c:v>8.0539944154385257E-3</c:v>
                </c:pt>
                <c:pt idx="9">
                  <c:v>7.4084556579426808E-3</c:v>
                </c:pt>
                <c:pt idx="10">
                  <c:v>7.2909058293049167E-3</c:v>
                </c:pt>
                <c:pt idx="11">
                  <c:v>7.6081426619816206E-3</c:v>
                </c:pt>
                <c:pt idx="12">
                  <c:v>8.2857240797212794E-3</c:v>
                </c:pt>
                <c:pt idx="13">
                  <c:v>9.1833788906031666E-3</c:v>
                </c:pt>
                <c:pt idx="14">
                  <c:v>1.0092912753736472E-2</c:v>
                </c:pt>
                <c:pt idx="15">
                  <c:v>1.0874959450021704E-2</c:v>
                </c:pt>
                <c:pt idx="16">
                  <c:v>1.1513955778860163E-2</c:v>
                </c:pt>
                <c:pt idx="17">
                  <c:v>1.2123115173846677E-2</c:v>
                </c:pt>
                <c:pt idx="18">
                  <c:v>1.2860001323879433E-2</c:v>
                </c:pt>
                <c:pt idx="19">
                  <c:v>1.371890866975034E-2</c:v>
                </c:pt>
                <c:pt idx="20">
                  <c:v>1.469428866762168E-2</c:v>
                </c:pt>
                <c:pt idx="21">
                  <c:v>1.5697891592612145E-2</c:v>
                </c:pt>
                <c:pt idx="22">
                  <c:v>1.6550047496596831E-2</c:v>
                </c:pt>
                <c:pt idx="23">
                  <c:v>1.7015313022075484E-2</c:v>
                </c:pt>
                <c:pt idx="24">
                  <c:v>1.6851861782808175E-2</c:v>
                </c:pt>
                <c:pt idx="25">
                  <c:v>1.5926418947409093E-2</c:v>
                </c:pt>
                <c:pt idx="26">
                  <c:v>1.4306083478154874E-2</c:v>
                </c:pt>
                <c:pt idx="27">
                  <c:v>1.2136254195155405E-2</c:v>
                </c:pt>
                <c:pt idx="28">
                  <c:v>9.648111028288997E-3</c:v>
                </c:pt>
                <c:pt idx="29">
                  <c:v>7.126805963943883E-3</c:v>
                </c:pt>
                <c:pt idx="30">
                  <c:v>4.9613418133425125E-3</c:v>
                </c:pt>
                <c:pt idx="31">
                  <c:v>3.4618195752612602E-3</c:v>
                </c:pt>
                <c:pt idx="32">
                  <c:v>2.8346713195522844E-3</c:v>
                </c:pt>
                <c:pt idx="33">
                  <c:v>3.1304016282768243E-3</c:v>
                </c:pt>
                <c:pt idx="34">
                  <c:v>4.1893629928679843E-3</c:v>
                </c:pt>
                <c:pt idx="35">
                  <c:v>5.7457933022391217E-3</c:v>
                </c:pt>
                <c:pt idx="36">
                  <c:v>7.4442190616650361E-3</c:v>
                </c:pt>
                <c:pt idx="37">
                  <c:v>8.9086590791684905E-3</c:v>
                </c:pt>
                <c:pt idx="38">
                  <c:v>9.8520577349464622E-3</c:v>
                </c:pt>
                <c:pt idx="39">
                  <c:v>1.0101963212302834E-2</c:v>
                </c:pt>
                <c:pt idx="40">
                  <c:v>9.7165220034725053E-3</c:v>
                </c:pt>
                <c:pt idx="41">
                  <c:v>8.9192808946442215E-3</c:v>
                </c:pt>
                <c:pt idx="42">
                  <c:v>8.0655700300616973E-3</c:v>
                </c:pt>
                <c:pt idx="43">
                  <c:v>7.5327294178061388E-3</c:v>
                </c:pt>
                <c:pt idx="44">
                  <c:v>7.5168156252756191E-3</c:v>
                </c:pt>
                <c:pt idx="45">
                  <c:v>8.0972692658062284E-3</c:v>
                </c:pt>
                <c:pt idx="46">
                  <c:v>9.2121677766754395E-3</c:v>
                </c:pt>
                <c:pt idx="47">
                  <c:v>1.0713302611252251E-2</c:v>
                </c:pt>
                <c:pt idx="48">
                  <c:v>1.2482119196319919E-2</c:v>
                </c:pt>
                <c:pt idx="49">
                  <c:v>5.0000000000000001E-3</c:v>
                </c:pt>
                <c:pt idx="50">
                  <c:v>5.0000000000000001E-3</c:v>
                </c:pt>
                <c:pt idx="51">
                  <c:v>5.0000000000000001E-3</c:v>
                </c:pt>
                <c:pt idx="52">
                  <c:v>5.0000000000000001E-3</c:v>
                </c:pt>
                <c:pt idx="53">
                  <c:v>5.0000000000000001E-3</c:v>
                </c:pt>
                <c:pt idx="54">
                  <c:v>5.0000000000000001E-3</c:v>
                </c:pt>
                <c:pt idx="55">
                  <c:v>5.0000000000000001E-3</c:v>
                </c:pt>
                <c:pt idx="56">
                  <c:v>5.0000000000000001E-3</c:v>
                </c:pt>
                <c:pt idx="57">
                  <c:v>5.0000000000000001E-3</c:v>
                </c:pt>
                <c:pt idx="58">
                  <c:v>5.0000000000000001E-3</c:v>
                </c:pt>
                <c:pt idx="59">
                  <c:v>5.0000000000000001E-3</c:v>
                </c:pt>
                <c:pt idx="60">
                  <c:v>5.0000000000000001E-3</c:v>
                </c:pt>
                <c:pt idx="61">
                  <c:v>5.0000000000000001E-3</c:v>
                </c:pt>
                <c:pt idx="62">
                  <c:v>5.0000000000000001E-3</c:v>
                </c:pt>
                <c:pt idx="63">
                  <c:v>5.0000000000000001E-3</c:v>
                </c:pt>
                <c:pt idx="64">
                  <c:v>5.0000000000000001E-3</c:v>
                </c:pt>
                <c:pt idx="65">
                  <c:v>5.0000000000000001E-3</c:v>
                </c:pt>
                <c:pt idx="66">
                  <c:v>5.0000000000000001E-3</c:v>
                </c:pt>
                <c:pt idx="67">
                  <c:v>5.0000000000000001E-3</c:v>
                </c:pt>
                <c:pt idx="68">
                  <c:v>5.0000000000000001E-3</c:v>
                </c:pt>
                <c:pt idx="69">
                  <c:v>5.0000000000000001E-3</c:v>
                </c:pt>
                <c:pt idx="70">
                  <c:v>5.0000000000000001E-3</c:v>
                </c:pt>
                <c:pt idx="71">
                  <c:v>5.0000000000000001E-3</c:v>
                </c:pt>
                <c:pt idx="72">
                  <c:v>5.0000000000000001E-3</c:v>
                </c:pt>
                <c:pt idx="73">
                  <c:v>5.0000000000000001E-3</c:v>
                </c:pt>
                <c:pt idx="74">
                  <c:v>5.0000000000000001E-3</c:v>
                </c:pt>
                <c:pt idx="75">
                  <c:v>5.0000000000000001E-3</c:v>
                </c:pt>
                <c:pt idx="76">
                  <c:v>5.0000000000000001E-3</c:v>
                </c:pt>
                <c:pt idx="77">
                  <c:v>5.0000000000000001E-3</c:v>
                </c:pt>
                <c:pt idx="78">
                  <c:v>5.0000000000000001E-3</c:v>
                </c:pt>
                <c:pt idx="79">
                  <c:v>5.0000000000000001E-3</c:v>
                </c:pt>
              </c:numCache>
            </c:numRef>
          </c:val>
        </c:ser>
        <c:ser>
          <c:idx val="38"/>
          <c:order val="39"/>
          <c:tx>
            <c:strRef>
              <c:f>GRAPH!$AO$1</c:f>
              <c:strCache>
                <c:ptCount val="1"/>
                <c:pt idx="0">
                  <c:v>61</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GRAPH!$AO$2:$AO$81</c:f>
              <c:numCache>
                <c:formatCode>General</c:formatCode>
                <c:ptCount val="80"/>
                <c:pt idx="0">
                  <c:v>3.0641140946834566E-2</c:v>
                </c:pt>
                <c:pt idx="1">
                  <c:v>2.7310645481692042E-2</c:v>
                </c:pt>
                <c:pt idx="2">
                  <c:v>2.394300038914654E-2</c:v>
                </c:pt>
                <c:pt idx="3">
                  <c:v>2.054807648879331E-2</c:v>
                </c:pt>
                <c:pt idx="4">
                  <c:v>1.7223814200772236E-2</c:v>
                </c:pt>
                <c:pt idx="5">
                  <c:v>1.4196624454077544E-2</c:v>
                </c:pt>
                <c:pt idx="6">
                  <c:v>1.1705744305135823E-2</c:v>
                </c:pt>
                <c:pt idx="7">
                  <c:v>9.8710112955266993E-3</c:v>
                </c:pt>
                <c:pt idx="8">
                  <c:v>8.6248328958569154E-3</c:v>
                </c:pt>
                <c:pt idx="9">
                  <c:v>7.868508934899987E-3</c:v>
                </c:pt>
                <c:pt idx="10">
                  <c:v>7.5543368418273804E-3</c:v>
                </c:pt>
                <c:pt idx="11">
                  <c:v>7.5750179651378202E-3</c:v>
                </c:pt>
                <c:pt idx="12">
                  <c:v>7.8694486097151684E-3</c:v>
                </c:pt>
                <c:pt idx="13">
                  <c:v>8.3249728501583187E-3</c:v>
                </c:pt>
                <c:pt idx="14">
                  <c:v>8.7731402912017975E-3</c:v>
                </c:pt>
                <c:pt idx="15">
                  <c:v>9.1381171478377432E-3</c:v>
                </c:pt>
                <c:pt idx="16">
                  <c:v>9.4867202928071714E-3</c:v>
                </c:pt>
                <c:pt idx="17">
                  <c:v>1.0011942801218199E-2</c:v>
                </c:pt>
                <c:pt idx="18">
                  <c:v>1.0912361414495253E-2</c:v>
                </c:pt>
                <c:pt idx="19">
                  <c:v>1.2149587677840024E-2</c:v>
                </c:pt>
                <c:pt idx="20">
                  <c:v>1.3644355704301447E-2</c:v>
                </c:pt>
                <c:pt idx="21">
                  <c:v>1.5226211338720153E-2</c:v>
                </c:pt>
                <c:pt idx="22">
                  <c:v>1.665259933615848E-2</c:v>
                </c:pt>
                <c:pt idx="23">
                  <c:v>1.7635995222052836E-2</c:v>
                </c:pt>
                <c:pt idx="24">
                  <c:v>1.7880430471527209E-2</c:v>
                </c:pt>
                <c:pt idx="25">
                  <c:v>1.721837402679216E-2</c:v>
                </c:pt>
                <c:pt idx="26">
                  <c:v>1.569900906573507E-2</c:v>
                </c:pt>
                <c:pt idx="27">
                  <c:v>1.3478140611913547E-2</c:v>
                </c:pt>
                <c:pt idx="28">
                  <c:v>1.0830440491135684E-2</c:v>
                </c:pt>
                <c:pt idx="29">
                  <c:v>8.1032480646537897E-3</c:v>
                </c:pt>
                <c:pt idx="30">
                  <c:v>5.7428818663968206E-3</c:v>
                </c:pt>
                <c:pt idx="31">
                  <c:v>4.0890321451609868E-3</c:v>
                </c:pt>
                <c:pt idx="32">
                  <c:v>3.337588873694064E-3</c:v>
                </c:pt>
                <c:pt idx="33">
                  <c:v>3.5089439505697761E-3</c:v>
                </c:pt>
                <c:pt idx="34">
                  <c:v>4.4153656135109687E-3</c:v>
                </c:pt>
                <c:pt idx="35">
                  <c:v>5.7914606687992087E-3</c:v>
                </c:pt>
                <c:pt idx="36">
                  <c:v>7.3181929010757152E-3</c:v>
                </c:pt>
                <c:pt idx="37">
                  <c:v>8.6954231632169199E-3</c:v>
                </c:pt>
                <c:pt idx="38">
                  <c:v>9.6967238935341538E-3</c:v>
                </c:pt>
                <c:pt idx="39">
                  <c:v>1.0144298600830659E-2</c:v>
                </c:pt>
                <c:pt idx="40">
                  <c:v>1.0050317617880333E-2</c:v>
                </c:pt>
                <c:pt idx="41">
                  <c:v>9.575037925465324E-3</c:v>
                </c:pt>
                <c:pt idx="42">
                  <c:v>8.9981364147576626E-3</c:v>
                </c:pt>
                <c:pt idx="43">
                  <c:v>8.6427283291529156E-3</c:v>
                </c:pt>
                <c:pt idx="44">
                  <c:v>8.6865674576240837E-3</c:v>
                </c:pt>
                <c:pt idx="45">
                  <c:v>9.2218787070148522E-3</c:v>
                </c:pt>
                <c:pt idx="46">
                  <c:v>1.0209095655422717E-2</c:v>
                </c:pt>
                <c:pt idx="47">
                  <c:v>1.1530749628797632E-2</c:v>
                </c:pt>
                <c:pt idx="48">
                  <c:v>1.309112893140274E-2</c:v>
                </c:pt>
                <c:pt idx="49">
                  <c:v>5.0000000000000001E-3</c:v>
                </c:pt>
                <c:pt idx="50">
                  <c:v>5.0000000000000001E-3</c:v>
                </c:pt>
                <c:pt idx="51">
                  <c:v>5.0000000000000001E-3</c:v>
                </c:pt>
                <c:pt idx="52">
                  <c:v>5.0000000000000001E-3</c:v>
                </c:pt>
                <c:pt idx="53">
                  <c:v>5.0000000000000001E-3</c:v>
                </c:pt>
                <c:pt idx="54">
                  <c:v>5.0000000000000001E-3</c:v>
                </c:pt>
                <c:pt idx="55">
                  <c:v>5.0000000000000001E-3</c:v>
                </c:pt>
                <c:pt idx="56">
                  <c:v>5.0000000000000001E-3</c:v>
                </c:pt>
                <c:pt idx="57">
                  <c:v>5.0000000000000001E-3</c:v>
                </c:pt>
                <c:pt idx="58">
                  <c:v>5.0000000000000001E-3</c:v>
                </c:pt>
                <c:pt idx="59">
                  <c:v>5.0000000000000001E-3</c:v>
                </c:pt>
                <c:pt idx="60">
                  <c:v>5.0000000000000001E-3</c:v>
                </c:pt>
                <c:pt idx="61">
                  <c:v>5.0000000000000001E-3</c:v>
                </c:pt>
                <c:pt idx="62">
                  <c:v>5.0000000000000001E-3</c:v>
                </c:pt>
                <c:pt idx="63">
                  <c:v>5.0000000000000001E-3</c:v>
                </c:pt>
                <c:pt idx="64">
                  <c:v>5.0000000000000001E-3</c:v>
                </c:pt>
                <c:pt idx="65">
                  <c:v>5.0000000000000001E-3</c:v>
                </c:pt>
                <c:pt idx="66">
                  <c:v>5.0000000000000001E-3</c:v>
                </c:pt>
                <c:pt idx="67">
                  <c:v>5.0000000000000001E-3</c:v>
                </c:pt>
                <c:pt idx="68">
                  <c:v>5.0000000000000001E-3</c:v>
                </c:pt>
                <c:pt idx="69">
                  <c:v>5.0000000000000001E-3</c:v>
                </c:pt>
                <c:pt idx="70">
                  <c:v>5.0000000000000001E-3</c:v>
                </c:pt>
                <c:pt idx="71">
                  <c:v>5.0000000000000001E-3</c:v>
                </c:pt>
                <c:pt idx="72">
                  <c:v>5.0000000000000001E-3</c:v>
                </c:pt>
                <c:pt idx="73">
                  <c:v>5.0000000000000001E-3</c:v>
                </c:pt>
                <c:pt idx="74">
                  <c:v>5.0000000000000001E-3</c:v>
                </c:pt>
                <c:pt idx="75">
                  <c:v>5.0000000000000001E-3</c:v>
                </c:pt>
                <c:pt idx="76">
                  <c:v>5.0000000000000001E-3</c:v>
                </c:pt>
                <c:pt idx="77">
                  <c:v>5.0000000000000001E-3</c:v>
                </c:pt>
                <c:pt idx="78">
                  <c:v>5.0000000000000001E-3</c:v>
                </c:pt>
                <c:pt idx="79">
                  <c:v>5.0000000000000001E-3</c:v>
                </c:pt>
              </c:numCache>
            </c:numRef>
          </c:val>
        </c:ser>
        <c:ser>
          <c:idx val="39"/>
          <c:order val="40"/>
          <c:tx>
            <c:strRef>
              <c:f>GRAPH!$AP$1</c:f>
              <c:strCache>
                <c:ptCount val="1"/>
                <c:pt idx="0">
                  <c:v>60</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GRAPH!$AP$2:$AP$81</c:f>
              <c:numCache>
                <c:formatCode>General</c:formatCode>
                <c:ptCount val="80"/>
                <c:pt idx="0">
                  <c:v>3.1078335793210177E-2</c:v>
                </c:pt>
                <c:pt idx="1">
                  <c:v>2.7838071756810634E-2</c:v>
                </c:pt>
                <c:pt idx="2">
                  <c:v>2.4557845841803871E-2</c:v>
                </c:pt>
                <c:pt idx="3">
                  <c:v>2.1239698377108041E-2</c:v>
                </c:pt>
                <c:pt idx="4">
                  <c:v>1.7977763135041513E-2</c:v>
                </c:pt>
                <c:pt idx="5">
                  <c:v>1.5016204127430655E-2</c:v>
                </c:pt>
                <c:pt idx="6">
                  <c:v>1.2591724730549259E-2</c:v>
                </c:pt>
                <c:pt idx="7">
                  <c:v>1.0790325758538555E-2</c:v>
                </c:pt>
                <c:pt idx="8">
                  <c:v>9.5074770116572171E-3</c:v>
                </c:pt>
                <c:pt idx="9">
                  <c:v>8.6107810373584615E-3</c:v>
                </c:pt>
                <c:pt idx="10">
                  <c:v>8.0190274015791152E-3</c:v>
                </c:pt>
                <c:pt idx="11">
                  <c:v>7.6312378364632449E-3</c:v>
                </c:pt>
                <c:pt idx="12">
                  <c:v>7.4297712274979943E-3</c:v>
                </c:pt>
                <c:pt idx="13">
                  <c:v>7.352808868242855E-3</c:v>
                </c:pt>
                <c:pt idx="14">
                  <c:v>7.2913342078197996E-3</c:v>
                </c:pt>
                <c:pt idx="15">
                  <c:v>7.2510719403946489E-3</c:v>
                </c:pt>
                <c:pt idx="16">
                  <c:v>7.3771824974033784E-3</c:v>
                </c:pt>
                <c:pt idx="17">
                  <c:v>7.910516952839286E-3</c:v>
                </c:pt>
                <c:pt idx="18">
                  <c:v>9.0506652051252079E-3</c:v>
                </c:pt>
                <c:pt idx="19">
                  <c:v>1.0721287524962597E-2</c:v>
                </c:pt>
                <c:pt idx="20">
                  <c:v>1.2770389901677115E-2</c:v>
                </c:pt>
                <c:pt idx="21">
                  <c:v>1.4949784400388189E-2</c:v>
                </c:pt>
                <c:pt idx="22">
                  <c:v>1.6957894677729901E-2</c:v>
                </c:pt>
                <c:pt idx="23">
                  <c:v>1.8445434760548163E-2</c:v>
                </c:pt>
                <c:pt idx="24">
                  <c:v>1.9056657474295968E-2</c:v>
                </c:pt>
                <c:pt idx="25">
                  <c:v>1.860106173246312E-2</c:v>
                </c:pt>
                <c:pt idx="26">
                  <c:v>1.7118227951207876E-2</c:v>
                </c:pt>
                <c:pt idx="27">
                  <c:v>1.4787107453963722E-2</c:v>
                </c:pt>
                <c:pt idx="28">
                  <c:v>1.1940100900881379E-2</c:v>
                </c:pt>
                <c:pt idx="29">
                  <c:v>9.003288882108329E-3</c:v>
                </c:pt>
                <c:pt idx="30">
                  <c:v>6.4838026082781886E-3</c:v>
                </c:pt>
                <c:pt idx="31">
                  <c:v>4.7282995111781467E-3</c:v>
                </c:pt>
                <c:pt idx="32">
                  <c:v>3.899287086863823E-3</c:v>
                </c:pt>
                <c:pt idx="33">
                  <c:v>3.9795782178384531E-3</c:v>
                </c:pt>
                <c:pt idx="34">
                  <c:v>4.7571328600226614E-3</c:v>
                </c:pt>
                <c:pt idx="35">
                  <c:v>5.9611398709542573E-3</c:v>
                </c:pt>
                <c:pt idx="36">
                  <c:v>7.307768910176704E-3</c:v>
                </c:pt>
                <c:pt idx="37">
                  <c:v>8.5813710464878179E-3</c:v>
                </c:pt>
                <c:pt idx="38">
                  <c:v>9.6156021785256396E-3</c:v>
                </c:pt>
                <c:pt idx="39">
                  <c:v>1.0235334092312032E-2</c:v>
                </c:pt>
                <c:pt idx="40">
                  <c:v>1.0415021936832303E-2</c:v>
                </c:pt>
                <c:pt idx="41">
                  <c:v>1.0260384152312674E-2</c:v>
                </c:pt>
                <c:pt idx="42">
                  <c:v>9.968846660548536E-3</c:v>
                </c:pt>
                <c:pt idx="43">
                  <c:v>9.7939900623927878E-3</c:v>
                </c:pt>
                <c:pt idx="44">
                  <c:v>9.8837859644427262E-3</c:v>
                </c:pt>
                <c:pt idx="45">
                  <c:v>1.0337271013641791E-2</c:v>
                </c:pt>
                <c:pt idx="46">
                  <c:v>1.1142182441638115E-2</c:v>
                </c:pt>
                <c:pt idx="47">
                  <c:v>1.2231701758294466E-2</c:v>
                </c:pt>
                <c:pt idx="48">
                  <c:v>1.3545541099481584E-2</c:v>
                </c:pt>
                <c:pt idx="49">
                  <c:v>5.0000000000000001E-3</c:v>
                </c:pt>
                <c:pt idx="50">
                  <c:v>5.0000000000000001E-3</c:v>
                </c:pt>
                <c:pt idx="51">
                  <c:v>5.0000000000000001E-3</c:v>
                </c:pt>
                <c:pt idx="52">
                  <c:v>5.0000000000000001E-3</c:v>
                </c:pt>
                <c:pt idx="53">
                  <c:v>5.0000000000000001E-3</c:v>
                </c:pt>
                <c:pt idx="54">
                  <c:v>5.0000000000000001E-3</c:v>
                </c:pt>
                <c:pt idx="55">
                  <c:v>5.0000000000000001E-3</c:v>
                </c:pt>
                <c:pt idx="56">
                  <c:v>5.0000000000000001E-3</c:v>
                </c:pt>
                <c:pt idx="57">
                  <c:v>5.0000000000000001E-3</c:v>
                </c:pt>
                <c:pt idx="58">
                  <c:v>5.0000000000000001E-3</c:v>
                </c:pt>
                <c:pt idx="59">
                  <c:v>5.0000000000000001E-3</c:v>
                </c:pt>
                <c:pt idx="60">
                  <c:v>5.0000000000000001E-3</c:v>
                </c:pt>
                <c:pt idx="61">
                  <c:v>5.0000000000000001E-3</c:v>
                </c:pt>
                <c:pt idx="62">
                  <c:v>5.0000000000000001E-3</c:v>
                </c:pt>
                <c:pt idx="63">
                  <c:v>5.0000000000000001E-3</c:v>
                </c:pt>
                <c:pt idx="64">
                  <c:v>5.0000000000000001E-3</c:v>
                </c:pt>
                <c:pt idx="65">
                  <c:v>5.0000000000000001E-3</c:v>
                </c:pt>
                <c:pt idx="66">
                  <c:v>5.0000000000000001E-3</c:v>
                </c:pt>
                <c:pt idx="67">
                  <c:v>5.0000000000000001E-3</c:v>
                </c:pt>
                <c:pt idx="68">
                  <c:v>5.0000000000000001E-3</c:v>
                </c:pt>
                <c:pt idx="69">
                  <c:v>5.0000000000000001E-3</c:v>
                </c:pt>
                <c:pt idx="70">
                  <c:v>5.0000000000000001E-3</c:v>
                </c:pt>
                <c:pt idx="71">
                  <c:v>5.0000000000000001E-3</c:v>
                </c:pt>
                <c:pt idx="72">
                  <c:v>5.0000000000000001E-3</c:v>
                </c:pt>
                <c:pt idx="73">
                  <c:v>5.0000000000000001E-3</c:v>
                </c:pt>
                <c:pt idx="74">
                  <c:v>5.0000000000000001E-3</c:v>
                </c:pt>
                <c:pt idx="75">
                  <c:v>5.0000000000000001E-3</c:v>
                </c:pt>
                <c:pt idx="76">
                  <c:v>5.0000000000000001E-3</c:v>
                </c:pt>
                <c:pt idx="77">
                  <c:v>5.0000000000000001E-3</c:v>
                </c:pt>
                <c:pt idx="78">
                  <c:v>5.0000000000000001E-3</c:v>
                </c:pt>
                <c:pt idx="79">
                  <c:v>5.0000000000000001E-3</c:v>
                </c:pt>
              </c:numCache>
            </c:numRef>
          </c:val>
        </c:ser>
        <c:ser>
          <c:idx val="40"/>
          <c:order val="41"/>
          <c:tx>
            <c:strRef>
              <c:f>GRAPH!$AQ$1</c:f>
              <c:strCache>
                <c:ptCount val="1"/>
                <c:pt idx="0">
                  <c:v>59</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GRAPH!$AQ$2:$AQ$81</c:f>
              <c:numCache>
                <c:formatCode>General</c:formatCode>
                <c:ptCount val="80"/>
                <c:pt idx="0">
                  <c:v>3.1089850686185971E-2</c:v>
                </c:pt>
                <c:pt idx="1">
                  <c:v>2.8059331448829106E-2</c:v>
                </c:pt>
                <c:pt idx="2">
                  <c:v>2.4985811734486774E-2</c:v>
                </c:pt>
                <c:pt idx="3">
                  <c:v>2.1857514772798958E-2</c:v>
                </c:pt>
                <c:pt idx="4">
                  <c:v>1.8755623082246209E-2</c:v>
                </c:pt>
                <c:pt idx="5">
                  <c:v>1.5940940038628115E-2</c:v>
                </c:pt>
                <c:pt idx="6">
                  <c:v>1.3640462331776626E-2</c:v>
                </c:pt>
                <c:pt idx="7">
                  <c:v>1.1896223312929499E-2</c:v>
                </c:pt>
                <c:pt idx="8">
                  <c:v>1.0565364380034414E-2</c:v>
                </c:pt>
                <c:pt idx="9">
                  <c:v>9.4868583587931488E-3</c:v>
                </c:pt>
                <c:pt idx="10">
                  <c:v>8.5500578042349007E-3</c:v>
                </c:pt>
                <c:pt idx="11">
                  <c:v>7.6793854482731794E-3</c:v>
                </c:pt>
                <c:pt idx="12">
                  <c:v>6.925638000633616E-3</c:v>
                </c:pt>
                <c:pt idx="13">
                  <c:v>6.2934507733415357E-3</c:v>
                </c:pt>
                <c:pt idx="14">
                  <c:v>5.7407259231933017E-3</c:v>
                </c:pt>
                <c:pt idx="15">
                  <c:v>5.3593337811013164E-3</c:v>
                </c:pt>
                <c:pt idx="16">
                  <c:v>5.3595609553614976E-3</c:v>
                </c:pt>
                <c:pt idx="17">
                  <c:v>5.9969609968885118E-3</c:v>
                </c:pt>
                <c:pt idx="18">
                  <c:v>7.438502365830213E-3</c:v>
                </c:pt>
                <c:pt idx="19">
                  <c:v>9.5650457839323577E-3</c:v>
                </c:pt>
                <c:pt idx="20">
                  <c:v>1.2155897276729388E-2</c:v>
                </c:pt>
                <c:pt idx="21">
                  <c:v>1.489473844226985E-2</c:v>
                </c:pt>
                <c:pt idx="22">
                  <c:v>1.743214704951157E-2</c:v>
                </c:pt>
                <c:pt idx="23">
                  <c:v>1.9359818259139239E-2</c:v>
                </c:pt>
                <c:pt idx="24">
                  <c:v>2.0266919834103003E-2</c:v>
                </c:pt>
                <c:pt idx="25">
                  <c:v>1.9955396715400475E-2</c:v>
                </c:pt>
                <c:pt idx="26">
                  <c:v>1.8464486936968894E-2</c:v>
                </c:pt>
                <c:pt idx="27">
                  <c:v>1.6001940503626577E-2</c:v>
                </c:pt>
                <c:pt idx="28">
                  <c:v>1.296101131365901E-2</c:v>
                </c:pt>
                <c:pt idx="29">
                  <c:v>9.8461404964811372E-3</c:v>
                </c:pt>
                <c:pt idx="30">
                  <c:v>7.2178811816329125E-3</c:v>
                </c:pt>
                <c:pt idx="31">
                  <c:v>5.4094737439815965E-3</c:v>
                </c:pt>
                <c:pt idx="32">
                  <c:v>4.5369010820963673E-3</c:v>
                </c:pt>
                <c:pt idx="33">
                  <c:v>4.5475940455751429E-3</c:v>
                </c:pt>
                <c:pt idx="34">
                  <c:v>5.2151522172262377E-3</c:v>
                </c:pt>
                <c:pt idx="35">
                  <c:v>6.263064835388743E-3</c:v>
                </c:pt>
                <c:pt idx="36">
                  <c:v>7.4379617977686774E-3</c:v>
                </c:pt>
                <c:pt idx="37">
                  <c:v>8.6067064716324193E-3</c:v>
                </c:pt>
                <c:pt idx="38">
                  <c:v>9.6560772933277361E-3</c:v>
                </c:pt>
                <c:pt idx="39">
                  <c:v>1.0415697323675754E-2</c:v>
                </c:pt>
                <c:pt idx="40">
                  <c:v>1.0830698520835069E-2</c:v>
                </c:pt>
                <c:pt idx="41">
                  <c:v>1.0966413659640017E-2</c:v>
                </c:pt>
                <c:pt idx="42">
                  <c:v>1.0941996052716396E-2</c:v>
                </c:pt>
                <c:pt idx="43">
                  <c:v>1.093643183818116E-2</c:v>
                </c:pt>
                <c:pt idx="44">
                  <c:v>1.1060021980288437E-2</c:v>
                </c:pt>
                <c:pt idx="45">
                  <c:v>1.1409702832838486E-2</c:v>
                </c:pt>
                <c:pt idx="46">
                  <c:v>1.1996519066096445E-2</c:v>
                </c:pt>
                <c:pt idx="47">
                  <c:v>1.2812664679562769E-2</c:v>
                </c:pt>
                <c:pt idx="48">
                  <c:v>1.3838780005330342E-2</c:v>
                </c:pt>
                <c:pt idx="49">
                  <c:v>5.0000000000000001E-3</c:v>
                </c:pt>
                <c:pt idx="50">
                  <c:v>5.0000000000000001E-3</c:v>
                </c:pt>
                <c:pt idx="51">
                  <c:v>5.0000000000000001E-3</c:v>
                </c:pt>
                <c:pt idx="52">
                  <c:v>5.0000000000000001E-3</c:v>
                </c:pt>
                <c:pt idx="53">
                  <c:v>5.0000000000000001E-3</c:v>
                </c:pt>
                <c:pt idx="54">
                  <c:v>5.0000000000000001E-3</c:v>
                </c:pt>
                <c:pt idx="55">
                  <c:v>5.0000000000000001E-3</c:v>
                </c:pt>
                <c:pt idx="56">
                  <c:v>5.0000000000000001E-3</c:v>
                </c:pt>
                <c:pt idx="57">
                  <c:v>5.0000000000000001E-3</c:v>
                </c:pt>
                <c:pt idx="58">
                  <c:v>5.0000000000000001E-3</c:v>
                </c:pt>
                <c:pt idx="59">
                  <c:v>5.0000000000000001E-3</c:v>
                </c:pt>
                <c:pt idx="60">
                  <c:v>5.0000000000000001E-3</c:v>
                </c:pt>
                <c:pt idx="61">
                  <c:v>5.0000000000000001E-3</c:v>
                </c:pt>
                <c:pt idx="62">
                  <c:v>5.0000000000000001E-3</c:v>
                </c:pt>
                <c:pt idx="63">
                  <c:v>5.0000000000000001E-3</c:v>
                </c:pt>
                <c:pt idx="64">
                  <c:v>5.0000000000000001E-3</c:v>
                </c:pt>
                <c:pt idx="65">
                  <c:v>5.0000000000000001E-3</c:v>
                </c:pt>
                <c:pt idx="66">
                  <c:v>5.0000000000000001E-3</c:v>
                </c:pt>
                <c:pt idx="67">
                  <c:v>5.0000000000000001E-3</c:v>
                </c:pt>
                <c:pt idx="68">
                  <c:v>5.0000000000000001E-3</c:v>
                </c:pt>
                <c:pt idx="69">
                  <c:v>5.0000000000000001E-3</c:v>
                </c:pt>
                <c:pt idx="70">
                  <c:v>5.0000000000000001E-3</c:v>
                </c:pt>
                <c:pt idx="71">
                  <c:v>5.0000000000000001E-3</c:v>
                </c:pt>
                <c:pt idx="72">
                  <c:v>5.0000000000000001E-3</c:v>
                </c:pt>
                <c:pt idx="73">
                  <c:v>5.0000000000000001E-3</c:v>
                </c:pt>
                <c:pt idx="74">
                  <c:v>5.0000000000000001E-3</c:v>
                </c:pt>
                <c:pt idx="75">
                  <c:v>5.0000000000000001E-3</c:v>
                </c:pt>
                <c:pt idx="76">
                  <c:v>5.0000000000000001E-3</c:v>
                </c:pt>
                <c:pt idx="77">
                  <c:v>5.0000000000000001E-3</c:v>
                </c:pt>
                <c:pt idx="78">
                  <c:v>5.0000000000000001E-3</c:v>
                </c:pt>
                <c:pt idx="79">
                  <c:v>5.0000000000000001E-3</c:v>
                </c:pt>
              </c:numCache>
            </c:numRef>
          </c:val>
        </c:ser>
        <c:ser>
          <c:idx val="41"/>
          <c:order val="42"/>
          <c:tx>
            <c:strRef>
              <c:f>GRAPH!$AR$1</c:f>
              <c:strCache>
                <c:ptCount val="1"/>
                <c:pt idx="0">
                  <c:v>58</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GRAPH!$AR$2:$AR$81</c:f>
              <c:numCache>
                <c:formatCode>General</c:formatCode>
                <c:ptCount val="80"/>
                <c:pt idx="0">
                  <c:v>3.0733300609743663E-2</c:v>
                </c:pt>
                <c:pt idx="1">
                  <c:v>2.802689341018838E-2</c:v>
                </c:pt>
                <c:pt idx="2">
                  <c:v>2.527097194670469E-2</c:v>
                </c:pt>
                <c:pt idx="3">
                  <c:v>2.243094220067654E-2</c:v>
                </c:pt>
                <c:pt idx="4">
                  <c:v>1.95631611720396E-2</c:v>
                </c:pt>
                <c:pt idx="5">
                  <c:v>1.6934629944317714E-2</c:v>
                </c:pt>
                <c:pt idx="6">
                  <c:v>1.4760496699299352E-2</c:v>
                </c:pt>
                <c:pt idx="7">
                  <c:v>1.3045486011352136E-2</c:v>
                </c:pt>
                <c:pt idx="8">
                  <c:v>1.1620295551816984E-2</c:v>
                </c:pt>
                <c:pt idx="9">
                  <c:v>1.0308628162303934E-2</c:v>
                </c:pt>
                <c:pt idx="10">
                  <c:v>8.9837547245160687E-3</c:v>
                </c:pt>
                <c:pt idx="11">
                  <c:v>7.609764849217493E-3</c:v>
                </c:pt>
                <c:pt idx="12">
                  <c:v>6.3182295750120465E-3</c:v>
                </c:pt>
                <c:pt idx="13">
                  <c:v>5.1853527407365041E-3</c:v>
                </c:pt>
                <c:pt idx="14">
                  <c:v>4.2316325654239151E-3</c:v>
                </c:pt>
                <c:pt idx="15">
                  <c:v>3.6219372064782984E-3</c:v>
                </c:pt>
                <c:pt idx="16">
                  <c:v>3.6090075352316342E-3</c:v>
                </c:pt>
                <c:pt idx="17">
                  <c:v>4.4353206356010366E-3</c:v>
                </c:pt>
                <c:pt idx="18">
                  <c:v>6.2159365185618931E-3</c:v>
                </c:pt>
                <c:pt idx="19">
                  <c:v>8.7856357824722675E-3</c:v>
                </c:pt>
                <c:pt idx="20">
                  <c:v>1.186191886139254E-2</c:v>
                </c:pt>
                <c:pt idx="21">
                  <c:v>1.5071749446700089E-2</c:v>
                </c:pt>
                <c:pt idx="22">
                  <c:v>1.8031734743054861E-2</c:v>
                </c:pt>
                <c:pt idx="23">
                  <c:v>2.0290262792505231E-2</c:v>
                </c:pt>
                <c:pt idx="24">
                  <c:v>2.1399854729489354E-2</c:v>
                </c:pt>
                <c:pt idx="25">
                  <c:v>2.1172064025409942E-2</c:v>
                </c:pt>
                <c:pt idx="26">
                  <c:v>1.9655624135891614E-2</c:v>
                </c:pt>
                <c:pt idx="27">
                  <c:v>1.7086986378941349E-2</c:v>
                </c:pt>
                <c:pt idx="28">
                  <c:v>1.3908803454993346E-2</c:v>
                </c:pt>
                <c:pt idx="29">
                  <c:v>1.0684286686764688E-2</c:v>
                </c:pt>
                <c:pt idx="30">
                  <c:v>8.0041354060593761E-3</c:v>
                </c:pt>
                <c:pt idx="31">
                  <c:v>6.175563493391989E-3</c:v>
                </c:pt>
                <c:pt idx="32">
                  <c:v>5.2693346780768868E-3</c:v>
                </c:pt>
                <c:pt idx="33">
                  <c:v>5.2111708748368013E-3</c:v>
                </c:pt>
                <c:pt idx="34">
                  <c:v>5.7754472590785255E-3</c:v>
                </c:pt>
                <c:pt idx="35">
                  <c:v>6.6876547859305857E-3</c:v>
                </c:pt>
                <c:pt idx="36">
                  <c:v>7.7183293345093329E-3</c:v>
                </c:pt>
                <c:pt idx="37">
                  <c:v>8.8002852559382339E-3</c:v>
                </c:pt>
                <c:pt idx="38">
                  <c:v>9.8578014253684065E-3</c:v>
                </c:pt>
                <c:pt idx="39">
                  <c:v>1.0721941434885696E-2</c:v>
                </c:pt>
                <c:pt idx="40">
                  <c:v>1.1317011134773902E-2</c:v>
                </c:pt>
                <c:pt idx="41">
                  <c:v>1.1683829511944355E-2</c:v>
                </c:pt>
                <c:pt idx="42">
                  <c:v>1.1878841816200802E-2</c:v>
                </c:pt>
                <c:pt idx="43">
                  <c:v>1.2014759394099239E-2</c:v>
                </c:pt>
                <c:pt idx="44">
                  <c:v>1.2162001883077034E-2</c:v>
                </c:pt>
                <c:pt idx="45">
                  <c:v>1.2404036783549954E-2</c:v>
                </c:pt>
                <c:pt idx="46">
                  <c:v>1.2760942482690218E-2</c:v>
                </c:pt>
                <c:pt idx="47">
                  <c:v>1.3275181134633884E-2</c:v>
                </c:pt>
                <c:pt idx="48">
                  <c:v>1.3966175164084049E-2</c:v>
                </c:pt>
                <c:pt idx="49">
                  <c:v>5.0000000000000001E-3</c:v>
                </c:pt>
                <c:pt idx="50">
                  <c:v>5.0000000000000001E-3</c:v>
                </c:pt>
                <c:pt idx="51">
                  <c:v>5.0000000000000001E-3</c:v>
                </c:pt>
                <c:pt idx="52">
                  <c:v>5.0000000000000001E-3</c:v>
                </c:pt>
                <c:pt idx="53">
                  <c:v>5.0000000000000001E-3</c:v>
                </c:pt>
                <c:pt idx="54">
                  <c:v>5.0000000000000001E-3</c:v>
                </c:pt>
                <c:pt idx="55">
                  <c:v>5.0000000000000001E-3</c:v>
                </c:pt>
                <c:pt idx="56">
                  <c:v>5.0000000000000001E-3</c:v>
                </c:pt>
                <c:pt idx="57">
                  <c:v>5.0000000000000001E-3</c:v>
                </c:pt>
                <c:pt idx="58">
                  <c:v>5.0000000000000001E-3</c:v>
                </c:pt>
                <c:pt idx="59">
                  <c:v>5.0000000000000001E-3</c:v>
                </c:pt>
                <c:pt idx="60">
                  <c:v>5.0000000000000001E-3</c:v>
                </c:pt>
                <c:pt idx="61">
                  <c:v>5.0000000000000001E-3</c:v>
                </c:pt>
                <c:pt idx="62">
                  <c:v>5.0000000000000001E-3</c:v>
                </c:pt>
                <c:pt idx="63">
                  <c:v>5.0000000000000001E-3</c:v>
                </c:pt>
                <c:pt idx="64">
                  <c:v>5.0000000000000001E-3</c:v>
                </c:pt>
                <c:pt idx="65">
                  <c:v>5.0000000000000001E-3</c:v>
                </c:pt>
                <c:pt idx="66">
                  <c:v>5.0000000000000001E-3</c:v>
                </c:pt>
                <c:pt idx="67">
                  <c:v>5.0000000000000001E-3</c:v>
                </c:pt>
                <c:pt idx="68">
                  <c:v>5.0000000000000001E-3</c:v>
                </c:pt>
                <c:pt idx="69">
                  <c:v>5.0000000000000001E-3</c:v>
                </c:pt>
                <c:pt idx="70">
                  <c:v>5.0000000000000001E-3</c:v>
                </c:pt>
                <c:pt idx="71">
                  <c:v>5.0000000000000001E-3</c:v>
                </c:pt>
                <c:pt idx="72">
                  <c:v>5.0000000000000001E-3</c:v>
                </c:pt>
                <c:pt idx="73">
                  <c:v>5.0000000000000001E-3</c:v>
                </c:pt>
                <c:pt idx="74">
                  <c:v>5.0000000000000001E-3</c:v>
                </c:pt>
                <c:pt idx="75">
                  <c:v>5.0000000000000001E-3</c:v>
                </c:pt>
                <c:pt idx="76">
                  <c:v>5.0000000000000001E-3</c:v>
                </c:pt>
                <c:pt idx="77">
                  <c:v>5.0000000000000001E-3</c:v>
                </c:pt>
                <c:pt idx="78">
                  <c:v>5.0000000000000001E-3</c:v>
                </c:pt>
                <c:pt idx="79">
                  <c:v>5.0000000000000001E-3</c:v>
                </c:pt>
              </c:numCache>
            </c:numRef>
          </c:val>
        </c:ser>
        <c:ser>
          <c:idx val="42"/>
          <c:order val="43"/>
          <c:tx>
            <c:strRef>
              <c:f>GRAPH!$AS$1</c:f>
              <c:strCache>
                <c:ptCount val="1"/>
                <c:pt idx="0">
                  <c:v>57</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GRAPH!$AS$2:$AS$81</c:f>
              <c:numCache>
                <c:formatCode>General</c:formatCode>
                <c:ptCount val="80"/>
                <c:pt idx="0">
                  <c:v>3.0129221317612309E-2</c:v>
                </c:pt>
                <c:pt idx="1">
                  <c:v>2.7837964583267927E-2</c:v>
                </c:pt>
                <c:pt idx="2">
                  <c:v>2.5483579128119493E-2</c:v>
                </c:pt>
                <c:pt idx="3">
                  <c:v>2.2999185410954359E-2</c:v>
                </c:pt>
                <c:pt idx="4">
                  <c:v>2.0403979290742114E-2</c:v>
                </c:pt>
                <c:pt idx="5">
                  <c:v>1.7951767337860192E-2</c:v>
                </c:pt>
                <c:pt idx="6">
                  <c:v>1.5848594080877909E-2</c:v>
                </c:pt>
                <c:pt idx="7">
                  <c:v>1.4086464472600424E-2</c:v>
                </c:pt>
                <c:pt idx="8">
                  <c:v>1.2491901489355306E-2</c:v>
                </c:pt>
                <c:pt idx="9">
                  <c:v>1.0892164483856326E-2</c:v>
                </c:pt>
                <c:pt idx="10">
                  <c:v>9.1662491439942206E-3</c:v>
                </c:pt>
                <c:pt idx="11">
                  <c:v>7.3264638471942645E-3</c:v>
                </c:pt>
                <c:pt idx="12">
                  <c:v>5.5804109161419202E-3</c:v>
                </c:pt>
                <c:pt idx="13">
                  <c:v>4.0702450568345094E-3</c:v>
                </c:pt>
                <c:pt idx="14">
                  <c:v>2.8670927712413086E-3</c:v>
                </c:pt>
                <c:pt idx="15">
                  <c:v>2.1781074304089154E-3</c:v>
                </c:pt>
                <c:pt idx="16">
                  <c:v>2.2677855888667553E-3</c:v>
                </c:pt>
                <c:pt idx="17">
                  <c:v>3.3468400326581715E-3</c:v>
                </c:pt>
                <c:pt idx="18">
                  <c:v>5.4747388081712867E-3</c:v>
                </c:pt>
                <c:pt idx="19">
                  <c:v>8.4412878667116109E-3</c:v>
                </c:pt>
                <c:pt idx="20">
                  <c:v>1.1912902207055764E-2</c:v>
                </c:pt>
                <c:pt idx="21">
                  <c:v>1.5471200458194279E-2</c:v>
                </c:pt>
                <c:pt idx="22">
                  <c:v>1.8710287378819523E-2</c:v>
                </c:pt>
                <c:pt idx="23">
                  <c:v>2.1161183657103066E-2</c:v>
                </c:pt>
                <c:pt idx="24">
                  <c:v>2.2369908254860627E-2</c:v>
                </c:pt>
                <c:pt idx="25">
                  <c:v>2.2173555022807934E-2</c:v>
                </c:pt>
                <c:pt idx="26">
                  <c:v>2.0641609354450807E-2</c:v>
                </c:pt>
                <c:pt idx="27">
                  <c:v>1.8035081690579879E-2</c:v>
                </c:pt>
                <c:pt idx="28">
                  <c:v>1.4821356241515926E-2</c:v>
                </c:pt>
                <c:pt idx="29">
                  <c:v>1.1583736291524205E-2</c:v>
                </c:pt>
                <c:pt idx="30">
                  <c:v>8.9089482266677678E-3</c:v>
                </c:pt>
                <c:pt idx="31">
                  <c:v>7.0726606126610969E-3</c:v>
                </c:pt>
                <c:pt idx="32">
                  <c:v>6.1163788866381852E-3</c:v>
                </c:pt>
                <c:pt idx="33">
                  <c:v>5.9676402785904248E-3</c:v>
                </c:pt>
                <c:pt idx="34">
                  <c:v>6.4200256691390178E-3</c:v>
                </c:pt>
                <c:pt idx="35">
                  <c:v>7.2165618129180764E-3</c:v>
                </c:pt>
                <c:pt idx="36">
                  <c:v>8.1460183795195595E-3</c:v>
                </c:pt>
                <c:pt idx="37">
                  <c:v>9.1756830060760741E-3</c:v>
                </c:pt>
                <c:pt idx="38">
                  <c:v>1.0242415697003016E-2</c:v>
                </c:pt>
                <c:pt idx="39">
                  <c:v>1.1173536370793102E-2</c:v>
                </c:pt>
                <c:pt idx="40">
                  <c:v>1.1881566427414336E-2</c:v>
                </c:pt>
                <c:pt idx="41">
                  <c:v>1.2397244928604834E-2</c:v>
                </c:pt>
                <c:pt idx="42">
                  <c:v>1.2739293598631907E-2</c:v>
                </c:pt>
                <c:pt idx="43">
                  <c:v>1.2974470460112464E-2</c:v>
                </c:pt>
                <c:pt idx="44">
                  <c:v>1.3136590293456929E-2</c:v>
                </c:pt>
                <c:pt idx="45">
                  <c:v>1.3282369468060828E-2</c:v>
                </c:pt>
                <c:pt idx="46">
                  <c:v>1.3418503222994982E-2</c:v>
                </c:pt>
                <c:pt idx="47">
                  <c:v>1.3611624989095739E-2</c:v>
                </c:pt>
                <c:pt idx="48">
                  <c:v>1.3912684170643064E-2</c:v>
                </c:pt>
                <c:pt idx="49">
                  <c:v>5.0000000000000001E-3</c:v>
                </c:pt>
                <c:pt idx="50">
                  <c:v>5.0000000000000001E-3</c:v>
                </c:pt>
                <c:pt idx="51">
                  <c:v>5.0000000000000001E-3</c:v>
                </c:pt>
                <c:pt idx="52">
                  <c:v>5.0000000000000001E-3</c:v>
                </c:pt>
                <c:pt idx="53">
                  <c:v>5.0000000000000001E-3</c:v>
                </c:pt>
                <c:pt idx="54">
                  <c:v>5.0000000000000001E-3</c:v>
                </c:pt>
                <c:pt idx="55">
                  <c:v>5.0000000000000001E-3</c:v>
                </c:pt>
                <c:pt idx="56">
                  <c:v>5.0000000000000001E-3</c:v>
                </c:pt>
                <c:pt idx="57">
                  <c:v>5.0000000000000001E-3</c:v>
                </c:pt>
                <c:pt idx="58">
                  <c:v>5.0000000000000001E-3</c:v>
                </c:pt>
                <c:pt idx="59">
                  <c:v>5.0000000000000001E-3</c:v>
                </c:pt>
                <c:pt idx="60">
                  <c:v>5.0000000000000001E-3</c:v>
                </c:pt>
                <c:pt idx="61">
                  <c:v>5.0000000000000001E-3</c:v>
                </c:pt>
                <c:pt idx="62">
                  <c:v>5.0000000000000001E-3</c:v>
                </c:pt>
                <c:pt idx="63">
                  <c:v>5.0000000000000001E-3</c:v>
                </c:pt>
                <c:pt idx="64">
                  <c:v>5.0000000000000001E-3</c:v>
                </c:pt>
                <c:pt idx="65">
                  <c:v>5.0000000000000001E-3</c:v>
                </c:pt>
                <c:pt idx="66">
                  <c:v>5.0000000000000001E-3</c:v>
                </c:pt>
                <c:pt idx="67">
                  <c:v>5.0000000000000001E-3</c:v>
                </c:pt>
                <c:pt idx="68">
                  <c:v>5.0000000000000001E-3</c:v>
                </c:pt>
                <c:pt idx="69">
                  <c:v>5.0000000000000001E-3</c:v>
                </c:pt>
                <c:pt idx="70">
                  <c:v>5.0000000000000001E-3</c:v>
                </c:pt>
                <c:pt idx="71">
                  <c:v>5.0000000000000001E-3</c:v>
                </c:pt>
                <c:pt idx="72">
                  <c:v>5.0000000000000001E-3</c:v>
                </c:pt>
                <c:pt idx="73">
                  <c:v>5.0000000000000001E-3</c:v>
                </c:pt>
                <c:pt idx="74">
                  <c:v>5.0000000000000001E-3</c:v>
                </c:pt>
                <c:pt idx="75">
                  <c:v>5.0000000000000001E-3</c:v>
                </c:pt>
                <c:pt idx="76">
                  <c:v>5.0000000000000001E-3</c:v>
                </c:pt>
                <c:pt idx="77">
                  <c:v>5.0000000000000001E-3</c:v>
                </c:pt>
                <c:pt idx="78">
                  <c:v>5.0000000000000001E-3</c:v>
                </c:pt>
                <c:pt idx="79">
                  <c:v>5.0000000000000001E-3</c:v>
                </c:pt>
              </c:numCache>
            </c:numRef>
          </c:val>
        </c:ser>
        <c:ser>
          <c:idx val="43"/>
          <c:order val="44"/>
          <c:tx>
            <c:strRef>
              <c:f>GRAPH!$AT$1</c:f>
              <c:strCache>
                <c:ptCount val="1"/>
                <c:pt idx="0">
                  <c:v>56</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GRAPH!$AT$2:$AT$81</c:f>
              <c:numCache>
                <c:formatCode>General</c:formatCode>
                <c:ptCount val="80"/>
                <c:pt idx="0">
                  <c:v>2.9448299395351762E-2</c:v>
                </c:pt>
                <c:pt idx="1">
                  <c:v>2.7617937085104072E-2</c:v>
                </c:pt>
                <c:pt idx="2">
                  <c:v>2.5701935783104868E-2</c:v>
                </c:pt>
                <c:pt idx="3">
                  <c:v>2.3593870133482575E-2</c:v>
                </c:pt>
                <c:pt idx="4">
                  <c:v>2.1265808834941113E-2</c:v>
                </c:pt>
                <c:pt idx="5">
                  <c:v>1.8934502864920821E-2</c:v>
                </c:pt>
                <c:pt idx="6">
                  <c:v>1.6803527691901632E-2</c:v>
                </c:pt>
                <c:pt idx="7">
                  <c:v>1.4888365971351125E-2</c:v>
                </c:pt>
                <c:pt idx="8">
                  <c:v>1.3037949371200508E-2</c:v>
                </c:pt>
                <c:pt idx="9">
                  <c:v>1.1102323523570878E-2</c:v>
                </c:pt>
                <c:pt idx="10">
                  <c:v>8.9928175833596802E-3</c:v>
                </c:pt>
                <c:pt idx="11">
                  <c:v>6.7726331129612793E-3</c:v>
                </c:pt>
                <c:pt idx="12">
                  <c:v>4.7055894682014321E-3</c:v>
                </c:pt>
                <c:pt idx="13">
                  <c:v>2.9856936021914748E-3</c:v>
                </c:pt>
                <c:pt idx="14">
                  <c:v>1.7191239318163909E-3</c:v>
                </c:pt>
                <c:pt idx="15">
                  <c:v>1.1136309616436302E-3</c:v>
                </c:pt>
                <c:pt idx="16">
                  <c:v>1.4115183675160736E-3</c:v>
                </c:pt>
                <c:pt idx="17">
                  <c:v>2.781728480188983E-3</c:v>
                </c:pt>
                <c:pt idx="18">
                  <c:v>5.2373327717959439E-3</c:v>
                </c:pt>
                <c:pt idx="19">
                  <c:v>8.5291033422568718E-3</c:v>
                </c:pt>
                <c:pt idx="20">
                  <c:v>1.2287776796684136E-2</c:v>
                </c:pt>
                <c:pt idx="21">
                  <c:v>1.6060418397786491E-2</c:v>
                </c:pt>
                <c:pt idx="22">
                  <c:v>1.9425278369552323E-2</c:v>
                </c:pt>
                <c:pt idx="23">
                  <c:v>2.1926206226729472E-2</c:v>
                </c:pt>
                <c:pt idx="24">
                  <c:v>2.3137598278518912E-2</c:v>
                </c:pt>
                <c:pt idx="25">
                  <c:v>2.2934538544589045E-2</c:v>
                </c:pt>
                <c:pt idx="26">
                  <c:v>2.1418598865736382E-2</c:v>
                </c:pt>
                <c:pt idx="27">
                  <c:v>1.8868799337348197E-2</c:v>
                </c:pt>
                <c:pt idx="28">
                  <c:v>1.5745100743690066E-2</c:v>
                </c:pt>
                <c:pt idx="29">
                  <c:v>1.2602805915914672E-2</c:v>
                </c:pt>
                <c:pt idx="30">
                  <c:v>9.9856625561105528E-3</c:v>
                </c:pt>
                <c:pt idx="31">
                  <c:v>8.1381681405874318E-3</c:v>
                </c:pt>
                <c:pt idx="32">
                  <c:v>7.0974276228286115E-3</c:v>
                </c:pt>
                <c:pt idx="33">
                  <c:v>6.8206228276573855E-3</c:v>
                </c:pt>
                <c:pt idx="34">
                  <c:v>7.1392481422459797E-3</c:v>
                </c:pt>
                <c:pt idx="35">
                  <c:v>7.8337734732034647E-3</c:v>
                </c:pt>
                <c:pt idx="36">
                  <c:v>8.7093209678701378E-3</c:v>
                </c:pt>
                <c:pt idx="37">
                  <c:v>9.7260033677459834E-3</c:v>
                </c:pt>
                <c:pt idx="38">
                  <c:v>1.0802772165421914E-2</c:v>
                </c:pt>
                <c:pt idx="39">
                  <c:v>1.1760867621271265E-2</c:v>
                </c:pt>
                <c:pt idx="40">
                  <c:v>1.2510011735896387E-2</c:v>
                </c:pt>
                <c:pt idx="41">
                  <c:v>1.308080167144976E-2</c:v>
                </c:pt>
                <c:pt idx="42">
                  <c:v>1.3484984301529224E-2</c:v>
                </c:pt>
                <c:pt idx="43">
                  <c:v>1.3768363389445315E-2</c:v>
                </c:pt>
                <c:pt idx="44">
                  <c:v>1.3935944412082901E-2</c:v>
                </c:pt>
                <c:pt idx="45">
                  <c:v>1.4002563693472747E-2</c:v>
                </c:pt>
                <c:pt idx="46">
                  <c:v>1.393657755498634E-2</c:v>
                </c:pt>
                <c:pt idx="47">
                  <c:v>1.3791492258817817E-2</c:v>
                </c:pt>
                <c:pt idx="48">
                  <c:v>1.3642582438478157E-2</c:v>
                </c:pt>
                <c:pt idx="49">
                  <c:v>6.0000000000000001E-3</c:v>
                </c:pt>
                <c:pt idx="50">
                  <c:v>6.0000000000000001E-3</c:v>
                </c:pt>
                <c:pt idx="51">
                  <c:v>6.0000000000000001E-3</c:v>
                </c:pt>
                <c:pt idx="52">
                  <c:v>6.0000000000000001E-3</c:v>
                </c:pt>
                <c:pt idx="53">
                  <c:v>6.0000000000000001E-3</c:v>
                </c:pt>
                <c:pt idx="54">
                  <c:v>6.0000000000000001E-3</c:v>
                </c:pt>
                <c:pt idx="55">
                  <c:v>6.0000000000000001E-3</c:v>
                </c:pt>
                <c:pt idx="56">
                  <c:v>6.0000000000000001E-3</c:v>
                </c:pt>
                <c:pt idx="57">
                  <c:v>6.0000000000000001E-3</c:v>
                </c:pt>
                <c:pt idx="58">
                  <c:v>6.0000000000000001E-3</c:v>
                </c:pt>
                <c:pt idx="59">
                  <c:v>6.0000000000000001E-3</c:v>
                </c:pt>
                <c:pt idx="60">
                  <c:v>6.0000000000000001E-3</c:v>
                </c:pt>
                <c:pt idx="61">
                  <c:v>6.0000000000000001E-3</c:v>
                </c:pt>
                <c:pt idx="62">
                  <c:v>6.0000000000000001E-3</c:v>
                </c:pt>
                <c:pt idx="63">
                  <c:v>6.0000000000000001E-3</c:v>
                </c:pt>
                <c:pt idx="64">
                  <c:v>6.0000000000000001E-3</c:v>
                </c:pt>
                <c:pt idx="65">
                  <c:v>6.0000000000000001E-3</c:v>
                </c:pt>
                <c:pt idx="66">
                  <c:v>6.0000000000000001E-3</c:v>
                </c:pt>
                <c:pt idx="67">
                  <c:v>6.0000000000000001E-3</c:v>
                </c:pt>
                <c:pt idx="68">
                  <c:v>6.0000000000000001E-3</c:v>
                </c:pt>
                <c:pt idx="69">
                  <c:v>6.0000000000000001E-3</c:v>
                </c:pt>
                <c:pt idx="70">
                  <c:v>6.0000000000000001E-3</c:v>
                </c:pt>
                <c:pt idx="71">
                  <c:v>6.0000000000000001E-3</c:v>
                </c:pt>
                <c:pt idx="72">
                  <c:v>6.0000000000000001E-3</c:v>
                </c:pt>
                <c:pt idx="73">
                  <c:v>6.0000000000000001E-3</c:v>
                </c:pt>
                <c:pt idx="74">
                  <c:v>6.0000000000000001E-3</c:v>
                </c:pt>
                <c:pt idx="75">
                  <c:v>6.0000000000000001E-3</c:v>
                </c:pt>
                <c:pt idx="76">
                  <c:v>6.0000000000000001E-3</c:v>
                </c:pt>
                <c:pt idx="77">
                  <c:v>6.0000000000000001E-3</c:v>
                </c:pt>
                <c:pt idx="78">
                  <c:v>6.0000000000000001E-3</c:v>
                </c:pt>
                <c:pt idx="79">
                  <c:v>6.0000000000000001E-3</c:v>
                </c:pt>
              </c:numCache>
            </c:numRef>
          </c:val>
        </c:ser>
        <c:ser>
          <c:idx val="44"/>
          <c:order val="45"/>
          <c:tx>
            <c:strRef>
              <c:f>GRAPH!$AU$1</c:f>
              <c:strCache>
                <c:ptCount val="1"/>
                <c:pt idx="0">
                  <c:v>55</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GRAPH!$AU$2:$AU$81</c:f>
              <c:numCache>
                <c:formatCode>General</c:formatCode>
                <c:ptCount val="80"/>
                <c:pt idx="0">
                  <c:v>2.8890731877077802E-2</c:v>
                </c:pt>
                <c:pt idx="1">
                  <c:v>2.7500976815171163E-2</c:v>
                </c:pt>
                <c:pt idx="2">
                  <c:v>2.5995726873728531E-2</c:v>
                </c:pt>
                <c:pt idx="3">
                  <c:v>2.4226443948404341E-2</c:v>
                </c:pt>
                <c:pt idx="4">
                  <c:v>2.2112857569656197E-2</c:v>
                </c:pt>
                <c:pt idx="5">
                  <c:v>1.9814414872767805E-2</c:v>
                </c:pt>
                <c:pt idx="6">
                  <c:v>1.7539989711931492E-2</c:v>
                </c:pt>
                <c:pt idx="7">
                  <c:v>1.5364701796823588E-2</c:v>
                </c:pt>
                <c:pt idx="8">
                  <c:v>1.3183549912151094E-2</c:v>
                </c:pt>
                <c:pt idx="9">
                  <c:v>1.0884791207559363E-2</c:v>
                </c:pt>
                <c:pt idx="10">
                  <c:v>8.4351533869209128E-3</c:v>
                </c:pt>
                <c:pt idx="11">
                  <c:v>5.9467195476848866E-3</c:v>
                </c:pt>
                <c:pt idx="12">
                  <c:v>3.7127872737671153E-3</c:v>
                </c:pt>
                <c:pt idx="13">
                  <c:v>1.9600628305962431E-3</c:v>
                </c:pt>
                <c:pt idx="14">
                  <c:v>8.1265042355271877E-4</c:v>
                </c:pt>
                <c:pt idx="15">
                  <c:v>4.3847173625433111E-4</c:v>
                </c:pt>
                <c:pt idx="16">
                  <c:v>1.0280279667296277E-3</c:v>
                </c:pt>
                <c:pt idx="17">
                  <c:v>2.7040118086166798E-3</c:v>
                </c:pt>
                <c:pt idx="18">
                  <c:v>5.4474717856956012E-3</c:v>
                </c:pt>
                <c:pt idx="19">
                  <c:v>8.9813557728366522E-3</c:v>
                </c:pt>
                <c:pt idx="20">
                  <c:v>1.2919372798462003E-2</c:v>
                </c:pt>
                <c:pt idx="21">
                  <c:v>1.6784485526708748E-2</c:v>
                </c:pt>
                <c:pt idx="22">
                  <c:v>2.0142712896201842E-2</c:v>
                </c:pt>
                <c:pt idx="23">
                  <c:v>2.2576811960139054E-2</c:v>
                </c:pt>
                <c:pt idx="24">
                  <c:v>2.3719741046833276E-2</c:v>
                </c:pt>
                <c:pt idx="25">
                  <c:v>2.3492114998345359E-2</c:v>
                </c:pt>
                <c:pt idx="26">
                  <c:v>2.2035130789144985E-2</c:v>
                </c:pt>
                <c:pt idx="27">
                  <c:v>1.9638198909662674E-2</c:v>
                </c:pt>
                <c:pt idx="28">
                  <c:v>1.6723434943257898E-2</c:v>
                </c:pt>
                <c:pt idx="29">
                  <c:v>1.3774837641287174E-2</c:v>
                </c:pt>
                <c:pt idx="30">
                  <c:v>1.1258846201719463E-2</c:v>
                </c:pt>
                <c:pt idx="31">
                  <c:v>9.3914610422239919E-3</c:v>
                </c:pt>
                <c:pt idx="32">
                  <c:v>8.229064993853008E-3</c:v>
                </c:pt>
                <c:pt idx="33">
                  <c:v>7.7839634115116629E-3</c:v>
                </c:pt>
                <c:pt idx="34">
                  <c:v>7.9405690951523944E-3</c:v>
                </c:pt>
                <c:pt idx="35">
                  <c:v>8.5353767173426132E-3</c:v>
                </c:pt>
                <c:pt idx="36">
                  <c:v>9.3899677501283474E-3</c:v>
                </c:pt>
                <c:pt idx="37">
                  <c:v>1.0419476185867471E-2</c:v>
                </c:pt>
                <c:pt idx="38">
                  <c:v>1.149767721155448E-2</c:v>
                </c:pt>
                <c:pt idx="39">
                  <c:v>1.2439564314745799E-2</c:v>
                </c:pt>
                <c:pt idx="40">
                  <c:v>1.3160253120077403E-2</c:v>
                </c:pt>
                <c:pt idx="41">
                  <c:v>1.3696598690370432E-2</c:v>
                </c:pt>
                <c:pt idx="42">
                  <c:v>1.408093837442137E-2</c:v>
                </c:pt>
                <c:pt idx="43">
                  <c:v>1.4360865705421166E-2</c:v>
                </c:pt>
                <c:pt idx="44">
                  <c:v>1.4520093791431155E-2</c:v>
                </c:pt>
                <c:pt idx="45">
                  <c:v>1.4517683698917483E-2</c:v>
                </c:pt>
                <c:pt idx="46">
                  <c:v>1.4260960436201064E-2</c:v>
                </c:pt>
                <c:pt idx="47">
                  <c:v>1.3754515019665736E-2</c:v>
                </c:pt>
                <c:pt idx="48">
                  <c:v>1.309613764828288E-2</c:v>
                </c:pt>
                <c:pt idx="49">
                  <c:v>8.0000000000000002E-3</c:v>
                </c:pt>
                <c:pt idx="50">
                  <c:v>8.0000000000000002E-3</c:v>
                </c:pt>
                <c:pt idx="51">
                  <c:v>8.0000000000000002E-3</c:v>
                </c:pt>
                <c:pt idx="52">
                  <c:v>8.0000000000000002E-3</c:v>
                </c:pt>
                <c:pt idx="53">
                  <c:v>8.0000000000000002E-3</c:v>
                </c:pt>
                <c:pt idx="54">
                  <c:v>8.0000000000000002E-3</c:v>
                </c:pt>
                <c:pt idx="55">
                  <c:v>8.0000000000000002E-3</c:v>
                </c:pt>
                <c:pt idx="56">
                  <c:v>8.0000000000000002E-3</c:v>
                </c:pt>
                <c:pt idx="57">
                  <c:v>8.0000000000000002E-3</c:v>
                </c:pt>
                <c:pt idx="58">
                  <c:v>8.0000000000000002E-3</c:v>
                </c:pt>
                <c:pt idx="59">
                  <c:v>8.0000000000000002E-3</c:v>
                </c:pt>
                <c:pt idx="60">
                  <c:v>8.0000000000000002E-3</c:v>
                </c:pt>
                <c:pt idx="61">
                  <c:v>8.0000000000000002E-3</c:v>
                </c:pt>
                <c:pt idx="62">
                  <c:v>8.0000000000000002E-3</c:v>
                </c:pt>
                <c:pt idx="63">
                  <c:v>8.0000000000000002E-3</c:v>
                </c:pt>
                <c:pt idx="64">
                  <c:v>8.0000000000000002E-3</c:v>
                </c:pt>
                <c:pt idx="65">
                  <c:v>8.0000000000000002E-3</c:v>
                </c:pt>
                <c:pt idx="66">
                  <c:v>8.0000000000000002E-3</c:v>
                </c:pt>
                <c:pt idx="67">
                  <c:v>8.0000000000000002E-3</c:v>
                </c:pt>
                <c:pt idx="68">
                  <c:v>8.0000000000000002E-3</c:v>
                </c:pt>
                <c:pt idx="69">
                  <c:v>8.0000000000000002E-3</c:v>
                </c:pt>
                <c:pt idx="70">
                  <c:v>8.0000000000000002E-3</c:v>
                </c:pt>
                <c:pt idx="71">
                  <c:v>8.0000000000000002E-3</c:v>
                </c:pt>
                <c:pt idx="72">
                  <c:v>8.0000000000000002E-3</c:v>
                </c:pt>
                <c:pt idx="73">
                  <c:v>8.0000000000000002E-3</c:v>
                </c:pt>
                <c:pt idx="74">
                  <c:v>8.0000000000000002E-3</c:v>
                </c:pt>
                <c:pt idx="75">
                  <c:v>8.0000000000000002E-3</c:v>
                </c:pt>
                <c:pt idx="76">
                  <c:v>8.0000000000000002E-3</c:v>
                </c:pt>
                <c:pt idx="77">
                  <c:v>8.0000000000000002E-3</c:v>
                </c:pt>
                <c:pt idx="78">
                  <c:v>8.0000000000000002E-3</c:v>
                </c:pt>
                <c:pt idx="79">
                  <c:v>8.0000000000000002E-3</c:v>
                </c:pt>
              </c:numCache>
            </c:numRef>
          </c:val>
        </c:ser>
        <c:ser>
          <c:idx val="45"/>
          <c:order val="46"/>
          <c:tx>
            <c:strRef>
              <c:f>GRAPH!$AV$1</c:f>
              <c:strCache>
                <c:ptCount val="1"/>
                <c:pt idx="0">
                  <c:v>54</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GRAPH!$AV$2:$AV$81</c:f>
              <c:numCache>
                <c:formatCode>General</c:formatCode>
                <c:ptCount val="80"/>
                <c:pt idx="0">
                  <c:v>2.8657910034231682E-2</c:v>
                </c:pt>
                <c:pt idx="1">
                  <c:v>2.7610290364635026E-2</c:v>
                </c:pt>
                <c:pt idx="2">
                  <c:v>2.641499679161019E-2</c:v>
                </c:pt>
                <c:pt idx="3">
                  <c:v>2.4884971773513787E-2</c:v>
                </c:pt>
                <c:pt idx="4">
                  <c:v>2.2889213504455164E-2</c:v>
                </c:pt>
                <c:pt idx="5">
                  <c:v>2.0520925888878994E-2</c:v>
                </c:pt>
                <c:pt idx="6">
                  <c:v>1.8000154727936923E-2</c:v>
                </c:pt>
                <c:pt idx="7">
                  <c:v>1.548543117882073E-2</c:v>
                </c:pt>
                <c:pt idx="8">
                  <c:v>1.2931626952989661E-2</c:v>
                </c:pt>
                <c:pt idx="9">
                  <c:v>1.0273743824601E-2</c:v>
                </c:pt>
                <c:pt idx="10">
                  <c:v>7.5457588720800883E-3</c:v>
                </c:pt>
                <c:pt idx="11">
                  <c:v>4.9034289348348636E-3</c:v>
                </c:pt>
                <c:pt idx="12">
                  <c:v>2.6451830592303383E-3</c:v>
                </c:pt>
                <c:pt idx="13">
                  <c:v>1.0100640070834777E-3</c:v>
                </c:pt>
                <c:pt idx="14">
                  <c:v>1.2360226853813661E-4</c:v>
                </c:pt>
                <c:pt idx="15">
                  <c:v>8.6622901175448241E-5</c:v>
                </c:pt>
                <c:pt idx="16">
                  <c:v>1.0194902412686835E-3</c:v>
                </c:pt>
                <c:pt idx="17">
                  <c:v>2.9967903019535447E-3</c:v>
                </c:pt>
                <c:pt idx="18">
                  <c:v>5.978950462561361E-3</c:v>
                </c:pt>
                <c:pt idx="19">
                  <c:v>9.6761545211192512E-3</c:v>
                </c:pt>
                <c:pt idx="20">
                  <c:v>1.3703748612444278E-2</c:v>
                </c:pt>
                <c:pt idx="21">
                  <c:v>1.7572176532585027E-2</c:v>
                </c:pt>
                <c:pt idx="22">
                  <c:v>2.0838838171704177E-2</c:v>
                </c:pt>
                <c:pt idx="23">
                  <c:v>2.3140429658588091E-2</c:v>
                </c:pt>
                <c:pt idx="24">
                  <c:v>2.4185042307037663E-2</c:v>
                </c:pt>
                <c:pt idx="25">
                  <c:v>2.393941931106125E-2</c:v>
                </c:pt>
                <c:pt idx="26">
                  <c:v>2.2584705182440823E-2</c:v>
                </c:pt>
                <c:pt idx="27">
                  <c:v>2.0413633493085559E-2</c:v>
                </c:pt>
                <c:pt idx="28">
                  <c:v>1.7790503475664687E-2</c:v>
                </c:pt>
                <c:pt idx="29">
                  <c:v>1.5102492648138122E-2</c:v>
                </c:pt>
                <c:pt idx="30">
                  <c:v>1.2719047108154746E-2</c:v>
                </c:pt>
                <c:pt idx="31">
                  <c:v>1.0829189870858014E-2</c:v>
                </c:pt>
                <c:pt idx="32">
                  <c:v>9.52210966114031E-3</c:v>
                </c:pt>
                <c:pt idx="33">
                  <c:v>8.8798529752465161E-3</c:v>
                </c:pt>
                <c:pt idx="34">
                  <c:v>8.8479904366727258E-3</c:v>
                </c:pt>
                <c:pt idx="35">
                  <c:v>9.3300719963143042E-3</c:v>
                </c:pt>
                <c:pt idx="36">
                  <c:v>1.0165079045901582E-2</c:v>
                </c:pt>
                <c:pt idx="37">
                  <c:v>1.1202327954134783E-2</c:v>
                </c:pt>
                <c:pt idx="38">
                  <c:v>1.2254783140653092E-2</c:v>
                </c:pt>
                <c:pt idx="39">
                  <c:v>1.3133394779298313E-2</c:v>
                </c:pt>
                <c:pt idx="40">
                  <c:v>1.3764540537550274E-2</c:v>
                </c:pt>
                <c:pt idx="41">
                  <c:v>1.4195042050289097E-2</c:v>
                </c:pt>
                <c:pt idx="42">
                  <c:v>1.4495106279192815E-2</c:v>
                </c:pt>
                <c:pt idx="43">
                  <c:v>1.4726765710518785E-2</c:v>
                </c:pt>
                <c:pt idx="44">
                  <c:v>1.4856217913147729E-2</c:v>
                </c:pt>
                <c:pt idx="45">
                  <c:v>1.4776317503894965E-2</c:v>
                </c:pt>
                <c:pt idx="46">
                  <c:v>1.4318201341419035E-2</c:v>
                </c:pt>
                <c:pt idx="47">
                  <c:v>1.3416298725870024E-2</c:v>
                </c:pt>
                <c:pt idx="48">
                  <c:v>1.2197773957853375E-2</c:v>
                </c:pt>
                <c:pt idx="49">
                  <c:v>0.01</c:v>
                </c:pt>
                <c:pt idx="50">
                  <c:v>0.01</c:v>
                </c:pt>
                <c:pt idx="51">
                  <c:v>0.01</c:v>
                </c:pt>
                <c:pt idx="52">
                  <c:v>0.01</c:v>
                </c:pt>
                <c:pt idx="53">
                  <c:v>0.01</c:v>
                </c:pt>
                <c:pt idx="54">
                  <c:v>0.01</c:v>
                </c:pt>
                <c:pt idx="55">
                  <c:v>0.01</c:v>
                </c:pt>
                <c:pt idx="56">
                  <c:v>0.01</c:v>
                </c:pt>
                <c:pt idx="57">
                  <c:v>0.01</c:v>
                </c:pt>
                <c:pt idx="58">
                  <c:v>0.01</c:v>
                </c:pt>
                <c:pt idx="59">
                  <c:v>0.01</c:v>
                </c:pt>
                <c:pt idx="60">
                  <c:v>0.01</c:v>
                </c:pt>
                <c:pt idx="61">
                  <c:v>0.01</c:v>
                </c:pt>
                <c:pt idx="62">
                  <c:v>0.01</c:v>
                </c:pt>
                <c:pt idx="63">
                  <c:v>0.01</c:v>
                </c:pt>
                <c:pt idx="64">
                  <c:v>0.01</c:v>
                </c:pt>
                <c:pt idx="65">
                  <c:v>0.01</c:v>
                </c:pt>
                <c:pt idx="66">
                  <c:v>0.01</c:v>
                </c:pt>
                <c:pt idx="67">
                  <c:v>0.01</c:v>
                </c:pt>
                <c:pt idx="68">
                  <c:v>0.01</c:v>
                </c:pt>
                <c:pt idx="69">
                  <c:v>0.01</c:v>
                </c:pt>
                <c:pt idx="70">
                  <c:v>0.01</c:v>
                </c:pt>
                <c:pt idx="71">
                  <c:v>0.01</c:v>
                </c:pt>
                <c:pt idx="72">
                  <c:v>0.01</c:v>
                </c:pt>
                <c:pt idx="73">
                  <c:v>0.01</c:v>
                </c:pt>
                <c:pt idx="74">
                  <c:v>0.01</c:v>
                </c:pt>
                <c:pt idx="75">
                  <c:v>0.01</c:v>
                </c:pt>
                <c:pt idx="76">
                  <c:v>0.01</c:v>
                </c:pt>
                <c:pt idx="77">
                  <c:v>0.01</c:v>
                </c:pt>
                <c:pt idx="78">
                  <c:v>0.01</c:v>
                </c:pt>
                <c:pt idx="79">
                  <c:v>0.01</c:v>
                </c:pt>
              </c:numCache>
            </c:numRef>
          </c:val>
        </c:ser>
        <c:ser>
          <c:idx val="46"/>
          <c:order val="47"/>
          <c:tx>
            <c:strRef>
              <c:f>GRAPH!$AW$1</c:f>
              <c:strCache>
                <c:ptCount val="1"/>
                <c:pt idx="0">
                  <c:v>53</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GRAPH!$AW$2:$AW$81</c:f>
              <c:numCache>
                <c:formatCode>General</c:formatCode>
                <c:ptCount val="80"/>
                <c:pt idx="0">
                  <c:v>2.8918512101815175E-2</c:v>
                </c:pt>
                <c:pt idx="1">
                  <c:v>2.803947768694437E-2</c:v>
                </c:pt>
                <c:pt idx="2">
                  <c:v>2.6985720054289342E-2</c:v>
                </c:pt>
                <c:pt idx="3">
                  <c:v>2.5541025569718601E-2</c:v>
                </c:pt>
                <c:pt idx="4">
                  <c:v>2.3533087609318049E-2</c:v>
                </c:pt>
                <c:pt idx="5">
                  <c:v>2.0995638063526556E-2</c:v>
                </c:pt>
                <c:pt idx="6">
                  <c:v>1.8162234180866155E-2</c:v>
                </c:pt>
                <c:pt idx="7">
                  <c:v>1.5276541489033901E-2</c:v>
                </c:pt>
                <c:pt idx="8">
                  <c:v>1.2353159795289059E-2</c:v>
                </c:pt>
                <c:pt idx="9">
                  <c:v>9.3741845648729338E-3</c:v>
                </c:pt>
                <c:pt idx="10">
                  <c:v>6.4389504830807409E-3</c:v>
                </c:pt>
                <c:pt idx="11">
                  <c:v>3.738764732198252E-3</c:v>
                </c:pt>
                <c:pt idx="12">
                  <c:v>1.5615954615099126E-3</c:v>
                </c:pt>
                <c:pt idx="13">
                  <c:v>1.4148834450988801E-4</c:v>
                </c:pt>
                <c:pt idx="14">
                  <c:v>-4.0829362805538949E-4</c:v>
                </c:pt>
                <c:pt idx="15">
                  <c:v>-6.1334134876300794E-5</c:v>
                </c:pt>
                <c:pt idx="16">
                  <c:v>1.2286764315064813E-3</c:v>
                </c:pt>
                <c:pt idx="17">
                  <c:v>3.4880781831698737E-3</c:v>
                </c:pt>
                <c:pt idx="18">
                  <c:v>6.6619303202287705E-3</c:v>
                </c:pt>
                <c:pt idx="19">
                  <c:v>1.0461265026462163E-2</c:v>
                </c:pt>
                <c:pt idx="20">
                  <c:v>1.4518773897546744E-2</c:v>
                </c:pt>
                <c:pt idx="21">
                  <c:v>1.8346254969824338E-2</c:v>
                </c:pt>
                <c:pt idx="22">
                  <c:v>2.1499507587517841E-2</c:v>
                </c:pt>
                <c:pt idx="23">
                  <c:v>2.3669126669401797E-2</c:v>
                </c:pt>
                <c:pt idx="24">
                  <c:v>2.463502550608665E-2</c:v>
                </c:pt>
                <c:pt idx="25">
                  <c:v>2.4402441219883109E-2</c:v>
                </c:pt>
                <c:pt idx="26">
                  <c:v>2.3185097322893755E-2</c:v>
                </c:pt>
                <c:pt idx="27">
                  <c:v>2.1273698872384394E-2</c:v>
                </c:pt>
                <c:pt idx="28">
                  <c:v>1.8970479721530764E-2</c:v>
                </c:pt>
                <c:pt idx="29">
                  <c:v>1.6564291026296196E-2</c:v>
                </c:pt>
                <c:pt idx="30">
                  <c:v>1.4329201456315999E-2</c:v>
                </c:pt>
                <c:pt idx="31">
                  <c:v>1.2426949055613479E-2</c:v>
                </c:pt>
                <c:pt idx="32">
                  <c:v>1.097784742647312E-2</c:v>
                </c:pt>
                <c:pt idx="33">
                  <c:v>1.0130271276568514E-2</c:v>
                </c:pt>
                <c:pt idx="34">
                  <c:v>9.8914414146884511E-3</c:v>
                </c:pt>
                <c:pt idx="35">
                  <c:v>1.0231511343152588E-2</c:v>
                </c:pt>
                <c:pt idx="36">
                  <c:v>1.100835857209792E-2</c:v>
                </c:pt>
                <c:pt idx="37">
                  <c:v>1.2007502913226387E-2</c:v>
                </c:pt>
                <c:pt idx="38">
                  <c:v>1.2982796749362868E-2</c:v>
                </c:pt>
                <c:pt idx="39">
                  <c:v>1.3746095598611729E-2</c:v>
                </c:pt>
                <c:pt idx="40">
                  <c:v>1.4238489907067553E-2</c:v>
                </c:pt>
                <c:pt idx="41">
                  <c:v>1.4517872978531465E-2</c:v>
                </c:pt>
                <c:pt idx="42">
                  <c:v>1.4694402479432322E-2</c:v>
                </c:pt>
                <c:pt idx="43">
                  <c:v>1.484462064651404E-2</c:v>
                </c:pt>
                <c:pt idx="44">
                  <c:v>1.4914677408588761E-2</c:v>
                </c:pt>
                <c:pt idx="45">
                  <c:v>1.4724619537905159E-2</c:v>
                </c:pt>
                <c:pt idx="46">
                  <c:v>1.4026476538822386E-2</c:v>
                </c:pt>
                <c:pt idx="47">
                  <c:v>1.2687472540197087E-2</c:v>
                </c:pt>
                <c:pt idx="48">
                  <c:v>1.0876204299303249E-2</c:v>
                </c:pt>
                <c:pt idx="49">
                  <c:v>1.2E-2</c:v>
                </c:pt>
                <c:pt idx="50">
                  <c:v>1.2E-2</c:v>
                </c:pt>
                <c:pt idx="51">
                  <c:v>1.2E-2</c:v>
                </c:pt>
                <c:pt idx="52">
                  <c:v>1.2E-2</c:v>
                </c:pt>
                <c:pt idx="53">
                  <c:v>1.2E-2</c:v>
                </c:pt>
                <c:pt idx="54">
                  <c:v>1.2E-2</c:v>
                </c:pt>
                <c:pt idx="55">
                  <c:v>1.2E-2</c:v>
                </c:pt>
                <c:pt idx="56">
                  <c:v>1.2E-2</c:v>
                </c:pt>
                <c:pt idx="57">
                  <c:v>1.2E-2</c:v>
                </c:pt>
                <c:pt idx="58">
                  <c:v>1.2E-2</c:v>
                </c:pt>
                <c:pt idx="59">
                  <c:v>1.2E-2</c:v>
                </c:pt>
                <c:pt idx="60">
                  <c:v>1.2E-2</c:v>
                </c:pt>
                <c:pt idx="61">
                  <c:v>1.2E-2</c:v>
                </c:pt>
                <c:pt idx="62">
                  <c:v>1.2E-2</c:v>
                </c:pt>
                <c:pt idx="63">
                  <c:v>1.2E-2</c:v>
                </c:pt>
                <c:pt idx="64">
                  <c:v>1.2E-2</c:v>
                </c:pt>
                <c:pt idx="65">
                  <c:v>1.2E-2</c:v>
                </c:pt>
                <c:pt idx="66">
                  <c:v>1.2E-2</c:v>
                </c:pt>
                <c:pt idx="67">
                  <c:v>1.2E-2</c:v>
                </c:pt>
                <c:pt idx="68">
                  <c:v>1.2E-2</c:v>
                </c:pt>
                <c:pt idx="69">
                  <c:v>1.2E-2</c:v>
                </c:pt>
                <c:pt idx="70">
                  <c:v>1.2E-2</c:v>
                </c:pt>
                <c:pt idx="71">
                  <c:v>1.2E-2</c:v>
                </c:pt>
                <c:pt idx="72">
                  <c:v>1.2E-2</c:v>
                </c:pt>
                <c:pt idx="73">
                  <c:v>1.2E-2</c:v>
                </c:pt>
                <c:pt idx="74">
                  <c:v>1.2E-2</c:v>
                </c:pt>
                <c:pt idx="75">
                  <c:v>1.2E-2</c:v>
                </c:pt>
                <c:pt idx="76">
                  <c:v>1.2E-2</c:v>
                </c:pt>
                <c:pt idx="77">
                  <c:v>1.2E-2</c:v>
                </c:pt>
                <c:pt idx="78">
                  <c:v>1.2E-2</c:v>
                </c:pt>
                <c:pt idx="79">
                  <c:v>1.2E-2</c:v>
                </c:pt>
              </c:numCache>
            </c:numRef>
          </c:val>
        </c:ser>
        <c:ser>
          <c:idx val="47"/>
          <c:order val="48"/>
          <c:tx>
            <c:strRef>
              <c:f>GRAPH!$AX$1</c:f>
              <c:strCache>
                <c:ptCount val="1"/>
                <c:pt idx="0">
                  <c:v>52</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GRAPH!$AX$2:$AX$81</c:f>
              <c:numCache>
                <c:formatCode>General</c:formatCode>
                <c:ptCount val="80"/>
                <c:pt idx="0">
                  <c:v>2.9772547937807259E-2</c:v>
                </c:pt>
                <c:pt idx="1">
                  <c:v>2.8835892788451445E-2</c:v>
                </c:pt>
                <c:pt idx="2">
                  <c:v>2.7710133303178841E-2</c:v>
                </c:pt>
                <c:pt idx="3">
                  <c:v>2.6162954669560312E-2</c:v>
                </c:pt>
                <c:pt idx="4">
                  <c:v>2.3997681643509572E-2</c:v>
                </c:pt>
                <c:pt idx="5">
                  <c:v>2.1209775436954237E-2</c:v>
                </c:pt>
                <c:pt idx="6">
                  <c:v>1.8045115158317415E-2</c:v>
                </c:pt>
                <c:pt idx="7">
                  <c:v>1.4809432387757338E-2</c:v>
                </c:pt>
                <c:pt idx="8">
                  <c:v>1.1563289347177208E-2</c:v>
                </c:pt>
                <c:pt idx="9">
                  <c:v>8.3285804951138687E-3</c:v>
                </c:pt>
                <c:pt idx="10">
                  <c:v>5.2571446237731356E-3</c:v>
                </c:pt>
                <c:pt idx="11">
                  <c:v>2.5646781457814294E-3</c:v>
                </c:pt>
                <c:pt idx="12">
                  <c:v>5.2376384135000009E-4</c:v>
                </c:pt>
                <c:pt idx="13">
                  <c:v>-6.4786626468005259E-4</c:v>
                </c:pt>
                <c:pt idx="14">
                  <c:v>-8.5830237748663052E-4</c:v>
                </c:pt>
                <c:pt idx="15">
                  <c:v>-1.4287695147108259E-4</c:v>
                </c:pt>
                <c:pt idx="16">
                  <c:v>1.4801435772113791E-3</c:v>
                </c:pt>
                <c:pt idx="17">
                  <c:v>3.9910897630538456E-3</c:v>
                </c:pt>
                <c:pt idx="18">
                  <c:v>7.3199178499864237E-3</c:v>
                </c:pt>
                <c:pt idx="19">
                  <c:v>1.1185426929944398E-2</c:v>
                </c:pt>
                <c:pt idx="20">
                  <c:v>1.5248126196892753E-2</c:v>
                </c:pt>
                <c:pt idx="21">
                  <c:v>1.9037197440452625E-2</c:v>
                </c:pt>
                <c:pt idx="22">
                  <c:v>2.2119142902073285E-2</c:v>
                </c:pt>
                <c:pt idx="23">
                  <c:v>2.4222743417226189E-2</c:v>
                </c:pt>
                <c:pt idx="24">
                  <c:v>2.5175563378265542E-2</c:v>
                </c:pt>
                <c:pt idx="25">
                  <c:v>2.5006723554897747E-2</c:v>
                </c:pt>
                <c:pt idx="26">
                  <c:v>2.3949851220863794E-2</c:v>
                </c:pt>
                <c:pt idx="27">
                  <c:v>2.2290024294660316E-2</c:v>
                </c:pt>
                <c:pt idx="28">
                  <c:v>2.0279193364025838E-2</c:v>
                </c:pt>
                <c:pt idx="29">
                  <c:v>1.8128262833102426E-2</c:v>
                </c:pt>
                <c:pt idx="30">
                  <c:v>1.6039285310803231E-2</c:v>
                </c:pt>
                <c:pt idx="31">
                  <c:v>1.4146354432477026E-2</c:v>
                </c:pt>
                <c:pt idx="32">
                  <c:v>1.2583551511478275E-2</c:v>
                </c:pt>
                <c:pt idx="33">
                  <c:v>1.1544310265815927E-2</c:v>
                </c:pt>
                <c:pt idx="34">
                  <c:v>1.108983023180754E-2</c:v>
                </c:pt>
                <c:pt idx="35">
                  <c:v>1.1245984510841245E-2</c:v>
                </c:pt>
                <c:pt idx="36">
                  <c:v>1.1890013800432198E-2</c:v>
                </c:pt>
                <c:pt idx="37">
                  <c:v>1.2766489153666405E-2</c:v>
                </c:pt>
                <c:pt idx="38">
                  <c:v>1.3589907382474453E-2</c:v>
                </c:pt>
                <c:pt idx="39">
                  <c:v>1.4179446570147802E-2</c:v>
                </c:pt>
                <c:pt idx="40">
                  <c:v>1.4494607361174361E-2</c:v>
                </c:pt>
                <c:pt idx="41">
                  <c:v>1.4602568939546257E-2</c:v>
                </c:pt>
                <c:pt idx="42">
                  <c:v>1.4639116105932715E-2</c:v>
                </c:pt>
                <c:pt idx="43">
                  <c:v>1.468742014892388E-2</c:v>
                </c:pt>
                <c:pt idx="44">
                  <c:v>1.4663387723423571E-2</c:v>
                </c:pt>
                <c:pt idx="45">
                  <c:v>1.4310575150669802E-2</c:v>
                </c:pt>
                <c:pt idx="46">
                  <c:v>1.3313731994543554E-2</c:v>
                </c:pt>
                <c:pt idx="47">
                  <c:v>1.150010994438877E-2</c:v>
                </c:pt>
                <c:pt idx="48">
                  <c:v>9.0916204760927988E-3</c:v>
                </c:pt>
                <c:pt idx="49">
                  <c:v>1.4E-2</c:v>
                </c:pt>
                <c:pt idx="50">
                  <c:v>1.4E-2</c:v>
                </c:pt>
                <c:pt idx="51">
                  <c:v>1.4E-2</c:v>
                </c:pt>
                <c:pt idx="52">
                  <c:v>1.4E-2</c:v>
                </c:pt>
                <c:pt idx="53">
                  <c:v>1.4E-2</c:v>
                </c:pt>
                <c:pt idx="54">
                  <c:v>1.4E-2</c:v>
                </c:pt>
                <c:pt idx="55">
                  <c:v>1.4E-2</c:v>
                </c:pt>
                <c:pt idx="56">
                  <c:v>1.4E-2</c:v>
                </c:pt>
                <c:pt idx="57">
                  <c:v>1.4E-2</c:v>
                </c:pt>
                <c:pt idx="58">
                  <c:v>1.4E-2</c:v>
                </c:pt>
                <c:pt idx="59">
                  <c:v>1.4E-2</c:v>
                </c:pt>
                <c:pt idx="60">
                  <c:v>1.4E-2</c:v>
                </c:pt>
                <c:pt idx="61">
                  <c:v>1.4E-2</c:v>
                </c:pt>
                <c:pt idx="62">
                  <c:v>1.4E-2</c:v>
                </c:pt>
                <c:pt idx="63">
                  <c:v>1.4E-2</c:v>
                </c:pt>
                <c:pt idx="64">
                  <c:v>1.4E-2</c:v>
                </c:pt>
                <c:pt idx="65">
                  <c:v>1.4E-2</c:v>
                </c:pt>
                <c:pt idx="66">
                  <c:v>1.4E-2</c:v>
                </c:pt>
                <c:pt idx="67">
                  <c:v>1.4E-2</c:v>
                </c:pt>
                <c:pt idx="68">
                  <c:v>1.4E-2</c:v>
                </c:pt>
                <c:pt idx="69">
                  <c:v>1.4E-2</c:v>
                </c:pt>
                <c:pt idx="70">
                  <c:v>1.4E-2</c:v>
                </c:pt>
                <c:pt idx="71">
                  <c:v>1.4E-2</c:v>
                </c:pt>
                <c:pt idx="72">
                  <c:v>1.4E-2</c:v>
                </c:pt>
                <c:pt idx="73">
                  <c:v>1.4E-2</c:v>
                </c:pt>
                <c:pt idx="74">
                  <c:v>1.4E-2</c:v>
                </c:pt>
                <c:pt idx="75">
                  <c:v>1.4E-2</c:v>
                </c:pt>
                <c:pt idx="76">
                  <c:v>1.4E-2</c:v>
                </c:pt>
                <c:pt idx="77">
                  <c:v>1.4E-2</c:v>
                </c:pt>
                <c:pt idx="78">
                  <c:v>1.4E-2</c:v>
                </c:pt>
                <c:pt idx="79">
                  <c:v>1.4E-2</c:v>
                </c:pt>
              </c:numCache>
            </c:numRef>
          </c:val>
        </c:ser>
        <c:ser>
          <c:idx val="48"/>
          <c:order val="49"/>
          <c:tx>
            <c:strRef>
              <c:f>GRAPH!$AY$1</c:f>
              <c:strCache>
                <c:ptCount val="1"/>
                <c:pt idx="0">
                  <c:v>51</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GRAPH!$AY$2:$AY$81</c:f>
              <c:numCache>
                <c:formatCode>General</c:formatCode>
                <c:ptCount val="80"/>
                <c:pt idx="0">
                  <c:v>3.1222121035144546E-2</c:v>
                </c:pt>
                <c:pt idx="1">
                  <c:v>2.9988859977777671E-2</c:v>
                </c:pt>
                <c:pt idx="2">
                  <c:v>2.8569739702689056E-2</c:v>
                </c:pt>
                <c:pt idx="3">
                  <c:v>2.6730648206315877E-2</c:v>
                </c:pt>
                <c:pt idx="4">
                  <c:v>2.4271000587403946E-2</c:v>
                </c:pt>
                <c:pt idx="5">
                  <c:v>2.1178546653799812E-2</c:v>
                </c:pt>
                <c:pt idx="6">
                  <c:v>1.7707665356670899E-2</c:v>
                </c:pt>
                <c:pt idx="7">
                  <c:v>1.4184515451202695E-2</c:v>
                </c:pt>
                <c:pt idx="8">
                  <c:v>1.0692321085950196E-2</c:v>
                </c:pt>
                <c:pt idx="9">
                  <c:v>7.280852851841213E-3</c:v>
                </c:pt>
                <c:pt idx="10">
                  <c:v>4.1349184397015959E-3</c:v>
                </c:pt>
                <c:pt idx="11">
                  <c:v>1.4822979729006702E-3</c:v>
                </c:pt>
                <c:pt idx="12">
                  <c:v>-4.1637034425701103E-4</c:v>
                </c:pt>
                <c:pt idx="13">
                  <c:v>-1.3646184936022543E-3</c:v>
                </c:pt>
                <c:pt idx="14">
                  <c:v>-1.2954999217424934E-3</c:v>
                </c:pt>
                <c:pt idx="15">
                  <c:v>-2.7848682156306204E-4</c:v>
                </c:pt>
                <c:pt idx="16">
                  <c:v>1.6224279825435284E-3</c:v>
                </c:pt>
                <c:pt idx="17">
                  <c:v>4.3467966854677798E-3</c:v>
                </c:pt>
                <c:pt idx="18">
                  <c:v>7.8066212723031381E-3</c:v>
                </c:pt>
                <c:pt idx="19">
                  <c:v>1.1728551071133353E-2</c:v>
                </c:pt>
                <c:pt idx="20">
                  <c:v>1.5804912449437158E-2</c:v>
                </c:pt>
                <c:pt idx="21">
                  <c:v>1.9598022716362573E-2</c:v>
                </c:pt>
                <c:pt idx="22">
                  <c:v>2.2700434829143301E-2</c:v>
                </c:pt>
                <c:pt idx="23">
                  <c:v>2.4851738112560806E-2</c:v>
                </c:pt>
                <c:pt idx="24">
                  <c:v>2.5888194080080917E-2</c:v>
                </c:pt>
                <c:pt idx="25">
                  <c:v>2.5844904672268632E-2</c:v>
                </c:pt>
                <c:pt idx="26">
                  <c:v>2.4960383937384645E-2</c:v>
                </c:pt>
                <c:pt idx="27">
                  <c:v>2.3512345567803683E-2</c:v>
                </c:pt>
                <c:pt idx="28">
                  <c:v>2.1725375481186027E-2</c:v>
                </c:pt>
                <c:pt idx="29">
                  <c:v>1.9765858893405208E-2</c:v>
                </c:pt>
                <c:pt idx="30">
                  <c:v>1.7802639784984531E-2</c:v>
                </c:pt>
                <c:pt idx="31">
                  <c:v>1.5943226287869039E-2</c:v>
                </c:pt>
                <c:pt idx="32">
                  <c:v>1.4309024643435531E-2</c:v>
                </c:pt>
                <c:pt idx="33">
                  <c:v>1.3105634000236233E-2</c:v>
                </c:pt>
                <c:pt idx="34">
                  <c:v>1.2434577763226318E-2</c:v>
                </c:pt>
                <c:pt idx="35">
                  <c:v>1.235960397203506E-2</c:v>
                </c:pt>
                <c:pt idx="36">
                  <c:v>1.2775310893288205E-2</c:v>
                </c:pt>
                <c:pt idx="37">
                  <c:v>1.3420322990574274E-2</c:v>
                </c:pt>
                <c:pt idx="38">
                  <c:v>1.400149310494947E-2</c:v>
                </c:pt>
                <c:pt idx="39">
                  <c:v>1.4352083106792923E-2</c:v>
                </c:pt>
                <c:pt idx="40">
                  <c:v>1.4456058351465795E-2</c:v>
                </c:pt>
                <c:pt idx="41">
                  <c:v>1.4386787930503742E-2</c:v>
                </c:pt>
                <c:pt idx="42">
                  <c:v>1.4279912174150922E-2</c:v>
                </c:pt>
                <c:pt idx="43">
                  <c:v>1.4215635312766373E-2</c:v>
                </c:pt>
                <c:pt idx="44">
                  <c:v>1.4063873399992932E-2</c:v>
                </c:pt>
                <c:pt idx="45">
                  <c:v>1.3491269214435109E-2</c:v>
                </c:pt>
                <c:pt idx="46">
                  <c:v>1.2138546874929768E-2</c:v>
                </c:pt>
                <c:pt idx="47">
                  <c:v>9.8334186012716263E-3</c:v>
                </c:pt>
                <c:pt idx="48">
                  <c:v>6.8626407433989289E-3</c:v>
                </c:pt>
                <c:pt idx="49">
                  <c:v>1.6E-2</c:v>
                </c:pt>
                <c:pt idx="50">
                  <c:v>1.6E-2</c:v>
                </c:pt>
                <c:pt idx="51">
                  <c:v>1.6E-2</c:v>
                </c:pt>
                <c:pt idx="52">
                  <c:v>1.6E-2</c:v>
                </c:pt>
                <c:pt idx="53">
                  <c:v>1.6E-2</c:v>
                </c:pt>
                <c:pt idx="54">
                  <c:v>1.6E-2</c:v>
                </c:pt>
                <c:pt idx="55">
                  <c:v>1.6E-2</c:v>
                </c:pt>
                <c:pt idx="56">
                  <c:v>1.6E-2</c:v>
                </c:pt>
                <c:pt idx="57">
                  <c:v>1.6E-2</c:v>
                </c:pt>
                <c:pt idx="58">
                  <c:v>1.6E-2</c:v>
                </c:pt>
                <c:pt idx="59">
                  <c:v>1.6E-2</c:v>
                </c:pt>
                <c:pt idx="60">
                  <c:v>1.6E-2</c:v>
                </c:pt>
                <c:pt idx="61">
                  <c:v>1.6E-2</c:v>
                </c:pt>
                <c:pt idx="62">
                  <c:v>1.6E-2</c:v>
                </c:pt>
                <c:pt idx="63">
                  <c:v>1.6E-2</c:v>
                </c:pt>
                <c:pt idx="64">
                  <c:v>1.6E-2</c:v>
                </c:pt>
                <c:pt idx="65">
                  <c:v>1.6E-2</c:v>
                </c:pt>
                <c:pt idx="66">
                  <c:v>1.6E-2</c:v>
                </c:pt>
                <c:pt idx="67">
                  <c:v>1.6E-2</c:v>
                </c:pt>
                <c:pt idx="68">
                  <c:v>1.6E-2</c:v>
                </c:pt>
                <c:pt idx="69">
                  <c:v>1.6E-2</c:v>
                </c:pt>
                <c:pt idx="70">
                  <c:v>1.6E-2</c:v>
                </c:pt>
                <c:pt idx="71">
                  <c:v>1.6E-2</c:v>
                </c:pt>
                <c:pt idx="72">
                  <c:v>1.6E-2</c:v>
                </c:pt>
                <c:pt idx="73">
                  <c:v>1.6E-2</c:v>
                </c:pt>
                <c:pt idx="74">
                  <c:v>1.6E-2</c:v>
                </c:pt>
                <c:pt idx="75">
                  <c:v>1.6E-2</c:v>
                </c:pt>
                <c:pt idx="76">
                  <c:v>1.6E-2</c:v>
                </c:pt>
                <c:pt idx="77">
                  <c:v>1.6E-2</c:v>
                </c:pt>
                <c:pt idx="78">
                  <c:v>1.6E-2</c:v>
                </c:pt>
                <c:pt idx="79">
                  <c:v>1.6E-2</c:v>
                </c:pt>
              </c:numCache>
            </c:numRef>
          </c:val>
        </c:ser>
        <c:ser>
          <c:idx val="49"/>
          <c:order val="50"/>
          <c:tx>
            <c:strRef>
              <c:f>GRAPH!$AZ$1</c:f>
              <c:strCache>
                <c:ptCount val="1"/>
                <c:pt idx="0">
                  <c:v>50</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GRAPH!$AZ$2:$AZ$81</c:f>
              <c:numCache>
                <c:formatCode>General</c:formatCode>
                <c:ptCount val="80"/>
                <c:pt idx="0">
                  <c:v>3.3160794736418642E-2</c:v>
                </c:pt>
                <c:pt idx="1">
                  <c:v>3.1428406332457914E-2</c:v>
                </c:pt>
                <c:pt idx="2">
                  <c:v>2.9530915591241991E-2</c:v>
                </c:pt>
                <c:pt idx="3">
                  <c:v>2.7245507822501458E-2</c:v>
                </c:pt>
                <c:pt idx="4">
                  <c:v>2.4387109898987958E-2</c:v>
                </c:pt>
                <c:pt idx="5">
                  <c:v>2.0966523834773376E-2</c:v>
                </c:pt>
                <c:pt idx="6">
                  <c:v>1.7241203165992203E-2</c:v>
                </c:pt>
                <c:pt idx="7">
                  <c:v>1.3512506685568915E-2</c:v>
                </c:pt>
                <c:pt idx="8">
                  <c:v>9.8596073783606686E-3</c:v>
                </c:pt>
                <c:pt idx="9">
                  <c:v>6.3462907377995759E-3</c:v>
                </c:pt>
                <c:pt idx="10">
                  <c:v>3.170723909692641E-3</c:v>
                </c:pt>
                <c:pt idx="11">
                  <c:v>5.6171464802656779E-4</c:v>
                </c:pt>
                <c:pt idx="12">
                  <c:v>-1.2260847100418193E-3</c:v>
                </c:pt>
                <c:pt idx="13">
                  <c:v>-2.0171833373381354E-3</c:v>
                </c:pt>
                <c:pt idx="14">
                  <c:v>-1.7669329562510772E-3</c:v>
                </c:pt>
                <c:pt idx="15">
                  <c:v>-5.4579725546677338E-4</c:v>
                </c:pt>
                <c:pt idx="16">
                  <c:v>1.5592771967746222E-3</c:v>
                </c:pt>
                <c:pt idx="17">
                  <c:v>4.4550748711875698E-3</c:v>
                </c:pt>
                <c:pt idx="18">
                  <c:v>8.0328508549967204E-3</c:v>
                </c:pt>
                <c:pt idx="19">
                  <c:v>1.2023103453530637E-2</c:v>
                </c:pt>
                <c:pt idx="20">
                  <c:v>1.6148602289140723E-2</c:v>
                </c:pt>
                <c:pt idx="21">
                  <c:v>2.0015814422439493E-2</c:v>
                </c:pt>
                <c:pt idx="22">
                  <c:v>2.3254480197372085E-2</c:v>
                </c:pt>
                <c:pt idx="23">
                  <c:v>2.5584842418760467E-2</c:v>
                </c:pt>
                <c:pt idx="24">
                  <c:v>2.6810935124675139E-2</c:v>
                </c:pt>
                <c:pt idx="25">
                  <c:v>2.6955289948090488E-2</c:v>
                </c:pt>
                <c:pt idx="26">
                  <c:v>2.6247621436963464E-2</c:v>
                </c:pt>
                <c:pt idx="27">
                  <c:v>2.4958458991390708E-2</c:v>
                </c:pt>
                <c:pt idx="28">
                  <c:v>2.3310429522485521E-2</c:v>
                </c:pt>
                <c:pt idx="29">
                  <c:v>2.146072392956444E-2</c:v>
                </c:pt>
                <c:pt idx="30">
                  <c:v>1.9586644895126404E-2</c:v>
                </c:pt>
                <c:pt idx="31">
                  <c:v>1.7773248000462538E-2</c:v>
                </c:pt>
                <c:pt idx="32">
                  <c:v>1.610482459394591E-2</c:v>
                </c:pt>
                <c:pt idx="33">
                  <c:v>1.47651675239312E-2</c:v>
                </c:pt>
                <c:pt idx="34">
                  <c:v>1.3879410271838033E-2</c:v>
                </c:pt>
                <c:pt idx="35">
                  <c:v>1.3529141737107286E-2</c:v>
                </c:pt>
                <c:pt idx="36">
                  <c:v>1.362215310929793E-2</c:v>
                </c:pt>
                <c:pt idx="37">
                  <c:v>1.3925978854751664E-2</c:v>
                </c:pt>
                <c:pt idx="38">
                  <c:v>1.41707239709149E-2</c:v>
                </c:pt>
                <c:pt idx="39">
                  <c:v>1.4212088526438738E-2</c:v>
                </c:pt>
                <c:pt idx="40">
                  <c:v>1.4067460632346762E-2</c:v>
                </c:pt>
                <c:pt idx="41">
                  <c:v>1.3813828346069923E-2</c:v>
                </c:pt>
                <c:pt idx="42">
                  <c:v>1.3559814602960629E-2</c:v>
                </c:pt>
                <c:pt idx="43">
                  <c:v>1.3376972954524669E-2</c:v>
                </c:pt>
                <c:pt idx="44">
                  <c:v>1.3073891445800956E-2</c:v>
                </c:pt>
                <c:pt idx="45">
                  <c:v>1.2243666833136935E-2</c:v>
                </c:pt>
                <c:pt idx="46">
                  <c:v>1.0506914138069701E-2</c:v>
                </c:pt>
                <c:pt idx="47">
                  <c:v>7.7330107028465989E-3</c:v>
                </c:pt>
                <c:pt idx="48">
                  <c:v>4.2837833192681529E-3</c:v>
                </c:pt>
                <c:pt idx="49">
                  <c:v>1.7000000000000001E-2</c:v>
                </c:pt>
                <c:pt idx="50">
                  <c:v>1.7000000000000001E-2</c:v>
                </c:pt>
                <c:pt idx="51">
                  <c:v>1.7000000000000001E-2</c:v>
                </c:pt>
                <c:pt idx="52">
                  <c:v>1.7000000000000001E-2</c:v>
                </c:pt>
                <c:pt idx="53">
                  <c:v>1.7000000000000001E-2</c:v>
                </c:pt>
                <c:pt idx="54">
                  <c:v>1.7000000000000001E-2</c:v>
                </c:pt>
                <c:pt idx="55">
                  <c:v>1.7000000000000001E-2</c:v>
                </c:pt>
                <c:pt idx="56">
                  <c:v>1.7000000000000001E-2</c:v>
                </c:pt>
                <c:pt idx="57">
                  <c:v>1.7000000000000001E-2</c:v>
                </c:pt>
                <c:pt idx="58">
                  <c:v>1.7000000000000001E-2</c:v>
                </c:pt>
                <c:pt idx="59">
                  <c:v>1.7000000000000001E-2</c:v>
                </c:pt>
                <c:pt idx="60">
                  <c:v>1.7000000000000001E-2</c:v>
                </c:pt>
                <c:pt idx="61">
                  <c:v>1.7000000000000001E-2</c:v>
                </c:pt>
                <c:pt idx="62">
                  <c:v>1.7000000000000001E-2</c:v>
                </c:pt>
                <c:pt idx="63">
                  <c:v>1.7000000000000001E-2</c:v>
                </c:pt>
                <c:pt idx="64">
                  <c:v>1.7000000000000001E-2</c:v>
                </c:pt>
                <c:pt idx="65">
                  <c:v>1.7000000000000001E-2</c:v>
                </c:pt>
                <c:pt idx="66">
                  <c:v>1.7000000000000001E-2</c:v>
                </c:pt>
                <c:pt idx="67">
                  <c:v>1.7000000000000001E-2</c:v>
                </c:pt>
                <c:pt idx="68">
                  <c:v>1.7000000000000001E-2</c:v>
                </c:pt>
                <c:pt idx="69">
                  <c:v>1.7000000000000001E-2</c:v>
                </c:pt>
                <c:pt idx="70">
                  <c:v>1.7000000000000001E-2</c:v>
                </c:pt>
                <c:pt idx="71">
                  <c:v>1.7000000000000001E-2</c:v>
                </c:pt>
                <c:pt idx="72">
                  <c:v>1.7000000000000001E-2</c:v>
                </c:pt>
                <c:pt idx="73">
                  <c:v>1.7000000000000001E-2</c:v>
                </c:pt>
                <c:pt idx="74">
                  <c:v>1.7000000000000001E-2</c:v>
                </c:pt>
                <c:pt idx="75">
                  <c:v>1.7000000000000001E-2</c:v>
                </c:pt>
                <c:pt idx="76">
                  <c:v>1.7000000000000001E-2</c:v>
                </c:pt>
                <c:pt idx="77">
                  <c:v>1.7000000000000001E-2</c:v>
                </c:pt>
                <c:pt idx="78">
                  <c:v>1.7000000000000001E-2</c:v>
                </c:pt>
                <c:pt idx="79">
                  <c:v>1.7000000000000001E-2</c:v>
                </c:pt>
              </c:numCache>
            </c:numRef>
          </c:val>
        </c:ser>
        <c:ser>
          <c:idx val="50"/>
          <c:order val="51"/>
          <c:tx>
            <c:strRef>
              <c:f>GRAPH!$BA$1</c:f>
              <c:strCache>
                <c:ptCount val="1"/>
                <c:pt idx="0">
                  <c:v>49</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GRAPH!$BA$2:$BA$81</c:f>
              <c:numCache>
                <c:formatCode>General</c:formatCode>
                <c:ptCount val="80"/>
                <c:pt idx="0">
                  <c:v>3.5391193348283667E-2</c:v>
                </c:pt>
                <c:pt idx="1">
                  <c:v>3.3037830029889248E-2</c:v>
                </c:pt>
                <c:pt idx="2">
                  <c:v>3.0551904039729738E-2</c:v>
                </c:pt>
                <c:pt idx="3">
                  <c:v>2.7731486387801318E-2</c:v>
                </c:pt>
                <c:pt idx="4">
                  <c:v>2.4422343168814975E-2</c:v>
                </c:pt>
                <c:pt idx="5">
                  <c:v>2.0678848761311541E-2</c:v>
                </c:pt>
                <c:pt idx="6">
                  <c:v>1.6756093777401615E-2</c:v>
                </c:pt>
                <c:pt idx="7">
                  <c:v>1.2897126260174585E-2</c:v>
                </c:pt>
                <c:pt idx="8">
                  <c:v>9.1550308046031148E-3</c:v>
                </c:pt>
                <c:pt idx="9">
                  <c:v>5.5947436244115911E-3</c:v>
                </c:pt>
                <c:pt idx="10">
                  <c:v>2.4136064571748106E-3</c:v>
                </c:pt>
                <c:pt idx="11">
                  <c:v>-1.6738044874742286E-4</c:v>
                </c:pt>
                <c:pt idx="12">
                  <c:v>-1.8960531967273653E-3</c:v>
                </c:pt>
                <c:pt idx="13">
                  <c:v>-2.6139934713096391E-3</c:v>
                </c:pt>
                <c:pt idx="14">
                  <c:v>-2.2906992947209215E-3</c:v>
                </c:pt>
                <c:pt idx="15">
                  <c:v>-9.6929315955152084E-4</c:v>
                </c:pt>
                <c:pt idx="16">
                  <c:v>1.2614355230499141E-3</c:v>
                </c:pt>
                <c:pt idx="17">
                  <c:v>4.286205714668645E-3</c:v>
                </c:pt>
                <c:pt idx="18">
                  <c:v>7.9764846475642859E-3</c:v>
                </c:pt>
                <c:pt idx="19">
                  <c:v>1.2061937787907206E-2</c:v>
                </c:pt>
                <c:pt idx="20">
                  <c:v>1.6290580701315616E-2</c:v>
                </c:pt>
                <c:pt idx="21">
                  <c:v>2.0314414788436985E-2</c:v>
                </c:pt>
                <c:pt idx="22">
                  <c:v>2.3800800174515024E-2</c:v>
                </c:pt>
                <c:pt idx="23">
                  <c:v>2.6426781651964659E-2</c:v>
                </c:pt>
                <c:pt idx="24">
                  <c:v>2.7935018097383191E-2</c:v>
                </c:pt>
                <c:pt idx="25">
                  <c:v>2.8318819313171595E-2</c:v>
                </c:pt>
                <c:pt idx="26">
                  <c:v>2.7789502276752032E-2</c:v>
                </c:pt>
                <c:pt idx="27">
                  <c:v>2.6611898901971687E-2</c:v>
                </c:pt>
                <c:pt idx="28">
                  <c:v>2.5026367580208264E-2</c:v>
                </c:pt>
                <c:pt idx="29">
                  <c:v>2.3207729914803243E-2</c:v>
                </c:pt>
                <c:pt idx="30">
                  <c:v>2.1373023551873316E-2</c:v>
                </c:pt>
                <c:pt idx="31">
                  <c:v>1.9593306207272954E-2</c:v>
                </c:pt>
                <c:pt idx="32">
                  <c:v>1.7903550054373829E-2</c:v>
                </c:pt>
                <c:pt idx="33">
                  <c:v>1.6441477211880939E-2</c:v>
                </c:pt>
                <c:pt idx="34">
                  <c:v>1.5340313266957839E-2</c:v>
                </c:pt>
                <c:pt idx="35">
                  <c:v>1.4680856828609312E-2</c:v>
                </c:pt>
                <c:pt idx="36">
                  <c:v>1.4379287109551719E-2</c:v>
                </c:pt>
                <c:pt idx="37">
                  <c:v>1.4253470814848179E-2</c:v>
                </c:pt>
                <c:pt idx="38">
                  <c:v>1.4077775087485755E-2</c:v>
                </c:pt>
                <c:pt idx="39">
                  <c:v>1.3739651848821199E-2</c:v>
                </c:pt>
                <c:pt idx="40">
                  <c:v>1.3299772906690932E-2</c:v>
                </c:pt>
                <c:pt idx="41">
                  <c:v>1.2838962037957979E-2</c:v>
                </c:pt>
                <c:pt idx="42">
                  <c:v>1.2423806743133259E-2</c:v>
                </c:pt>
                <c:pt idx="43">
                  <c:v>1.2116891183684975E-2</c:v>
                </c:pt>
                <c:pt idx="44">
                  <c:v>1.1660135731861865E-2</c:v>
                </c:pt>
                <c:pt idx="45">
                  <c:v>1.05758620555646E-2</c:v>
                </c:pt>
                <c:pt idx="46">
                  <c:v>8.4801282049539184E-3</c:v>
                </c:pt>
                <c:pt idx="47">
                  <c:v>5.3169451440653326E-3</c:v>
                </c:pt>
                <c:pt idx="48">
                  <c:v>1.5233699488308439E-3</c:v>
                </c:pt>
                <c:pt idx="49">
                  <c:v>1.7999999999999999E-2</c:v>
                </c:pt>
                <c:pt idx="50">
                  <c:v>1.7999999999999999E-2</c:v>
                </c:pt>
                <c:pt idx="51">
                  <c:v>1.7999999999999999E-2</c:v>
                </c:pt>
                <c:pt idx="52">
                  <c:v>1.7999999999999999E-2</c:v>
                </c:pt>
                <c:pt idx="53">
                  <c:v>1.7999999999999999E-2</c:v>
                </c:pt>
                <c:pt idx="54">
                  <c:v>1.7999999999999999E-2</c:v>
                </c:pt>
                <c:pt idx="55">
                  <c:v>1.7999999999999999E-2</c:v>
                </c:pt>
                <c:pt idx="56">
                  <c:v>1.7999999999999999E-2</c:v>
                </c:pt>
                <c:pt idx="57">
                  <c:v>1.7999999999999999E-2</c:v>
                </c:pt>
                <c:pt idx="58">
                  <c:v>1.7999999999999999E-2</c:v>
                </c:pt>
                <c:pt idx="59">
                  <c:v>1.7999999999999999E-2</c:v>
                </c:pt>
                <c:pt idx="60">
                  <c:v>1.7999999999999999E-2</c:v>
                </c:pt>
                <c:pt idx="61">
                  <c:v>1.7999999999999999E-2</c:v>
                </c:pt>
                <c:pt idx="62">
                  <c:v>1.7999999999999999E-2</c:v>
                </c:pt>
                <c:pt idx="63">
                  <c:v>1.7999999999999999E-2</c:v>
                </c:pt>
                <c:pt idx="64">
                  <c:v>1.7999999999999999E-2</c:v>
                </c:pt>
                <c:pt idx="65">
                  <c:v>1.7999999999999999E-2</c:v>
                </c:pt>
                <c:pt idx="66">
                  <c:v>1.7999999999999999E-2</c:v>
                </c:pt>
                <c:pt idx="67">
                  <c:v>1.7999999999999999E-2</c:v>
                </c:pt>
                <c:pt idx="68">
                  <c:v>1.7999999999999999E-2</c:v>
                </c:pt>
                <c:pt idx="69">
                  <c:v>1.7999999999999999E-2</c:v>
                </c:pt>
                <c:pt idx="70">
                  <c:v>1.7999999999999999E-2</c:v>
                </c:pt>
                <c:pt idx="71">
                  <c:v>1.7999999999999999E-2</c:v>
                </c:pt>
                <c:pt idx="72">
                  <c:v>1.7999999999999999E-2</c:v>
                </c:pt>
                <c:pt idx="73">
                  <c:v>1.7999999999999999E-2</c:v>
                </c:pt>
                <c:pt idx="74">
                  <c:v>1.7999999999999999E-2</c:v>
                </c:pt>
                <c:pt idx="75">
                  <c:v>1.7999999999999999E-2</c:v>
                </c:pt>
                <c:pt idx="76">
                  <c:v>1.7999999999999999E-2</c:v>
                </c:pt>
                <c:pt idx="77">
                  <c:v>1.7999999999999999E-2</c:v>
                </c:pt>
                <c:pt idx="78">
                  <c:v>1.7999999999999999E-2</c:v>
                </c:pt>
                <c:pt idx="79">
                  <c:v>1.7999999999999999E-2</c:v>
                </c:pt>
              </c:numCache>
            </c:numRef>
          </c:val>
        </c:ser>
        <c:ser>
          <c:idx val="51"/>
          <c:order val="52"/>
          <c:tx>
            <c:strRef>
              <c:f>GRAPH!$BB$1</c:f>
              <c:strCache>
                <c:ptCount val="1"/>
                <c:pt idx="0">
                  <c:v>48</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GRAPH!$BB$2:$BB$81</c:f>
              <c:numCache>
                <c:formatCode>General</c:formatCode>
                <c:ptCount val="80"/>
                <c:pt idx="0">
                  <c:v>3.7669563582454213E-2</c:v>
                </c:pt>
                <c:pt idx="1">
                  <c:v>3.467857707598454E-2</c:v>
                </c:pt>
                <c:pt idx="2">
                  <c:v>3.1589928186481542E-2</c:v>
                </c:pt>
                <c:pt idx="3">
                  <c:v>2.8227835582706362E-2</c:v>
                </c:pt>
                <c:pt idx="4">
                  <c:v>2.4476550279426967E-2</c:v>
                </c:pt>
                <c:pt idx="5">
                  <c:v>2.0438999975031957E-2</c:v>
                </c:pt>
                <c:pt idx="6">
                  <c:v>1.6362924529064848E-2</c:v>
                </c:pt>
                <c:pt idx="7">
                  <c:v>1.2420851281539358E-2</c:v>
                </c:pt>
                <c:pt idx="8">
                  <c:v>8.6299258923221434E-3</c:v>
                </c:pt>
                <c:pt idx="9">
                  <c:v>5.0483537316448057E-3</c:v>
                </c:pt>
                <c:pt idx="10">
                  <c:v>1.8650478022641526E-3</c:v>
                </c:pt>
                <c:pt idx="11">
                  <c:v>-7.1382468527958487E-4</c:v>
                </c:pt>
                <c:pt idx="12">
                  <c:v>-2.4386991075211473E-3</c:v>
                </c:pt>
                <c:pt idx="13">
                  <c:v>-3.1626014662478052E-3</c:v>
                </c:pt>
                <c:pt idx="14">
                  <c:v>-2.8583917832238903E-3</c:v>
                </c:pt>
                <c:pt idx="15">
                  <c:v>-1.5261504047467955E-3</c:v>
                </c:pt>
                <c:pt idx="16">
                  <c:v>7.5909484320879628E-4</c:v>
                </c:pt>
                <c:pt idx="17">
                  <c:v>3.8732636998441983E-3</c:v>
                </c:pt>
                <c:pt idx="18">
                  <c:v>7.6756089287134399E-3</c:v>
                </c:pt>
                <c:pt idx="19">
                  <c:v>1.1892311679169265E-2</c:v>
                </c:pt>
                <c:pt idx="20">
                  <c:v>1.6287428881801458E-2</c:v>
                </c:pt>
                <c:pt idx="21">
                  <c:v>2.0548193397158854E-2</c:v>
                </c:pt>
                <c:pt idx="22">
                  <c:v>2.4366883703577202E-2</c:v>
                </c:pt>
                <c:pt idx="23">
                  <c:v>2.7365837588565034E-2</c:v>
                </c:pt>
                <c:pt idx="24">
                  <c:v>2.9217067853933298E-2</c:v>
                </c:pt>
                <c:pt idx="25">
                  <c:v>2.9873721477860382E-2</c:v>
                </c:pt>
                <c:pt idx="26">
                  <c:v>2.9523365177275496E-2</c:v>
                </c:pt>
                <c:pt idx="27">
                  <c:v>2.8427443023306798E-2</c:v>
                </c:pt>
                <c:pt idx="28">
                  <c:v>2.6851884434685669E-2</c:v>
                </c:pt>
                <c:pt idx="29">
                  <c:v>2.5002849852131193E-2</c:v>
                </c:pt>
                <c:pt idx="30">
                  <c:v>2.3148972876579466E-2</c:v>
                </c:pt>
                <c:pt idx="31">
                  <c:v>2.1359313023540327E-2</c:v>
                </c:pt>
                <c:pt idx="32">
                  <c:v>1.9624219788094255E-2</c:v>
                </c:pt>
                <c:pt idx="33">
                  <c:v>1.8029826822513639E-2</c:v>
                </c:pt>
                <c:pt idx="34">
                  <c:v>1.6705637401150719E-2</c:v>
                </c:pt>
                <c:pt idx="35">
                  <c:v>1.5717556804447863E-2</c:v>
                </c:pt>
                <c:pt idx="36">
                  <c:v>1.4984213566429316E-2</c:v>
                </c:pt>
                <c:pt idx="37">
                  <c:v>1.437540734210796E-2</c:v>
                </c:pt>
                <c:pt idx="38">
                  <c:v>1.3718763642790677E-2</c:v>
                </c:pt>
                <c:pt idx="39">
                  <c:v>1.2939914725987545E-2</c:v>
                </c:pt>
                <c:pt idx="40">
                  <c:v>1.2149178018697859E-2</c:v>
                </c:pt>
                <c:pt idx="41">
                  <c:v>1.1436909089824643E-2</c:v>
                </c:pt>
                <c:pt idx="42">
                  <c:v>1.083465690218377E-2</c:v>
                </c:pt>
                <c:pt idx="43">
                  <c:v>1.0400044376024153E-2</c:v>
                </c:pt>
                <c:pt idx="44">
                  <c:v>9.8159792606813401E-3</c:v>
                </c:pt>
                <c:pt idx="45">
                  <c:v>8.5354434925103417E-3</c:v>
                </c:pt>
                <c:pt idx="46">
                  <c:v>6.1760533336301382E-3</c:v>
                </c:pt>
                <c:pt idx="47">
                  <c:v>2.7645150794326501E-3</c:v>
                </c:pt>
                <c:pt idx="48">
                  <c:v>-1.1977529956586075E-3</c:v>
                </c:pt>
                <c:pt idx="49">
                  <c:v>1.7999999999999999E-2</c:v>
                </c:pt>
                <c:pt idx="50">
                  <c:v>1.7999999999999999E-2</c:v>
                </c:pt>
                <c:pt idx="51">
                  <c:v>1.7999999999999999E-2</c:v>
                </c:pt>
                <c:pt idx="52">
                  <c:v>1.7999999999999999E-2</c:v>
                </c:pt>
                <c:pt idx="53">
                  <c:v>1.7999999999999999E-2</c:v>
                </c:pt>
                <c:pt idx="54">
                  <c:v>1.7999999999999999E-2</c:v>
                </c:pt>
                <c:pt idx="55">
                  <c:v>1.7999999999999999E-2</c:v>
                </c:pt>
                <c:pt idx="56">
                  <c:v>1.7999999999999999E-2</c:v>
                </c:pt>
                <c:pt idx="57">
                  <c:v>1.7999999999999999E-2</c:v>
                </c:pt>
                <c:pt idx="58">
                  <c:v>1.7999999999999999E-2</c:v>
                </c:pt>
                <c:pt idx="59">
                  <c:v>1.7999999999999999E-2</c:v>
                </c:pt>
                <c:pt idx="60">
                  <c:v>1.7999999999999999E-2</c:v>
                </c:pt>
                <c:pt idx="61">
                  <c:v>1.7999999999999999E-2</c:v>
                </c:pt>
                <c:pt idx="62">
                  <c:v>1.7999999999999999E-2</c:v>
                </c:pt>
                <c:pt idx="63">
                  <c:v>1.7999999999999999E-2</c:v>
                </c:pt>
                <c:pt idx="64">
                  <c:v>1.7999999999999999E-2</c:v>
                </c:pt>
                <c:pt idx="65">
                  <c:v>1.7999999999999999E-2</c:v>
                </c:pt>
                <c:pt idx="66">
                  <c:v>1.7999999999999999E-2</c:v>
                </c:pt>
                <c:pt idx="67">
                  <c:v>1.7999999999999999E-2</c:v>
                </c:pt>
                <c:pt idx="68">
                  <c:v>1.7999999999999999E-2</c:v>
                </c:pt>
                <c:pt idx="69">
                  <c:v>1.7999999999999999E-2</c:v>
                </c:pt>
                <c:pt idx="70">
                  <c:v>1.7999999999999999E-2</c:v>
                </c:pt>
                <c:pt idx="71">
                  <c:v>1.7999999999999999E-2</c:v>
                </c:pt>
                <c:pt idx="72">
                  <c:v>1.7999999999999999E-2</c:v>
                </c:pt>
                <c:pt idx="73">
                  <c:v>1.7999999999999999E-2</c:v>
                </c:pt>
                <c:pt idx="74">
                  <c:v>1.7999999999999999E-2</c:v>
                </c:pt>
                <c:pt idx="75">
                  <c:v>1.7999999999999999E-2</c:v>
                </c:pt>
                <c:pt idx="76">
                  <c:v>1.7999999999999999E-2</c:v>
                </c:pt>
                <c:pt idx="77">
                  <c:v>1.7999999999999999E-2</c:v>
                </c:pt>
                <c:pt idx="78">
                  <c:v>1.7999999999999999E-2</c:v>
                </c:pt>
                <c:pt idx="79">
                  <c:v>1.7999999999999999E-2</c:v>
                </c:pt>
              </c:numCache>
            </c:numRef>
          </c:val>
        </c:ser>
        <c:ser>
          <c:idx val="52"/>
          <c:order val="53"/>
          <c:tx>
            <c:strRef>
              <c:f>GRAPH!$BC$1</c:f>
              <c:strCache>
                <c:ptCount val="1"/>
                <c:pt idx="0">
                  <c:v>47</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GRAPH!$BC$2:$BC$81</c:f>
              <c:numCache>
                <c:formatCode>General</c:formatCode>
                <c:ptCount val="80"/>
                <c:pt idx="0">
                  <c:v>3.9765176496892818E-2</c:v>
                </c:pt>
                <c:pt idx="1">
                  <c:v>3.6221940767806382E-2</c:v>
                </c:pt>
                <c:pt idx="2">
                  <c:v>3.2608598158145097E-2</c:v>
                </c:pt>
                <c:pt idx="3">
                  <c:v>2.8776349005390278E-2</c:v>
                </c:pt>
                <c:pt idx="4">
                  <c:v>2.4645830702029858E-2</c:v>
                </c:pt>
                <c:pt idx="5">
                  <c:v>2.0358399886539646E-2</c:v>
                </c:pt>
                <c:pt idx="6">
                  <c:v>1.615038225780252E-2</c:v>
                </c:pt>
                <c:pt idx="7">
                  <c:v>1.2133954226420163E-2</c:v>
                </c:pt>
                <c:pt idx="8">
                  <c:v>8.2961905777179101E-3</c:v>
                </c:pt>
                <c:pt idx="9">
                  <c:v>4.688773904085286E-3</c:v>
                </c:pt>
                <c:pt idx="10">
                  <c:v>1.4899791782964078E-3</c:v>
                </c:pt>
                <c:pt idx="11">
                  <c:v>-1.1152020586340239E-3</c:v>
                </c:pt>
                <c:pt idx="12">
                  <c:v>-2.8821201151705278E-3</c:v>
                </c:pt>
                <c:pt idx="13">
                  <c:v>-3.6694819195968176E-3</c:v>
                </c:pt>
                <c:pt idx="14">
                  <c:v>-3.4442601355566538E-3</c:v>
                </c:pt>
                <c:pt idx="15">
                  <c:v>-2.1627901052712062E-3</c:v>
                </c:pt>
                <c:pt idx="16">
                  <c:v>1.2216508451357022E-4</c:v>
                </c:pt>
                <c:pt idx="17">
                  <c:v>3.2928837733017247E-3</c:v>
                </c:pt>
                <c:pt idx="18">
                  <c:v>7.2110909963938319E-3</c:v>
                </c:pt>
                <c:pt idx="19">
                  <c:v>1.1600255814026572E-2</c:v>
                </c:pt>
                <c:pt idx="20">
                  <c:v>1.6225517822854862E-2</c:v>
                </c:pt>
                <c:pt idx="21">
                  <c:v>2.0789774538763073E-2</c:v>
                </c:pt>
                <c:pt idx="22">
                  <c:v>2.4987145417674994E-2</c:v>
                </c:pt>
                <c:pt idx="23">
                  <c:v>2.8386944270390568E-2</c:v>
                </c:pt>
                <c:pt idx="24">
                  <c:v>3.060092868933495E-2</c:v>
                </c:pt>
                <c:pt idx="25">
                  <c:v>3.1539778487078562E-2</c:v>
                </c:pt>
                <c:pt idx="26">
                  <c:v>3.1366085593007687E-2</c:v>
                </c:pt>
                <c:pt idx="27">
                  <c:v>3.0340149380449155E-2</c:v>
                </c:pt>
                <c:pt idx="28">
                  <c:v>2.8749543605796402E-2</c:v>
                </c:pt>
                <c:pt idx="29">
                  <c:v>2.6829410207240389E-2</c:v>
                </c:pt>
                <c:pt idx="30">
                  <c:v>2.4894179402053185E-2</c:v>
                </c:pt>
                <c:pt idx="31">
                  <c:v>2.3022036782082256E-2</c:v>
                </c:pt>
                <c:pt idx="32">
                  <c:v>2.1179923822362334E-2</c:v>
                </c:pt>
                <c:pt idx="33">
                  <c:v>1.9417097131694594E-2</c:v>
                </c:pt>
                <c:pt idx="34">
                  <c:v>1.7853048495888202E-2</c:v>
                </c:pt>
                <c:pt idx="35">
                  <c:v>1.6529904212390645E-2</c:v>
                </c:pt>
                <c:pt idx="36">
                  <c:v>1.5361919348430564E-2</c:v>
                </c:pt>
                <c:pt idx="37">
                  <c:v>1.4255173444255753E-2</c:v>
                </c:pt>
                <c:pt idx="38">
                  <c:v>1.3089293165026716E-2</c:v>
                </c:pt>
                <c:pt idx="39">
                  <c:v>1.1828554664969571E-2</c:v>
                </c:pt>
                <c:pt idx="40">
                  <c:v>1.063084872565323E-2</c:v>
                </c:pt>
                <c:pt idx="41">
                  <c:v>9.6104956990490376E-3</c:v>
                </c:pt>
                <c:pt idx="42">
                  <c:v>8.7918890518071668E-3</c:v>
                </c:pt>
                <c:pt idx="43">
                  <c:v>8.2366912476400378E-3</c:v>
                </c:pt>
                <c:pt idx="44">
                  <c:v>7.5806828364284318E-3</c:v>
                </c:pt>
                <c:pt idx="45">
                  <c:v>6.2177165991169625E-3</c:v>
                </c:pt>
                <c:pt idx="46">
                  <c:v>3.7596075060101208E-3</c:v>
                </c:pt>
                <c:pt idx="47">
                  <c:v>2.9105367429360651E-4</c:v>
                </c:pt>
                <c:pt idx="48">
                  <c:v>-3.6387171678537999E-3</c:v>
                </c:pt>
                <c:pt idx="49">
                  <c:v>1.7999999999999999E-2</c:v>
                </c:pt>
                <c:pt idx="50">
                  <c:v>1.7999999999999999E-2</c:v>
                </c:pt>
                <c:pt idx="51">
                  <c:v>1.7999999999999999E-2</c:v>
                </c:pt>
                <c:pt idx="52">
                  <c:v>1.7999999999999999E-2</c:v>
                </c:pt>
                <c:pt idx="53">
                  <c:v>1.7999999999999999E-2</c:v>
                </c:pt>
                <c:pt idx="54">
                  <c:v>1.7999999999999999E-2</c:v>
                </c:pt>
                <c:pt idx="55">
                  <c:v>1.7999999999999999E-2</c:v>
                </c:pt>
                <c:pt idx="56">
                  <c:v>1.7999999999999999E-2</c:v>
                </c:pt>
                <c:pt idx="57">
                  <c:v>1.7999999999999999E-2</c:v>
                </c:pt>
                <c:pt idx="58">
                  <c:v>1.7999999999999999E-2</c:v>
                </c:pt>
                <c:pt idx="59">
                  <c:v>1.7999999999999999E-2</c:v>
                </c:pt>
                <c:pt idx="60">
                  <c:v>1.7999999999999999E-2</c:v>
                </c:pt>
                <c:pt idx="61">
                  <c:v>1.7999999999999999E-2</c:v>
                </c:pt>
                <c:pt idx="62">
                  <c:v>1.7999999999999999E-2</c:v>
                </c:pt>
                <c:pt idx="63">
                  <c:v>1.7999999999999999E-2</c:v>
                </c:pt>
                <c:pt idx="64">
                  <c:v>1.7999999999999999E-2</c:v>
                </c:pt>
                <c:pt idx="65">
                  <c:v>1.7999999999999999E-2</c:v>
                </c:pt>
                <c:pt idx="66">
                  <c:v>1.7999999999999999E-2</c:v>
                </c:pt>
                <c:pt idx="67">
                  <c:v>1.7999999999999999E-2</c:v>
                </c:pt>
                <c:pt idx="68">
                  <c:v>1.7999999999999999E-2</c:v>
                </c:pt>
                <c:pt idx="69">
                  <c:v>1.7999999999999999E-2</c:v>
                </c:pt>
                <c:pt idx="70">
                  <c:v>1.7999999999999999E-2</c:v>
                </c:pt>
                <c:pt idx="71">
                  <c:v>1.7999999999999999E-2</c:v>
                </c:pt>
                <c:pt idx="72">
                  <c:v>1.7999999999999999E-2</c:v>
                </c:pt>
                <c:pt idx="73">
                  <c:v>1.7999999999999999E-2</c:v>
                </c:pt>
                <c:pt idx="74">
                  <c:v>1.7999999999999999E-2</c:v>
                </c:pt>
                <c:pt idx="75">
                  <c:v>1.7999999999999999E-2</c:v>
                </c:pt>
                <c:pt idx="76">
                  <c:v>1.7999999999999999E-2</c:v>
                </c:pt>
                <c:pt idx="77">
                  <c:v>1.7999999999999999E-2</c:v>
                </c:pt>
                <c:pt idx="78">
                  <c:v>1.7999999999999999E-2</c:v>
                </c:pt>
                <c:pt idx="79">
                  <c:v>1.7999999999999999E-2</c:v>
                </c:pt>
              </c:numCache>
            </c:numRef>
          </c:val>
        </c:ser>
        <c:ser>
          <c:idx val="53"/>
          <c:order val="54"/>
          <c:tx>
            <c:strRef>
              <c:f>GRAPH!$BD$1</c:f>
              <c:strCache>
                <c:ptCount val="1"/>
                <c:pt idx="0">
                  <c:v>46</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GRAPH!$BD$2:$BD$81</c:f>
              <c:numCache>
                <c:formatCode>General</c:formatCode>
                <c:ptCount val="80"/>
                <c:pt idx="0">
                  <c:v>4.1516493106134367E-2</c:v>
                </c:pt>
                <c:pt idx="1">
                  <c:v>3.7579104364929727E-2</c:v>
                </c:pt>
                <c:pt idx="2">
                  <c:v>3.3584392887019643E-2</c:v>
                </c:pt>
                <c:pt idx="3">
                  <c:v>2.94075984756349E-2</c:v>
                </c:pt>
                <c:pt idx="4">
                  <c:v>2.4995534452244228E-2</c:v>
                </c:pt>
                <c:pt idx="5">
                  <c:v>2.0507140010318725E-2</c:v>
                </c:pt>
                <c:pt idx="6">
                  <c:v>1.6164875484002916E-2</c:v>
                </c:pt>
                <c:pt idx="7">
                  <c:v>1.204770556797885E-2</c:v>
                </c:pt>
                <c:pt idx="8">
                  <c:v>8.1309841431391749E-3</c:v>
                </c:pt>
                <c:pt idx="9">
                  <c:v>4.468525043311411E-3</c:v>
                </c:pt>
                <c:pt idx="10">
                  <c:v>1.2305577425893999E-3</c:v>
                </c:pt>
                <c:pt idx="11">
                  <c:v>-1.424723218201418E-3</c:v>
                </c:pt>
                <c:pt idx="12">
                  <c:v>-3.2616932676008403E-3</c:v>
                </c:pt>
                <c:pt idx="13">
                  <c:v>-4.1403771016823576E-3</c:v>
                </c:pt>
                <c:pt idx="14">
                  <c:v>-4.0162365390770116E-3</c:v>
                </c:pt>
                <c:pt idx="15">
                  <c:v>-2.814363719449986E-3</c:v>
                </c:pt>
                <c:pt idx="16">
                  <c:v>-5.625155851256558E-4</c:v>
                </c:pt>
                <c:pt idx="17">
                  <c:v>2.643133711752399E-3</c:v>
                </c:pt>
                <c:pt idx="18">
                  <c:v>6.6862132924476736E-3</c:v>
                </c:pt>
                <c:pt idx="19">
                  <c:v>1.1290227282667264E-2</c:v>
                </c:pt>
                <c:pt idx="20">
                  <c:v>1.6202274223772406E-2</c:v>
                </c:pt>
                <c:pt idx="21">
                  <c:v>2.1116642572137079E-2</c:v>
                </c:pt>
                <c:pt idx="22">
                  <c:v>2.5700904003979064E-2</c:v>
                </c:pt>
                <c:pt idx="23">
                  <c:v>2.9483311782485755E-2</c:v>
                </c:pt>
                <c:pt idx="24">
                  <c:v>3.2039245505981362E-2</c:v>
                </c:pt>
                <c:pt idx="25">
                  <c:v>3.3242665217576794E-2</c:v>
                </c:pt>
                <c:pt idx="26">
                  <c:v>3.3234027726366744E-2</c:v>
                </c:pt>
                <c:pt idx="27">
                  <c:v>3.2275485100373591E-2</c:v>
                </c:pt>
                <c:pt idx="28">
                  <c:v>3.0663122691428568E-2</c:v>
                </c:pt>
                <c:pt idx="29">
                  <c:v>2.8648507619566943E-2</c:v>
                </c:pt>
                <c:pt idx="30">
                  <c:v>2.6570358675166994E-2</c:v>
                </c:pt>
                <c:pt idx="31">
                  <c:v>2.4524163723706471E-2</c:v>
                </c:pt>
                <c:pt idx="32">
                  <c:v>2.2486342584707275E-2</c:v>
                </c:pt>
                <c:pt idx="33">
                  <c:v>2.0497920753610788E-2</c:v>
                </c:pt>
                <c:pt idx="34">
                  <c:v>1.8666912876953545E-2</c:v>
                </c:pt>
                <c:pt idx="35">
                  <c:v>1.7007739092199659E-2</c:v>
                </c:pt>
                <c:pt idx="36">
                  <c:v>1.5427450859823888E-2</c:v>
                </c:pt>
                <c:pt idx="37">
                  <c:v>1.3839097755205088E-2</c:v>
                </c:pt>
                <c:pt idx="38">
                  <c:v>1.216897398954353E-2</c:v>
                </c:pt>
                <c:pt idx="39">
                  <c:v>1.0417358744421845E-2</c:v>
                </c:pt>
                <c:pt idx="40">
                  <c:v>8.7723369746388613E-3</c:v>
                </c:pt>
                <c:pt idx="41">
                  <c:v>7.3958775022520129E-3</c:v>
                </c:pt>
                <c:pt idx="42">
                  <c:v>6.349864369119218E-3</c:v>
                </c:pt>
                <c:pt idx="43">
                  <c:v>5.7030100983744836E-3</c:v>
                </c:pt>
                <c:pt idx="44">
                  <c:v>5.0572318035922992E-3</c:v>
                </c:pt>
                <c:pt idx="45">
                  <c:v>3.7712753786086628E-3</c:v>
                </c:pt>
                <c:pt idx="46">
                  <c:v>1.4266395778739227E-3</c:v>
                </c:pt>
                <c:pt idx="47">
                  <c:v>-1.8815098942497333E-3</c:v>
                </c:pt>
                <c:pt idx="48">
                  <c:v>-5.5757071710553774E-3</c:v>
                </c:pt>
                <c:pt idx="49">
                  <c:v>1.7000000000000001E-2</c:v>
                </c:pt>
                <c:pt idx="50">
                  <c:v>1.7000000000000001E-2</c:v>
                </c:pt>
                <c:pt idx="51">
                  <c:v>1.7000000000000001E-2</c:v>
                </c:pt>
                <c:pt idx="52">
                  <c:v>1.7000000000000001E-2</c:v>
                </c:pt>
                <c:pt idx="53">
                  <c:v>1.7000000000000001E-2</c:v>
                </c:pt>
                <c:pt idx="54">
                  <c:v>1.7000000000000001E-2</c:v>
                </c:pt>
                <c:pt idx="55">
                  <c:v>1.7000000000000001E-2</c:v>
                </c:pt>
                <c:pt idx="56">
                  <c:v>1.7000000000000001E-2</c:v>
                </c:pt>
                <c:pt idx="57">
                  <c:v>1.7000000000000001E-2</c:v>
                </c:pt>
                <c:pt idx="58">
                  <c:v>1.7000000000000001E-2</c:v>
                </c:pt>
                <c:pt idx="59">
                  <c:v>1.7000000000000001E-2</c:v>
                </c:pt>
                <c:pt idx="60">
                  <c:v>1.7000000000000001E-2</c:v>
                </c:pt>
                <c:pt idx="61">
                  <c:v>1.7000000000000001E-2</c:v>
                </c:pt>
                <c:pt idx="62">
                  <c:v>1.7000000000000001E-2</c:v>
                </c:pt>
                <c:pt idx="63">
                  <c:v>1.7000000000000001E-2</c:v>
                </c:pt>
                <c:pt idx="64">
                  <c:v>1.7000000000000001E-2</c:v>
                </c:pt>
                <c:pt idx="65">
                  <c:v>1.7000000000000001E-2</c:v>
                </c:pt>
                <c:pt idx="66">
                  <c:v>1.7000000000000001E-2</c:v>
                </c:pt>
                <c:pt idx="67">
                  <c:v>1.7000000000000001E-2</c:v>
                </c:pt>
                <c:pt idx="68">
                  <c:v>1.7000000000000001E-2</c:v>
                </c:pt>
                <c:pt idx="69">
                  <c:v>1.7000000000000001E-2</c:v>
                </c:pt>
                <c:pt idx="70">
                  <c:v>1.7000000000000001E-2</c:v>
                </c:pt>
                <c:pt idx="71">
                  <c:v>1.7000000000000001E-2</c:v>
                </c:pt>
                <c:pt idx="72">
                  <c:v>1.7000000000000001E-2</c:v>
                </c:pt>
                <c:pt idx="73">
                  <c:v>1.7000000000000001E-2</c:v>
                </c:pt>
                <c:pt idx="74">
                  <c:v>1.7000000000000001E-2</c:v>
                </c:pt>
                <c:pt idx="75">
                  <c:v>1.7000000000000001E-2</c:v>
                </c:pt>
                <c:pt idx="76">
                  <c:v>1.7000000000000001E-2</c:v>
                </c:pt>
                <c:pt idx="77">
                  <c:v>1.7000000000000001E-2</c:v>
                </c:pt>
                <c:pt idx="78">
                  <c:v>1.7000000000000001E-2</c:v>
                </c:pt>
                <c:pt idx="79">
                  <c:v>1.7000000000000001E-2</c:v>
                </c:pt>
              </c:numCache>
            </c:numRef>
          </c:val>
        </c:ser>
        <c:ser>
          <c:idx val="54"/>
          <c:order val="55"/>
          <c:tx>
            <c:strRef>
              <c:f>GRAPH!$BE$1</c:f>
              <c:strCache>
                <c:ptCount val="1"/>
                <c:pt idx="0">
                  <c:v>45</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GRAPH!$BE$2:$BE$81</c:f>
              <c:numCache>
                <c:formatCode>General</c:formatCode>
                <c:ptCount val="80"/>
                <c:pt idx="0">
                  <c:v>4.2867626947789006E-2</c:v>
                </c:pt>
                <c:pt idx="1">
                  <c:v>3.8719586397037209E-2</c:v>
                </c:pt>
                <c:pt idx="2">
                  <c:v>3.4510252195789071E-2</c:v>
                </c:pt>
                <c:pt idx="3">
                  <c:v>3.0131420902197781E-2</c:v>
                </c:pt>
                <c:pt idx="4">
                  <c:v>2.5541398154646955E-2</c:v>
                </c:pt>
                <c:pt idx="5">
                  <c:v>2.0894914791487196E-2</c:v>
                </c:pt>
                <c:pt idx="6">
                  <c:v>1.6399992779590367E-2</c:v>
                </c:pt>
                <c:pt idx="7">
                  <c:v>1.2133789569038211E-2</c:v>
                </c:pt>
                <c:pt idx="8">
                  <c:v>8.0847512727664217E-3</c:v>
                </c:pt>
                <c:pt idx="9">
                  <c:v>4.3244414857480651E-3</c:v>
                </c:pt>
                <c:pt idx="10">
                  <c:v>1.0208239633050509E-3</c:v>
                </c:pt>
                <c:pt idx="11">
                  <c:v>-1.6988152986556759E-3</c:v>
                </c:pt>
                <c:pt idx="12">
                  <c:v>-3.6120637154122281E-3</c:v>
                </c:pt>
                <c:pt idx="13">
                  <c:v>-4.5793003777638841E-3</c:v>
                </c:pt>
                <c:pt idx="14">
                  <c:v>-4.5450646184952426E-3</c:v>
                </c:pt>
                <c:pt idx="15">
                  <c:v>-3.421096900237286E-3</c:v>
                </c:pt>
                <c:pt idx="16">
                  <c:v>-1.2111288439180523E-3</c:v>
                </c:pt>
                <c:pt idx="17">
                  <c:v>2.0232334403386121E-3</c:v>
                </c:pt>
                <c:pt idx="18">
                  <c:v>6.2071063422735051E-3</c:v>
                </c:pt>
                <c:pt idx="19">
                  <c:v>1.1066166539102196E-2</c:v>
                </c:pt>
                <c:pt idx="20">
                  <c:v>1.6308937632685039E-2</c:v>
                </c:pt>
                <c:pt idx="21">
                  <c:v>2.1598144819988785E-2</c:v>
                </c:pt>
                <c:pt idx="22">
                  <c:v>2.6549093139771052E-2</c:v>
                </c:pt>
                <c:pt idx="23">
                  <c:v>3.0662970794806288E-2</c:v>
                </c:pt>
                <c:pt idx="24">
                  <c:v>3.3507165757090007E-2</c:v>
                </c:pt>
                <c:pt idx="25">
                  <c:v>3.4930404213518451E-2</c:v>
                </c:pt>
                <c:pt idx="26">
                  <c:v>3.5057860043563038E-2</c:v>
                </c:pt>
                <c:pt idx="27">
                  <c:v>3.4157394020654985E-2</c:v>
                </c:pt>
                <c:pt idx="28">
                  <c:v>3.2519358855398361E-2</c:v>
                </c:pt>
                <c:pt idx="29">
                  <c:v>3.0393771529163005E-2</c:v>
                </c:pt>
                <c:pt idx="30">
                  <c:v>2.8116091626183337E-2</c:v>
                </c:pt>
                <c:pt idx="31">
                  <c:v>2.5802022354133203E-2</c:v>
                </c:pt>
                <c:pt idx="32">
                  <c:v>2.3470638360315155E-2</c:v>
                </c:pt>
                <c:pt idx="33">
                  <c:v>2.1186299754351712E-2</c:v>
                </c:pt>
                <c:pt idx="34">
                  <c:v>1.9050164361915201E-2</c:v>
                </c:pt>
                <c:pt idx="35">
                  <c:v>1.7051008260252409E-2</c:v>
                </c:pt>
                <c:pt idx="36">
                  <c:v>1.5090047266839601E-2</c:v>
                </c:pt>
                <c:pt idx="37">
                  <c:v>1.3056253158416742E-2</c:v>
                </c:pt>
                <c:pt idx="38">
                  <c:v>1.091844545955134E-2</c:v>
                </c:pt>
                <c:pt idx="39">
                  <c:v>8.7056221139011347E-3</c:v>
                </c:pt>
                <c:pt idx="40">
                  <c:v>6.6093748232721738E-3</c:v>
                </c:pt>
                <c:pt idx="41">
                  <c:v>4.8661887944587701E-3</c:v>
                </c:pt>
                <c:pt idx="42">
                  <c:v>3.622866689148907E-3</c:v>
                </c:pt>
                <c:pt idx="43">
                  <c:v>2.947604771683543E-3</c:v>
                </c:pt>
                <c:pt idx="44">
                  <c:v>2.4230576208441601E-3</c:v>
                </c:pt>
                <c:pt idx="45">
                  <c:v>1.3965250627273607E-3</c:v>
                </c:pt>
                <c:pt idx="46">
                  <c:v>-6.1332239846101366E-4</c:v>
                </c:pt>
                <c:pt idx="47">
                  <c:v>-3.5520194135569838E-3</c:v>
                </c:pt>
                <c:pt idx="48">
                  <c:v>-6.8339935145427244E-3</c:v>
                </c:pt>
                <c:pt idx="49">
                  <c:v>1.6E-2</c:v>
                </c:pt>
                <c:pt idx="50">
                  <c:v>1.6E-2</c:v>
                </c:pt>
                <c:pt idx="51">
                  <c:v>1.6E-2</c:v>
                </c:pt>
                <c:pt idx="52">
                  <c:v>1.6E-2</c:v>
                </c:pt>
                <c:pt idx="53">
                  <c:v>1.6E-2</c:v>
                </c:pt>
                <c:pt idx="54">
                  <c:v>1.6E-2</c:v>
                </c:pt>
                <c:pt idx="55">
                  <c:v>1.6E-2</c:v>
                </c:pt>
                <c:pt idx="56">
                  <c:v>1.6E-2</c:v>
                </c:pt>
                <c:pt idx="57">
                  <c:v>1.6E-2</c:v>
                </c:pt>
                <c:pt idx="58">
                  <c:v>1.6E-2</c:v>
                </c:pt>
                <c:pt idx="59">
                  <c:v>1.6E-2</c:v>
                </c:pt>
                <c:pt idx="60">
                  <c:v>1.6E-2</c:v>
                </c:pt>
                <c:pt idx="61">
                  <c:v>1.6E-2</c:v>
                </c:pt>
                <c:pt idx="62">
                  <c:v>1.6E-2</c:v>
                </c:pt>
                <c:pt idx="63">
                  <c:v>1.6E-2</c:v>
                </c:pt>
                <c:pt idx="64">
                  <c:v>1.6E-2</c:v>
                </c:pt>
                <c:pt idx="65">
                  <c:v>1.6E-2</c:v>
                </c:pt>
                <c:pt idx="66">
                  <c:v>1.6E-2</c:v>
                </c:pt>
                <c:pt idx="67">
                  <c:v>1.6E-2</c:v>
                </c:pt>
                <c:pt idx="68">
                  <c:v>1.6E-2</c:v>
                </c:pt>
                <c:pt idx="69">
                  <c:v>1.6E-2</c:v>
                </c:pt>
                <c:pt idx="70">
                  <c:v>1.6E-2</c:v>
                </c:pt>
                <c:pt idx="71">
                  <c:v>1.6E-2</c:v>
                </c:pt>
                <c:pt idx="72">
                  <c:v>1.6E-2</c:v>
                </c:pt>
                <c:pt idx="73">
                  <c:v>1.6E-2</c:v>
                </c:pt>
                <c:pt idx="74">
                  <c:v>1.6E-2</c:v>
                </c:pt>
                <c:pt idx="75">
                  <c:v>1.6E-2</c:v>
                </c:pt>
                <c:pt idx="76">
                  <c:v>1.6E-2</c:v>
                </c:pt>
                <c:pt idx="77">
                  <c:v>1.6E-2</c:v>
                </c:pt>
                <c:pt idx="78">
                  <c:v>1.6E-2</c:v>
                </c:pt>
                <c:pt idx="79">
                  <c:v>1.6E-2</c:v>
                </c:pt>
              </c:numCache>
            </c:numRef>
          </c:val>
        </c:ser>
        <c:ser>
          <c:idx val="55"/>
          <c:order val="56"/>
          <c:tx>
            <c:strRef>
              <c:f>GRAPH!$BF$1</c:f>
              <c:strCache>
                <c:ptCount val="1"/>
                <c:pt idx="0">
                  <c:v>44</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GRAPH!$BF$2:$BF$81</c:f>
              <c:numCache>
                <c:formatCode>General</c:formatCode>
                <c:ptCount val="80"/>
                <c:pt idx="0">
                  <c:v>4.3871826311083328E-2</c:v>
                </c:pt>
                <c:pt idx="1">
                  <c:v>3.9672588906081274E-2</c:v>
                </c:pt>
                <c:pt idx="2">
                  <c:v>3.5394486004137748E-2</c:v>
                </c:pt>
                <c:pt idx="3">
                  <c:v>3.0934474924314448E-2</c:v>
                </c:pt>
                <c:pt idx="4">
                  <c:v>2.6247212998183556E-2</c:v>
                </c:pt>
                <c:pt idx="5">
                  <c:v>2.1469784355737209E-2</c:v>
                </c:pt>
                <c:pt idx="6">
                  <c:v>1.6798314346598953E-2</c:v>
                </c:pt>
                <c:pt idx="7">
                  <c:v>1.2330888676181817E-2</c:v>
                </c:pt>
                <c:pt idx="8">
                  <c:v>8.0927787731804868E-3</c:v>
                </c:pt>
                <c:pt idx="9">
                  <c:v>4.1910148818792292E-3</c:v>
                </c:pt>
                <c:pt idx="10">
                  <c:v>7.9946555015808496E-4</c:v>
                </c:pt>
                <c:pt idx="11">
                  <c:v>-1.9870359339577703E-3</c:v>
                </c:pt>
                <c:pt idx="12">
                  <c:v>-3.9608341189478757E-3</c:v>
                </c:pt>
                <c:pt idx="13">
                  <c:v>-4.9871360655686647E-3</c:v>
                </c:pt>
                <c:pt idx="14">
                  <c:v>-5.0079267959532991E-3</c:v>
                </c:pt>
                <c:pt idx="15">
                  <c:v>-3.9369157464559379E-3</c:v>
                </c:pt>
                <c:pt idx="16">
                  <c:v>-1.7553053904673099E-3</c:v>
                </c:pt>
                <c:pt idx="17">
                  <c:v>1.5192356123436834E-3</c:v>
                </c:pt>
                <c:pt idx="18">
                  <c:v>5.8672993831060394E-3</c:v>
                </c:pt>
                <c:pt idx="19">
                  <c:v>1.101629037099261E-2</c:v>
                </c:pt>
                <c:pt idx="20">
                  <c:v>1.661807535216675E-2</c:v>
                </c:pt>
                <c:pt idx="21">
                  <c:v>2.2286417220035104E-2</c:v>
                </c:pt>
                <c:pt idx="22">
                  <c:v>2.756823589971058E-2</c:v>
                </c:pt>
                <c:pt idx="23">
                  <c:v>3.1946461034200402E-2</c:v>
                </c:pt>
                <c:pt idx="24">
                  <c:v>3.5003395298216278E-2</c:v>
                </c:pt>
                <c:pt idx="25">
                  <c:v>3.6577408587028404E-2</c:v>
                </c:pt>
                <c:pt idx="26">
                  <c:v>3.678817036496429E-2</c:v>
                </c:pt>
                <c:pt idx="27">
                  <c:v>3.5914858323058296E-2</c:v>
                </c:pt>
                <c:pt idx="28">
                  <c:v>3.4233518599705248E-2</c:v>
                </c:pt>
                <c:pt idx="29">
                  <c:v>3.1975837161042575E-2</c:v>
                </c:pt>
                <c:pt idx="30">
                  <c:v>2.9450736499269659E-2</c:v>
                </c:pt>
                <c:pt idx="31">
                  <c:v>2.678992691400861E-2</c:v>
                </c:pt>
                <c:pt idx="32">
                  <c:v>2.4075747660239899E-2</c:v>
                </c:pt>
                <c:pt idx="33">
                  <c:v>2.1420721907691509E-2</c:v>
                </c:pt>
                <c:pt idx="34">
                  <c:v>1.8930660399703814E-2</c:v>
                </c:pt>
                <c:pt idx="35">
                  <c:v>1.6576514128343267E-2</c:v>
                </c:pt>
                <c:pt idx="36">
                  <c:v>1.4261509641387393E-2</c:v>
                </c:pt>
                <c:pt idx="37">
                  <c:v>1.1828993456300285E-2</c:v>
                </c:pt>
                <c:pt idx="38">
                  <c:v>9.2884780209966378E-3</c:v>
                </c:pt>
                <c:pt idx="39">
                  <c:v>6.6856266988231106E-3</c:v>
                </c:pt>
                <c:pt idx="40">
                  <c:v>4.188673739657478E-3</c:v>
                </c:pt>
                <c:pt idx="41">
                  <c:v>2.1297259282990755E-3</c:v>
                </c:pt>
                <c:pt idx="42">
                  <c:v>7.7777429859327007E-4</c:v>
                </c:pt>
                <c:pt idx="43">
                  <c:v>1.8281841093203965E-4</c:v>
                </c:pt>
                <c:pt idx="44">
                  <c:v>-8.1719345951469791E-5</c:v>
                </c:pt>
                <c:pt idx="45">
                  <c:v>-6.6974939044084358E-4</c:v>
                </c:pt>
                <c:pt idx="46">
                  <c:v>-2.1544672597511028E-3</c:v>
                </c:pt>
                <c:pt idx="47">
                  <c:v>-4.5587100099464539E-3</c:v>
                </c:pt>
                <c:pt idx="48">
                  <c:v>-7.3050756221351154E-3</c:v>
                </c:pt>
                <c:pt idx="49">
                  <c:v>1.4999999999999999E-2</c:v>
                </c:pt>
                <c:pt idx="50">
                  <c:v>1.4999999999999999E-2</c:v>
                </c:pt>
                <c:pt idx="51">
                  <c:v>1.4999999999999999E-2</c:v>
                </c:pt>
                <c:pt idx="52">
                  <c:v>1.4999999999999999E-2</c:v>
                </c:pt>
                <c:pt idx="53">
                  <c:v>1.4999999999999999E-2</c:v>
                </c:pt>
                <c:pt idx="54">
                  <c:v>1.4999999999999999E-2</c:v>
                </c:pt>
                <c:pt idx="55">
                  <c:v>1.4999999999999999E-2</c:v>
                </c:pt>
                <c:pt idx="56">
                  <c:v>1.4999999999999999E-2</c:v>
                </c:pt>
                <c:pt idx="57">
                  <c:v>1.4999999999999999E-2</c:v>
                </c:pt>
                <c:pt idx="58">
                  <c:v>1.4999999999999999E-2</c:v>
                </c:pt>
                <c:pt idx="59">
                  <c:v>1.4999999999999999E-2</c:v>
                </c:pt>
                <c:pt idx="60">
                  <c:v>1.4999999999999999E-2</c:v>
                </c:pt>
                <c:pt idx="61">
                  <c:v>1.4999999999999999E-2</c:v>
                </c:pt>
                <c:pt idx="62">
                  <c:v>1.4999999999999999E-2</c:v>
                </c:pt>
                <c:pt idx="63">
                  <c:v>1.4999999999999999E-2</c:v>
                </c:pt>
                <c:pt idx="64">
                  <c:v>1.4999999999999999E-2</c:v>
                </c:pt>
                <c:pt idx="65">
                  <c:v>1.4999999999999999E-2</c:v>
                </c:pt>
                <c:pt idx="66">
                  <c:v>1.4999999999999999E-2</c:v>
                </c:pt>
                <c:pt idx="67">
                  <c:v>1.4999999999999999E-2</c:v>
                </c:pt>
                <c:pt idx="68">
                  <c:v>1.4999999999999999E-2</c:v>
                </c:pt>
                <c:pt idx="69">
                  <c:v>1.4999999999999999E-2</c:v>
                </c:pt>
                <c:pt idx="70">
                  <c:v>1.4999999999999999E-2</c:v>
                </c:pt>
                <c:pt idx="71">
                  <c:v>1.4999999999999999E-2</c:v>
                </c:pt>
                <c:pt idx="72">
                  <c:v>1.4999999999999999E-2</c:v>
                </c:pt>
                <c:pt idx="73">
                  <c:v>1.4999999999999999E-2</c:v>
                </c:pt>
                <c:pt idx="74">
                  <c:v>1.4999999999999999E-2</c:v>
                </c:pt>
                <c:pt idx="75">
                  <c:v>1.4999999999999999E-2</c:v>
                </c:pt>
                <c:pt idx="76">
                  <c:v>1.4999999999999999E-2</c:v>
                </c:pt>
                <c:pt idx="77">
                  <c:v>1.4999999999999999E-2</c:v>
                </c:pt>
                <c:pt idx="78">
                  <c:v>1.4999999999999999E-2</c:v>
                </c:pt>
                <c:pt idx="79">
                  <c:v>1.4999999999999999E-2</c:v>
                </c:pt>
              </c:numCache>
            </c:numRef>
          </c:val>
        </c:ser>
        <c:ser>
          <c:idx val="56"/>
          <c:order val="57"/>
          <c:tx>
            <c:strRef>
              <c:f>GRAPH!$BG$1</c:f>
              <c:strCache>
                <c:ptCount val="1"/>
                <c:pt idx="0">
                  <c:v>43</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GRAPH!$BG$2:$BG$81</c:f>
              <c:numCache>
                <c:formatCode>General</c:formatCode>
                <c:ptCount val="80"/>
                <c:pt idx="0">
                  <c:v>4.4663698902580151E-2</c:v>
                </c:pt>
                <c:pt idx="1">
                  <c:v>4.051157500252911E-2</c:v>
                </c:pt>
                <c:pt idx="2">
                  <c:v>3.6255761473149128E-2</c:v>
                </c:pt>
                <c:pt idx="3">
                  <c:v>3.1784556753955528E-2</c:v>
                </c:pt>
                <c:pt idx="4">
                  <c:v>2.7038399748157582E-2</c:v>
                </c:pt>
                <c:pt idx="5">
                  <c:v>2.2135296309141794E-2</c:v>
                </c:pt>
                <c:pt idx="6">
                  <c:v>1.7265196533853611E-2</c:v>
                </c:pt>
                <c:pt idx="7">
                  <c:v>1.2557900516658504E-2</c:v>
                </c:pt>
                <c:pt idx="8">
                  <c:v>8.088888150785567E-3</c:v>
                </c:pt>
                <c:pt idx="9">
                  <c:v>4.0131019945892632E-3</c:v>
                </c:pt>
                <c:pt idx="10">
                  <c:v>5.1931346542077872E-4</c:v>
                </c:pt>
                <c:pt idx="11">
                  <c:v>-2.3240746328467843E-3</c:v>
                </c:pt>
                <c:pt idx="12">
                  <c:v>-4.3238872830304587E-3</c:v>
                </c:pt>
                <c:pt idx="13">
                  <c:v>-5.3603311769614415E-3</c:v>
                </c:pt>
                <c:pt idx="14">
                  <c:v>-5.3873234301327066E-3</c:v>
                </c:pt>
                <c:pt idx="15">
                  <c:v>-4.3299643123173581E-3</c:v>
                </c:pt>
                <c:pt idx="16">
                  <c:v>-2.1463318565846379E-3</c:v>
                </c:pt>
                <c:pt idx="17">
                  <c:v>1.1968379344244884E-3</c:v>
                </c:pt>
                <c:pt idx="18">
                  <c:v>5.7379383137170503E-3</c:v>
                </c:pt>
                <c:pt idx="19">
                  <c:v>1.1202945890742999E-2</c:v>
                </c:pt>
                <c:pt idx="20">
                  <c:v>1.7175882902502382E-2</c:v>
                </c:pt>
                <c:pt idx="21">
                  <c:v>2.321060444926426E-2</c:v>
                </c:pt>
                <c:pt idx="22">
                  <c:v>2.8781401091183323E-2</c:v>
                </c:pt>
                <c:pt idx="23">
                  <c:v>3.3355850209456528E-2</c:v>
                </c:pt>
                <c:pt idx="24">
                  <c:v>3.6540196002888825E-2</c:v>
                </c:pt>
                <c:pt idx="25">
                  <c:v>3.8176957351478746E-2</c:v>
                </c:pt>
                <c:pt idx="26">
                  <c:v>3.8393174822756282E-2</c:v>
                </c:pt>
                <c:pt idx="27">
                  <c:v>3.7486486748118719E-2</c:v>
                </c:pt>
                <c:pt idx="28">
                  <c:v>3.5718959459597466E-2</c:v>
                </c:pt>
                <c:pt idx="29">
                  <c:v>3.3296130825832604E-2</c:v>
                </c:pt>
                <c:pt idx="30">
                  <c:v>3.0486000118011614E-2</c:v>
                </c:pt>
                <c:pt idx="31">
                  <c:v>2.7425385545729486E-2</c:v>
                </c:pt>
                <c:pt idx="32">
                  <c:v>2.4260218417488821E-2</c:v>
                </c:pt>
                <c:pt idx="33">
                  <c:v>2.1162819618002482E-2</c:v>
                </c:pt>
                <c:pt idx="34">
                  <c:v>1.826155695462528E-2</c:v>
                </c:pt>
                <c:pt idx="35">
                  <c:v>1.5523842774753605E-2</c:v>
                </c:pt>
                <c:pt idx="36">
                  <c:v>1.286835913745199E-2</c:v>
                </c:pt>
                <c:pt idx="37">
                  <c:v>1.009356148337559E-2</c:v>
                </c:pt>
                <c:pt idx="38">
                  <c:v>7.2408163392991831E-3</c:v>
                </c:pt>
                <c:pt idx="39">
                  <c:v>4.3580359281979453E-3</c:v>
                </c:pt>
                <c:pt idx="40">
                  <c:v>1.5751421405238997E-3</c:v>
                </c:pt>
                <c:pt idx="41">
                  <c:v>-6.716893644627131E-4</c:v>
                </c:pt>
                <c:pt idx="42">
                  <c:v>-1.9852257853920641E-3</c:v>
                </c:pt>
                <c:pt idx="43">
                  <c:v>-2.344441633524097E-3</c:v>
                </c:pt>
                <c:pt idx="44">
                  <c:v>-2.1889378919832669E-3</c:v>
                </c:pt>
                <c:pt idx="45">
                  <c:v>-2.1834996346261626E-3</c:v>
                </c:pt>
                <c:pt idx="46">
                  <c:v>-3.0126215226311537E-3</c:v>
                </c:pt>
                <c:pt idx="47">
                  <c:v>-4.7887529951116115E-3</c:v>
                </c:pt>
                <c:pt idx="48">
                  <c:v>-6.9493325995504396E-3</c:v>
                </c:pt>
                <c:pt idx="49">
                  <c:v>1.4999999999999999E-2</c:v>
                </c:pt>
                <c:pt idx="50">
                  <c:v>1.4999999999999999E-2</c:v>
                </c:pt>
                <c:pt idx="51">
                  <c:v>1.4999999999999999E-2</c:v>
                </c:pt>
                <c:pt idx="52">
                  <c:v>1.4999999999999999E-2</c:v>
                </c:pt>
                <c:pt idx="53">
                  <c:v>1.4999999999999999E-2</c:v>
                </c:pt>
                <c:pt idx="54">
                  <c:v>1.4999999999999999E-2</c:v>
                </c:pt>
                <c:pt idx="55">
                  <c:v>1.4999999999999999E-2</c:v>
                </c:pt>
                <c:pt idx="56">
                  <c:v>1.4999999999999999E-2</c:v>
                </c:pt>
                <c:pt idx="57">
                  <c:v>1.4999999999999999E-2</c:v>
                </c:pt>
                <c:pt idx="58">
                  <c:v>1.4999999999999999E-2</c:v>
                </c:pt>
                <c:pt idx="59">
                  <c:v>1.4999999999999999E-2</c:v>
                </c:pt>
                <c:pt idx="60">
                  <c:v>1.4999999999999999E-2</c:v>
                </c:pt>
                <c:pt idx="61">
                  <c:v>1.4999999999999999E-2</c:v>
                </c:pt>
                <c:pt idx="62">
                  <c:v>1.4999999999999999E-2</c:v>
                </c:pt>
                <c:pt idx="63">
                  <c:v>1.4999999999999999E-2</c:v>
                </c:pt>
                <c:pt idx="64">
                  <c:v>1.4999999999999999E-2</c:v>
                </c:pt>
                <c:pt idx="65">
                  <c:v>1.4999999999999999E-2</c:v>
                </c:pt>
                <c:pt idx="66">
                  <c:v>1.4999999999999999E-2</c:v>
                </c:pt>
                <c:pt idx="67">
                  <c:v>1.4999999999999999E-2</c:v>
                </c:pt>
                <c:pt idx="68">
                  <c:v>1.4999999999999999E-2</c:v>
                </c:pt>
                <c:pt idx="69">
                  <c:v>1.4999999999999999E-2</c:v>
                </c:pt>
                <c:pt idx="70">
                  <c:v>1.4999999999999999E-2</c:v>
                </c:pt>
                <c:pt idx="71">
                  <c:v>1.4999999999999999E-2</c:v>
                </c:pt>
                <c:pt idx="72">
                  <c:v>1.4999999999999999E-2</c:v>
                </c:pt>
                <c:pt idx="73">
                  <c:v>1.4999999999999999E-2</c:v>
                </c:pt>
                <c:pt idx="74">
                  <c:v>1.4999999999999999E-2</c:v>
                </c:pt>
                <c:pt idx="75">
                  <c:v>1.4999999999999999E-2</c:v>
                </c:pt>
                <c:pt idx="76">
                  <c:v>1.4999999999999999E-2</c:v>
                </c:pt>
                <c:pt idx="77">
                  <c:v>1.4999999999999999E-2</c:v>
                </c:pt>
                <c:pt idx="78">
                  <c:v>1.4999999999999999E-2</c:v>
                </c:pt>
                <c:pt idx="79">
                  <c:v>1.4999999999999999E-2</c:v>
                </c:pt>
              </c:numCache>
            </c:numRef>
          </c:val>
        </c:ser>
        <c:ser>
          <c:idx val="57"/>
          <c:order val="58"/>
          <c:tx>
            <c:strRef>
              <c:f>GRAPH!$BH$1</c:f>
              <c:strCache>
                <c:ptCount val="1"/>
                <c:pt idx="0">
                  <c:v>42</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GRAPH!$BH$2:$BH$81</c:f>
              <c:numCache>
                <c:formatCode>General</c:formatCode>
                <c:ptCount val="80"/>
                <c:pt idx="0">
                  <c:v>4.5413967351446538E-2</c:v>
                </c:pt>
                <c:pt idx="1">
                  <c:v>4.1329458410574005E-2</c:v>
                </c:pt>
                <c:pt idx="2">
                  <c:v>3.7115709511554629E-2</c:v>
                </c:pt>
                <c:pt idx="3">
                  <c:v>3.2639347446789424E-2</c:v>
                </c:pt>
                <c:pt idx="4">
                  <c:v>2.7824059245532107E-2</c:v>
                </c:pt>
                <c:pt idx="5">
                  <c:v>2.2777776830311791E-2</c:v>
                </c:pt>
                <c:pt idx="6">
                  <c:v>1.7692238014718642E-2</c:v>
                </c:pt>
                <c:pt idx="7">
                  <c:v>1.2731970229850176E-2</c:v>
                </c:pt>
                <c:pt idx="8">
                  <c:v>8.0190197740324098E-3</c:v>
                </c:pt>
                <c:pt idx="9">
                  <c:v>3.756037879640628E-3</c:v>
                </c:pt>
                <c:pt idx="10">
                  <c:v>1.5594162429510838E-4</c:v>
                </c:pt>
                <c:pt idx="11">
                  <c:v>-2.7232803231116431E-3</c:v>
                </c:pt>
                <c:pt idx="12">
                  <c:v>-4.7022803866274554E-3</c:v>
                </c:pt>
                <c:pt idx="13">
                  <c:v>-5.68955359492751E-3</c:v>
                </c:pt>
                <c:pt idx="14">
                  <c:v>-5.667951669426019E-3</c:v>
                </c:pt>
                <c:pt idx="15">
                  <c:v>-4.5786732469563773E-3</c:v>
                </c:pt>
                <c:pt idx="16">
                  <c:v>-2.3531351128154299E-3</c:v>
                </c:pt>
                <c:pt idx="17">
                  <c:v>1.0989382663773029E-3</c:v>
                </c:pt>
                <c:pt idx="18">
                  <c:v>5.8626836631874291E-3</c:v>
                </c:pt>
                <c:pt idx="19">
                  <c:v>1.1656820316230609E-2</c:v>
                </c:pt>
                <c:pt idx="20">
                  <c:v>1.7997439703398732E-2</c:v>
                </c:pt>
                <c:pt idx="21">
                  <c:v>2.4371681374166676E-2</c:v>
                </c:pt>
                <c:pt idx="22">
                  <c:v>3.0188413555269467E-2</c:v>
                </c:pt>
                <c:pt idx="23">
                  <c:v>3.4898991632510423E-2</c:v>
                </c:pt>
                <c:pt idx="24">
                  <c:v>3.8126104137767292E-2</c:v>
                </c:pt>
                <c:pt idx="25">
                  <c:v>3.9727888813944845E-2</c:v>
                </c:pt>
                <c:pt idx="26">
                  <c:v>3.9852577535530731E-2</c:v>
                </c:pt>
                <c:pt idx="27">
                  <c:v>3.8824180834556854E-2</c:v>
                </c:pt>
                <c:pt idx="28">
                  <c:v>3.690016071599278E-2</c:v>
                </c:pt>
                <c:pt idx="29">
                  <c:v>3.4265031603314067E-2</c:v>
                </c:pt>
                <c:pt idx="30">
                  <c:v>3.1140661865714514E-2</c:v>
                </c:pt>
                <c:pt idx="31">
                  <c:v>2.7654668728306131E-2</c:v>
                </c:pt>
                <c:pt idx="32">
                  <c:v>2.3994906968485941E-2</c:v>
                </c:pt>
                <c:pt idx="33">
                  <c:v>2.0392650886590591E-2</c:v>
                </c:pt>
                <c:pt idx="34">
                  <c:v>1.7019362447831754E-2</c:v>
                </c:pt>
                <c:pt idx="35">
                  <c:v>1.3861800652487766E-2</c:v>
                </c:pt>
                <c:pt idx="36">
                  <c:v>1.0870515794059066E-2</c:v>
                </c:pt>
                <c:pt idx="37">
                  <c:v>7.8247304755978409E-3</c:v>
                </c:pt>
                <c:pt idx="38">
                  <c:v>4.7749463823598681E-3</c:v>
                </c:pt>
                <c:pt idx="39">
                  <c:v>1.7532768123804665E-3</c:v>
                </c:pt>
                <c:pt idx="40">
                  <c:v>-1.1375487516616101E-3</c:v>
                </c:pt>
                <c:pt idx="41">
                  <c:v>-3.3740702774114339E-3</c:v>
                </c:pt>
                <c:pt idx="42">
                  <c:v>-4.4584367391586888E-3</c:v>
                </c:pt>
                <c:pt idx="43">
                  <c:v>-4.3947899127876333E-3</c:v>
                </c:pt>
                <c:pt idx="44">
                  <c:v>-3.6506705205763268E-3</c:v>
                </c:pt>
                <c:pt idx="45">
                  <c:v>-2.9344982393488817E-3</c:v>
                </c:pt>
                <c:pt idx="46">
                  <c:v>-3.048858931012699E-3</c:v>
                </c:pt>
                <c:pt idx="47">
                  <c:v>-4.1853000243623484E-3</c:v>
                </c:pt>
                <c:pt idx="48">
                  <c:v>-5.7865890161208355E-3</c:v>
                </c:pt>
                <c:pt idx="49">
                  <c:v>1.4999999999999999E-2</c:v>
                </c:pt>
                <c:pt idx="50">
                  <c:v>1.4999999999999999E-2</c:v>
                </c:pt>
                <c:pt idx="51">
                  <c:v>1.4999999999999999E-2</c:v>
                </c:pt>
                <c:pt idx="52">
                  <c:v>1.4999999999999999E-2</c:v>
                </c:pt>
                <c:pt idx="53">
                  <c:v>1.4999999999999999E-2</c:v>
                </c:pt>
                <c:pt idx="54">
                  <c:v>1.4999999999999999E-2</c:v>
                </c:pt>
                <c:pt idx="55">
                  <c:v>1.4999999999999999E-2</c:v>
                </c:pt>
                <c:pt idx="56">
                  <c:v>1.4999999999999999E-2</c:v>
                </c:pt>
                <c:pt idx="57">
                  <c:v>1.4999999999999999E-2</c:v>
                </c:pt>
                <c:pt idx="58">
                  <c:v>1.4999999999999999E-2</c:v>
                </c:pt>
                <c:pt idx="59">
                  <c:v>1.4999999999999999E-2</c:v>
                </c:pt>
                <c:pt idx="60">
                  <c:v>1.4999999999999999E-2</c:v>
                </c:pt>
                <c:pt idx="61">
                  <c:v>1.4999999999999999E-2</c:v>
                </c:pt>
                <c:pt idx="62">
                  <c:v>1.4999999999999999E-2</c:v>
                </c:pt>
                <c:pt idx="63">
                  <c:v>1.4999999999999999E-2</c:v>
                </c:pt>
                <c:pt idx="64">
                  <c:v>1.4999999999999999E-2</c:v>
                </c:pt>
                <c:pt idx="65">
                  <c:v>1.4999999999999999E-2</c:v>
                </c:pt>
                <c:pt idx="66">
                  <c:v>1.4999999999999999E-2</c:v>
                </c:pt>
                <c:pt idx="67">
                  <c:v>1.4999999999999999E-2</c:v>
                </c:pt>
                <c:pt idx="68">
                  <c:v>1.4999999999999999E-2</c:v>
                </c:pt>
                <c:pt idx="69">
                  <c:v>1.4999999999999999E-2</c:v>
                </c:pt>
                <c:pt idx="70">
                  <c:v>1.4999999999999999E-2</c:v>
                </c:pt>
                <c:pt idx="71">
                  <c:v>1.4999999999999999E-2</c:v>
                </c:pt>
                <c:pt idx="72">
                  <c:v>1.4999999999999999E-2</c:v>
                </c:pt>
                <c:pt idx="73">
                  <c:v>1.4999999999999999E-2</c:v>
                </c:pt>
                <c:pt idx="74">
                  <c:v>1.4999999999999999E-2</c:v>
                </c:pt>
                <c:pt idx="75">
                  <c:v>1.4999999999999999E-2</c:v>
                </c:pt>
                <c:pt idx="76">
                  <c:v>1.4999999999999999E-2</c:v>
                </c:pt>
                <c:pt idx="77">
                  <c:v>1.4999999999999999E-2</c:v>
                </c:pt>
                <c:pt idx="78">
                  <c:v>1.4999999999999999E-2</c:v>
                </c:pt>
                <c:pt idx="79">
                  <c:v>1.4999999999999999E-2</c:v>
                </c:pt>
              </c:numCache>
            </c:numRef>
          </c:val>
        </c:ser>
        <c:ser>
          <c:idx val="58"/>
          <c:order val="59"/>
          <c:tx>
            <c:strRef>
              <c:f>GRAPH!$BI$1</c:f>
              <c:strCache>
                <c:ptCount val="1"/>
                <c:pt idx="0">
                  <c:v>41</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GRAPH!$BI$2:$BI$81</c:f>
              <c:numCache>
                <c:formatCode>General</c:formatCode>
                <c:ptCount val="80"/>
                <c:pt idx="0">
                  <c:v>4.6284681455382781E-2</c:v>
                </c:pt>
                <c:pt idx="1">
                  <c:v>4.2213602564345254E-2</c:v>
                </c:pt>
                <c:pt idx="2">
                  <c:v>3.7992275952432486E-2</c:v>
                </c:pt>
                <c:pt idx="3">
                  <c:v>3.3456457993788269E-2</c:v>
                </c:pt>
                <c:pt idx="4">
                  <c:v>2.8518673443556186E-2</c:v>
                </c:pt>
                <c:pt idx="5">
                  <c:v>2.3293513448099934E-2</c:v>
                </c:pt>
                <c:pt idx="6">
                  <c:v>1.7984052310306753E-2</c:v>
                </c:pt>
                <c:pt idx="7">
                  <c:v>1.2786976122788452E-2</c:v>
                </c:pt>
                <c:pt idx="8">
                  <c:v>7.85136175039991E-3</c:v>
                </c:pt>
                <c:pt idx="9">
                  <c:v>3.4130158154213053E-3</c:v>
                </c:pt>
                <c:pt idx="10">
                  <c:v>-2.8536204303586388E-4</c:v>
                </c:pt>
                <c:pt idx="11">
                  <c:v>-3.1724924281943956E-3</c:v>
                </c:pt>
                <c:pt idx="12">
                  <c:v>-5.0805064217733786E-3</c:v>
                </c:pt>
                <c:pt idx="13">
                  <c:v>-5.9588528357659154E-3</c:v>
                </c:pt>
                <c:pt idx="14">
                  <c:v>-5.834898196633187E-3</c:v>
                </c:pt>
                <c:pt idx="15">
                  <c:v>-4.66786061531832E-3</c:v>
                </c:pt>
                <c:pt idx="16">
                  <c:v>-2.357795441088717E-3</c:v>
                </c:pt>
                <c:pt idx="17">
                  <c:v>1.2464420989705127E-3</c:v>
                </c:pt>
                <c:pt idx="18">
                  <c:v>6.2556728540885675E-3</c:v>
                </c:pt>
                <c:pt idx="19">
                  <c:v>1.2375474203091152E-2</c:v>
                </c:pt>
                <c:pt idx="20">
                  <c:v>1.9063650535126042E-2</c:v>
                </c:pt>
                <c:pt idx="21">
                  <c:v>2.5737572643716455E-2</c:v>
                </c:pt>
                <c:pt idx="22">
                  <c:v>3.1757087416812046E-2</c:v>
                </c:pt>
                <c:pt idx="23">
                  <c:v>3.655482116989961E-2</c:v>
                </c:pt>
                <c:pt idx="24">
                  <c:v>3.9749259489269662E-2</c:v>
                </c:pt>
                <c:pt idx="25">
                  <c:v>4.1221024167094389E-2</c:v>
                </c:pt>
                <c:pt idx="26">
                  <c:v>4.115096216640135E-2</c:v>
                </c:pt>
                <c:pt idx="27">
                  <c:v>3.9896128182301371E-2</c:v>
                </c:pt>
                <c:pt idx="28">
                  <c:v>3.7725617500014685E-2</c:v>
                </c:pt>
                <c:pt idx="29">
                  <c:v>3.4819170072536876E-2</c:v>
                </c:pt>
                <c:pt idx="30">
                  <c:v>3.1354646187603086E-2</c:v>
                </c:pt>
                <c:pt idx="31">
                  <c:v>2.7436969071985562E-2</c:v>
                </c:pt>
                <c:pt idx="32">
                  <c:v>2.3260069621803048E-2</c:v>
                </c:pt>
                <c:pt idx="33">
                  <c:v>1.9104685543855138E-2</c:v>
                </c:pt>
                <c:pt idx="34">
                  <c:v>1.5205107253144945E-2</c:v>
                </c:pt>
                <c:pt idx="35">
                  <c:v>1.1597128624470265E-2</c:v>
                </c:pt>
                <c:pt idx="36">
                  <c:v>8.2807952885681768E-3</c:v>
                </c:pt>
                <c:pt idx="37">
                  <c:v>5.0569280565788688E-3</c:v>
                </c:pt>
                <c:pt idx="38">
                  <c:v>1.9507415582290522E-3</c:v>
                </c:pt>
                <c:pt idx="39">
                  <c:v>-1.046131377687054E-3</c:v>
                </c:pt>
                <c:pt idx="40">
                  <c:v>-3.8239840574576522E-3</c:v>
                </c:pt>
                <c:pt idx="41">
                  <c:v>-5.808962338149648E-3</c:v>
                </c:pt>
                <c:pt idx="42">
                  <c:v>-6.454720604029518E-3</c:v>
                </c:pt>
                <c:pt idx="43">
                  <c:v>-5.7767964332120503E-3</c:v>
                </c:pt>
                <c:pt idx="44">
                  <c:v>-4.2884726227798708E-3</c:v>
                </c:pt>
                <c:pt idx="45">
                  <c:v>-2.7888765597827714E-3</c:v>
                </c:pt>
                <c:pt idx="46">
                  <c:v>-2.1947724960427184E-3</c:v>
                </c:pt>
                <c:pt idx="47">
                  <c:v>-2.7508630504216036E-3</c:v>
                </c:pt>
                <c:pt idx="48">
                  <c:v>-3.8837729036933499E-3</c:v>
                </c:pt>
                <c:pt idx="49">
                  <c:v>1.4999999999999999E-2</c:v>
                </c:pt>
                <c:pt idx="50">
                  <c:v>1.4999999999999999E-2</c:v>
                </c:pt>
                <c:pt idx="51">
                  <c:v>1.4999999999999999E-2</c:v>
                </c:pt>
                <c:pt idx="52">
                  <c:v>1.4999999999999999E-2</c:v>
                </c:pt>
                <c:pt idx="53">
                  <c:v>1.4999999999999999E-2</c:v>
                </c:pt>
                <c:pt idx="54">
                  <c:v>1.4999999999999999E-2</c:v>
                </c:pt>
                <c:pt idx="55">
                  <c:v>1.4999999999999999E-2</c:v>
                </c:pt>
                <c:pt idx="56">
                  <c:v>1.4999999999999999E-2</c:v>
                </c:pt>
                <c:pt idx="57">
                  <c:v>1.4999999999999999E-2</c:v>
                </c:pt>
                <c:pt idx="58">
                  <c:v>1.4999999999999999E-2</c:v>
                </c:pt>
                <c:pt idx="59">
                  <c:v>1.4999999999999999E-2</c:v>
                </c:pt>
                <c:pt idx="60">
                  <c:v>1.4999999999999999E-2</c:v>
                </c:pt>
                <c:pt idx="61">
                  <c:v>1.4999999999999999E-2</c:v>
                </c:pt>
                <c:pt idx="62">
                  <c:v>1.4999999999999999E-2</c:v>
                </c:pt>
                <c:pt idx="63">
                  <c:v>1.4999999999999999E-2</c:v>
                </c:pt>
                <c:pt idx="64">
                  <c:v>1.4999999999999999E-2</c:v>
                </c:pt>
                <c:pt idx="65">
                  <c:v>1.4999999999999999E-2</c:v>
                </c:pt>
                <c:pt idx="66">
                  <c:v>1.4999999999999999E-2</c:v>
                </c:pt>
                <c:pt idx="67">
                  <c:v>1.4999999999999999E-2</c:v>
                </c:pt>
                <c:pt idx="68">
                  <c:v>1.4999999999999999E-2</c:v>
                </c:pt>
                <c:pt idx="69">
                  <c:v>1.4999999999999999E-2</c:v>
                </c:pt>
                <c:pt idx="70">
                  <c:v>1.4999999999999999E-2</c:v>
                </c:pt>
                <c:pt idx="71">
                  <c:v>1.4999999999999999E-2</c:v>
                </c:pt>
                <c:pt idx="72">
                  <c:v>1.4999999999999999E-2</c:v>
                </c:pt>
                <c:pt idx="73">
                  <c:v>1.4999999999999999E-2</c:v>
                </c:pt>
                <c:pt idx="74">
                  <c:v>1.4999999999999999E-2</c:v>
                </c:pt>
                <c:pt idx="75">
                  <c:v>1.4999999999999999E-2</c:v>
                </c:pt>
                <c:pt idx="76">
                  <c:v>1.4999999999999999E-2</c:v>
                </c:pt>
                <c:pt idx="77">
                  <c:v>1.4999999999999999E-2</c:v>
                </c:pt>
                <c:pt idx="78">
                  <c:v>1.4999999999999999E-2</c:v>
                </c:pt>
                <c:pt idx="79">
                  <c:v>1.4999999999999999E-2</c:v>
                </c:pt>
              </c:numCache>
            </c:numRef>
          </c:val>
        </c:ser>
        <c:ser>
          <c:idx val="59"/>
          <c:order val="60"/>
          <c:tx>
            <c:strRef>
              <c:f>GRAPH!$BJ$1</c:f>
              <c:strCache>
                <c:ptCount val="1"/>
                <c:pt idx="0">
                  <c:v>40</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GRAPH!$BJ$2:$BJ$81</c:f>
              <c:numCache>
                <c:formatCode>General</c:formatCode>
                <c:ptCount val="80"/>
                <c:pt idx="0">
                  <c:v>4.7396059442276539E-2</c:v>
                </c:pt>
                <c:pt idx="1">
                  <c:v>4.3228004692990707E-2</c:v>
                </c:pt>
                <c:pt idx="2">
                  <c:v>3.8896104431599188E-2</c:v>
                </c:pt>
                <c:pt idx="3">
                  <c:v>3.4201833663479619E-2</c:v>
                </c:pt>
                <c:pt idx="4">
                  <c:v>2.9059518146847707E-2</c:v>
                </c:pt>
                <c:pt idx="5">
                  <c:v>2.3610796889956154E-2</c:v>
                </c:pt>
                <c:pt idx="6">
                  <c:v>1.8078782363926793E-2</c:v>
                </c:pt>
                <c:pt idx="7">
                  <c:v>1.2686736289026057E-2</c:v>
                </c:pt>
                <c:pt idx="8">
                  <c:v>7.5819135710055718E-3</c:v>
                </c:pt>
                <c:pt idx="9">
                  <c:v>3.006960278973847E-3</c:v>
                </c:pt>
                <c:pt idx="10">
                  <c:v>-7.6737161580164859E-4</c:v>
                </c:pt>
                <c:pt idx="11">
                  <c:v>-3.6329451675649604E-3</c:v>
                </c:pt>
                <c:pt idx="12">
                  <c:v>-5.4273869190955004E-3</c:v>
                </c:pt>
                <c:pt idx="13">
                  <c:v>-6.1474652389730267E-3</c:v>
                </c:pt>
                <c:pt idx="14">
                  <c:v>-5.8741499920995643E-3</c:v>
                </c:pt>
                <c:pt idx="15">
                  <c:v>-4.5863368936527316E-3</c:v>
                </c:pt>
                <c:pt idx="16">
                  <c:v>-2.1514205933350627E-3</c:v>
                </c:pt>
                <c:pt idx="17">
                  <c:v>1.6411763833118487E-3</c:v>
                </c:pt>
                <c:pt idx="18">
                  <c:v>6.9033989230006254E-3</c:v>
                </c:pt>
                <c:pt idx="19">
                  <c:v>1.3324654221475996E-2</c:v>
                </c:pt>
                <c:pt idx="20">
                  <c:v>2.0320666775448859E-2</c:v>
                </c:pt>
                <c:pt idx="21">
                  <c:v>2.724206567042553E-2</c:v>
                </c:pt>
                <c:pt idx="22">
                  <c:v>3.3419325255327648E-2</c:v>
                </c:pt>
                <c:pt idx="23">
                  <c:v>3.8264247124488282E-2</c:v>
                </c:pt>
                <c:pt idx="24">
                  <c:v>4.1366571163872545E-2</c:v>
                </c:pt>
                <c:pt idx="25">
                  <c:v>4.26293077705997E-2</c:v>
                </c:pt>
                <c:pt idx="26">
                  <c:v>4.2271712402158879E-2</c:v>
                </c:pt>
                <c:pt idx="27">
                  <c:v>4.0687638123677261E-2</c:v>
                </c:pt>
                <c:pt idx="28">
                  <c:v>3.8175709231221489E-2</c:v>
                </c:pt>
                <c:pt idx="29">
                  <c:v>3.4933303046703612E-2</c:v>
                </c:pt>
                <c:pt idx="30">
                  <c:v>3.1100245691074835E-2</c:v>
                </c:pt>
                <c:pt idx="31">
                  <c:v>2.6749240844638811E-2</c:v>
                </c:pt>
                <c:pt idx="32">
                  <c:v>2.2045161495911403E-2</c:v>
                </c:pt>
                <c:pt idx="33">
                  <c:v>1.7308287677792356E-2</c:v>
                </c:pt>
                <c:pt idx="34">
                  <c:v>1.2849646612926424E-2</c:v>
                </c:pt>
                <c:pt idx="35">
                  <c:v>8.7835285701290955E-3</c:v>
                </c:pt>
                <c:pt idx="36">
                  <c:v>5.1775589912642639E-3</c:v>
                </c:pt>
                <c:pt idx="37">
                  <c:v>1.8957253912916805E-3</c:v>
                </c:pt>
                <c:pt idx="38">
                  <c:v>-1.1037608806878652E-3</c:v>
                </c:pt>
                <c:pt idx="39">
                  <c:v>-3.8963957222464263E-3</c:v>
                </c:pt>
                <c:pt idx="40">
                  <c:v>-6.330259547243422E-3</c:v>
                </c:pt>
                <c:pt idx="41">
                  <c:v>-7.8199849874001082E-3</c:v>
                </c:pt>
                <c:pt idx="42">
                  <c:v>-7.8309145542789782E-3</c:v>
                </c:pt>
                <c:pt idx="43">
                  <c:v>-6.3761714794305924E-3</c:v>
                </c:pt>
                <c:pt idx="44">
                  <c:v>-4.0283728513459405E-3</c:v>
                </c:pt>
                <c:pt idx="45">
                  <c:v>-1.7180202440350012E-3</c:v>
                </c:pt>
                <c:pt idx="46">
                  <c:v>-4.6775708024626717E-4</c:v>
                </c:pt>
                <c:pt idx="47">
                  <c:v>-5.4739980277873634E-4</c:v>
                </c:pt>
                <c:pt idx="48">
                  <c:v>-1.343548860632815E-3</c:v>
                </c:pt>
                <c:pt idx="49">
                  <c:v>1.4999999999999999E-2</c:v>
                </c:pt>
                <c:pt idx="50">
                  <c:v>1.4999999999999999E-2</c:v>
                </c:pt>
                <c:pt idx="51">
                  <c:v>1.4999999999999999E-2</c:v>
                </c:pt>
                <c:pt idx="52">
                  <c:v>1.4999999999999999E-2</c:v>
                </c:pt>
                <c:pt idx="53">
                  <c:v>1.4999999999999999E-2</c:v>
                </c:pt>
                <c:pt idx="54">
                  <c:v>1.4999999999999999E-2</c:v>
                </c:pt>
                <c:pt idx="55">
                  <c:v>1.4999999999999999E-2</c:v>
                </c:pt>
                <c:pt idx="56">
                  <c:v>1.4999999999999999E-2</c:v>
                </c:pt>
                <c:pt idx="57">
                  <c:v>1.4999999999999999E-2</c:v>
                </c:pt>
                <c:pt idx="58">
                  <c:v>1.4999999999999999E-2</c:v>
                </c:pt>
                <c:pt idx="59">
                  <c:v>1.4999999999999999E-2</c:v>
                </c:pt>
                <c:pt idx="60">
                  <c:v>1.4999999999999999E-2</c:v>
                </c:pt>
                <c:pt idx="61">
                  <c:v>1.4999999999999999E-2</c:v>
                </c:pt>
                <c:pt idx="62">
                  <c:v>1.4999999999999999E-2</c:v>
                </c:pt>
                <c:pt idx="63">
                  <c:v>1.4999999999999999E-2</c:v>
                </c:pt>
                <c:pt idx="64">
                  <c:v>1.4999999999999999E-2</c:v>
                </c:pt>
                <c:pt idx="65">
                  <c:v>1.4999999999999999E-2</c:v>
                </c:pt>
                <c:pt idx="66">
                  <c:v>1.4999999999999999E-2</c:v>
                </c:pt>
                <c:pt idx="67">
                  <c:v>1.4999999999999999E-2</c:v>
                </c:pt>
                <c:pt idx="68">
                  <c:v>1.4999999999999999E-2</c:v>
                </c:pt>
                <c:pt idx="69">
                  <c:v>1.4999999999999999E-2</c:v>
                </c:pt>
                <c:pt idx="70">
                  <c:v>1.4999999999999999E-2</c:v>
                </c:pt>
                <c:pt idx="71">
                  <c:v>1.4999999999999999E-2</c:v>
                </c:pt>
                <c:pt idx="72">
                  <c:v>1.4999999999999999E-2</c:v>
                </c:pt>
                <c:pt idx="73">
                  <c:v>1.4999999999999999E-2</c:v>
                </c:pt>
                <c:pt idx="74">
                  <c:v>1.4999999999999999E-2</c:v>
                </c:pt>
                <c:pt idx="75">
                  <c:v>1.4999999999999999E-2</c:v>
                </c:pt>
                <c:pt idx="76">
                  <c:v>1.4999999999999999E-2</c:v>
                </c:pt>
                <c:pt idx="77">
                  <c:v>1.4999999999999999E-2</c:v>
                </c:pt>
                <c:pt idx="78">
                  <c:v>1.4999999999999999E-2</c:v>
                </c:pt>
                <c:pt idx="79">
                  <c:v>1.4999999999999999E-2</c:v>
                </c:pt>
              </c:numCache>
            </c:numRef>
          </c:val>
        </c:ser>
        <c:bandFmts>
          <c:bandFmt>
            <c:idx val="0"/>
            <c:spPr>
              <a:solidFill>
                <a:srgbClr val="7030A0"/>
              </a:solidFill>
              <a:ln/>
              <a:effectLst/>
              <a:sp3d/>
            </c:spPr>
          </c:bandFmt>
          <c:bandFmt>
            <c:idx val="1"/>
            <c:spPr>
              <a:solidFill>
                <a:srgbClr val="002060"/>
              </a:solidFill>
              <a:ln/>
              <a:effectLst/>
              <a:sp3d/>
            </c:spPr>
          </c:bandFmt>
          <c:bandFmt>
            <c:idx val="2"/>
            <c:spPr>
              <a:solidFill>
                <a:srgbClr val="0070C0"/>
              </a:solidFill>
              <a:ln/>
              <a:effectLst/>
              <a:sp3d/>
            </c:spPr>
          </c:bandFmt>
          <c:bandFmt>
            <c:idx val="3"/>
            <c:spPr>
              <a:solidFill>
                <a:srgbClr val="00B0F0"/>
              </a:solidFill>
              <a:ln/>
              <a:effectLst/>
              <a:sp3d/>
            </c:spPr>
          </c:bandFmt>
          <c:bandFmt>
            <c:idx val="4"/>
            <c:spPr>
              <a:solidFill>
                <a:srgbClr val="66FFFF"/>
              </a:solidFill>
              <a:ln/>
              <a:effectLst/>
              <a:sp3d/>
            </c:spPr>
          </c:bandFmt>
          <c:bandFmt>
            <c:idx val="5"/>
            <c:spPr>
              <a:solidFill>
                <a:srgbClr val="00B050"/>
              </a:solidFill>
              <a:ln/>
              <a:effectLst/>
              <a:sp3d/>
            </c:spPr>
          </c:bandFmt>
          <c:bandFmt>
            <c:idx val="6"/>
            <c:spPr>
              <a:solidFill>
                <a:srgbClr val="92D050"/>
              </a:solidFill>
              <a:ln/>
              <a:effectLst/>
              <a:sp3d/>
            </c:spPr>
          </c:bandFmt>
          <c:bandFmt>
            <c:idx val="7"/>
            <c:spPr>
              <a:solidFill>
                <a:srgbClr val="FFFF00"/>
              </a:solidFill>
              <a:ln/>
              <a:effectLst/>
              <a:sp3d/>
            </c:spPr>
          </c:bandFmt>
          <c:bandFmt>
            <c:idx val="8"/>
            <c:spPr>
              <a:solidFill>
                <a:srgbClr val="FFC000"/>
              </a:solidFill>
              <a:ln/>
              <a:effectLst/>
              <a:sp3d/>
            </c:spPr>
          </c:bandFmt>
          <c:bandFmt>
            <c:idx val="9"/>
            <c:spPr>
              <a:solidFill>
                <a:srgbClr val="FF0000"/>
              </a:solidFill>
              <a:ln/>
              <a:effectLst/>
              <a:sp3d/>
            </c:spPr>
          </c:bandFmt>
          <c:bandFmt>
            <c:idx val="10"/>
            <c:spPr>
              <a:solidFill>
                <a:schemeClr val="accent5">
                  <a:lumMod val="60000"/>
                </a:schemeClr>
              </a:solidFill>
              <a:ln/>
              <a:effectLst/>
              <a:sp3d/>
            </c:spPr>
          </c:bandFmt>
          <c:bandFmt>
            <c:idx val="11"/>
            <c:spPr>
              <a:solidFill>
                <a:schemeClr val="accent6">
                  <a:lumMod val="60000"/>
                </a:schemeClr>
              </a:solidFill>
              <a:ln/>
              <a:effectLst/>
              <a:sp3d/>
            </c:spPr>
          </c:bandFmt>
          <c:bandFmt>
            <c:idx val="12"/>
            <c:spPr>
              <a:solidFill>
                <a:schemeClr val="accent1">
                  <a:lumMod val="80000"/>
                  <a:lumOff val="20000"/>
                </a:schemeClr>
              </a:solidFill>
              <a:ln/>
              <a:effectLst/>
              <a:sp3d/>
            </c:spPr>
          </c:bandFmt>
          <c:bandFmt>
            <c:idx val="13"/>
            <c:spPr>
              <a:solidFill>
                <a:schemeClr val="accent2">
                  <a:lumMod val="80000"/>
                  <a:lumOff val="20000"/>
                </a:schemeClr>
              </a:solidFill>
              <a:ln/>
              <a:effectLst/>
              <a:sp3d/>
            </c:spPr>
          </c:bandFmt>
          <c:bandFmt>
            <c:idx val="14"/>
            <c:spPr>
              <a:solidFill>
                <a:schemeClr val="accent3">
                  <a:lumMod val="80000"/>
                  <a:lumOff val="20000"/>
                </a:schemeClr>
              </a:solidFill>
              <a:ln/>
              <a:effectLst/>
              <a:sp3d/>
            </c:spPr>
          </c:bandFmt>
        </c:bandFmts>
        <c:axId val="296646904"/>
        <c:axId val="296646512"/>
        <c:axId val="305566688"/>
        <c:extLst/>
      </c:surfaceChart>
      <c:catAx>
        <c:axId val="296646904"/>
        <c:scaling>
          <c:orientation val="minMax"/>
        </c:scaling>
        <c:delete val="0"/>
        <c:axPos val="b"/>
        <c:numFmt formatCode="General" sourceLinked="1"/>
        <c:majorTickMark val="out"/>
        <c:minorTickMark val="none"/>
        <c:tickLblPos val="high"/>
        <c:spPr>
          <a:noFill/>
          <a:ln w="9525" cap="flat" cmpd="sng" algn="ctr">
            <a:solidFill>
              <a:schemeClr val="tx1"/>
            </a:solidFill>
            <a:round/>
          </a:ln>
          <a:effectLst/>
        </c:spPr>
        <c:txPr>
          <a:bodyPr rot="-60000000" spcFirstLastPara="1" vertOverflow="ellipsis" vert="horz" wrap="square" anchor="b" anchorCtr="1"/>
          <a:lstStyle/>
          <a:p>
            <a:pPr>
              <a:defRPr sz="2400" b="0" i="0" u="none" strike="noStrike" kern="1200" baseline="0">
                <a:solidFill>
                  <a:sysClr val="windowText" lastClr="000000"/>
                </a:solidFill>
                <a:latin typeface="+mn-lt"/>
                <a:ea typeface="+mn-ea"/>
                <a:cs typeface="+mn-cs"/>
              </a:defRPr>
            </a:pPr>
            <a:endParaRPr lang="en-US"/>
          </a:p>
        </c:txPr>
        <c:crossAx val="296646512"/>
        <c:crosses val="autoZero"/>
        <c:auto val="1"/>
        <c:lblAlgn val="ctr"/>
        <c:lblOffset val="100"/>
        <c:tickLblSkip val="10"/>
        <c:tickMarkSkip val="5"/>
        <c:noMultiLvlLbl val="0"/>
      </c:catAx>
      <c:valAx>
        <c:axId val="296646512"/>
        <c:scaling>
          <c:orientation val="minMax"/>
          <c:max val="3.500000000000001E-2"/>
          <c:min val="-1.5000000000000003E-2"/>
        </c:scaling>
        <c:delete val="0"/>
        <c:axPos val="r"/>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6646904"/>
        <c:crosses val="max"/>
        <c:crossBetween val="midCat"/>
        <c:majorUnit val="5.000000000000001E-3"/>
      </c:valAx>
      <c:serAx>
        <c:axId val="305566688"/>
        <c:scaling>
          <c:orientation val="maxMin"/>
        </c:scaling>
        <c:delete val="0"/>
        <c:axPos val="b"/>
        <c:majorTickMark val="out"/>
        <c:minorTickMark val="none"/>
        <c:tickLblPos val="high"/>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en-US"/>
          </a:p>
        </c:txPr>
        <c:crossAx val="296646512"/>
        <c:crosses val="autoZero"/>
        <c:tickLblSkip val="5"/>
        <c:tickMarkSkip val="5"/>
      </c:serAx>
      <c:spPr>
        <a:noFill/>
        <a:ln w="25400">
          <a:noFill/>
        </a:ln>
        <a:effectLst/>
      </c:spPr>
    </c:plotArea>
    <c:legend>
      <c:legendPos val="r"/>
      <c:legendEntry>
        <c:idx val="0"/>
        <c:txPr>
          <a:bodyPr rot="0" spcFirstLastPara="1" vertOverflow="ellipsis" vert="horz" wrap="square" anchor="ctr" anchorCtr="1"/>
          <a:lstStyle/>
          <a:p>
            <a:pPr rtl="0">
              <a:defRPr sz="1300" b="0" i="0" u="none" strike="noStrike" kern="1200" baseline="0">
                <a:solidFill>
                  <a:sysClr val="windowText" lastClr="000000"/>
                </a:solidFill>
                <a:latin typeface="+mn-lt"/>
                <a:ea typeface="+mn-ea"/>
                <a:cs typeface="+mn-cs"/>
              </a:defRPr>
            </a:pPr>
            <a:endParaRPr lang="en-US"/>
          </a:p>
        </c:txPr>
      </c:legendEntry>
      <c:legendEntry>
        <c:idx val="1"/>
        <c:txPr>
          <a:bodyPr rot="0" spcFirstLastPara="1" vertOverflow="ellipsis" vert="horz" wrap="square" anchor="ctr" anchorCtr="1"/>
          <a:lstStyle/>
          <a:p>
            <a:pPr rtl="0">
              <a:defRPr sz="1300" b="0" i="0" u="none" strike="noStrike" kern="1200" baseline="0">
                <a:solidFill>
                  <a:sysClr val="windowText" lastClr="000000"/>
                </a:solidFill>
                <a:latin typeface="+mn-lt"/>
                <a:ea typeface="+mn-ea"/>
                <a:cs typeface="+mn-cs"/>
              </a:defRPr>
            </a:pPr>
            <a:endParaRPr lang="en-US"/>
          </a:p>
        </c:txPr>
      </c:legendEntry>
      <c:legendEntry>
        <c:idx val="2"/>
        <c:txPr>
          <a:bodyPr rot="0" spcFirstLastPara="1" vertOverflow="ellipsis" vert="horz" wrap="square" anchor="ctr" anchorCtr="1"/>
          <a:lstStyle/>
          <a:p>
            <a:pPr rtl="0">
              <a:defRPr sz="1300" b="0" i="0" u="none" strike="noStrike" kern="1200" baseline="0">
                <a:solidFill>
                  <a:sysClr val="windowText" lastClr="000000"/>
                </a:solidFill>
                <a:latin typeface="+mn-lt"/>
                <a:ea typeface="+mn-ea"/>
                <a:cs typeface="+mn-cs"/>
              </a:defRPr>
            </a:pPr>
            <a:endParaRPr lang="en-US"/>
          </a:p>
        </c:txPr>
      </c:legendEntry>
      <c:legendEntry>
        <c:idx val="3"/>
        <c:txPr>
          <a:bodyPr rot="0" spcFirstLastPara="1" vertOverflow="ellipsis" vert="horz" wrap="square" anchor="ctr" anchorCtr="1"/>
          <a:lstStyle/>
          <a:p>
            <a:pPr rtl="0">
              <a:defRPr sz="1300" b="0" i="0" u="none" strike="noStrike" kern="1200" baseline="0">
                <a:solidFill>
                  <a:sysClr val="windowText" lastClr="000000"/>
                </a:solidFill>
                <a:latin typeface="+mn-lt"/>
                <a:ea typeface="+mn-ea"/>
                <a:cs typeface="+mn-cs"/>
              </a:defRPr>
            </a:pPr>
            <a:endParaRPr lang="en-US"/>
          </a:p>
        </c:txPr>
      </c:legendEntry>
      <c:legendEntry>
        <c:idx val="4"/>
        <c:txPr>
          <a:bodyPr rot="0" spcFirstLastPara="1" vertOverflow="ellipsis" vert="horz" wrap="square" anchor="ctr" anchorCtr="1"/>
          <a:lstStyle/>
          <a:p>
            <a:pPr rtl="0">
              <a:defRPr sz="1300" b="0" i="0" u="none" strike="noStrike" kern="1200" baseline="0">
                <a:solidFill>
                  <a:sysClr val="windowText" lastClr="000000"/>
                </a:solidFill>
                <a:latin typeface="+mn-lt"/>
                <a:ea typeface="+mn-ea"/>
                <a:cs typeface="+mn-cs"/>
              </a:defRPr>
            </a:pPr>
            <a:endParaRPr lang="en-US"/>
          </a:p>
        </c:txPr>
      </c:legendEntry>
      <c:legendEntry>
        <c:idx val="5"/>
        <c:txPr>
          <a:bodyPr rot="0" spcFirstLastPara="1" vertOverflow="ellipsis" vert="horz" wrap="square" anchor="ctr" anchorCtr="1"/>
          <a:lstStyle/>
          <a:p>
            <a:pPr rtl="0">
              <a:defRPr sz="1300" b="0" i="0" u="none" strike="noStrike" kern="1200" baseline="0">
                <a:solidFill>
                  <a:sysClr val="windowText" lastClr="000000"/>
                </a:solidFill>
                <a:latin typeface="+mn-lt"/>
                <a:ea typeface="+mn-ea"/>
                <a:cs typeface="+mn-cs"/>
              </a:defRPr>
            </a:pPr>
            <a:endParaRPr lang="en-US"/>
          </a:p>
        </c:txPr>
      </c:legendEntry>
      <c:legendEntry>
        <c:idx val="6"/>
        <c:txPr>
          <a:bodyPr rot="0" spcFirstLastPara="1" vertOverflow="ellipsis" vert="horz" wrap="square" anchor="ctr" anchorCtr="1"/>
          <a:lstStyle/>
          <a:p>
            <a:pPr rtl="0">
              <a:defRPr sz="1300" b="0" i="0" u="none" strike="noStrike" kern="1200" baseline="0">
                <a:solidFill>
                  <a:sysClr val="windowText" lastClr="000000"/>
                </a:solidFill>
                <a:latin typeface="+mn-lt"/>
                <a:ea typeface="+mn-ea"/>
                <a:cs typeface="+mn-cs"/>
              </a:defRPr>
            </a:pPr>
            <a:endParaRPr lang="en-US"/>
          </a:p>
        </c:txPr>
      </c:legendEntry>
      <c:legendEntry>
        <c:idx val="7"/>
        <c:txPr>
          <a:bodyPr rot="0" spcFirstLastPara="1" vertOverflow="ellipsis" vert="horz" wrap="square" anchor="ctr" anchorCtr="1"/>
          <a:lstStyle/>
          <a:p>
            <a:pPr rtl="0">
              <a:defRPr sz="1300" b="0" i="0" u="none" strike="noStrike" kern="1200" baseline="0">
                <a:solidFill>
                  <a:sysClr val="windowText" lastClr="000000"/>
                </a:solidFill>
                <a:latin typeface="+mn-lt"/>
                <a:ea typeface="+mn-ea"/>
                <a:cs typeface="+mn-cs"/>
              </a:defRPr>
            </a:pPr>
            <a:endParaRPr lang="en-US"/>
          </a:p>
        </c:txPr>
      </c:legendEntry>
      <c:legendEntry>
        <c:idx val="8"/>
        <c:txPr>
          <a:bodyPr rot="0" spcFirstLastPara="1" vertOverflow="ellipsis" vert="horz" wrap="square" anchor="ctr" anchorCtr="1"/>
          <a:lstStyle/>
          <a:p>
            <a:pPr rtl="0">
              <a:defRPr sz="1300" b="0" i="0" u="none" strike="noStrike" kern="1200" baseline="0">
                <a:solidFill>
                  <a:sysClr val="windowText" lastClr="000000"/>
                </a:solidFill>
                <a:latin typeface="+mn-lt"/>
                <a:ea typeface="+mn-ea"/>
                <a:cs typeface="+mn-cs"/>
              </a:defRPr>
            </a:pPr>
            <a:endParaRPr lang="en-US"/>
          </a:p>
        </c:txPr>
      </c:legendEntry>
      <c:legendEntry>
        <c:idx val="9"/>
        <c:txPr>
          <a:bodyPr rot="0" spcFirstLastPara="1" vertOverflow="ellipsis" vert="horz" wrap="square" anchor="ctr" anchorCtr="1"/>
          <a:lstStyle/>
          <a:p>
            <a:pPr rtl="0">
              <a:defRPr sz="1300" b="0" i="0" u="none" strike="noStrike" kern="1200" baseline="0">
                <a:solidFill>
                  <a:sysClr val="windowText" lastClr="000000"/>
                </a:solidFill>
                <a:latin typeface="+mn-lt"/>
                <a:ea typeface="+mn-ea"/>
                <a:cs typeface="+mn-cs"/>
              </a:defRPr>
            </a:pPr>
            <a:endParaRPr lang="en-US"/>
          </a:p>
        </c:txPr>
      </c:legendEntry>
      <c:layout>
        <c:manualLayout>
          <c:xMode val="edge"/>
          <c:yMode val="edge"/>
          <c:x val="0.90145624731527774"/>
          <c:y val="0.12538586594586124"/>
          <c:w val="9.854375268472236E-2"/>
          <c:h val="0.76893681200297714"/>
        </c:manualLayout>
      </c:layout>
      <c:overlay val="0"/>
      <c:spPr>
        <a:noFill/>
        <a:ln>
          <a:noFill/>
        </a:ln>
        <a:effectLst/>
      </c:spPr>
      <c:txPr>
        <a:bodyPr rot="0" spcFirstLastPara="1" vertOverflow="ellipsis" vert="horz" wrap="square" anchor="ctr" anchorCtr="1"/>
        <a:lstStyle/>
        <a:p>
          <a:pPr rtl="0">
            <a:defRPr sz="1300" b="0" i="0" u="none" strike="noStrike" kern="1200" baseline="0">
              <a:solidFill>
                <a:sysClr val="windowText" lastClr="000000"/>
              </a:solidFill>
              <a:latin typeface="+mn-lt"/>
              <a:ea typeface="+mn-ea"/>
              <a:cs typeface="+mn-cs"/>
            </a:defRPr>
          </a:pPr>
          <a:endParaRPr lang="en-US"/>
        </a:p>
      </c:txPr>
    </c:legend>
    <c:plotVisOnly val="1"/>
    <c:dispBlanksAs val="zero"/>
    <c:showDLblsOverMax val="0"/>
  </c:chart>
  <c:spPr>
    <a:solidFill>
      <a:schemeClr val="bg1"/>
    </a:solidFill>
    <a:ln w="9525" cap="flat" cmpd="sng" algn="ctr">
      <a:noFill/>
      <a:round/>
    </a:ln>
    <a:effectLst/>
    <a:scene3d>
      <a:camera prst="orthographicFront"/>
      <a:lightRig rig="threePt" dir="t"/>
    </a:scene3d>
    <a:sp3d/>
  </c:spPr>
  <c:txPr>
    <a:bodyPr/>
    <a:lstStyle/>
    <a:p>
      <a:pPr>
        <a:defRPr/>
      </a:pPr>
      <a:endParaRPr lang="en-US"/>
    </a:p>
  </c:txPr>
  <c:externalData r:id="rId2">
    <c:autoUpdate val="0"/>
  </c:externalData>
  <c:userShapes r:id="rId3"/>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90"/>
      <c:rotY val="0"/>
      <c:depthPercent val="100"/>
      <c:rAngAx val="0"/>
      <c:perspective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15267359141015E-2"/>
          <c:y val="9.0216194769363142E-2"/>
          <c:w val="0.89124468064402917"/>
          <c:h val="0.80970627711846455"/>
        </c:manualLayout>
      </c:layout>
      <c:surfaceChart>
        <c:wireframe val="0"/>
        <c:ser>
          <c:idx val="80"/>
          <c:order val="0"/>
          <c:tx>
            <c:strRef>
              <c:f>GRAPH!$B$1</c:f>
              <c:strCache>
                <c:ptCount val="1"/>
                <c:pt idx="0">
                  <c:v>100</c:v>
                </c:pt>
              </c:strCache>
            </c:strRef>
          </c:tx>
          <c:spPr>
            <a:solidFill>
              <a:schemeClr val="accent3">
                <a:lumMod val="60000"/>
                <a:lumOff val="40000"/>
              </a:schemeClr>
            </a:solidFill>
            <a:ln/>
            <a:effectLst/>
            <a:sp3d/>
          </c:spPr>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GRAPH!$B$2:$B$81</c:f>
              <c:numCache>
                <c:formatCode>General</c:formatCode>
                <c:ptCount val="80"/>
                <c:pt idx="0">
                  <c:v>-1.4146886603938147E-2</c:v>
                </c:pt>
                <c:pt idx="1">
                  <c:v>-1.3129528874386232E-2</c:v>
                </c:pt>
                <c:pt idx="2">
                  <c:v>-1.2111049660491591E-2</c:v>
                </c:pt>
                <c:pt idx="3">
                  <c:v>-1.1085423866525723E-2</c:v>
                </c:pt>
                <c:pt idx="4">
                  <c:v>-1.0043579049742402E-2</c:v>
                </c:pt>
                <c:pt idx="5">
                  <c:v>-8.9742235431891637E-3</c:v>
                </c:pt>
                <c:pt idx="6">
                  <c:v>-7.8663836636938544E-3</c:v>
                </c:pt>
                <c:pt idx="7">
                  <c:v>-6.7110175131367411E-3</c:v>
                </c:pt>
                <c:pt idx="8">
                  <c:v>-5.5023717216499679E-3</c:v>
                </c:pt>
                <c:pt idx="9">
                  <c:v>-4.2388524509633374E-3</c:v>
                </c:pt>
                <c:pt idx="10">
                  <c:v>-2.9236998243508672E-3</c:v>
                </c:pt>
                <c:pt idx="11">
                  <c:v>-1.5658138928127396E-3</c:v>
                </c:pt>
                <c:pt idx="12">
                  <c:v>-1.7997715396411706E-4</c:v>
                </c:pt>
                <c:pt idx="13">
                  <c:v>1.2131629699531354E-3</c:v>
                </c:pt>
                <c:pt idx="14">
                  <c:v>2.5884417645704594E-3</c:v>
                </c:pt>
                <c:pt idx="15">
                  <c:v>3.9185105070657089E-3</c:v>
                </c:pt>
                <c:pt idx="16">
                  <c:v>5.1744809804988856E-3</c:v>
                </c:pt>
                <c:pt idx="17">
                  <c:v>6.3273291412540844E-3</c:v>
                </c:pt>
                <c:pt idx="18">
                  <c:v>7.3492389706717176E-3</c:v>
                </c:pt>
                <c:pt idx="19">
                  <c:v>8.2139475330713363E-3</c:v>
                </c:pt>
                <c:pt idx="20">
                  <c:v>8.9000222663937478E-3</c:v>
                </c:pt>
                <c:pt idx="21">
                  <c:v>9.3921264808463911E-3</c:v>
                </c:pt>
                <c:pt idx="22">
                  <c:v>9.6799343701026164E-3</c:v>
                </c:pt>
                <c:pt idx="23">
                  <c:v>9.7575365759930421E-3</c:v>
                </c:pt>
                <c:pt idx="24">
                  <c:v>9.6234072147281802E-3</c:v>
                </c:pt>
                <c:pt idx="25">
                  <c:v>9.2816376371048503E-3</c:v>
                </c:pt>
                <c:pt idx="26">
                  <c:v>8.7413381933710843E-3</c:v>
                </c:pt>
                <c:pt idx="27">
                  <c:v>8.0148228544116018E-3</c:v>
                </c:pt>
                <c:pt idx="28">
                  <c:v>7.1192599064892059E-3</c:v>
                </c:pt>
                <c:pt idx="29">
                  <c:v>6.0763831195366491E-3</c:v>
                </c:pt>
                <c:pt idx="30">
                  <c:v>4.9127755462659295E-3</c:v>
                </c:pt>
                <c:pt idx="31">
                  <c:v>3.658115598449696E-3</c:v>
                </c:pt>
                <c:pt idx="32">
                  <c:v>2.3466643891087435E-3</c:v>
                </c:pt>
                <c:pt idx="33">
                  <c:v>1.0162193930506047E-3</c:v>
                </c:pt>
                <c:pt idx="34">
                  <c:v>-2.9685526635697679E-4</c:v>
                </c:pt>
                <c:pt idx="35">
                  <c:v>-1.5596491559295989E-3</c:v>
                </c:pt>
                <c:pt idx="36">
                  <c:v>-2.7440835357654958E-3</c:v>
                </c:pt>
                <c:pt idx="37">
                  <c:v>-3.8261110621445327E-3</c:v>
                </c:pt>
                <c:pt idx="38">
                  <c:v>-4.7877033900098898E-3</c:v>
                </c:pt>
                <c:pt idx="39">
                  <c:v>-5.6162534376293372E-3</c:v>
                </c:pt>
                <c:pt idx="40">
                  <c:v>-6.2983535189288231E-3</c:v>
                </c:pt>
                <c:pt idx="41">
                  <c:v>-6.8186309659634126E-3</c:v>
                </c:pt>
                <c:pt idx="42">
                  <c:v>-7.1594908228789778E-3</c:v>
                </c:pt>
                <c:pt idx="43">
                  <c:v>-7.3045196140262281E-3</c:v>
                </c:pt>
                <c:pt idx="44">
                  <c:v>-7.2411579743105747E-3</c:v>
                </c:pt>
                <c:pt idx="45">
                  <c:v>-6.961377343076891E-3</c:v>
                </c:pt>
                <c:pt idx="46">
                  <c:v>-6.4620161957282263E-3</c:v>
                </c:pt>
                <c:pt idx="47">
                  <c:v>-5.7448474420983553E-3</c:v>
                </c:pt>
                <c:pt idx="48">
                  <c:v>-4.8169167692911907E-3</c:v>
                </c:pt>
                <c:pt idx="49">
                  <c:v>-3.690418441217036E-3</c:v>
                </c:pt>
                <c:pt idx="50">
                  <c:v>-2.3836703594679598E-3</c:v>
                </c:pt>
                <c:pt idx="51">
                  <c:v>-9.2001121606510861E-4</c:v>
                </c:pt>
                <c:pt idx="52">
                  <c:v>6.7379081178262079E-4</c:v>
                </c:pt>
                <c:pt idx="53">
                  <c:v>2.3678155976764315E-3</c:v>
                </c:pt>
                <c:pt idx="54">
                  <c:v>4.1332378762709288E-3</c:v>
                </c:pt>
                <c:pt idx="55">
                  <c:v>5.9452708903854345E-3</c:v>
                </c:pt>
                <c:pt idx="56">
                  <c:v>7.7814992267853933E-3</c:v>
                </c:pt>
                <c:pt idx="57">
                  <c:v>9.4860598405332956E-3</c:v>
                </c:pt>
                <c:pt idx="58">
                  <c:v>1.0871936837804488E-2</c:v>
                </c:pt>
                <c:pt idx="59">
                  <c:v>1.1918770659288622E-2</c:v>
                </c:pt>
                <c:pt idx="60">
                  <c:v>1.2626304368572422E-2</c:v>
                </c:pt>
                <c:pt idx="61">
                  <c:v>1.3011737981526546E-2</c:v>
                </c:pt>
                <c:pt idx="62">
                  <c:v>1.3106151187843229E-2</c:v>
                </c:pt>
                <c:pt idx="63">
                  <c:v>1.2950136348758226E-2</c:v>
                </c:pt>
                <c:pt idx="64">
                  <c:v>1.2589099544568428E-2</c:v>
                </c:pt>
                <c:pt idx="65">
                  <c:v>1.2069028322143537E-2</c:v>
                </c:pt>
                <c:pt idx="66">
                  <c:v>1.1433530368713696E-2</c:v>
                </c:pt>
                <c:pt idx="67">
                  <c:v>1.0722529438085351E-2</c:v>
                </c:pt>
                <c:pt idx="68">
                  <c:v>9.9725114719868505E-3</c:v>
                </c:pt>
                <c:pt idx="69">
                  <c:v>9.2175623834884601E-3</c:v>
                </c:pt>
                <c:pt idx="70">
                  <c:v>8.4902056736714075E-3</c:v>
                </c:pt>
                <c:pt idx="71">
                  <c:v>7.8216637712806222E-3</c:v>
                </c:pt>
                <c:pt idx="72">
                  <c:v>7.2419058084830868E-3</c:v>
                </c:pt>
                <c:pt idx="73">
                  <c:v>6.7798956996690659E-3</c:v>
                </c:pt>
                <c:pt idx="74">
                  <c:v>6.46388449918149E-3</c:v>
                </c:pt>
                <c:pt idx="75">
                  <c:v>6.3209061934492057E-3</c:v>
                </c:pt>
                <c:pt idx="76">
                  <c:v>6.3750000000000005E-3</c:v>
                </c:pt>
                <c:pt idx="77">
                  <c:v>6.3750000000000005E-3</c:v>
                </c:pt>
                <c:pt idx="78">
                  <c:v>6.3750000000000005E-3</c:v>
                </c:pt>
                <c:pt idx="79">
                  <c:v>6.3750000000000005E-3</c:v>
                </c:pt>
              </c:numCache>
            </c:numRef>
          </c:val>
        </c:ser>
        <c:ser>
          <c:idx val="0"/>
          <c:order val="1"/>
          <c:tx>
            <c:strRef>
              <c:f>GRAPH!$C$1</c:f>
              <c:strCache>
                <c:ptCount val="1"/>
                <c:pt idx="0">
                  <c:v>99</c:v>
                </c:pt>
              </c:strCache>
            </c:strRef>
          </c:tx>
          <c:spPr>
            <a:solidFill>
              <a:schemeClr val="accent1"/>
            </a:solidFill>
            <a:ln/>
            <a:effectLst/>
            <a:sp3d/>
          </c:spPr>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GRAPH!$C$2:$C$81</c:f>
              <c:numCache>
                <c:formatCode>General</c:formatCode>
                <c:ptCount val="80"/>
                <c:pt idx="0">
                  <c:v>-1.5090012377534023E-2</c:v>
                </c:pt>
                <c:pt idx="1">
                  <c:v>-1.4004830799345313E-2</c:v>
                </c:pt>
                <c:pt idx="2">
                  <c:v>-1.2918452971191031E-2</c:v>
                </c:pt>
                <c:pt idx="3">
                  <c:v>-1.1824452124294105E-2</c:v>
                </c:pt>
                <c:pt idx="4">
                  <c:v>-1.0713150986391895E-2</c:v>
                </c:pt>
                <c:pt idx="5">
                  <c:v>-9.572505112735108E-3</c:v>
                </c:pt>
                <c:pt idx="6">
                  <c:v>-8.3908092412734447E-3</c:v>
                </c:pt>
                <c:pt idx="7">
                  <c:v>-7.1584186806791907E-3</c:v>
                </c:pt>
                <c:pt idx="8">
                  <c:v>-5.8691965030932989E-3</c:v>
                </c:pt>
                <c:pt idx="9">
                  <c:v>-4.5214426143608934E-3</c:v>
                </c:pt>
                <c:pt idx="10">
                  <c:v>-3.1186131459742584E-3</c:v>
                </c:pt>
                <c:pt idx="11">
                  <c:v>-1.6702014856669223E-3</c:v>
                </c:pt>
                <c:pt idx="12">
                  <c:v>-1.9197563089505819E-4</c:v>
                </c:pt>
                <c:pt idx="13">
                  <c:v>1.2940405012833445E-3</c:v>
                </c:pt>
                <c:pt idx="14">
                  <c:v>2.7610045488751568E-3</c:v>
                </c:pt>
                <c:pt idx="15">
                  <c:v>4.1797445408700892E-3</c:v>
                </c:pt>
                <c:pt idx="16">
                  <c:v>5.5194463791988111E-3</c:v>
                </c:pt>
                <c:pt idx="17">
                  <c:v>6.7491510840043565E-3</c:v>
                </c:pt>
                <c:pt idx="18">
                  <c:v>7.8391882353831648E-3</c:v>
                </c:pt>
                <c:pt idx="19">
                  <c:v>8.7615440352760924E-3</c:v>
                </c:pt>
                <c:pt idx="20">
                  <c:v>9.493357084153331E-3</c:v>
                </c:pt>
                <c:pt idx="21">
                  <c:v>1.001826824623615E-2</c:v>
                </c:pt>
                <c:pt idx="22">
                  <c:v>1.0325263328109457E-2</c:v>
                </c:pt>
                <c:pt idx="23">
                  <c:v>1.0408039014392578E-2</c:v>
                </c:pt>
                <c:pt idx="24">
                  <c:v>1.0264967695710059E-2</c:v>
                </c:pt>
                <c:pt idx="25">
                  <c:v>9.9004134795785074E-3</c:v>
                </c:pt>
                <c:pt idx="26">
                  <c:v>9.3240940729291573E-3</c:v>
                </c:pt>
                <c:pt idx="27">
                  <c:v>8.5491443780390426E-3</c:v>
                </c:pt>
                <c:pt idx="28">
                  <c:v>7.593877233588486E-3</c:v>
                </c:pt>
                <c:pt idx="29">
                  <c:v>6.4814753275057591E-3</c:v>
                </c:pt>
                <c:pt idx="30">
                  <c:v>5.2402939160169915E-3</c:v>
                </c:pt>
                <c:pt idx="31">
                  <c:v>3.9019899716796758E-3</c:v>
                </c:pt>
                <c:pt idx="32">
                  <c:v>2.5031086817159931E-3</c:v>
                </c:pt>
                <c:pt idx="33">
                  <c:v>1.0839673525873117E-3</c:v>
                </c:pt>
                <c:pt idx="34">
                  <c:v>-3.1664561744744192E-4</c:v>
                </c:pt>
                <c:pt idx="35">
                  <c:v>-1.6636257663249054E-3</c:v>
                </c:pt>
                <c:pt idx="36">
                  <c:v>-2.9270224381498624E-3</c:v>
                </c:pt>
                <c:pt idx="37">
                  <c:v>-4.0811851329541678E-3</c:v>
                </c:pt>
                <c:pt idx="38">
                  <c:v>-5.1068836160105494E-3</c:v>
                </c:pt>
                <c:pt idx="39">
                  <c:v>-5.9906703334712931E-3</c:v>
                </c:pt>
                <c:pt idx="40">
                  <c:v>-6.7182437535240778E-3</c:v>
                </c:pt>
                <c:pt idx="41">
                  <c:v>-7.2732063636943064E-3</c:v>
                </c:pt>
                <c:pt idx="42">
                  <c:v>-7.63679021107091E-3</c:v>
                </c:pt>
                <c:pt idx="43">
                  <c:v>-7.7914875882946436E-3</c:v>
                </c:pt>
                <c:pt idx="44">
                  <c:v>-7.7239018392646127E-3</c:v>
                </c:pt>
                <c:pt idx="45">
                  <c:v>-7.4254691659486841E-3</c:v>
                </c:pt>
                <c:pt idx="46">
                  <c:v>-6.8928172754434414E-3</c:v>
                </c:pt>
                <c:pt idx="47">
                  <c:v>-6.1278372715715792E-3</c:v>
                </c:pt>
                <c:pt idx="48">
                  <c:v>-5.1380445539106036E-3</c:v>
                </c:pt>
                <c:pt idx="49">
                  <c:v>-3.9364463372981717E-3</c:v>
                </c:pt>
                <c:pt idx="50">
                  <c:v>-2.5425817167658237E-3</c:v>
                </c:pt>
                <c:pt idx="51">
                  <c:v>-9.8134529713611585E-4</c:v>
                </c:pt>
                <c:pt idx="52">
                  <c:v>7.1871019923479555E-4</c:v>
                </c:pt>
                <c:pt idx="53">
                  <c:v>2.5256699708548604E-3</c:v>
                </c:pt>
                <c:pt idx="54">
                  <c:v>4.4087870680223238E-3</c:v>
                </c:pt>
                <c:pt idx="55">
                  <c:v>6.3416222830777972E-3</c:v>
                </c:pt>
                <c:pt idx="56">
                  <c:v>8.3002658419044188E-3</c:v>
                </c:pt>
                <c:pt idx="57">
                  <c:v>1.0118463829902181E-2</c:v>
                </c:pt>
                <c:pt idx="58">
                  <c:v>1.1596732626991454E-2</c:v>
                </c:pt>
                <c:pt idx="59">
                  <c:v>1.2713355369907864E-2</c:v>
                </c:pt>
                <c:pt idx="60">
                  <c:v>1.3468057993143916E-2</c:v>
                </c:pt>
                <c:pt idx="61">
                  <c:v>1.3879187180294983E-2</c:v>
                </c:pt>
                <c:pt idx="62">
                  <c:v>1.3979894600366111E-2</c:v>
                </c:pt>
                <c:pt idx="63">
                  <c:v>1.3813478772008775E-2</c:v>
                </c:pt>
                <c:pt idx="64">
                  <c:v>1.3428372847539657E-2</c:v>
                </c:pt>
                <c:pt idx="65">
                  <c:v>1.2873630210286438E-2</c:v>
                </c:pt>
                <c:pt idx="66">
                  <c:v>1.2195765726627941E-2</c:v>
                </c:pt>
                <c:pt idx="67">
                  <c:v>1.1437364733957709E-2</c:v>
                </c:pt>
                <c:pt idx="68">
                  <c:v>1.0637345570119309E-2</c:v>
                </c:pt>
                <c:pt idx="69">
                  <c:v>9.8320665423876907E-3</c:v>
                </c:pt>
                <c:pt idx="70">
                  <c:v>9.0562193852494997E-3</c:v>
                </c:pt>
                <c:pt idx="71">
                  <c:v>8.3431080226993304E-3</c:v>
                </c:pt>
                <c:pt idx="72">
                  <c:v>7.7246995290486259E-3</c:v>
                </c:pt>
                <c:pt idx="73">
                  <c:v>7.2318887463136711E-3</c:v>
                </c:pt>
                <c:pt idx="74">
                  <c:v>6.8948101324602567E-3</c:v>
                </c:pt>
                <c:pt idx="75">
                  <c:v>6.7422999396791524E-3</c:v>
                </c:pt>
                <c:pt idx="76">
                  <c:v>6.8000000000000005E-3</c:v>
                </c:pt>
                <c:pt idx="77">
                  <c:v>6.8000000000000005E-3</c:v>
                </c:pt>
                <c:pt idx="78">
                  <c:v>6.8000000000000005E-3</c:v>
                </c:pt>
                <c:pt idx="79">
                  <c:v>6.8000000000000005E-3</c:v>
                </c:pt>
              </c:numCache>
            </c:numRef>
          </c:val>
        </c:ser>
        <c:ser>
          <c:idx val="1"/>
          <c:order val="2"/>
          <c:tx>
            <c:strRef>
              <c:f>GRAPH!$D$1</c:f>
              <c:strCache>
                <c:ptCount val="1"/>
                <c:pt idx="0">
                  <c:v>98</c:v>
                </c:pt>
              </c:strCache>
            </c:strRef>
          </c:tx>
          <c:spPr>
            <a:solidFill>
              <a:schemeClr val="accent2"/>
            </a:solidFill>
            <a:ln/>
            <a:effectLst/>
            <a:sp3d/>
          </c:spPr>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GRAPH!$D$2:$D$81</c:f>
              <c:numCache>
                <c:formatCode>General</c:formatCode>
                <c:ptCount val="80"/>
                <c:pt idx="0">
                  <c:v>-1.6033138151129899E-2</c:v>
                </c:pt>
                <c:pt idx="1">
                  <c:v>-1.4880132724304395E-2</c:v>
                </c:pt>
                <c:pt idx="2">
                  <c:v>-1.3725856281890469E-2</c:v>
                </c:pt>
                <c:pt idx="3">
                  <c:v>-1.2563480382062486E-2</c:v>
                </c:pt>
                <c:pt idx="4">
                  <c:v>-1.1382722923041388E-2</c:v>
                </c:pt>
                <c:pt idx="5">
                  <c:v>-1.0170786682281052E-2</c:v>
                </c:pt>
                <c:pt idx="6">
                  <c:v>-8.915234818853035E-3</c:v>
                </c:pt>
                <c:pt idx="7">
                  <c:v>-7.6058198482216403E-3</c:v>
                </c:pt>
                <c:pt idx="8">
                  <c:v>-6.2360212845366299E-3</c:v>
                </c:pt>
                <c:pt idx="9">
                  <c:v>-4.8040327777584494E-3</c:v>
                </c:pt>
                <c:pt idx="10">
                  <c:v>-3.3135264675976496E-3</c:v>
                </c:pt>
                <c:pt idx="11">
                  <c:v>-1.774589078521105E-3</c:v>
                </c:pt>
                <c:pt idx="12">
                  <c:v>-2.0397410782599935E-4</c:v>
                </c:pt>
                <c:pt idx="13">
                  <c:v>1.3749180326135535E-3</c:v>
                </c:pt>
                <c:pt idx="14">
                  <c:v>2.9335673331798541E-3</c:v>
                </c:pt>
                <c:pt idx="15">
                  <c:v>4.4409785746744703E-3</c:v>
                </c:pt>
                <c:pt idx="16">
                  <c:v>5.8644117778987367E-3</c:v>
                </c:pt>
                <c:pt idx="17">
                  <c:v>7.1709730267546287E-3</c:v>
                </c:pt>
                <c:pt idx="18">
                  <c:v>8.3291375000946136E-3</c:v>
                </c:pt>
                <c:pt idx="19">
                  <c:v>9.3091405374808485E-3</c:v>
                </c:pt>
                <c:pt idx="20">
                  <c:v>1.0086691901912914E-2</c:v>
                </c:pt>
                <c:pt idx="21">
                  <c:v>1.064441001162591E-2</c:v>
                </c:pt>
                <c:pt idx="22">
                  <c:v>1.0970592286116299E-2</c:v>
                </c:pt>
                <c:pt idx="23">
                  <c:v>1.1058541452792114E-2</c:v>
                </c:pt>
                <c:pt idx="24">
                  <c:v>1.0906528176691938E-2</c:v>
                </c:pt>
                <c:pt idx="25">
                  <c:v>1.0519189322052164E-2</c:v>
                </c:pt>
                <c:pt idx="26">
                  <c:v>9.9068499524872285E-3</c:v>
                </c:pt>
                <c:pt idx="27">
                  <c:v>9.0834659016664817E-3</c:v>
                </c:pt>
                <c:pt idx="28">
                  <c:v>8.068494560687766E-3</c:v>
                </c:pt>
                <c:pt idx="29">
                  <c:v>6.886567535474869E-3</c:v>
                </c:pt>
                <c:pt idx="30">
                  <c:v>5.5678122857680534E-3</c:v>
                </c:pt>
                <c:pt idx="31">
                  <c:v>4.1458643449096555E-3</c:v>
                </c:pt>
                <c:pt idx="32">
                  <c:v>2.6595529743232427E-3</c:v>
                </c:pt>
                <c:pt idx="33">
                  <c:v>1.1517153121240187E-3</c:v>
                </c:pt>
                <c:pt idx="34">
                  <c:v>-3.3643596853790705E-4</c:v>
                </c:pt>
                <c:pt idx="35">
                  <c:v>-1.7676023767202119E-3</c:v>
                </c:pt>
                <c:pt idx="36">
                  <c:v>-3.1099613405342285E-3</c:v>
                </c:pt>
                <c:pt idx="37">
                  <c:v>-4.3362592037638039E-3</c:v>
                </c:pt>
                <c:pt idx="38">
                  <c:v>-5.4260638420112082E-3</c:v>
                </c:pt>
                <c:pt idx="39">
                  <c:v>-6.3650872293132491E-3</c:v>
                </c:pt>
                <c:pt idx="40">
                  <c:v>-7.1381339881193325E-3</c:v>
                </c:pt>
                <c:pt idx="41">
                  <c:v>-7.7277817614252011E-3</c:v>
                </c:pt>
                <c:pt idx="42">
                  <c:v>-8.1140895992628422E-3</c:v>
                </c:pt>
                <c:pt idx="43">
                  <c:v>-8.2784555625630592E-3</c:v>
                </c:pt>
                <c:pt idx="44">
                  <c:v>-8.2066457042186507E-3</c:v>
                </c:pt>
                <c:pt idx="45">
                  <c:v>-7.8895609888204772E-3</c:v>
                </c:pt>
                <c:pt idx="46">
                  <c:v>-7.3236183551586564E-3</c:v>
                </c:pt>
                <c:pt idx="47">
                  <c:v>-6.510827101044803E-3</c:v>
                </c:pt>
                <c:pt idx="48">
                  <c:v>-5.4591723385300165E-3</c:v>
                </c:pt>
                <c:pt idx="49">
                  <c:v>-4.1824742333793075E-3</c:v>
                </c:pt>
                <c:pt idx="50">
                  <c:v>-2.7014930740636876E-3</c:v>
                </c:pt>
                <c:pt idx="51">
                  <c:v>-1.0426793782071231E-3</c:v>
                </c:pt>
                <c:pt idx="52">
                  <c:v>7.6362958668697021E-4</c:v>
                </c:pt>
                <c:pt idx="53">
                  <c:v>2.6835243440332889E-3</c:v>
                </c:pt>
                <c:pt idx="54">
                  <c:v>4.6843362597737189E-3</c:v>
                </c:pt>
                <c:pt idx="55">
                  <c:v>6.737973675770159E-3</c:v>
                </c:pt>
                <c:pt idx="56">
                  <c:v>8.8190324570234461E-3</c:v>
                </c:pt>
                <c:pt idx="57">
                  <c:v>1.0750867819271068E-2</c:v>
                </c:pt>
                <c:pt idx="58">
                  <c:v>1.2321528416178418E-2</c:v>
                </c:pt>
                <c:pt idx="59">
                  <c:v>1.3507940080527105E-2</c:v>
                </c:pt>
                <c:pt idx="60">
                  <c:v>1.4309811617715412E-2</c:v>
                </c:pt>
                <c:pt idx="61">
                  <c:v>1.474663637906342E-2</c:v>
                </c:pt>
                <c:pt idx="62">
                  <c:v>1.4853638012888993E-2</c:v>
                </c:pt>
                <c:pt idx="63">
                  <c:v>1.4676821195259324E-2</c:v>
                </c:pt>
                <c:pt idx="64">
                  <c:v>1.4267646150510887E-2</c:v>
                </c:pt>
                <c:pt idx="65">
                  <c:v>1.367823209842934E-2</c:v>
                </c:pt>
                <c:pt idx="66">
                  <c:v>1.2958001084542188E-2</c:v>
                </c:pt>
                <c:pt idx="67">
                  <c:v>1.2152200029830066E-2</c:v>
                </c:pt>
                <c:pt idx="68">
                  <c:v>1.1302179668251765E-2</c:v>
                </c:pt>
                <c:pt idx="69">
                  <c:v>1.0446570701286921E-2</c:v>
                </c:pt>
                <c:pt idx="70">
                  <c:v>9.6222330968275937E-3</c:v>
                </c:pt>
                <c:pt idx="71">
                  <c:v>8.8645522741180385E-3</c:v>
                </c:pt>
                <c:pt idx="72">
                  <c:v>8.2074932496141659E-3</c:v>
                </c:pt>
                <c:pt idx="73">
                  <c:v>7.6838817929582755E-3</c:v>
                </c:pt>
                <c:pt idx="74">
                  <c:v>7.3257357657390224E-3</c:v>
                </c:pt>
                <c:pt idx="75">
                  <c:v>7.1636936859091E-3</c:v>
                </c:pt>
                <c:pt idx="76">
                  <c:v>7.2250000000000005E-3</c:v>
                </c:pt>
                <c:pt idx="77">
                  <c:v>7.2250000000000005E-3</c:v>
                </c:pt>
                <c:pt idx="78">
                  <c:v>7.2250000000000005E-3</c:v>
                </c:pt>
                <c:pt idx="79">
                  <c:v>7.2250000000000005E-3</c:v>
                </c:pt>
              </c:numCache>
            </c:numRef>
          </c:val>
        </c:ser>
        <c:ser>
          <c:idx val="2"/>
          <c:order val="3"/>
          <c:tx>
            <c:strRef>
              <c:f>GRAPH!$E$1</c:f>
              <c:strCache>
                <c:ptCount val="1"/>
                <c:pt idx="0">
                  <c:v>97</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GRAPH!$E$2:$E$81</c:f>
              <c:numCache>
                <c:formatCode>General</c:formatCode>
                <c:ptCount val="80"/>
                <c:pt idx="0">
                  <c:v>-1.6976263924725777E-2</c:v>
                </c:pt>
                <c:pt idx="1">
                  <c:v>-1.5755434649263479E-2</c:v>
                </c:pt>
                <c:pt idx="2">
                  <c:v>-1.4533259592589909E-2</c:v>
                </c:pt>
                <c:pt idx="3">
                  <c:v>-1.3302508639830868E-2</c:v>
                </c:pt>
                <c:pt idx="4">
                  <c:v>-1.2052294859690883E-2</c:v>
                </c:pt>
                <c:pt idx="5">
                  <c:v>-1.0769068251826996E-2</c:v>
                </c:pt>
                <c:pt idx="6">
                  <c:v>-9.4396603964326253E-3</c:v>
                </c:pt>
                <c:pt idx="7">
                  <c:v>-8.053221015764089E-3</c:v>
                </c:pt>
                <c:pt idx="8">
                  <c:v>-6.6028460659799618E-3</c:v>
                </c:pt>
                <c:pt idx="9">
                  <c:v>-5.0866229411560045E-3</c:v>
                </c:pt>
                <c:pt idx="10">
                  <c:v>-3.5084397892210404E-3</c:v>
                </c:pt>
                <c:pt idx="11">
                  <c:v>-1.8789766713752875E-3</c:v>
                </c:pt>
                <c:pt idx="12">
                  <c:v>-2.1597258475694047E-4</c:v>
                </c:pt>
                <c:pt idx="13">
                  <c:v>1.4557955639437625E-3</c:v>
                </c:pt>
                <c:pt idx="14">
                  <c:v>3.1061301174845511E-3</c:v>
                </c:pt>
                <c:pt idx="15">
                  <c:v>4.7022126084788505E-3</c:v>
                </c:pt>
                <c:pt idx="16">
                  <c:v>6.2093771765986631E-3</c:v>
                </c:pt>
                <c:pt idx="17">
                  <c:v>7.5927949695049016E-3</c:v>
                </c:pt>
                <c:pt idx="18">
                  <c:v>8.8190867648060608E-3</c:v>
                </c:pt>
                <c:pt idx="19">
                  <c:v>9.8567370396856029E-3</c:v>
                </c:pt>
                <c:pt idx="20">
                  <c:v>1.0680026719672497E-2</c:v>
                </c:pt>
                <c:pt idx="21">
                  <c:v>1.1270551777015669E-2</c:v>
                </c:pt>
                <c:pt idx="22">
                  <c:v>1.161592124412314E-2</c:v>
                </c:pt>
                <c:pt idx="23">
                  <c:v>1.1709043891191651E-2</c:v>
                </c:pt>
                <c:pt idx="24">
                  <c:v>1.1548088657673816E-2</c:v>
                </c:pt>
                <c:pt idx="25">
                  <c:v>1.113796516452582E-2</c:v>
                </c:pt>
                <c:pt idx="26">
                  <c:v>1.0489605832045302E-2</c:v>
                </c:pt>
                <c:pt idx="27">
                  <c:v>9.6177874252939225E-3</c:v>
                </c:pt>
                <c:pt idx="28">
                  <c:v>8.5431118877870478E-3</c:v>
                </c:pt>
                <c:pt idx="29">
                  <c:v>7.2916597434439789E-3</c:v>
                </c:pt>
                <c:pt idx="30">
                  <c:v>5.8953306555191154E-3</c:v>
                </c:pt>
                <c:pt idx="31">
                  <c:v>4.3897387181396352E-3</c:v>
                </c:pt>
                <c:pt idx="32">
                  <c:v>2.8159972669304922E-3</c:v>
                </c:pt>
                <c:pt idx="33">
                  <c:v>1.2194632716607257E-3</c:v>
                </c:pt>
                <c:pt idx="34">
                  <c:v>-3.5622631962837212E-4</c:v>
                </c:pt>
                <c:pt idx="35">
                  <c:v>-1.8715789871155187E-3</c:v>
                </c:pt>
                <c:pt idx="36">
                  <c:v>-3.292900242918595E-3</c:v>
                </c:pt>
                <c:pt idx="37">
                  <c:v>-4.591333274573439E-3</c:v>
                </c:pt>
                <c:pt idx="38">
                  <c:v>-5.7452440680118679E-3</c:v>
                </c:pt>
                <c:pt idx="39">
                  <c:v>-6.7395041251552042E-3</c:v>
                </c:pt>
                <c:pt idx="40">
                  <c:v>-7.5580242227145881E-3</c:v>
                </c:pt>
                <c:pt idx="41">
                  <c:v>-8.1823571591560958E-3</c:v>
                </c:pt>
                <c:pt idx="42">
                  <c:v>-8.5913889874547726E-3</c:v>
                </c:pt>
                <c:pt idx="43">
                  <c:v>-8.765423536831473E-3</c:v>
                </c:pt>
                <c:pt idx="44">
                  <c:v>-8.6893895691726904E-3</c:v>
                </c:pt>
                <c:pt idx="45">
                  <c:v>-8.3536528116922686E-3</c:v>
                </c:pt>
                <c:pt idx="46">
                  <c:v>-7.7544194348738715E-3</c:v>
                </c:pt>
                <c:pt idx="47">
                  <c:v>-6.893816930518026E-3</c:v>
                </c:pt>
                <c:pt idx="48">
                  <c:v>-5.7803001231494285E-3</c:v>
                </c:pt>
                <c:pt idx="49">
                  <c:v>-4.4285021294604432E-3</c:v>
                </c:pt>
                <c:pt idx="50">
                  <c:v>-2.8604044313615519E-3</c:v>
                </c:pt>
                <c:pt idx="51">
                  <c:v>-1.1040134592781303E-3</c:v>
                </c:pt>
                <c:pt idx="52">
                  <c:v>8.0854897413914497E-4</c:v>
                </c:pt>
                <c:pt idx="53">
                  <c:v>2.8413787172117178E-3</c:v>
                </c:pt>
                <c:pt idx="54">
                  <c:v>4.9598854515251149E-3</c:v>
                </c:pt>
                <c:pt idx="55">
                  <c:v>7.1343250684625216E-3</c:v>
                </c:pt>
                <c:pt idx="56">
                  <c:v>9.3377990721424716E-3</c:v>
                </c:pt>
                <c:pt idx="57">
                  <c:v>1.1383271808639954E-2</c:v>
                </c:pt>
                <c:pt idx="58">
                  <c:v>1.3046324205365384E-2</c:v>
                </c:pt>
                <c:pt idx="59">
                  <c:v>1.4302524791146347E-2</c:v>
                </c:pt>
                <c:pt idx="60">
                  <c:v>1.5151565242286906E-2</c:v>
                </c:pt>
                <c:pt idx="61">
                  <c:v>1.5614085577831855E-2</c:v>
                </c:pt>
                <c:pt idx="62">
                  <c:v>1.5727381425411874E-2</c:v>
                </c:pt>
                <c:pt idx="63">
                  <c:v>1.5540163618509871E-2</c:v>
                </c:pt>
                <c:pt idx="64">
                  <c:v>1.5106919453482115E-2</c:v>
                </c:pt>
                <c:pt idx="65">
                  <c:v>1.4482833986572243E-2</c:v>
                </c:pt>
                <c:pt idx="66">
                  <c:v>1.3720236442456435E-2</c:v>
                </c:pt>
                <c:pt idx="67">
                  <c:v>1.2867035325702422E-2</c:v>
                </c:pt>
                <c:pt idx="68">
                  <c:v>1.1967013766384222E-2</c:v>
                </c:pt>
                <c:pt idx="69">
                  <c:v>1.1061074860186152E-2</c:v>
                </c:pt>
                <c:pt idx="70">
                  <c:v>1.0188246808405688E-2</c:v>
                </c:pt>
                <c:pt idx="71">
                  <c:v>9.3859965255367467E-3</c:v>
                </c:pt>
                <c:pt idx="72">
                  <c:v>8.6902869701797041E-3</c:v>
                </c:pt>
                <c:pt idx="73">
                  <c:v>8.1358748396028798E-3</c:v>
                </c:pt>
                <c:pt idx="74">
                  <c:v>7.7566613990177882E-3</c:v>
                </c:pt>
                <c:pt idx="75">
                  <c:v>7.5850874321390467E-3</c:v>
                </c:pt>
                <c:pt idx="76">
                  <c:v>7.6500000000000005E-3</c:v>
                </c:pt>
                <c:pt idx="77">
                  <c:v>7.6500000000000005E-3</c:v>
                </c:pt>
                <c:pt idx="78">
                  <c:v>7.6500000000000005E-3</c:v>
                </c:pt>
                <c:pt idx="79">
                  <c:v>7.6500000000000005E-3</c:v>
                </c:pt>
              </c:numCache>
            </c:numRef>
          </c:val>
        </c:ser>
        <c:ser>
          <c:idx val="3"/>
          <c:order val="4"/>
          <c:tx>
            <c:strRef>
              <c:f>GRAPH!$F$1</c:f>
              <c:strCache>
                <c:ptCount val="1"/>
                <c:pt idx="0">
                  <c:v>96</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GRAPH!$F$2:$F$81</c:f>
              <c:numCache>
                <c:formatCode>General</c:formatCode>
                <c:ptCount val="80"/>
                <c:pt idx="0">
                  <c:v>-1.7919389698321651E-2</c:v>
                </c:pt>
                <c:pt idx="1">
                  <c:v>-1.6630736574222559E-2</c:v>
                </c:pt>
                <c:pt idx="2">
                  <c:v>-1.5340662903289348E-2</c:v>
                </c:pt>
                <c:pt idx="3">
                  <c:v>-1.4041536897599249E-2</c:v>
                </c:pt>
                <c:pt idx="4">
                  <c:v>-1.2721866796340376E-2</c:v>
                </c:pt>
                <c:pt idx="5">
                  <c:v>-1.1367349821372941E-2</c:v>
                </c:pt>
                <c:pt idx="6">
                  <c:v>-9.9640859740122156E-3</c:v>
                </c:pt>
                <c:pt idx="7">
                  <c:v>-8.5006221833065394E-3</c:v>
                </c:pt>
                <c:pt idx="8">
                  <c:v>-6.9696708474232929E-3</c:v>
                </c:pt>
                <c:pt idx="9">
                  <c:v>-5.3692131045535605E-3</c:v>
                </c:pt>
                <c:pt idx="10">
                  <c:v>-3.7033531108444317E-3</c:v>
                </c:pt>
                <c:pt idx="11">
                  <c:v>-1.9833642642294704E-3</c:v>
                </c:pt>
                <c:pt idx="12">
                  <c:v>-2.2797106168788163E-4</c:v>
                </c:pt>
                <c:pt idx="13">
                  <c:v>1.5366730952739716E-3</c:v>
                </c:pt>
                <c:pt idx="14">
                  <c:v>3.2786929017892485E-3</c:v>
                </c:pt>
                <c:pt idx="15">
                  <c:v>4.9634466422832316E-3</c:v>
                </c:pt>
                <c:pt idx="16">
                  <c:v>6.5543425752985886E-3</c:v>
                </c:pt>
                <c:pt idx="17">
                  <c:v>8.0146169122551729E-3</c:v>
                </c:pt>
                <c:pt idx="18">
                  <c:v>9.3090360295175097E-3</c:v>
                </c:pt>
                <c:pt idx="19">
                  <c:v>1.0404333541890359E-2</c:v>
                </c:pt>
                <c:pt idx="20">
                  <c:v>1.1273361537432081E-2</c:v>
                </c:pt>
                <c:pt idx="21">
                  <c:v>1.1896693542405429E-2</c:v>
                </c:pt>
                <c:pt idx="22">
                  <c:v>1.2261250202129981E-2</c:v>
                </c:pt>
                <c:pt idx="23">
                  <c:v>1.2359546329591187E-2</c:v>
                </c:pt>
                <c:pt idx="24">
                  <c:v>1.2189649138655695E-2</c:v>
                </c:pt>
                <c:pt idx="25">
                  <c:v>1.1756741006999477E-2</c:v>
                </c:pt>
                <c:pt idx="26">
                  <c:v>1.1072361711603373E-2</c:v>
                </c:pt>
                <c:pt idx="27">
                  <c:v>1.0152108948921362E-2</c:v>
                </c:pt>
                <c:pt idx="28">
                  <c:v>9.0177292148863279E-3</c:v>
                </c:pt>
                <c:pt idx="29">
                  <c:v>7.6967519514130889E-3</c:v>
                </c:pt>
                <c:pt idx="30">
                  <c:v>6.2228490252701774E-3</c:v>
                </c:pt>
                <c:pt idx="31">
                  <c:v>4.633613091369615E-3</c:v>
                </c:pt>
                <c:pt idx="32">
                  <c:v>2.9724415595377418E-3</c:v>
                </c:pt>
                <c:pt idx="33">
                  <c:v>1.2872112311974326E-3</c:v>
                </c:pt>
                <c:pt idx="34">
                  <c:v>-3.7601667071883725E-4</c:v>
                </c:pt>
                <c:pt idx="35">
                  <c:v>-1.975555597510825E-3</c:v>
                </c:pt>
                <c:pt idx="36">
                  <c:v>-3.4758391453029612E-3</c:v>
                </c:pt>
                <c:pt idx="37">
                  <c:v>-4.8464073453830751E-3</c:v>
                </c:pt>
                <c:pt idx="38">
                  <c:v>-6.0644242940125267E-3</c:v>
                </c:pt>
                <c:pt idx="39">
                  <c:v>-7.1139210209971602E-3</c:v>
                </c:pt>
                <c:pt idx="40">
                  <c:v>-7.9779144573098419E-3</c:v>
                </c:pt>
                <c:pt idx="41">
                  <c:v>-8.6369325568869896E-3</c:v>
                </c:pt>
                <c:pt idx="42">
                  <c:v>-9.0686883756467048E-3</c:v>
                </c:pt>
                <c:pt idx="43">
                  <c:v>-9.2523915110998885E-3</c:v>
                </c:pt>
                <c:pt idx="44">
                  <c:v>-9.1721334341267283E-3</c:v>
                </c:pt>
                <c:pt idx="45">
                  <c:v>-8.8177446345640616E-3</c:v>
                </c:pt>
                <c:pt idx="46">
                  <c:v>-8.1852205145890866E-3</c:v>
                </c:pt>
                <c:pt idx="47">
                  <c:v>-7.2768067599912499E-3</c:v>
                </c:pt>
                <c:pt idx="48">
                  <c:v>-6.1014279077688414E-3</c:v>
                </c:pt>
                <c:pt idx="49">
                  <c:v>-4.6745300255415789E-3</c:v>
                </c:pt>
                <c:pt idx="50">
                  <c:v>-3.0193157886594158E-3</c:v>
                </c:pt>
                <c:pt idx="51">
                  <c:v>-1.1653475403491376E-3</c:v>
                </c:pt>
                <c:pt idx="52">
                  <c:v>8.5346836159131963E-4</c:v>
                </c:pt>
                <c:pt idx="53">
                  <c:v>2.9992330903901463E-3</c:v>
                </c:pt>
                <c:pt idx="54">
                  <c:v>5.2354346432765099E-3</c:v>
                </c:pt>
                <c:pt idx="55">
                  <c:v>7.5306764611548834E-3</c:v>
                </c:pt>
                <c:pt idx="56">
                  <c:v>9.8565656872614989E-3</c:v>
                </c:pt>
                <c:pt idx="57">
                  <c:v>1.2015675798008841E-2</c:v>
                </c:pt>
                <c:pt idx="58">
                  <c:v>1.377111999455235E-2</c:v>
                </c:pt>
                <c:pt idx="59">
                  <c:v>1.5097109501765588E-2</c:v>
                </c:pt>
                <c:pt idx="60">
                  <c:v>1.59933188668584E-2</c:v>
                </c:pt>
                <c:pt idx="61">
                  <c:v>1.6481534776600294E-2</c:v>
                </c:pt>
                <c:pt idx="62">
                  <c:v>1.6601124837934758E-2</c:v>
                </c:pt>
                <c:pt idx="63">
                  <c:v>1.640350604176042E-2</c:v>
                </c:pt>
                <c:pt idx="64">
                  <c:v>1.5946192756453342E-2</c:v>
                </c:pt>
                <c:pt idx="65">
                  <c:v>1.5287435874715146E-2</c:v>
                </c:pt>
                <c:pt idx="66">
                  <c:v>1.448247180037068E-2</c:v>
                </c:pt>
                <c:pt idx="67">
                  <c:v>1.3581870621574779E-2</c:v>
                </c:pt>
                <c:pt idx="68">
                  <c:v>1.2631847864516679E-2</c:v>
                </c:pt>
                <c:pt idx="69">
                  <c:v>1.1675579019085383E-2</c:v>
                </c:pt>
                <c:pt idx="70">
                  <c:v>1.0754260519983782E-2</c:v>
                </c:pt>
                <c:pt idx="71">
                  <c:v>9.9074407769554548E-3</c:v>
                </c:pt>
                <c:pt idx="72">
                  <c:v>9.1730806907452424E-3</c:v>
                </c:pt>
                <c:pt idx="73">
                  <c:v>8.5878678862474842E-3</c:v>
                </c:pt>
                <c:pt idx="74">
                  <c:v>8.187587032296554E-3</c:v>
                </c:pt>
                <c:pt idx="75">
                  <c:v>8.0064811783689942E-3</c:v>
                </c:pt>
                <c:pt idx="76">
                  <c:v>8.0750000000000006E-3</c:v>
                </c:pt>
                <c:pt idx="77">
                  <c:v>8.0750000000000006E-3</c:v>
                </c:pt>
                <c:pt idx="78">
                  <c:v>8.0750000000000006E-3</c:v>
                </c:pt>
                <c:pt idx="79">
                  <c:v>8.0750000000000006E-3</c:v>
                </c:pt>
              </c:numCache>
            </c:numRef>
          </c:val>
        </c:ser>
        <c:ser>
          <c:idx val="4"/>
          <c:order val="5"/>
          <c:tx>
            <c:strRef>
              <c:f>GRAPH!$G$1</c:f>
              <c:strCache>
                <c:ptCount val="1"/>
                <c:pt idx="0">
                  <c:v>95</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GRAPH!$G$2:$G$81</c:f>
              <c:numCache>
                <c:formatCode>General</c:formatCode>
                <c:ptCount val="80"/>
                <c:pt idx="0">
                  <c:v>-1.8862515471917529E-2</c:v>
                </c:pt>
                <c:pt idx="1">
                  <c:v>-1.7506038499181642E-2</c:v>
                </c:pt>
                <c:pt idx="2">
                  <c:v>-1.6148066213988788E-2</c:v>
                </c:pt>
                <c:pt idx="3">
                  <c:v>-1.4780565155367631E-2</c:v>
                </c:pt>
                <c:pt idx="4">
                  <c:v>-1.3391438732989869E-2</c:v>
                </c:pt>
                <c:pt idx="5">
                  <c:v>-1.1965631390918885E-2</c:v>
                </c:pt>
                <c:pt idx="6">
                  <c:v>-1.0488511551591806E-2</c:v>
                </c:pt>
                <c:pt idx="7">
                  <c:v>-8.9480233508489881E-3</c:v>
                </c:pt>
                <c:pt idx="8">
                  <c:v>-7.3364956288666239E-3</c:v>
                </c:pt>
                <c:pt idx="9">
                  <c:v>-5.6518032679511165E-3</c:v>
                </c:pt>
                <c:pt idx="10">
                  <c:v>-3.8982664324678229E-3</c:v>
                </c:pt>
                <c:pt idx="11">
                  <c:v>-2.0877518570836529E-3</c:v>
                </c:pt>
                <c:pt idx="12">
                  <c:v>-2.3996953861882275E-4</c:v>
                </c:pt>
                <c:pt idx="13">
                  <c:v>1.6175506266041806E-3</c:v>
                </c:pt>
                <c:pt idx="14">
                  <c:v>3.4512556860939458E-3</c:v>
                </c:pt>
                <c:pt idx="15">
                  <c:v>5.2246806760876119E-3</c:v>
                </c:pt>
                <c:pt idx="16">
                  <c:v>6.8993079739985141E-3</c:v>
                </c:pt>
                <c:pt idx="17">
                  <c:v>8.4364388550054459E-3</c:v>
                </c:pt>
                <c:pt idx="18">
                  <c:v>9.7989852942289568E-3</c:v>
                </c:pt>
                <c:pt idx="19">
                  <c:v>1.0951930044095115E-2</c:v>
                </c:pt>
                <c:pt idx="20">
                  <c:v>1.1866696355191664E-2</c:v>
                </c:pt>
                <c:pt idx="21">
                  <c:v>1.2522835307795188E-2</c:v>
                </c:pt>
                <c:pt idx="22">
                  <c:v>1.2906579160136822E-2</c:v>
                </c:pt>
                <c:pt idx="23">
                  <c:v>1.3010048767990723E-2</c:v>
                </c:pt>
                <c:pt idx="24">
                  <c:v>1.2831209619637574E-2</c:v>
                </c:pt>
                <c:pt idx="25">
                  <c:v>1.2375516849473134E-2</c:v>
                </c:pt>
                <c:pt idx="26">
                  <c:v>1.1655117591161446E-2</c:v>
                </c:pt>
                <c:pt idx="27">
                  <c:v>1.0686430472548802E-2</c:v>
                </c:pt>
                <c:pt idx="28">
                  <c:v>9.4923465419856079E-3</c:v>
                </c:pt>
                <c:pt idx="29">
                  <c:v>8.1018441593821988E-3</c:v>
                </c:pt>
                <c:pt idx="30">
                  <c:v>6.5503673950212393E-3</c:v>
                </c:pt>
                <c:pt idx="31">
                  <c:v>4.8774874645995947E-3</c:v>
                </c:pt>
                <c:pt idx="32">
                  <c:v>3.1288858521449914E-3</c:v>
                </c:pt>
                <c:pt idx="33">
                  <c:v>1.3549591907341396E-3</c:v>
                </c:pt>
                <c:pt idx="34">
                  <c:v>-3.9580702180930238E-4</c:v>
                </c:pt>
                <c:pt idx="35">
                  <c:v>-2.0795322079061318E-3</c:v>
                </c:pt>
                <c:pt idx="36">
                  <c:v>-3.6587780476873277E-3</c:v>
                </c:pt>
                <c:pt idx="37">
                  <c:v>-5.1014814161927102E-3</c:v>
                </c:pt>
                <c:pt idx="38">
                  <c:v>-6.3836045200131863E-3</c:v>
                </c:pt>
                <c:pt idx="39">
                  <c:v>-7.4883379168391162E-3</c:v>
                </c:pt>
                <c:pt idx="40">
                  <c:v>-8.3978046919050975E-3</c:v>
                </c:pt>
                <c:pt idx="41">
                  <c:v>-9.0915079546178834E-3</c:v>
                </c:pt>
                <c:pt idx="42">
                  <c:v>-9.545987763838637E-3</c:v>
                </c:pt>
                <c:pt idx="43">
                  <c:v>-9.7393594853683041E-3</c:v>
                </c:pt>
                <c:pt idx="44">
                  <c:v>-9.6548772990807663E-3</c:v>
                </c:pt>
                <c:pt idx="45">
                  <c:v>-9.2818364574358547E-3</c:v>
                </c:pt>
                <c:pt idx="46">
                  <c:v>-8.6160215943043017E-3</c:v>
                </c:pt>
                <c:pt idx="47">
                  <c:v>-7.6597965894644737E-3</c:v>
                </c:pt>
                <c:pt idx="48">
                  <c:v>-6.4225556923882543E-3</c:v>
                </c:pt>
                <c:pt idx="49">
                  <c:v>-4.9205579216227147E-3</c:v>
                </c:pt>
                <c:pt idx="50">
                  <c:v>-3.1782271459572797E-3</c:v>
                </c:pt>
                <c:pt idx="51">
                  <c:v>-1.2266816214201448E-3</c:v>
                </c:pt>
                <c:pt idx="52">
                  <c:v>8.9838774904349439E-4</c:v>
                </c:pt>
                <c:pt idx="53">
                  <c:v>3.1570874635685753E-3</c:v>
                </c:pt>
                <c:pt idx="54">
                  <c:v>5.510983835027905E-3</c:v>
                </c:pt>
                <c:pt idx="55">
                  <c:v>7.9270278538472461E-3</c:v>
                </c:pt>
                <c:pt idx="56">
                  <c:v>1.0375332302380524E-2</c:v>
                </c:pt>
                <c:pt idx="57">
                  <c:v>1.2648079787377727E-2</c:v>
                </c:pt>
                <c:pt idx="58">
                  <c:v>1.4495915783739316E-2</c:v>
                </c:pt>
                <c:pt idx="59">
                  <c:v>1.589169421238483E-2</c:v>
                </c:pt>
                <c:pt idx="60">
                  <c:v>1.6835072491429896E-2</c:v>
                </c:pt>
                <c:pt idx="61">
                  <c:v>1.7348983975368729E-2</c:v>
                </c:pt>
                <c:pt idx="62">
                  <c:v>1.7474868250457638E-2</c:v>
                </c:pt>
                <c:pt idx="63">
                  <c:v>1.7266848465010969E-2</c:v>
                </c:pt>
                <c:pt idx="64">
                  <c:v>1.6785466059424572E-2</c:v>
                </c:pt>
                <c:pt idx="65">
                  <c:v>1.6092037762858048E-2</c:v>
                </c:pt>
                <c:pt idx="66">
                  <c:v>1.5244707158284927E-2</c:v>
                </c:pt>
                <c:pt idx="67">
                  <c:v>1.4296705917447135E-2</c:v>
                </c:pt>
                <c:pt idx="68">
                  <c:v>1.3296681962649135E-2</c:v>
                </c:pt>
                <c:pt idx="69">
                  <c:v>1.2290083177984613E-2</c:v>
                </c:pt>
                <c:pt idx="70">
                  <c:v>1.1320274231561876E-2</c:v>
                </c:pt>
                <c:pt idx="71">
                  <c:v>1.0428885028374163E-2</c:v>
                </c:pt>
                <c:pt idx="72">
                  <c:v>9.6558744113107824E-3</c:v>
                </c:pt>
                <c:pt idx="73">
                  <c:v>9.0398609328920885E-3</c:v>
                </c:pt>
                <c:pt idx="74">
                  <c:v>8.6185126655753206E-3</c:v>
                </c:pt>
                <c:pt idx="75">
                  <c:v>8.4278749245989409E-3</c:v>
                </c:pt>
                <c:pt idx="76">
                  <c:v>8.5000000000000006E-3</c:v>
                </c:pt>
                <c:pt idx="77">
                  <c:v>8.5000000000000006E-3</c:v>
                </c:pt>
                <c:pt idx="78">
                  <c:v>8.5000000000000006E-3</c:v>
                </c:pt>
                <c:pt idx="79">
                  <c:v>8.5000000000000006E-3</c:v>
                </c:pt>
              </c:numCache>
            </c:numRef>
          </c:val>
        </c:ser>
        <c:ser>
          <c:idx val="5"/>
          <c:order val="6"/>
          <c:tx>
            <c:strRef>
              <c:f>GRAPH!$H$1</c:f>
              <c:strCache>
                <c:ptCount val="1"/>
                <c:pt idx="0">
                  <c:v>94</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GRAPH!$H$2:$H$81</c:f>
              <c:numCache>
                <c:formatCode>General</c:formatCode>
                <c:ptCount val="80"/>
                <c:pt idx="0">
                  <c:v>-1.5565749028550568E-2</c:v>
                </c:pt>
                <c:pt idx="1">
                  <c:v>-1.4682496291021918E-2</c:v>
                </c:pt>
                <c:pt idx="2">
                  <c:v>-1.3793843735575795E-2</c:v>
                </c:pt>
                <c:pt idx="3">
                  <c:v>-1.2885111989063391E-2</c:v>
                </c:pt>
                <c:pt idx="4">
                  <c:v>-1.1934470743856895E-2</c:v>
                </c:pt>
                <c:pt idx="5">
                  <c:v>-1.0915122497087593E-2</c:v>
                </c:pt>
                <c:pt idx="6">
                  <c:v>-9.8009194607195926E-3</c:v>
                </c:pt>
                <c:pt idx="7">
                  <c:v>-8.5699567924926168E-3</c:v>
                </c:pt>
                <c:pt idx="8">
                  <c:v>-7.2074483997768279E-3</c:v>
                </c:pt>
                <c:pt idx="9">
                  <c:v>-5.7074518867494817E-3</c:v>
                </c:pt>
                <c:pt idx="10">
                  <c:v>-4.0740834559835903E-3</c:v>
                </c:pt>
                <c:pt idx="11">
                  <c:v>-2.3229517405822797E-3</c:v>
                </c:pt>
                <c:pt idx="12">
                  <c:v>-4.812895699914943E-4</c:v>
                </c:pt>
                <c:pt idx="13">
                  <c:v>1.4124415027226833E-3</c:v>
                </c:pt>
                <c:pt idx="14">
                  <c:v>3.311703442593128E-3</c:v>
                </c:pt>
                <c:pt idx="15">
                  <c:v>5.1670839240083311E-3</c:v>
                </c:pt>
                <c:pt idx="16">
                  <c:v>6.9280053683771214E-3</c:v>
                </c:pt>
                <c:pt idx="17">
                  <c:v>8.5457411093228242E-3</c:v>
                </c:pt>
                <c:pt idx="18">
                  <c:v>9.9759511070681706E-3</c:v>
                </c:pt>
                <c:pt idx="19">
                  <c:v>1.1178910186677049E-2</c:v>
                </c:pt>
                <c:pt idx="20">
                  <c:v>1.2124664997942958E-2</c:v>
                </c:pt>
                <c:pt idx="21">
                  <c:v>1.2794304100611886E-2</c:v>
                </c:pt>
                <c:pt idx="22">
                  <c:v>1.3176900208156428E-2</c:v>
                </c:pt>
                <c:pt idx="23">
                  <c:v>1.3267756685034882E-2</c:v>
                </c:pt>
                <c:pt idx="24">
                  <c:v>1.3067844901490822E-2</c:v>
                </c:pt>
                <c:pt idx="25">
                  <c:v>1.2585874523505347E-2</c:v>
                </c:pt>
                <c:pt idx="26">
                  <c:v>1.1837218873265387E-2</c:v>
                </c:pt>
                <c:pt idx="27">
                  <c:v>1.0840616170686657E-2</c:v>
                </c:pt>
                <c:pt idx="28">
                  <c:v>9.6212765092965613E-3</c:v>
                </c:pt>
                <c:pt idx="29">
                  <c:v>8.2104846672879095E-3</c:v>
                </c:pt>
                <c:pt idx="30">
                  <c:v>6.6464308490146173E-3</c:v>
                </c:pt>
                <c:pt idx="31">
                  <c:v>4.9712388915581496E-3</c:v>
                </c:pt>
                <c:pt idx="32">
                  <c:v>3.2340125380754259E-3</c:v>
                </c:pt>
                <c:pt idx="33">
                  <c:v>1.4892660411586212E-3</c:v>
                </c:pt>
                <c:pt idx="34">
                  <c:v>-2.1209827211965404E-4</c:v>
                </c:pt>
                <c:pt idx="35">
                  <c:v>-1.825964346509279E-3</c:v>
                </c:pt>
                <c:pt idx="36">
                  <c:v>-3.3170330155269934E-3</c:v>
                </c:pt>
                <c:pt idx="37">
                  <c:v>-4.6568900966676985E-3</c:v>
                </c:pt>
                <c:pt idx="38">
                  <c:v>-5.8268615149217329E-3</c:v>
                </c:pt>
                <c:pt idx="39">
                  <c:v>-6.8162704746401737E-3</c:v>
                </c:pt>
                <c:pt idx="40">
                  <c:v>-7.6113206244576848E-3</c:v>
                </c:pt>
                <c:pt idx="41">
                  <c:v>-8.1932516814764433E-3</c:v>
                </c:pt>
                <c:pt idx="42">
                  <c:v>-8.5383247919086358E-3</c:v>
                </c:pt>
                <c:pt idx="43">
                  <c:v>-8.6236777625998684E-3</c:v>
                </c:pt>
                <c:pt idx="44">
                  <c:v>-8.4322978805837501E-3</c:v>
                </c:pt>
                <c:pt idx="45">
                  <c:v>-7.9539364330698525E-3</c:v>
                </c:pt>
                <c:pt idx="46">
                  <c:v>-7.1855540790530803E-3</c:v>
                </c:pt>
                <c:pt idx="47">
                  <c:v>-6.1312594340290349E-3</c:v>
                </c:pt>
                <c:pt idx="48">
                  <c:v>-4.802822620531666E-3</c:v>
                </c:pt>
                <c:pt idx="49">
                  <c:v>-3.2193814296626044E-3</c:v>
                </c:pt>
                <c:pt idx="50">
                  <c:v>-1.4091105796361081E-3</c:v>
                </c:pt>
                <c:pt idx="51">
                  <c:v>5.9331641230608856E-4</c:v>
                </c:pt>
                <c:pt idx="52">
                  <c:v>2.7497734329968715E-3</c:v>
                </c:pt>
                <c:pt idx="53">
                  <c:v>5.0190496682019914E-3</c:v>
                </c:pt>
                <c:pt idx="54">
                  <c:v>7.3640402835071228E-3</c:v>
                </c:pt>
                <c:pt idx="55">
                  <c:v>9.7559076276398926E-3</c:v>
                </c:pt>
                <c:pt idx="56">
                  <c:v>1.2169360215851688E-2</c:v>
                </c:pt>
                <c:pt idx="57">
                  <c:v>1.4369315708145255E-2</c:v>
                </c:pt>
                <c:pt idx="58">
                  <c:v>1.6105352951784321E-2</c:v>
                </c:pt>
                <c:pt idx="59">
                  <c:v>1.7365347497484387E-2</c:v>
                </c:pt>
                <c:pt idx="60">
                  <c:v>1.8162929438807995E-2</c:v>
                </c:pt>
                <c:pt idx="61">
                  <c:v>1.8532894093732856E-2</c:v>
                </c:pt>
                <c:pt idx="62">
                  <c:v>1.8525356376920654E-2</c:v>
                </c:pt>
                <c:pt idx="63">
                  <c:v>1.8199194022365937E-2</c:v>
                </c:pt>
                <c:pt idx="64">
                  <c:v>1.7615854678012681E-2</c:v>
                </c:pt>
                <c:pt idx="65">
                  <c:v>1.6834719968809857E-2</c:v>
                </c:pt>
                <c:pt idx="66">
                  <c:v>1.5910723214041876E-2</c:v>
                </c:pt>
                <c:pt idx="67">
                  <c:v>1.489425737174736E-2</c:v>
                </c:pt>
                <c:pt idx="68">
                  <c:v>1.3832435989523493E-2</c:v>
                </c:pt>
                <c:pt idx="69">
                  <c:v>1.2770266803651384E-2</c:v>
                </c:pt>
                <c:pt idx="70">
                  <c:v>1.1751045501774571E-2</c:v>
                </c:pt>
                <c:pt idx="71">
                  <c:v>1.0816394185042429E-2</c:v>
                </c:pt>
                <c:pt idx="72">
                  <c:v>1.0006627658046019E-2</c:v>
                </c:pt>
                <c:pt idx="73">
                  <c:v>9.3614582412250031E-3</c:v>
                </c:pt>
                <c:pt idx="74">
                  <c:v>8.9198854336415452E-3</c:v>
                </c:pt>
                <c:pt idx="75">
                  <c:v>8.7183672732987737E-3</c:v>
                </c:pt>
                <c:pt idx="76">
                  <c:v>8.6500000000000014E-3</c:v>
                </c:pt>
                <c:pt idx="77">
                  <c:v>8.6500000000000014E-3</c:v>
                </c:pt>
                <c:pt idx="78">
                  <c:v>8.6500000000000014E-3</c:v>
                </c:pt>
                <c:pt idx="79">
                  <c:v>8.6500000000000014E-3</c:v>
                </c:pt>
              </c:numCache>
            </c:numRef>
          </c:val>
        </c:ser>
        <c:ser>
          <c:idx val="6"/>
          <c:order val="7"/>
          <c:tx>
            <c:strRef>
              <c:f>GRAPH!$I$1</c:f>
              <c:strCache>
                <c:ptCount val="1"/>
                <c:pt idx="0">
                  <c:v>93</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GRAPH!$I$2:$I$81</c:f>
              <c:numCache>
                <c:formatCode>General</c:formatCode>
                <c:ptCount val="80"/>
                <c:pt idx="0">
                  <c:v>-1.2485439192037928E-2</c:v>
                </c:pt>
                <c:pt idx="1">
                  <c:v>-1.2029710506970659E-2</c:v>
                </c:pt>
                <c:pt idx="2">
                  <c:v>-1.1565350237573435E-2</c:v>
                </c:pt>
                <c:pt idx="3">
                  <c:v>-1.1071539320804957E-2</c:v>
                </c:pt>
                <c:pt idx="4">
                  <c:v>-1.0517777255410143E-2</c:v>
                </c:pt>
                <c:pt idx="5">
                  <c:v>-9.8670410487438076E-3</c:v>
                </c:pt>
                <c:pt idx="6">
                  <c:v>-9.0835824840573842E-3</c:v>
                </c:pt>
                <c:pt idx="7">
                  <c:v>-8.1376044570742323E-3</c:v>
                </c:pt>
                <c:pt idx="8">
                  <c:v>-7.0087491390922185E-3</c:v>
                </c:pt>
                <c:pt idx="9">
                  <c:v>-5.6878899567054386E-3</c:v>
                </c:pt>
                <c:pt idx="10">
                  <c:v>-4.1784406296132559E-3</c:v>
                </c:pt>
                <c:pt idx="11">
                  <c:v>-2.4983284033430753E-3</c:v>
                </c:pt>
                <c:pt idx="12">
                  <c:v>-6.8029045437056901E-4</c:v>
                </c:pt>
                <c:pt idx="13">
                  <c:v>1.2284066384807835E-3</c:v>
                </c:pt>
                <c:pt idx="14">
                  <c:v>3.1703493985312248E-3</c:v>
                </c:pt>
                <c:pt idx="15">
                  <c:v>5.085400449079569E-3</c:v>
                </c:pt>
                <c:pt idx="16">
                  <c:v>6.91298291138287E-3</c:v>
                </c:pt>
                <c:pt idx="17">
                  <c:v>8.5961061344586032E-3</c:v>
                </c:pt>
                <c:pt idx="18">
                  <c:v>1.0084503629789743E-2</c:v>
                </c:pt>
                <c:pt idx="19">
                  <c:v>1.1334238381317752E-2</c:v>
                </c:pt>
                <c:pt idx="20">
                  <c:v>1.2313699000025102E-2</c:v>
                </c:pt>
                <c:pt idx="21">
                  <c:v>1.3004354364965387E-2</c:v>
                </c:pt>
                <c:pt idx="22">
                  <c:v>1.3396119535350803E-2</c:v>
                </c:pt>
                <c:pt idx="23">
                  <c:v>1.3485123795576759E-2</c:v>
                </c:pt>
                <c:pt idx="24">
                  <c:v>1.3273143059697623E-2</c:v>
                </c:pt>
                <c:pt idx="25">
                  <c:v>1.2770794273275765E-2</c:v>
                </c:pt>
                <c:pt idx="26">
                  <c:v>1.1996451358335158E-2</c:v>
                </c:pt>
                <c:pt idx="27">
                  <c:v>1.0971866853915047E-2</c:v>
                </c:pt>
                <c:pt idx="28">
                  <c:v>9.7260314073560616E-3</c:v>
                </c:pt>
                <c:pt idx="29">
                  <c:v>8.2943018234477028E-3</c:v>
                </c:pt>
                <c:pt idx="30">
                  <c:v>6.7193947743913185E-3</c:v>
                </c:pt>
                <c:pt idx="31">
                  <c:v>5.0472613380514453E-3</c:v>
                </c:pt>
                <c:pt idx="32">
                  <c:v>3.3312732301700176E-3</c:v>
                </c:pt>
                <c:pt idx="33">
                  <c:v>1.6303053657816813E-3</c:v>
                </c:pt>
                <c:pt idx="34">
                  <c:v>-3.1862905978119471E-6</c:v>
                </c:pt>
                <c:pt idx="35">
                  <c:v>-1.5266180679300856E-3</c:v>
                </c:pt>
                <c:pt idx="36">
                  <c:v>-2.9093050237325446E-3</c:v>
                </c:pt>
                <c:pt idx="37">
                  <c:v>-4.1291231443874032E-3</c:v>
                </c:pt>
                <c:pt idx="38">
                  <c:v>-5.1751296524020773E-3</c:v>
                </c:pt>
                <c:pt idx="39">
                  <c:v>-6.0442513931142638E-3</c:v>
                </c:pt>
                <c:pt idx="40">
                  <c:v>-6.7269630906883204E-3</c:v>
                </c:pt>
                <c:pt idx="41">
                  <c:v>-7.2053721310727514E-3</c:v>
                </c:pt>
                <c:pt idx="42">
                  <c:v>-7.4539516243901094E-3</c:v>
                </c:pt>
                <c:pt idx="43">
                  <c:v>-7.4470730670355145E-3</c:v>
                </c:pt>
                <c:pt idx="44">
                  <c:v>-7.166028649339351E-3</c:v>
                </c:pt>
                <c:pt idx="45">
                  <c:v>-6.599848993220192E-3</c:v>
                </c:pt>
                <c:pt idx="46">
                  <c:v>-5.7457122352679857E-3</c:v>
                </c:pt>
                <c:pt idx="47">
                  <c:v>-4.6086804303842044E-3</c:v>
                </c:pt>
                <c:pt idx="48">
                  <c:v>-3.2024806021964114E-3</c:v>
                </c:pt>
                <c:pt idx="49">
                  <c:v>-1.5492178408138546E-3</c:v>
                </c:pt>
                <c:pt idx="50">
                  <c:v>3.1828692176250062E-4</c:v>
                </c:pt>
                <c:pt idx="51">
                  <c:v>2.360478247464326E-3</c:v>
                </c:pt>
                <c:pt idx="52">
                  <c:v>4.5353316714704661E-3</c:v>
                </c:pt>
                <c:pt idx="53">
                  <c:v>6.7989973487971866E-3</c:v>
                </c:pt>
                <c:pt idx="54">
                  <c:v>9.1151330418811627E-3</c:v>
                </c:pt>
                <c:pt idx="55">
                  <c:v>1.145953743194128E-2</c:v>
                </c:pt>
                <c:pt idx="56">
                  <c:v>1.3812421475047909E-2</c:v>
                </c:pt>
                <c:pt idx="57">
                  <c:v>1.5918994482711481E-2</c:v>
                </c:pt>
                <c:pt idx="58">
                  <c:v>1.7532036634869838E-2</c:v>
                </c:pt>
                <c:pt idx="59">
                  <c:v>1.8654460587187525E-2</c:v>
                </c:pt>
                <c:pt idx="60">
                  <c:v>1.9313064806639538E-2</c:v>
                </c:pt>
                <c:pt idx="61">
                  <c:v>1.9552730625528071E-2</c:v>
                </c:pt>
                <c:pt idx="62">
                  <c:v>1.9429631540946922E-2</c:v>
                </c:pt>
                <c:pt idx="63">
                  <c:v>1.9004519287081908E-2</c:v>
                </c:pt>
                <c:pt idx="64">
                  <c:v>1.833738814323382E-2</c:v>
                </c:pt>
                <c:pt idx="65">
                  <c:v>1.7484398956589771E-2</c:v>
                </c:pt>
                <c:pt idx="66">
                  <c:v>1.6497294666851924E-2</c:v>
                </c:pt>
                <c:pt idx="67">
                  <c:v>1.5424475806859621E-2</c:v>
                </c:pt>
                <c:pt idx="68">
                  <c:v>1.4312202728028328E-2</c:v>
                </c:pt>
                <c:pt idx="69">
                  <c:v>1.3205033772486791E-2</c:v>
                </c:pt>
                <c:pt idx="70">
                  <c:v>1.2145832333605215E-2</c:v>
                </c:pt>
                <c:pt idx="71">
                  <c:v>1.117613099653577E-2</c:v>
                </c:pt>
                <c:pt idx="72">
                  <c:v>1.0337094775215737E-2</c:v>
                </c:pt>
                <c:pt idx="73">
                  <c:v>9.6699413059599185E-3</c:v>
                </c:pt>
                <c:pt idx="74">
                  <c:v>9.2146933045103366E-3</c:v>
                </c:pt>
                <c:pt idx="75">
                  <c:v>8.8705921711986734E-3</c:v>
                </c:pt>
                <c:pt idx="76">
                  <c:v>8.8000000000000005E-3</c:v>
                </c:pt>
                <c:pt idx="77">
                  <c:v>8.8000000000000005E-3</c:v>
                </c:pt>
                <c:pt idx="78">
                  <c:v>8.8000000000000005E-3</c:v>
                </c:pt>
                <c:pt idx="79">
                  <c:v>8.8000000000000005E-3</c:v>
                </c:pt>
              </c:numCache>
            </c:numRef>
          </c:val>
        </c:ser>
        <c:ser>
          <c:idx val="7"/>
          <c:order val="8"/>
          <c:tx>
            <c:strRef>
              <c:f>GRAPH!$J$1</c:f>
              <c:strCache>
                <c:ptCount val="1"/>
                <c:pt idx="0">
                  <c:v>92</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GRAPH!$J$2:$J$81</c:f>
              <c:numCache>
                <c:formatCode>General</c:formatCode>
                <c:ptCount val="80"/>
                <c:pt idx="0">
                  <c:v>-9.6238895821560977E-3</c:v>
                </c:pt>
                <c:pt idx="1">
                  <c:v>-9.5493757051854367E-3</c:v>
                </c:pt>
                <c:pt idx="2">
                  <c:v>-9.4636454791956481E-3</c:v>
                </c:pt>
                <c:pt idx="3">
                  <c:v>-9.3403341785207594E-3</c:v>
                </c:pt>
                <c:pt idx="4">
                  <c:v>-9.1414062413872621E-3</c:v>
                </c:pt>
                <c:pt idx="5">
                  <c:v>-8.8211336863295298E-3</c:v>
                </c:pt>
                <c:pt idx="6">
                  <c:v>-8.3360326673598273E-3</c:v>
                </c:pt>
                <c:pt idx="7">
                  <c:v>-7.650358509587285E-3</c:v>
                </c:pt>
                <c:pt idx="8">
                  <c:v>-6.7397806260165449E-3</c:v>
                </c:pt>
                <c:pt idx="9">
                  <c:v>-5.5926482853134729E-3</c:v>
                </c:pt>
                <c:pt idx="10">
                  <c:v>-4.2111352883942299E-3</c:v>
                </c:pt>
                <c:pt idx="11">
                  <c:v>-2.6139735947006137E-3</c:v>
                </c:pt>
                <c:pt idx="12">
                  <c:v>-8.3733806075625417E-4</c:v>
                </c:pt>
                <c:pt idx="13">
                  <c:v>1.0647747987263534E-3</c:v>
                </c:pt>
                <c:pt idx="14">
                  <c:v>3.0261807056466417E-3</c:v>
                </c:pt>
                <c:pt idx="15">
                  <c:v>4.9783293449467969E-3</c:v>
                </c:pt>
                <c:pt idx="16">
                  <c:v>6.8528026140772802E-3</c:v>
                </c:pt>
                <c:pt idx="17">
                  <c:v>8.5861576734530543E-3</c:v>
                </c:pt>
                <c:pt idx="18">
                  <c:v>1.0123542664227103E-2</c:v>
                </c:pt>
                <c:pt idx="19">
                  <c:v>1.1417303110339172E-2</c:v>
                </c:pt>
                <c:pt idx="20">
                  <c:v>1.2433835906148438E-2</c:v>
                </c:pt>
                <c:pt idx="21">
                  <c:v>1.3153705880627697E-2</c:v>
                </c:pt>
                <c:pt idx="22">
                  <c:v>1.3565500703707545E-2</c:v>
                </c:pt>
                <c:pt idx="23">
                  <c:v>1.3663683329431908E-2</c:v>
                </c:pt>
                <c:pt idx="24">
                  <c:v>1.3448597603169521E-2</c:v>
                </c:pt>
                <c:pt idx="25">
                  <c:v>1.2931431125510762E-2</c:v>
                </c:pt>
                <c:pt idx="26">
                  <c:v>1.2133482869537748E-2</c:v>
                </c:pt>
                <c:pt idx="27">
                  <c:v>1.1080367637761657E-2</c:v>
                </c:pt>
                <c:pt idx="28">
                  <c:v>9.8064265696604647E-3</c:v>
                </c:pt>
                <c:pt idx="29">
                  <c:v>8.3528994739577866E-3</c:v>
                </c:pt>
                <c:pt idx="30">
                  <c:v>6.7688558024437961E-3</c:v>
                </c:pt>
                <c:pt idx="31">
                  <c:v>5.1052539304057287E-3</c:v>
                </c:pt>
                <c:pt idx="32">
                  <c:v>3.4205216626245205E-3</c:v>
                </c:pt>
                <c:pt idx="33">
                  <c:v>1.7780329987602261E-3</c:v>
                </c:pt>
                <c:pt idx="34">
                  <c:v>2.3093720955202901E-4</c:v>
                </c:pt>
                <c:pt idx="35">
                  <c:v>-1.1814904615494726E-3</c:v>
                </c:pt>
                <c:pt idx="36">
                  <c:v>-2.4356227882984527E-3</c:v>
                </c:pt>
                <c:pt idx="37">
                  <c:v>-3.518296941378507E-3</c:v>
                </c:pt>
                <c:pt idx="38">
                  <c:v>-4.4287335802009054E-3</c:v>
                </c:pt>
                <c:pt idx="39">
                  <c:v>-5.1728449562347123E-3</c:v>
                </c:pt>
                <c:pt idx="40">
                  <c:v>-5.7455278327609438E-3</c:v>
                </c:pt>
                <c:pt idx="41">
                  <c:v>-6.1288227529923134E-3</c:v>
                </c:pt>
                <c:pt idx="42">
                  <c:v>-6.2938688384590602E-3</c:v>
                </c:pt>
                <c:pt idx="43">
                  <c:v>-6.2104670887881408E-3</c:v>
                </c:pt>
                <c:pt idx="44">
                  <c:v>-5.8569192604853715E-3</c:v>
                </c:pt>
                <c:pt idx="45">
                  <c:v>-5.2204165584512907E-3</c:v>
                </c:pt>
                <c:pt idx="46">
                  <c:v>-4.2974153238490853E-3</c:v>
                </c:pt>
                <c:pt idx="47">
                  <c:v>-3.0931456351788178E-3</c:v>
                </c:pt>
                <c:pt idx="48">
                  <c:v>-1.6228503806645644E-3</c:v>
                </c:pt>
                <c:pt idx="49">
                  <c:v>8.8374574409799678E-5</c:v>
                </c:pt>
                <c:pt idx="50">
                  <c:v>2.0022023659762578E-3</c:v>
                </c:pt>
                <c:pt idx="51">
                  <c:v>4.0729622636901386E-3</c:v>
                </c:pt>
                <c:pt idx="52">
                  <c:v>6.2533737518313259E-3</c:v>
                </c:pt>
                <c:pt idx="53">
                  <c:v>8.4957130681641013E-3</c:v>
                </c:pt>
                <c:pt idx="54">
                  <c:v>1.0763888785514375E-2</c:v>
                </c:pt>
                <c:pt idx="55">
                  <c:v>1.3038790802705758E-2</c:v>
                </c:pt>
                <c:pt idx="56">
                  <c:v>1.5307055333516506E-2</c:v>
                </c:pt>
                <c:pt idx="57">
                  <c:v>1.730222637989199E-2</c:v>
                </c:pt>
                <c:pt idx="58">
                  <c:v>1.8784308421536965E-2</c:v>
                </c:pt>
                <c:pt idx="59">
                  <c:v>1.97707258710592E-2</c:v>
                </c:pt>
                <c:pt idx="60">
                  <c:v>2.0299871598067558E-2</c:v>
                </c:pt>
                <c:pt idx="61">
                  <c:v>2.0424145033843794E-2</c:v>
                </c:pt>
                <c:pt idx="62">
                  <c:v>2.0202751833701956E-2</c:v>
                </c:pt>
                <c:pt idx="63">
                  <c:v>1.9695660657854691E-2</c:v>
                </c:pt>
                <c:pt idx="64">
                  <c:v>1.895978503571474E-2</c:v>
                </c:pt>
                <c:pt idx="65">
                  <c:v>1.8047831803306276E-2</c:v>
                </c:pt>
                <c:pt idx="66">
                  <c:v>1.7009122825846542E-2</c:v>
                </c:pt>
                <c:pt idx="67">
                  <c:v>1.5890792963688567E-2</c:v>
                </c:pt>
                <c:pt idx="68">
                  <c:v>1.4738271769175764E-2</c:v>
                </c:pt>
                <c:pt idx="69">
                  <c:v>1.3595258103555923E-2</c:v>
                </c:pt>
                <c:pt idx="70">
                  <c:v>1.250405138853743E-2</c:v>
                </c:pt>
                <c:pt idx="71">
                  <c:v>1.1506718511015201E-2</c:v>
                </c:pt>
                <c:pt idx="72">
                  <c:v>1.0646007760164288E-2</c:v>
                </c:pt>
                <c:pt idx="73">
                  <c:v>9.9647095852668632E-3</c:v>
                </c:pt>
                <c:pt idx="74">
                  <c:v>9.3692791071544705E-3</c:v>
                </c:pt>
                <c:pt idx="75">
                  <c:v>9.0211546144239457E-3</c:v>
                </c:pt>
                <c:pt idx="76">
                  <c:v>8.9499999999999996E-3</c:v>
                </c:pt>
                <c:pt idx="77">
                  <c:v>8.9499999999999996E-3</c:v>
                </c:pt>
                <c:pt idx="78">
                  <c:v>8.9499999999999996E-3</c:v>
                </c:pt>
                <c:pt idx="79">
                  <c:v>8.9499999999999996E-3</c:v>
                </c:pt>
              </c:numCache>
            </c:numRef>
          </c:val>
        </c:ser>
        <c:ser>
          <c:idx val="8"/>
          <c:order val="9"/>
          <c:tx>
            <c:strRef>
              <c:f>GRAPH!$K$1</c:f>
              <c:strCache>
                <c:ptCount val="1"/>
                <c:pt idx="0">
                  <c:v>91</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GRAPH!$K$2:$K$81</c:f>
              <c:numCache>
                <c:formatCode>General</c:formatCode>
                <c:ptCount val="80"/>
                <c:pt idx="0">
                  <c:v>-6.985795758913671E-3</c:v>
                </c:pt>
                <c:pt idx="1">
                  <c:v>-7.2447926668022244E-3</c:v>
                </c:pt>
                <c:pt idx="2">
                  <c:v>-7.4906616230523415E-3</c:v>
                </c:pt>
                <c:pt idx="3">
                  <c:v>-7.6923079622792656E-3</c:v>
                </c:pt>
                <c:pt idx="4">
                  <c:v>-7.8054466775023812E-3</c:v>
                </c:pt>
                <c:pt idx="5">
                  <c:v>-7.7771117534766177E-3</c:v>
                </c:pt>
                <c:pt idx="6">
                  <c:v>-7.5578276959744617E-3</c:v>
                </c:pt>
                <c:pt idx="7">
                  <c:v>-7.1077595536057636E-3</c:v>
                </c:pt>
                <c:pt idx="8">
                  <c:v>-6.4001940496045684E-3</c:v>
                </c:pt>
                <c:pt idx="9">
                  <c:v>-5.4216163563298725E-3</c:v>
                </c:pt>
                <c:pt idx="10">
                  <c:v>-4.1723725761844133E-3</c:v>
                </c:pt>
                <c:pt idx="11">
                  <c:v>-2.6704175071745606E-3</c:v>
                </c:pt>
                <c:pt idx="12">
                  <c:v>-9.53315577040037E-4</c:v>
                </c:pt>
                <c:pt idx="13">
                  <c:v>9.2022142496528403E-4</c:v>
                </c:pt>
                <c:pt idx="14">
                  <c:v>2.8773596161685289E-3</c:v>
                </c:pt>
                <c:pt idx="15">
                  <c:v>4.8436272307834649E-3</c:v>
                </c:pt>
                <c:pt idx="16">
                  <c:v>6.745106479923102E-3</c:v>
                </c:pt>
                <c:pt idx="17">
                  <c:v>8.5138016942716277E-3</c:v>
                </c:pt>
                <c:pt idx="18">
                  <c:v>1.0091561057866461E-2</c:v>
                </c:pt>
                <c:pt idx="19">
                  <c:v>1.1427466209382287E-2</c:v>
                </c:pt>
                <c:pt idx="20">
                  <c:v>1.2485461275494325E-2</c:v>
                </c:pt>
                <c:pt idx="21">
                  <c:v>1.3243745408567431E-2</c:v>
                </c:pt>
                <c:pt idx="22">
                  <c:v>1.3687156943544609E-2</c:v>
                </c:pt>
                <c:pt idx="23">
                  <c:v>1.3805838738045972E-2</c:v>
                </c:pt>
                <c:pt idx="24">
                  <c:v>1.359645850007607E-2</c:v>
                </c:pt>
                <c:pt idx="25">
                  <c:v>1.3069514914325842E-2</c:v>
                </c:pt>
                <c:pt idx="26">
                  <c:v>1.2249331600186153E-2</c:v>
                </c:pt>
                <c:pt idx="27">
                  <c:v>1.1166447185546824E-2</c:v>
                </c:pt>
                <c:pt idx="28">
                  <c:v>9.8622782139754506E-3</c:v>
                </c:pt>
                <c:pt idx="29">
                  <c:v>8.3858322697691889E-3</c:v>
                </c:pt>
                <c:pt idx="30">
                  <c:v>6.7943871769473585E-3</c:v>
                </c:pt>
                <c:pt idx="31">
                  <c:v>5.1449847606457322E-3</c:v>
                </c:pt>
                <c:pt idx="32">
                  <c:v>3.5017403918823353E-3</c:v>
                </c:pt>
                <c:pt idx="33">
                  <c:v>1.9326021791553627E-3</c:v>
                </c:pt>
                <c:pt idx="34">
                  <c:v>4.9047067676610823E-4</c:v>
                </c:pt>
                <c:pt idx="35">
                  <c:v>-7.9050009522729781E-4</c:v>
                </c:pt>
                <c:pt idx="36">
                  <c:v>-1.8961069285008403E-3</c:v>
                </c:pt>
                <c:pt idx="37">
                  <c:v>-2.8247979769819853E-3</c:v>
                </c:pt>
                <c:pt idx="38">
                  <c:v>-3.588401383717077E-3</c:v>
                </c:pt>
                <c:pt idx="39">
                  <c:v>-4.2031318707962395E-3</c:v>
                </c:pt>
                <c:pt idx="40">
                  <c:v>-4.6684142865320855E-3</c:v>
                </c:pt>
                <c:pt idx="41">
                  <c:v>-4.9652123234535939E-3</c:v>
                </c:pt>
                <c:pt idx="42">
                  <c:v>-5.0597384055883765E-3</c:v>
                </c:pt>
                <c:pt idx="43">
                  <c:v>-4.9155106430935902E-3</c:v>
                </c:pt>
                <c:pt idx="44">
                  <c:v>-4.5066400381235105E-3</c:v>
                </c:pt>
                <c:pt idx="45">
                  <c:v>-3.817386609362039E-3</c:v>
                </c:pt>
                <c:pt idx="46">
                  <c:v>-2.8425708976658193E-3</c:v>
                </c:pt>
                <c:pt idx="47">
                  <c:v>-1.5867978796935134E-3</c:v>
                </c:pt>
                <c:pt idx="48">
                  <c:v>-6.6392930410774653E-5</c:v>
                </c:pt>
                <c:pt idx="49">
                  <c:v>1.6905648789645733E-3</c:v>
                </c:pt>
                <c:pt idx="50">
                  <c:v>3.639426055797923E-3</c:v>
                </c:pt>
                <c:pt idx="51">
                  <c:v>5.7273272965493449E-3</c:v>
                </c:pt>
                <c:pt idx="52">
                  <c:v>7.9005985160021108E-3</c:v>
                </c:pt>
                <c:pt idx="53">
                  <c:v>1.0106624350347149E-2</c:v>
                </c:pt>
                <c:pt idx="54">
                  <c:v>1.2309191472158254E-2</c:v>
                </c:pt>
                <c:pt idx="55">
                  <c:v>1.4494748668899438E-2</c:v>
                </c:pt>
                <c:pt idx="56">
                  <c:v>1.6657266533995241E-2</c:v>
                </c:pt>
                <c:pt idx="57">
                  <c:v>1.8526877946122608E-2</c:v>
                </c:pt>
                <c:pt idx="58">
                  <c:v>1.987412359497101E-2</c:v>
                </c:pt>
                <c:pt idx="59">
                  <c:v>2.0729634010333318E-2</c:v>
                </c:pt>
                <c:pt idx="60">
                  <c:v>2.1140945965194412E-2</c:v>
                </c:pt>
                <c:pt idx="61">
                  <c:v>2.1164856073150037E-2</c:v>
                </c:pt>
                <c:pt idx="62">
                  <c:v>2.0860666750906656E-2</c:v>
                </c:pt>
                <c:pt idx="63">
                  <c:v>2.0285579173226549E-2</c:v>
                </c:pt>
                <c:pt idx="64">
                  <c:v>1.9492897490681609E-2</c:v>
                </c:pt>
                <c:pt idx="65">
                  <c:v>1.8532522808238118E-2</c:v>
                </c:pt>
                <c:pt idx="66">
                  <c:v>1.7452109270669699E-2</c:v>
                </c:pt>
                <c:pt idx="67">
                  <c:v>1.6297588414996705E-2</c:v>
                </c:pt>
                <c:pt idx="68">
                  <c:v>1.5113115422535468E-2</c:v>
                </c:pt>
                <c:pt idx="69">
                  <c:v>1.394134366988865E-2</c:v>
                </c:pt>
                <c:pt idx="70">
                  <c:v>1.2824742365151874E-2</c:v>
                </c:pt>
                <c:pt idx="71">
                  <c:v>1.1806962062984941E-2</c:v>
                </c:pt>
                <c:pt idx="72">
                  <c:v>1.0932818662878116E-2</c:v>
                </c:pt>
                <c:pt idx="73">
                  <c:v>1.0116877547924357E-2</c:v>
                </c:pt>
                <c:pt idx="74">
                  <c:v>9.5178104946878565E-3</c:v>
                </c:pt>
                <c:pt idx="75">
                  <c:v>9.1702914426764134E-3</c:v>
                </c:pt>
                <c:pt idx="76">
                  <c:v>9.1000000000000004E-3</c:v>
                </c:pt>
                <c:pt idx="77">
                  <c:v>9.1000000000000004E-3</c:v>
                </c:pt>
                <c:pt idx="78">
                  <c:v>9.1000000000000004E-3</c:v>
                </c:pt>
                <c:pt idx="79">
                  <c:v>9.1000000000000004E-3</c:v>
                </c:pt>
              </c:numCache>
            </c:numRef>
          </c:val>
        </c:ser>
        <c:ser>
          <c:idx val="9"/>
          <c:order val="10"/>
          <c:tx>
            <c:strRef>
              <c:f>GRAPH!$L$1</c:f>
              <c:strCache>
                <c:ptCount val="1"/>
                <c:pt idx="0">
                  <c:v>90</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GRAPH!$L$2:$L$81</c:f>
              <c:numCache>
                <c:formatCode>General</c:formatCode>
                <c:ptCount val="80"/>
                <c:pt idx="0">
                  <c:v>-4.5775312796985101E-3</c:v>
                </c:pt>
                <c:pt idx="1">
                  <c:v>-5.1203092569118702E-3</c:v>
                </c:pt>
                <c:pt idx="2">
                  <c:v>-5.6488140900929906E-3</c:v>
                </c:pt>
                <c:pt idx="3">
                  <c:v>-6.1283851351210394E-3</c:v>
                </c:pt>
                <c:pt idx="4">
                  <c:v>-6.5100050408257726E-3</c:v>
                </c:pt>
                <c:pt idx="5">
                  <c:v>-6.7348505569333472E-3</c:v>
                </c:pt>
                <c:pt idx="6">
                  <c:v>-6.7490092580460015E-3</c:v>
                </c:pt>
                <c:pt idx="7">
                  <c:v>-6.5101921701755661E-3</c:v>
                </c:pt>
                <c:pt idx="8">
                  <c:v>-5.9907264573890728E-3</c:v>
                </c:pt>
                <c:pt idx="9">
                  <c:v>-5.1758303048738963E-3</c:v>
                </c:pt>
                <c:pt idx="10">
                  <c:v>-4.0634213809518371E-3</c:v>
                </c:pt>
                <c:pt idx="11">
                  <c:v>-2.6691625162440502E-3</c:v>
                </c:pt>
                <c:pt idx="12">
                  <c:v>-1.0300557622442419E-3</c:v>
                </c:pt>
                <c:pt idx="13">
                  <c:v>7.9243232228343174E-4</c:v>
                </c:pt>
                <c:pt idx="14">
                  <c:v>2.7210015040475266E-3</c:v>
                </c:pt>
                <c:pt idx="15">
                  <c:v>4.6780354387082612E-3</c:v>
                </c:pt>
                <c:pt idx="16">
                  <c:v>6.5867120158132897E-3</c:v>
                </c:pt>
                <c:pt idx="17">
                  <c:v>8.3764752802312215E-3</c:v>
                </c:pt>
                <c:pt idx="18">
                  <c:v>9.98704442357079E-3</c:v>
                </c:pt>
                <c:pt idx="19">
                  <c:v>1.1364515896721938E-2</c:v>
                </c:pt>
                <c:pt idx="20">
                  <c:v>1.2469717059354846E-2</c:v>
                </c:pt>
                <c:pt idx="21">
                  <c:v>1.3276788086851288E-2</c:v>
                </c:pt>
                <c:pt idx="22">
                  <c:v>1.3764127397865922E-2</c:v>
                </c:pt>
                <c:pt idx="23">
                  <c:v>1.3914799713116155E-2</c:v>
                </c:pt>
                <c:pt idx="24">
                  <c:v>1.3719596232400044E-2</c:v>
                </c:pt>
                <c:pt idx="25">
                  <c:v>1.3187238968756176E-2</c:v>
                </c:pt>
                <c:pt idx="26">
                  <c:v>1.2345342824371386E-2</c:v>
                </c:pt>
                <c:pt idx="27">
                  <c:v>1.12306471160738E-2</c:v>
                </c:pt>
                <c:pt idx="28">
                  <c:v>9.8935628269286591E-3</c:v>
                </c:pt>
                <c:pt idx="29">
                  <c:v>8.392854984742959E-3</c:v>
                </c:pt>
                <c:pt idx="30">
                  <c:v>6.795813371485715E-3</c:v>
                </c:pt>
                <c:pt idx="31">
                  <c:v>5.1665601288598539E-3</c:v>
                </c:pt>
                <c:pt idx="32">
                  <c:v>3.5753394087683077E-3</c:v>
                </c:pt>
                <c:pt idx="33">
                  <c:v>2.094640932437053E-3</c:v>
                </c:pt>
                <c:pt idx="34">
                  <c:v>7.759909376516827E-4</c:v>
                </c:pt>
                <c:pt idx="35">
                  <c:v>-3.534127703515022E-4</c:v>
                </c:pt>
                <c:pt idx="36">
                  <c:v>-1.2910441244740056E-3</c:v>
                </c:pt>
                <c:pt idx="37">
                  <c:v>-2.0494981085323882E-3</c:v>
                </c:pt>
                <c:pt idx="38">
                  <c:v>-2.6555558966776527E-3</c:v>
                </c:pt>
                <c:pt idx="39">
                  <c:v>-3.1370581868248593E-3</c:v>
                </c:pt>
                <c:pt idx="40">
                  <c:v>-3.4979718524457137E-3</c:v>
                </c:pt>
                <c:pt idx="41">
                  <c:v>-3.7170937475448085E-3</c:v>
                </c:pt>
                <c:pt idx="42">
                  <c:v>-3.7542452018448635E-3</c:v>
                </c:pt>
                <c:pt idx="43">
                  <c:v>-3.5649996203002132E-3</c:v>
                </c:pt>
                <c:pt idx="44">
                  <c:v>-3.1181566240621184E-3</c:v>
                </c:pt>
                <c:pt idx="45">
                  <c:v>-2.3939391305145552E-3</c:v>
                </c:pt>
                <c:pt idx="46">
                  <c:v>-1.3845909032785819E-3</c:v>
                </c:pt>
                <c:pt idx="47">
                  <c:v>-9.3301164348913446E-5</c:v>
                </c:pt>
                <c:pt idx="48">
                  <c:v>1.4629090583460069E-3</c:v>
                </c:pt>
                <c:pt idx="49">
                  <c:v>3.2529353296326668E-3</c:v>
                </c:pt>
                <c:pt idx="50">
                  <c:v>5.2250323191009862E-3</c:v>
                </c:pt>
                <c:pt idx="51">
                  <c:v>7.3182799348938676E-3</c:v>
                </c:pt>
                <c:pt idx="52">
                  <c:v>9.4718581753086006E-3</c:v>
                </c:pt>
                <c:pt idx="53">
                  <c:v>1.1627637845031069E-2</c:v>
                </c:pt>
                <c:pt idx="54">
                  <c:v>1.3749186055107554E-2</c:v>
                </c:pt>
                <c:pt idx="55">
                  <c:v>1.5828955191330429E-2</c:v>
                </c:pt>
                <c:pt idx="56">
                  <c:v>1.7869044619215124E-2</c:v>
                </c:pt>
                <c:pt idx="57">
                  <c:v>1.9604093875409359E-2</c:v>
                </c:pt>
                <c:pt idx="58">
                  <c:v>2.0817327431130316E-2</c:v>
                </c:pt>
                <c:pt idx="59">
                  <c:v>2.1550324945368758E-2</c:v>
                </c:pt>
                <c:pt idx="60">
                  <c:v>2.1856611129783807E-2</c:v>
                </c:pt>
                <c:pt idx="61">
                  <c:v>2.1794192082540752E-2</c:v>
                </c:pt>
                <c:pt idx="62">
                  <c:v>2.1420114296037414E-2</c:v>
                </c:pt>
                <c:pt idx="63">
                  <c:v>2.0787945057547517E-2</c:v>
                </c:pt>
                <c:pt idx="64">
                  <c:v>1.9947859079754007E-2</c:v>
                </c:pt>
                <c:pt idx="65">
                  <c:v>1.8947710349375133E-2</c:v>
                </c:pt>
                <c:pt idx="66">
                  <c:v>1.7833598281664365E-2</c:v>
                </c:pt>
                <c:pt idx="67">
                  <c:v>1.6649794807092895E-2</c:v>
                </c:pt>
                <c:pt idx="68">
                  <c:v>1.543894533819978E-2</c:v>
                </c:pt>
                <c:pt idx="69">
                  <c:v>1.4243486021668614E-2</c:v>
                </c:pt>
                <c:pt idx="70">
                  <c:v>1.310741328764649E-2</c:v>
                </c:pt>
                <c:pt idx="71">
                  <c:v>1.2076893763727486E-2</c:v>
                </c:pt>
                <c:pt idx="72">
                  <c:v>1.1075340519178731E-2</c:v>
                </c:pt>
                <c:pt idx="73">
                  <c:v>1.0257039226382735E-2</c:v>
                </c:pt>
                <c:pt idx="74">
                  <c:v>9.6613491566769072E-3</c:v>
                </c:pt>
                <c:pt idx="75">
                  <c:v>9.3183510148159236E-3</c:v>
                </c:pt>
                <c:pt idx="76">
                  <c:v>9.2500000000000013E-3</c:v>
                </c:pt>
                <c:pt idx="77">
                  <c:v>9.2500000000000013E-3</c:v>
                </c:pt>
                <c:pt idx="78">
                  <c:v>9.2500000000000013E-3</c:v>
                </c:pt>
                <c:pt idx="79">
                  <c:v>9.2500000000000013E-3</c:v>
                </c:pt>
              </c:numCache>
            </c:numRef>
          </c:val>
        </c:ser>
        <c:ser>
          <c:idx val="10"/>
          <c:order val="11"/>
          <c:tx>
            <c:strRef>
              <c:f>GRAPH!$M$1</c:f>
              <c:strCache>
                <c:ptCount val="1"/>
                <c:pt idx="0">
                  <c:v>89</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GRAPH!$M$2:$M$81</c:f>
              <c:numCache>
                <c:formatCode>General</c:formatCode>
                <c:ptCount val="80"/>
                <c:pt idx="0">
                  <c:v>-2.4053842587947738E-3</c:v>
                </c:pt>
                <c:pt idx="1">
                  <c:v>-3.1800819048144469E-3</c:v>
                </c:pt>
                <c:pt idx="2">
                  <c:v>-3.940293371621495E-3</c:v>
                </c:pt>
                <c:pt idx="3">
                  <c:v>-4.6493331045480701E-3</c:v>
                </c:pt>
                <c:pt idx="4">
                  <c:v>-5.25526726006742E-3</c:v>
                </c:pt>
                <c:pt idx="5">
                  <c:v>-5.6947676556258209E-3</c:v>
                </c:pt>
                <c:pt idx="6">
                  <c:v>-5.9108151208295823E-3</c:v>
                </c:pt>
                <c:pt idx="7">
                  <c:v>-5.8598762405281946E-3</c:v>
                </c:pt>
                <c:pt idx="8">
                  <c:v>-5.5143285487200266E-3</c:v>
                </c:pt>
                <c:pt idx="9">
                  <c:v>-4.8585530842006897E-3</c:v>
                </c:pt>
                <c:pt idx="10">
                  <c:v>-3.8875565909337606E-3</c:v>
                </c:pt>
                <c:pt idx="11">
                  <c:v>-2.6134769534260638E-3</c:v>
                </c:pt>
                <c:pt idx="12">
                  <c:v>-1.0709725822326543E-3</c:v>
                </c:pt>
                <c:pt idx="13">
                  <c:v>6.7767838509746881E-4</c:v>
                </c:pt>
                <c:pt idx="14">
                  <c:v>2.5530307966197263E-3</c:v>
                </c:pt>
                <c:pt idx="15">
                  <c:v>4.4774411565140504E-3</c:v>
                </c:pt>
                <c:pt idx="16">
                  <c:v>6.374040779490775E-3</c:v>
                </c:pt>
                <c:pt idx="17">
                  <c:v>8.1717485187536854E-3</c:v>
                </c:pt>
                <c:pt idx="18">
                  <c:v>9.809157198656604E-3</c:v>
                </c:pt>
                <c:pt idx="19">
                  <c:v>1.1229312279342207E-2</c:v>
                </c:pt>
                <c:pt idx="20">
                  <c:v>1.2388984663733948E-2</c:v>
                </c:pt>
                <c:pt idx="21">
                  <c:v>1.3256275508438886E-2</c:v>
                </c:pt>
                <c:pt idx="22">
                  <c:v>1.380031518093916E-2</c:v>
                </c:pt>
                <c:pt idx="23">
                  <c:v>1.3994337997651152E-2</c:v>
                </c:pt>
                <c:pt idx="24">
                  <c:v>1.3821213224630258E-2</c:v>
                </c:pt>
                <c:pt idx="25">
                  <c:v>1.3287020394725957E-2</c:v>
                </c:pt>
                <c:pt idx="26">
                  <c:v>1.242310530176316E-2</c:v>
                </c:pt>
                <c:pt idx="27">
                  <c:v>1.1273842197779049E-2</c:v>
                </c:pt>
                <c:pt idx="28">
                  <c:v>9.9007024165078672E-3</c:v>
                </c:pt>
                <c:pt idx="29">
                  <c:v>8.3742764297662919E-3</c:v>
                </c:pt>
                <c:pt idx="30">
                  <c:v>6.7736197114772745E-3</c:v>
                </c:pt>
                <c:pt idx="31">
                  <c:v>5.17082467174379E-3</c:v>
                </c:pt>
                <c:pt idx="32">
                  <c:v>3.6425732067738581E-3</c:v>
                </c:pt>
                <c:pt idx="33">
                  <c:v>2.2655740195622887E-3</c:v>
                </c:pt>
                <c:pt idx="34">
                  <c:v>1.0886739229196696E-3</c:v>
                </c:pt>
                <c:pt idx="35">
                  <c:v>1.3025324493964874E-4</c:v>
                </c:pt>
                <c:pt idx="36">
                  <c:v>-6.2092803414715014E-4</c:v>
                </c:pt>
                <c:pt idx="37">
                  <c:v>-1.1939328165486707E-3</c:v>
                </c:pt>
                <c:pt idx="38">
                  <c:v>-1.6326860729090065E-3</c:v>
                </c:pt>
                <c:pt idx="39">
                  <c:v>-1.9778598265642877E-3</c:v>
                </c:pt>
                <c:pt idx="40">
                  <c:v>-2.2379023848759783E-3</c:v>
                </c:pt>
                <c:pt idx="41">
                  <c:v>-2.3884224283998723E-3</c:v>
                </c:pt>
                <c:pt idx="42">
                  <c:v>-2.3815772555351167E-3</c:v>
                </c:pt>
                <c:pt idx="43">
                  <c:v>-2.1633995484413582E-3</c:v>
                </c:pt>
                <c:pt idx="44">
                  <c:v>-1.6962996381559847E-3</c:v>
                </c:pt>
                <c:pt idx="45">
                  <c:v>-9.5525796228979054E-4</c:v>
                </c:pt>
                <c:pt idx="46">
                  <c:v>7.1071645198039768E-5</c:v>
                </c:pt>
                <c:pt idx="47">
                  <c:v>1.3816880476306137E-3</c:v>
                </c:pt>
                <c:pt idx="48">
                  <c:v>2.9591675108976423E-3</c:v>
                </c:pt>
                <c:pt idx="49">
                  <c:v>4.7692227186830749E-3</c:v>
                </c:pt>
                <c:pt idx="50">
                  <c:v>6.7522471589874788E-3</c:v>
                </c:pt>
                <c:pt idx="51">
                  <c:v>8.8386765800573253E-3</c:v>
                </c:pt>
                <c:pt idx="52">
                  <c:v>1.0960274684872928E-2</c:v>
                </c:pt>
                <c:pt idx="53">
                  <c:v>1.3053383408725194E-2</c:v>
                </c:pt>
                <c:pt idx="54">
                  <c:v>1.5081638011588461E-2</c:v>
                </c:pt>
                <c:pt idx="55">
                  <c:v>1.7043884650631558E-2</c:v>
                </c:pt>
                <c:pt idx="56">
                  <c:v>1.8950850698086885E-2</c:v>
                </c:pt>
                <c:pt idx="57">
                  <c:v>2.0548532021282477E-2</c:v>
                </c:pt>
                <c:pt idx="58">
                  <c:v>2.1633425083151026E-2</c:v>
                </c:pt>
                <c:pt idx="59">
                  <c:v>2.2254933350347256E-2</c:v>
                </c:pt>
                <c:pt idx="60">
                  <c:v>2.2469160491365648E-2</c:v>
                </c:pt>
                <c:pt idx="61">
                  <c:v>2.2332592112209917E-2</c:v>
                </c:pt>
                <c:pt idx="62">
                  <c:v>2.1898770277460476E-2</c:v>
                </c:pt>
                <c:pt idx="63">
                  <c:v>2.1217887550603325E-2</c:v>
                </c:pt>
                <c:pt idx="64">
                  <c:v>2.0337727514388646E-2</c:v>
                </c:pt>
                <c:pt idx="65">
                  <c:v>1.9304271889475443E-2</c:v>
                </c:pt>
                <c:pt idx="66">
                  <c:v>1.8161622775993706E-2</c:v>
                </c:pt>
                <c:pt idx="67">
                  <c:v>1.6952120080687392E-2</c:v>
                </c:pt>
                <c:pt idx="68">
                  <c:v>1.5717809089881813E-2</c:v>
                </c:pt>
                <c:pt idx="69">
                  <c:v>1.4502561131114203E-2</c:v>
                </c:pt>
                <c:pt idx="70">
                  <c:v>1.3353299813728316E-2</c:v>
                </c:pt>
                <c:pt idx="71">
                  <c:v>1.2202877613751655E-2</c:v>
                </c:pt>
                <c:pt idx="72">
                  <c:v>1.1199811036263684E-2</c:v>
                </c:pt>
                <c:pt idx="73">
                  <c:v>1.0387820552520513E-2</c:v>
                </c:pt>
                <c:pt idx="74">
                  <c:v>9.8013891618858179E-3</c:v>
                </c:pt>
                <c:pt idx="75">
                  <c:v>9.4657365934943758E-3</c:v>
                </c:pt>
                <c:pt idx="76">
                  <c:v>9.4000000000000004E-3</c:v>
                </c:pt>
                <c:pt idx="77">
                  <c:v>9.4000000000000004E-3</c:v>
                </c:pt>
                <c:pt idx="78">
                  <c:v>9.4000000000000004E-3</c:v>
                </c:pt>
                <c:pt idx="79">
                  <c:v>9.4000000000000004E-3</c:v>
                </c:pt>
              </c:numCache>
            </c:numRef>
          </c:val>
        </c:ser>
        <c:ser>
          <c:idx val="11"/>
          <c:order val="12"/>
          <c:tx>
            <c:strRef>
              <c:f>GRAPH!$N$1</c:f>
              <c:strCache>
                <c:ptCount val="1"/>
                <c:pt idx="0">
                  <c:v>88</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GRAPH!$N$2:$N$81</c:f>
              <c:numCache>
                <c:formatCode>General</c:formatCode>
                <c:ptCount val="80"/>
                <c:pt idx="0">
                  <c:v>-4.7279577539760531E-4</c:v>
                </c:pt>
                <c:pt idx="1">
                  <c:v>-1.426260875712293E-3</c:v>
                </c:pt>
                <c:pt idx="2">
                  <c:v>-2.3661131584975514E-3</c:v>
                </c:pt>
                <c:pt idx="3">
                  <c:v>-3.2555064184789373E-3</c:v>
                </c:pt>
                <c:pt idx="4">
                  <c:v>-4.0417285978375794E-3</c:v>
                </c:pt>
                <c:pt idx="5">
                  <c:v>-4.6584522767387782E-3</c:v>
                </c:pt>
                <c:pt idx="6">
                  <c:v>-5.0466183122153119E-3</c:v>
                </c:pt>
                <c:pt idx="7">
                  <c:v>-5.1620132945473518E-3</c:v>
                </c:pt>
                <c:pt idx="8">
                  <c:v>-4.9774157435236166E-3</c:v>
                </c:pt>
                <c:pt idx="9">
                  <c:v>-4.4765275993883247E-3</c:v>
                </c:pt>
                <c:pt idx="10">
                  <c:v>-3.65123016151081E-3</c:v>
                </c:pt>
                <c:pt idx="11">
                  <c:v>-2.5093885683775685E-3</c:v>
                </c:pt>
                <c:pt idx="12">
                  <c:v>-1.081845766023326E-3</c:v>
                </c:pt>
                <c:pt idx="13">
                  <c:v>5.7033954954943678E-4</c:v>
                </c:pt>
                <c:pt idx="14">
                  <c:v>2.368166507151992E-3</c:v>
                </c:pt>
                <c:pt idx="15">
                  <c:v>4.2373351485842647E-3</c:v>
                </c:pt>
                <c:pt idx="16">
                  <c:v>6.1039199553568624E-3</c:v>
                </c:pt>
                <c:pt idx="17">
                  <c:v>7.8982709836848963E-3</c:v>
                </c:pt>
                <c:pt idx="18">
                  <c:v>9.5586566899059644E-3</c:v>
                </c:pt>
                <c:pt idx="19">
                  <c:v>1.1024557530465273E-2</c:v>
                </c:pt>
                <c:pt idx="20">
                  <c:v>1.2247335837845208E-2</c:v>
                </c:pt>
                <c:pt idx="21">
                  <c:v>1.3186865157982286E-2</c:v>
                </c:pt>
                <c:pt idx="22">
                  <c:v>1.3800272900807875E-2</c:v>
                </c:pt>
                <c:pt idx="23">
                  <c:v>1.4048410965430524E-2</c:v>
                </c:pt>
                <c:pt idx="24">
                  <c:v>1.3904465057742232E-2</c:v>
                </c:pt>
                <c:pt idx="25">
                  <c:v>1.3371207994666956E-2</c:v>
                </c:pt>
                <c:pt idx="26">
                  <c:v>1.2484336726136025E-2</c:v>
                </c:pt>
                <c:pt idx="27">
                  <c:v>1.1297390293554699E-2</c:v>
                </c:pt>
                <c:pt idx="28">
                  <c:v>9.8849433616103877E-3</c:v>
                </c:pt>
                <c:pt idx="29">
                  <c:v>8.3314476265680115E-3</c:v>
                </c:pt>
                <c:pt idx="30">
                  <c:v>6.7294866054934399E-3</c:v>
                </c:pt>
                <c:pt idx="31">
                  <c:v>5.15990273968292E-3</c:v>
                </c:pt>
                <c:pt idx="32">
                  <c:v>3.7059618911586822E-3</c:v>
                </c:pt>
                <c:pt idx="33">
                  <c:v>2.4479319658872178E-3</c:v>
                </c:pt>
                <c:pt idx="34">
                  <c:v>1.430486721833768E-3</c:v>
                </c:pt>
                <c:pt idx="35">
                  <c:v>6.6134237572335053E-4</c:v>
                </c:pt>
                <c:pt idx="36">
                  <c:v>1.135496799888891E-4</c:v>
                </c:pt>
                <c:pt idx="37">
                  <c:v>-2.6049545404305263E-4</c:v>
                </c:pt>
                <c:pt idx="38">
                  <c:v>-5.2367851269741195E-4</c:v>
                </c:pt>
                <c:pt idx="39">
                  <c:v>-7.3050534977925352E-4</c:v>
                </c:pt>
                <c:pt idx="40">
                  <c:v>-8.9377447177008129E-4</c:v>
                </c:pt>
                <c:pt idx="41">
                  <c:v>-9.8514975838392971E-4</c:v>
                </c:pt>
                <c:pt idx="42">
                  <c:v>-9.4802369541180376E-4</c:v>
                </c:pt>
                <c:pt idx="43">
                  <c:v>-7.1748087873757527E-4</c:v>
                </c:pt>
                <c:pt idx="44">
                  <c:v>-2.4836504531866588E-4</c:v>
                </c:pt>
                <c:pt idx="45">
                  <c:v>4.9093067186833927E-4</c:v>
                </c:pt>
                <c:pt idx="46">
                  <c:v>1.5164541051744251E-3</c:v>
                </c:pt>
                <c:pt idx="47">
                  <c:v>2.8301166695594571E-3</c:v>
                </c:pt>
                <c:pt idx="48">
                  <c:v>4.4142767490098489E-3</c:v>
                </c:pt>
                <c:pt idx="49">
                  <c:v>6.2311392584125658E-3</c:v>
                </c:pt>
                <c:pt idx="50">
                  <c:v>8.2124832986905094E-3</c:v>
                </c:pt>
                <c:pt idx="51">
                  <c:v>1.0279833693601859E-2</c:v>
                </c:pt>
                <c:pt idx="52">
                  <c:v>1.2357839549602678E-2</c:v>
                </c:pt>
                <c:pt idx="53">
                  <c:v>1.4378020798935798E-2</c:v>
                </c:pt>
                <c:pt idx="54">
                  <c:v>1.6304767645583085E-2</c:v>
                </c:pt>
                <c:pt idx="55">
                  <c:v>1.8143641871603555E-2</c:v>
                </c:pt>
                <c:pt idx="56">
                  <c:v>1.9914016307218119E-2</c:v>
                </c:pt>
                <c:pt idx="57">
                  <c:v>2.137819689273927E-2</c:v>
                </c:pt>
                <c:pt idx="58">
                  <c:v>2.2344826474019256E-2</c:v>
                </c:pt>
                <c:pt idx="59">
                  <c:v>2.2867535594604672E-2</c:v>
                </c:pt>
                <c:pt idx="60">
                  <c:v>2.3001890345707147E-2</c:v>
                </c:pt>
                <c:pt idx="61">
                  <c:v>2.280117648021656E-2</c:v>
                </c:pt>
                <c:pt idx="62">
                  <c:v>2.2315409982574384E-2</c:v>
                </c:pt>
                <c:pt idx="63">
                  <c:v>2.1592094434160568E-2</c:v>
                </c:pt>
                <c:pt idx="64">
                  <c:v>2.067686827377551E-2</c:v>
                </c:pt>
                <c:pt idx="65">
                  <c:v>1.9613441635076844E-2</c:v>
                </c:pt>
                <c:pt idx="66">
                  <c:v>1.8443627206455544E-2</c:v>
                </c:pt>
                <c:pt idx="67">
                  <c:v>1.7208810650546073E-2</c:v>
                </c:pt>
                <c:pt idx="68">
                  <c:v>1.5952364078026266E-2</c:v>
                </c:pt>
                <c:pt idx="69">
                  <c:v>1.4721466761332715E-2</c:v>
                </c:pt>
                <c:pt idx="70">
                  <c:v>1.3458868052460264E-2</c:v>
                </c:pt>
                <c:pt idx="71">
                  <c:v>1.2306180207038843E-2</c:v>
                </c:pt>
                <c:pt idx="72">
                  <c:v>1.1311172799122169E-2</c:v>
                </c:pt>
                <c:pt idx="73">
                  <c:v>1.0512723803999282E-2</c:v>
                </c:pt>
                <c:pt idx="74">
                  <c:v>9.9396116441128647E-3</c:v>
                </c:pt>
                <c:pt idx="75">
                  <c:v>9.612835104486378E-3</c:v>
                </c:pt>
                <c:pt idx="76">
                  <c:v>9.5499999999999995E-3</c:v>
                </c:pt>
                <c:pt idx="77">
                  <c:v>9.5499999999999995E-3</c:v>
                </c:pt>
                <c:pt idx="78">
                  <c:v>9.5499999999999995E-3</c:v>
                </c:pt>
                <c:pt idx="79">
                  <c:v>9.5499999999999995E-3</c:v>
                </c:pt>
              </c:numCache>
            </c:numRef>
          </c:val>
        </c:ser>
        <c:ser>
          <c:idx val="12"/>
          <c:order val="13"/>
          <c:tx>
            <c:strRef>
              <c:f>GRAPH!$O$1</c:f>
              <c:strCache>
                <c:ptCount val="1"/>
                <c:pt idx="0">
                  <c:v>87</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GRAPH!$O$2:$O$81</c:f>
              <c:numCache>
                <c:formatCode>General</c:formatCode>
                <c:ptCount val="80"/>
                <c:pt idx="0">
                  <c:v>1.2229601043611815E-3</c:v>
                </c:pt>
                <c:pt idx="1">
                  <c:v>1.4312064979260519E-4</c:v>
                </c:pt>
                <c:pt idx="2">
                  <c:v>-9.2507275384634546E-4</c:v>
                </c:pt>
                <c:pt idx="3">
                  <c:v>-1.9466921636019929E-3</c:v>
                </c:pt>
                <c:pt idx="4">
                  <c:v>-2.8707148607876043E-3</c:v>
                </c:pt>
                <c:pt idx="5">
                  <c:v>-3.6295918356903378E-3</c:v>
                </c:pt>
                <c:pt idx="6">
                  <c:v>-4.1629759091892371E-3</c:v>
                </c:pt>
                <c:pt idx="7">
                  <c:v>-4.4258575739604122E-3</c:v>
                </c:pt>
                <c:pt idx="8">
                  <c:v>-4.3909813573419498E-3</c:v>
                </c:pt>
                <c:pt idx="9">
                  <c:v>-4.0411754701112912E-3</c:v>
                </c:pt>
                <c:pt idx="10">
                  <c:v>-3.3652329963378413E-3</c:v>
                </c:pt>
                <c:pt idx="11">
                  <c:v>-2.3667488235441514E-3</c:v>
                </c:pt>
                <c:pt idx="12">
                  <c:v>-1.0716263141254956E-3</c:v>
                </c:pt>
                <c:pt idx="13">
                  <c:v>4.6250787028101481E-4</c:v>
                </c:pt>
                <c:pt idx="14">
                  <c:v>2.1601333716985138E-3</c:v>
                </c:pt>
                <c:pt idx="15">
                  <c:v>3.9535905909906521E-3</c:v>
                </c:pt>
                <c:pt idx="16">
                  <c:v>5.7746825414590752E-3</c:v>
                </c:pt>
                <c:pt idx="17">
                  <c:v>7.5569338881453785E-3</c:v>
                </c:pt>
                <c:pt idx="18">
                  <c:v>9.2389019039970099E-3</c:v>
                </c:pt>
                <c:pt idx="19">
                  <c:v>1.0755534598331118E-2</c:v>
                </c:pt>
                <c:pt idx="20">
                  <c:v>1.2050877220291745E-2</c:v>
                </c:pt>
                <c:pt idx="21">
                  <c:v>1.3074377492819922E-2</c:v>
                </c:pt>
                <c:pt idx="22">
                  <c:v>1.3768881005568501E-2</c:v>
                </c:pt>
                <c:pt idx="23">
                  <c:v>1.4080745918947035E-2</c:v>
                </c:pt>
                <c:pt idx="24">
                  <c:v>1.3972056847645575E-2</c:v>
                </c:pt>
                <c:pt idx="25">
                  <c:v>1.3441825097961768E-2</c:v>
                </c:pt>
                <c:pt idx="26">
                  <c:v>1.2530808298523821E-2</c:v>
                </c:pt>
                <c:pt idx="27">
                  <c:v>1.1303271701574857E-2</c:v>
                </c:pt>
                <c:pt idx="28">
                  <c:v>9.8487431237843648E-3</c:v>
                </c:pt>
                <c:pt idx="29">
                  <c:v>8.2673677688784863E-3</c:v>
                </c:pt>
                <c:pt idx="30">
                  <c:v>6.6669060704840355E-3</c:v>
                </c:pt>
                <c:pt idx="31">
                  <c:v>5.1377663231562121E-3</c:v>
                </c:pt>
                <c:pt idx="32">
                  <c:v>3.769705858099992E-3</c:v>
                </c:pt>
                <c:pt idx="33">
                  <c:v>2.6456122098044155E-3</c:v>
                </c:pt>
                <c:pt idx="34">
                  <c:v>1.8043167907831892E-3</c:v>
                </c:pt>
                <c:pt idx="35">
                  <c:v>1.2411354880018655E-3</c:v>
                </c:pt>
                <c:pt idx="36">
                  <c:v>9.1148685983943878E-4</c:v>
                </c:pt>
                <c:pt idx="37">
                  <c:v>7.4747040193223757E-4</c:v>
                </c:pt>
                <c:pt idx="38">
                  <c:v>6.6586649033284484E-4</c:v>
                </c:pt>
                <c:pt idx="39">
                  <c:v>5.979006182514901E-4</c:v>
                </c:pt>
                <c:pt idx="40">
                  <c:v>5.2640589250430025E-4</c:v>
                </c:pt>
                <c:pt idx="41">
                  <c:v>4.8413712153971833E-4</c:v>
                </c:pt>
                <c:pt idx="42">
                  <c:v>5.3725289841599633E-4</c:v>
                </c:pt>
                <c:pt idx="43">
                  <c:v>7.6297501230415676E-4</c:v>
                </c:pt>
                <c:pt idx="44">
                  <c:v>1.2153270517635262E-3</c:v>
                </c:pt>
                <c:pt idx="45">
                  <c:v>1.9339489656708952E-3</c:v>
                </c:pt>
                <c:pt idx="46">
                  <c:v>2.9407847146898369E-3</c:v>
                </c:pt>
                <c:pt idx="47">
                  <c:v>4.2413035400011845E-3</c:v>
                </c:pt>
                <c:pt idx="48">
                  <c:v>5.817759981874393E-3</c:v>
                </c:pt>
                <c:pt idx="49">
                  <c:v>7.6283605040649016E-3</c:v>
                </c:pt>
                <c:pt idx="50">
                  <c:v>9.5955905855238388E-3</c:v>
                </c:pt>
                <c:pt idx="51">
                  <c:v>1.1632202542294134E-2</c:v>
                </c:pt>
                <c:pt idx="52">
                  <c:v>1.3656541436890546E-2</c:v>
                </c:pt>
                <c:pt idx="53">
                  <c:v>1.5596629402177209E-2</c:v>
                </c:pt>
                <c:pt idx="54">
                  <c:v>1.7418556234502502E-2</c:v>
                </c:pt>
                <c:pt idx="55">
                  <c:v>1.9134834351295704E-2</c:v>
                </c:pt>
                <c:pt idx="56">
                  <c:v>2.0772923135593313E-2</c:v>
                </c:pt>
                <c:pt idx="57">
                  <c:v>2.2113776169229542E-2</c:v>
                </c:pt>
                <c:pt idx="58">
                  <c:v>2.2975590594316697E-2</c:v>
                </c:pt>
                <c:pt idx="59">
                  <c:v>2.3412708328223193E-2</c:v>
                </c:pt>
                <c:pt idx="60">
                  <c:v>2.3477991387264342E-2</c:v>
                </c:pt>
                <c:pt idx="61">
                  <c:v>2.3221152467770796E-2</c:v>
                </c:pt>
                <c:pt idx="62">
                  <c:v>2.2689272594575857E-2</c:v>
                </c:pt>
                <c:pt idx="63">
                  <c:v>2.1927487716635899E-2</c:v>
                </c:pt>
                <c:pt idx="64">
                  <c:v>2.0978964702085164E-2</c:v>
                </c:pt>
                <c:pt idx="65">
                  <c:v>1.9884849531292593E-2</c:v>
                </c:pt>
                <c:pt idx="66">
                  <c:v>1.8685694909198254E-2</c:v>
                </c:pt>
                <c:pt idx="67">
                  <c:v>1.7424102872933799E-2</c:v>
                </c:pt>
                <c:pt idx="68">
                  <c:v>1.6147105860784446E-2</c:v>
                </c:pt>
                <c:pt idx="69">
                  <c:v>1.4807679712255295E-2</c:v>
                </c:pt>
                <c:pt idx="70">
                  <c:v>1.3539651726070412E-2</c:v>
                </c:pt>
                <c:pt idx="71">
                  <c:v>1.2394546910465076E-2</c:v>
                </c:pt>
                <c:pt idx="72">
                  <c:v>1.1415628775037368E-2</c:v>
                </c:pt>
                <c:pt idx="73">
                  <c:v>1.0635523400189119E-2</c:v>
                </c:pt>
                <c:pt idx="74">
                  <c:v>1.0077575893685735E-2</c:v>
                </c:pt>
                <c:pt idx="75">
                  <c:v>9.7599507141614417E-3</c:v>
                </c:pt>
                <c:pt idx="76">
                  <c:v>9.7000000000000003E-3</c:v>
                </c:pt>
                <c:pt idx="77">
                  <c:v>9.7000000000000003E-3</c:v>
                </c:pt>
                <c:pt idx="78">
                  <c:v>9.7000000000000003E-3</c:v>
                </c:pt>
                <c:pt idx="79">
                  <c:v>9.7000000000000003E-3</c:v>
                </c:pt>
              </c:numCache>
            </c:numRef>
          </c:val>
        </c:ser>
        <c:ser>
          <c:idx val="13"/>
          <c:order val="14"/>
          <c:tx>
            <c:strRef>
              <c:f>GRAPH!$P$1</c:f>
              <c:strCache>
                <c:ptCount val="1"/>
                <c:pt idx="0">
                  <c:v>86</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GRAPH!$P$2:$P$81</c:f>
              <c:numCache>
                <c:formatCode>General</c:formatCode>
                <c:ptCount val="80"/>
                <c:pt idx="0">
                  <c:v>2.6938799713033257E-3</c:v>
                </c:pt>
                <c:pt idx="1">
                  <c:v>1.5360672749252791E-3</c:v>
                </c:pt>
                <c:pt idx="2">
                  <c:v>3.8708913489149399E-4</c:v>
                </c:pt>
                <c:pt idx="3">
                  <c:v>-7.2224105218632317E-4</c:v>
                </c:pt>
                <c:pt idx="4">
                  <c:v>-1.7452583100991959E-3</c:v>
                </c:pt>
                <c:pt idx="5">
                  <c:v>-2.6150781489076014E-3</c:v>
                </c:pt>
                <c:pt idx="6">
                  <c:v>-3.2705841930733559E-3</c:v>
                </c:pt>
                <c:pt idx="7">
                  <c:v>-3.6654622156959693E-3</c:v>
                </c:pt>
                <c:pt idx="8">
                  <c:v>-3.7712715500659577E-3</c:v>
                </c:pt>
                <c:pt idx="9">
                  <c:v>-3.5693115712360779E-3</c:v>
                </c:pt>
                <c:pt idx="10">
                  <c:v>-3.0455435758522942E-3</c:v>
                </c:pt>
                <c:pt idx="11">
                  <c:v>-2.200063981053102E-3</c:v>
                </c:pt>
                <c:pt idx="12">
                  <c:v>-1.0530410773299526E-3</c:v>
                </c:pt>
                <c:pt idx="13">
                  <c:v>3.4395935033493252E-4</c:v>
                </c:pt>
                <c:pt idx="14">
                  <c:v>1.9222125091623576E-3</c:v>
                </c:pt>
                <c:pt idx="15">
                  <c:v>3.6234669671684205E-3</c:v>
                </c:pt>
                <c:pt idx="16">
                  <c:v>5.3873705954722295E-3</c:v>
                </c:pt>
                <c:pt idx="17">
                  <c:v>7.1520194330493281E-3</c:v>
                </c:pt>
                <c:pt idx="18">
                  <c:v>8.8567835893954561E-3</c:v>
                </c:pt>
                <c:pt idx="19">
                  <c:v>1.0430620831747617E-2</c:v>
                </c:pt>
                <c:pt idx="20">
                  <c:v>1.1807867028180485E-2</c:v>
                </c:pt>
                <c:pt idx="21">
                  <c:v>1.2925613732794994E-2</c:v>
                </c:pt>
                <c:pt idx="22">
                  <c:v>1.3711031698307452E-2</c:v>
                </c:pt>
                <c:pt idx="23">
                  <c:v>1.4094512827093952E-2</c:v>
                </c:pt>
                <c:pt idx="24">
                  <c:v>1.4025904993148597E-2</c:v>
                </c:pt>
                <c:pt idx="25">
                  <c:v>1.3500381239380133E-2</c:v>
                </c:pt>
                <c:pt idx="26">
                  <c:v>1.2564351060411427E-2</c:v>
                </c:pt>
                <c:pt idx="27">
                  <c:v>1.1294256681702031E-2</c:v>
                </c:pt>
                <c:pt idx="28">
                  <c:v>9.796116775433017E-3</c:v>
                </c:pt>
                <c:pt idx="29">
                  <c:v>8.1872267245580721E-3</c:v>
                </c:pt>
                <c:pt idx="30">
                  <c:v>6.5917921854656836E-3</c:v>
                </c:pt>
                <c:pt idx="31">
                  <c:v>5.1107287113287825E-3</c:v>
                </c:pt>
                <c:pt idx="32">
                  <c:v>3.8400610637348009E-3</c:v>
                </c:pt>
                <c:pt idx="33">
                  <c:v>2.8640563971235045E-3</c:v>
                </c:pt>
                <c:pt idx="34">
                  <c:v>2.2140152836436222E-3</c:v>
                </c:pt>
                <c:pt idx="35">
                  <c:v>1.8712993865853678E-3</c:v>
                </c:pt>
                <c:pt idx="36">
                  <c:v>1.7717118083431238E-3</c:v>
                </c:pt>
                <c:pt idx="37">
                  <c:v>1.8254778738218125E-3</c:v>
                </c:pt>
                <c:pt idx="38">
                  <c:v>1.9285524680502375E-3</c:v>
                </c:pt>
                <c:pt idx="39">
                  <c:v>1.997797195903539E-3</c:v>
                </c:pt>
                <c:pt idx="40">
                  <c:v>2.0116686094340253E-3</c:v>
                </c:pt>
                <c:pt idx="41">
                  <c:v>2.0074268248898575E-3</c:v>
                </c:pt>
                <c:pt idx="42">
                  <c:v>2.0614241879672868E-3</c:v>
                </c:pt>
                <c:pt idx="43">
                  <c:v>2.26450938610534E-3</c:v>
                </c:pt>
                <c:pt idx="44">
                  <c:v>2.6810003585486797E-3</c:v>
                </c:pt>
                <c:pt idx="45">
                  <c:v>3.3599767743668352E-3</c:v>
                </c:pt>
                <c:pt idx="46">
                  <c:v>4.3304623692138611E-3</c:v>
                </c:pt>
                <c:pt idx="47">
                  <c:v>5.6020060956829543E-3</c:v>
                </c:pt>
                <c:pt idx="48">
                  <c:v>7.1569090983358841E-3</c:v>
                </c:pt>
                <c:pt idx="49">
                  <c:v>8.9487916870290007E-3</c:v>
                </c:pt>
                <c:pt idx="50">
                  <c:v>1.0890444192978355E-2</c:v>
                </c:pt>
                <c:pt idx="51">
                  <c:v>1.2886443325570651E-2</c:v>
                </c:pt>
                <c:pt idx="52">
                  <c:v>1.4849938925908912E-2</c:v>
                </c:pt>
                <c:pt idx="53">
                  <c:v>1.6706993244651414E-2</c:v>
                </c:pt>
                <c:pt idx="54">
                  <c:v>1.8426309029521137E-2</c:v>
                </c:pt>
                <c:pt idx="55">
                  <c:v>2.0027455849736975E-2</c:v>
                </c:pt>
                <c:pt idx="56">
                  <c:v>2.1544791753981385E-2</c:v>
                </c:pt>
                <c:pt idx="57">
                  <c:v>2.2777439849514552E-2</c:v>
                </c:pt>
                <c:pt idx="58">
                  <c:v>2.3549659155270034E-2</c:v>
                </c:pt>
                <c:pt idx="59">
                  <c:v>2.3913782214020123E-2</c:v>
                </c:pt>
                <c:pt idx="60">
                  <c:v>2.3919157469501975E-2</c:v>
                </c:pt>
                <c:pt idx="61">
                  <c:v>2.3612365900853981E-2</c:v>
                </c:pt>
                <c:pt idx="62">
                  <c:v>2.3037946162284155E-2</c:v>
                </c:pt>
                <c:pt idx="63">
                  <c:v>2.2238439418234803E-2</c:v>
                </c:pt>
                <c:pt idx="64">
                  <c:v>2.1254265698075033E-2</c:v>
                </c:pt>
                <c:pt idx="65">
                  <c:v>2.0125064868178284E-2</c:v>
                </c:pt>
                <c:pt idx="66">
                  <c:v>1.8892499316808455E-2</c:v>
                </c:pt>
                <c:pt idx="67">
                  <c:v>1.7603148996070135E-2</c:v>
                </c:pt>
                <c:pt idx="68">
                  <c:v>1.6220416010659929E-2</c:v>
                </c:pt>
                <c:pt idx="69">
                  <c:v>1.4869714393432223E-2</c:v>
                </c:pt>
                <c:pt idx="70">
                  <c:v>1.3606047370495252E-2</c:v>
                </c:pt>
                <c:pt idx="71">
                  <c:v>1.2477050445009498E-2</c:v>
                </c:pt>
                <c:pt idx="72">
                  <c:v>1.1519479145067452E-2</c:v>
                </c:pt>
                <c:pt idx="73">
                  <c:v>1.0759518824875058E-2</c:v>
                </c:pt>
                <c:pt idx="74">
                  <c:v>1.0216425266357793E-2</c:v>
                </c:pt>
                <c:pt idx="75">
                  <c:v>9.9072322057409366E-3</c:v>
                </c:pt>
                <c:pt idx="76">
                  <c:v>9.8500000000000011E-3</c:v>
                </c:pt>
                <c:pt idx="77">
                  <c:v>9.8500000000000011E-3</c:v>
                </c:pt>
                <c:pt idx="78">
                  <c:v>9.8500000000000011E-3</c:v>
                </c:pt>
                <c:pt idx="79">
                  <c:v>9.8500000000000011E-3</c:v>
                </c:pt>
              </c:numCache>
            </c:numRef>
          </c:val>
        </c:ser>
        <c:ser>
          <c:idx val="14"/>
          <c:order val="15"/>
          <c:tx>
            <c:strRef>
              <c:f>GRAPH!$Q$1</c:f>
              <c:strCache>
                <c:ptCount val="1"/>
                <c:pt idx="0">
                  <c:v>85</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GRAPH!$Q$2:$Q$81</c:f>
              <c:numCache>
                <c:formatCode>General</c:formatCode>
                <c:ptCount val="80"/>
                <c:pt idx="0">
                  <c:v>3.9630808046645649E-3</c:v>
                </c:pt>
                <c:pt idx="1">
                  <c:v>2.7676801715957877E-3</c:v>
                </c:pt>
                <c:pt idx="2">
                  <c:v>1.5778882007434492E-3</c:v>
                </c:pt>
                <c:pt idx="3">
                  <c:v>4.1832197974378538E-4</c:v>
                </c:pt>
                <c:pt idx="4">
                  <c:v>-6.7115483866708736E-4</c:v>
                </c:pt>
                <c:pt idx="5">
                  <c:v>-1.6260144068396265E-3</c:v>
                </c:pt>
                <c:pt idx="6">
                  <c:v>-2.3849465227017141E-3</c:v>
                </c:pt>
                <c:pt idx="7">
                  <c:v>-2.8998705812000036E-3</c:v>
                </c:pt>
                <c:pt idx="8">
                  <c:v>-3.1396078266365812E-3</c:v>
                </c:pt>
                <c:pt idx="9">
                  <c:v>-3.0829991466612139E-3</c:v>
                </c:pt>
                <c:pt idx="10">
                  <c:v>-2.7134179266574687E-3</c:v>
                </c:pt>
                <c:pt idx="11">
                  <c:v>-2.0286451140625328E-3</c:v>
                </c:pt>
                <c:pt idx="12">
                  <c:v>-1.0424543786222706E-3</c:v>
                </c:pt>
                <c:pt idx="13">
                  <c:v>2.0274571040179712E-4</c:v>
                </c:pt>
                <c:pt idx="14">
                  <c:v>1.6481258781002595E-3</c:v>
                </c:pt>
                <c:pt idx="15">
                  <c:v>3.2466290114991914E-3</c:v>
                </c:pt>
                <c:pt idx="16">
                  <c:v>4.9467797237683353E-3</c:v>
                </c:pt>
                <c:pt idx="17">
                  <c:v>6.692123619016499E-3</c:v>
                </c:pt>
                <c:pt idx="18">
                  <c:v>8.4232709760000413E-3</c:v>
                </c:pt>
                <c:pt idx="19">
                  <c:v>1.0061359914441459E-2</c:v>
                </c:pt>
                <c:pt idx="20">
                  <c:v>1.1528498956457578E-2</c:v>
                </c:pt>
                <c:pt idx="21">
                  <c:v>1.2748103388572907E-2</c:v>
                </c:pt>
                <c:pt idx="22">
                  <c:v>1.3631452918543396E-2</c:v>
                </c:pt>
                <c:pt idx="23">
                  <c:v>1.4092156481235518E-2</c:v>
                </c:pt>
                <c:pt idx="24">
                  <c:v>1.4067022062254408E-2</c:v>
                </c:pt>
                <c:pt idx="25">
                  <c:v>1.3547816691890535E-2</c:v>
                </c:pt>
                <c:pt idx="26">
                  <c:v>1.2586937681178467E-2</c:v>
                </c:pt>
                <c:pt idx="27">
                  <c:v>1.1274116817401647E-2</c:v>
                </c:pt>
                <c:pt idx="28">
                  <c:v>9.7329312240839183E-3</c:v>
                </c:pt>
                <c:pt idx="29">
                  <c:v>8.098732371394024E-3</c:v>
                </c:pt>
                <c:pt idx="30">
                  <c:v>6.5129002007313641E-3</c:v>
                </c:pt>
                <c:pt idx="31">
                  <c:v>5.0878107222149804E-3</c:v>
                </c:pt>
                <c:pt idx="32">
                  <c:v>3.9255188227621529E-3</c:v>
                </c:pt>
                <c:pt idx="33">
                  <c:v>3.1102953891261054E-3</c:v>
                </c:pt>
                <c:pt idx="34">
                  <c:v>2.6643088713576013E-3</c:v>
                </c:pt>
                <c:pt idx="35">
                  <c:v>2.5536892350216389E-3</c:v>
                </c:pt>
                <c:pt idx="36">
                  <c:v>2.6925303622956642E-3</c:v>
                </c:pt>
                <c:pt idx="37">
                  <c:v>2.9678849132154239E-3</c:v>
                </c:pt>
                <c:pt idx="38">
                  <c:v>3.2551318484626002E-3</c:v>
                </c:pt>
                <c:pt idx="39">
                  <c:v>3.4569458919181395E-3</c:v>
                </c:pt>
                <c:pt idx="40">
                  <c:v>3.5475268057947318E-3</c:v>
                </c:pt>
                <c:pt idx="41">
                  <c:v>3.5685818981279205E-3</c:v>
                </c:pt>
                <c:pt idx="42">
                  <c:v>3.6073168197444661E-3</c:v>
                </c:pt>
                <c:pt idx="43">
                  <c:v>3.7694978728436412E-3</c:v>
                </c:pt>
                <c:pt idx="44">
                  <c:v>4.1312122737643397E-3</c:v>
                </c:pt>
                <c:pt idx="45">
                  <c:v>4.7521442979409079E-3</c:v>
                </c:pt>
                <c:pt idx="46">
                  <c:v>5.6693850390446832E-3</c:v>
                </c:pt>
                <c:pt idx="47">
                  <c:v>6.8969048720669557E-3</c:v>
                </c:pt>
                <c:pt idx="48">
                  <c:v>8.4173728810962301E-3</c:v>
                </c:pt>
                <c:pt idx="49">
                  <c:v>1.0179328077226213E-2</c:v>
                </c:pt>
                <c:pt idx="50">
                  <c:v>1.2086019213827903E-2</c:v>
                </c:pt>
                <c:pt idx="51">
                  <c:v>1.4034872127401288E-2</c:v>
                </c:pt>
                <c:pt idx="52">
                  <c:v>1.593492366705751E-2</c:v>
                </c:pt>
                <c:pt idx="53">
                  <c:v>1.7711418829483017E-2</c:v>
                </c:pt>
                <c:pt idx="54">
                  <c:v>1.9336099127818529E-2</c:v>
                </c:pt>
                <c:pt idx="55">
                  <c:v>2.0835418342341261E-2</c:v>
                </c:pt>
                <c:pt idx="56">
                  <c:v>2.2248945163167444E-2</c:v>
                </c:pt>
                <c:pt idx="57">
                  <c:v>2.3391139850954298E-2</c:v>
                </c:pt>
                <c:pt idx="58">
                  <c:v>2.4088821891842589E-2</c:v>
                </c:pt>
                <c:pt idx="59">
                  <c:v>2.4390968215509207E-2</c:v>
                </c:pt>
                <c:pt idx="60">
                  <c:v>2.4343635290709771E-2</c:v>
                </c:pt>
                <c:pt idx="61">
                  <c:v>2.3990722033512896E-2</c:v>
                </c:pt>
                <c:pt idx="62">
                  <c:v>2.3374118285815169E-2</c:v>
                </c:pt>
                <c:pt idx="63">
                  <c:v>2.2533527088131548E-2</c:v>
                </c:pt>
                <c:pt idx="64">
                  <c:v>2.1507676998960182E-2</c:v>
                </c:pt>
                <c:pt idx="65">
                  <c:v>2.0337210422173103E-2</c:v>
                </c:pt>
                <c:pt idx="66">
                  <c:v>1.9068033975312187E-2</c:v>
                </c:pt>
                <c:pt idx="67">
                  <c:v>1.7674033930517405E-2</c:v>
                </c:pt>
                <c:pt idx="68">
                  <c:v>1.6271823102734423E-2</c:v>
                </c:pt>
                <c:pt idx="69">
                  <c:v>1.4919610130375491E-2</c:v>
                </c:pt>
                <c:pt idx="70">
                  <c:v>1.3669372828718778E-2</c:v>
                </c:pt>
                <c:pt idx="71">
                  <c:v>1.2562258746791476E-2</c:v>
                </c:pt>
                <c:pt idx="72">
                  <c:v>1.162778460069719E-2</c:v>
                </c:pt>
                <c:pt idx="73">
                  <c:v>1.0886858658193825E-2</c:v>
                </c:pt>
                <c:pt idx="74">
                  <c:v>1.0356588257989442E-2</c:v>
                </c:pt>
                <c:pt idx="75">
                  <c:v>1.0054599730878435E-2</c:v>
                </c:pt>
                <c:pt idx="76">
                  <c:v>0.01</c:v>
                </c:pt>
                <c:pt idx="77">
                  <c:v>0.01</c:v>
                </c:pt>
                <c:pt idx="78">
                  <c:v>0.01</c:v>
                </c:pt>
                <c:pt idx="79">
                  <c:v>0.01</c:v>
                </c:pt>
              </c:numCache>
            </c:numRef>
          </c:val>
        </c:ser>
        <c:ser>
          <c:idx val="15"/>
          <c:order val="16"/>
          <c:tx>
            <c:strRef>
              <c:f>GRAPH!$R$1</c:f>
              <c:strCache>
                <c:ptCount val="1"/>
                <c:pt idx="0">
                  <c:v>84</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GRAPH!$R$2:$R$81</c:f>
              <c:numCache>
                <c:formatCode>General</c:formatCode>
                <c:ptCount val="80"/>
                <c:pt idx="0">
                  <c:v>5.0641942957642128E-3</c:v>
                </c:pt>
                <c:pt idx="1">
                  <c:v>3.8595030461089364E-3</c:v>
                </c:pt>
                <c:pt idx="2">
                  <c:v>2.6571945336192337E-3</c:v>
                </c:pt>
                <c:pt idx="3">
                  <c:v>1.4742434275726302E-3</c:v>
                </c:pt>
                <c:pt idx="4">
                  <c:v>3.4211511008042095E-4</c:v>
                </c:pt>
                <c:pt idx="5">
                  <c:v>-6.7836682305655316E-4</c:v>
                </c:pt>
                <c:pt idx="6">
                  <c:v>-1.5265138370743614E-3</c:v>
                </c:pt>
                <c:pt idx="7">
                  <c:v>-2.1524737151854545E-3</c:v>
                </c:pt>
                <c:pt idx="8">
                  <c:v>-2.5211851217827874E-3</c:v>
                </c:pt>
                <c:pt idx="9">
                  <c:v>-2.6081979250349718E-3</c:v>
                </c:pt>
                <c:pt idx="10">
                  <c:v>-2.3941809446859086E-3</c:v>
                </c:pt>
                <c:pt idx="11">
                  <c:v>-1.8754667971210282E-3</c:v>
                </c:pt>
                <c:pt idx="12">
                  <c:v>-1.0585026555423038E-3</c:v>
                </c:pt>
                <c:pt idx="13">
                  <c:v>2.6593764506310791E-5</c:v>
                </c:pt>
                <c:pt idx="14">
                  <c:v>1.3331995297649613E-3</c:v>
                </c:pt>
                <c:pt idx="15">
                  <c:v>2.8259445265987893E-3</c:v>
                </c:pt>
                <c:pt idx="16">
                  <c:v>4.4620555187173672E-3</c:v>
                </c:pt>
                <c:pt idx="17">
                  <c:v>6.1904898911677719E-3</c:v>
                </c:pt>
                <c:pt idx="18">
                  <c:v>7.9532778017158412E-3</c:v>
                </c:pt>
                <c:pt idx="19">
                  <c:v>9.6619403282296457E-3</c:v>
                </c:pt>
                <c:pt idx="20">
                  <c:v>1.1224345578044748E-2</c:v>
                </c:pt>
                <c:pt idx="21">
                  <c:v>1.2549848338455183E-2</c:v>
                </c:pt>
                <c:pt idx="22">
                  <c:v>1.353469125659168E-2</c:v>
                </c:pt>
                <c:pt idx="23">
                  <c:v>1.4075443458721582E-2</c:v>
                </c:pt>
                <c:pt idx="24">
                  <c:v>1.4095760818822023E-2</c:v>
                </c:pt>
                <c:pt idx="25">
                  <c:v>1.3584726126558588E-2</c:v>
                </c:pt>
                <c:pt idx="26">
                  <c:v>1.2600870127739805E-2</c:v>
                </c:pt>
                <c:pt idx="27">
                  <c:v>1.1247810718460372E-2</c:v>
                </c:pt>
                <c:pt idx="28">
                  <c:v>9.6670323417066273E-3</c:v>
                </c:pt>
                <c:pt idx="29">
                  <c:v>8.0121625201041713E-3</c:v>
                </c:pt>
                <c:pt idx="30">
                  <c:v>6.441880873270911E-3</c:v>
                </c:pt>
                <c:pt idx="31">
                  <c:v>5.0808028931763616E-3</c:v>
                </c:pt>
                <c:pt idx="32">
                  <c:v>4.0367364571092246E-3</c:v>
                </c:pt>
                <c:pt idx="33">
                  <c:v>3.3928182887843494E-3</c:v>
                </c:pt>
                <c:pt idx="34">
                  <c:v>3.1606142267919246E-3</c:v>
                </c:pt>
                <c:pt idx="35">
                  <c:v>3.2899710485995159E-3</c:v>
                </c:pt>
                <c:pt idx="36">
                  <c:v>3.6714346370793072E-3</c:v>
                </c:pt>
                <c:pt idx="37">
                  <c:v>4.1677998120673854E-3</c:v>
                </c:pt>
                <c:pt idx="38">
                  <c:v>4.6343699993915966E-3</c:v>
                </c:pt>
                <c:pt idx="39">
                  <c:v>4.9602183028866209E-3</c:v>
                </c:pt>
                <c:pt idx="40">
                  <c:v>5.1156058424931539E-3</c:v>
                </c:pt>
                <c:pt idx="41">
                  <c:v>5.1468726477377214E-3</c:v>
                </c:pt>
                <c:pt idx="42">
                  <c:v>5.1530626319040707E-3</c:v>
                </c:pt>
                <c:pt idx="43">
                  <c:v>5.2560201933128381E-3</c:v>
                </c:pt>
                <c:pt idx="44">
                  <c:v>5.5449721589696521E-3</c:v>
                </c:pt>
                <c:pt idx="45">
                  <c:v>6.0909352369122871E-3</c:v>
                </c:pt>
                <c:pt idx="46">
                  <c:v>6.939652207492486E-3</c:v>
                </c:pt>
                <c:pt idx="47">
                  <c:v>8.1095935039798839E-3</c:v>
                </c:pt>
                <c:pt idx="48">
                  <c:v>9.5843628980680773E-3</c:v>
                </c:pt>
                <c:pt idx="49">
                  <c:v>1.1307309109152675E-2</c:v>
                </c:pt>
                <c:pt idx="50">
                  <c:v>1.3173052853543421E-2</c:v>
                </c:pt>
                <c:pt idx="51">
                  <c:v>1.5073187243789143E-2</c:v>
                </c:pt>
                <c:pt idx="52">
                  <c:v>1.6913282514735672E-2</c:v>
                </c:pt>
                <c:pt idx="53">
                  <c:v>1.8618065345929691E-2</c:v>
                </c:pt>
                <c:pt idx="54">
                  <c:v>2.0161552023288287E-2</c:v>
                </c:pt>
                <c:pt idx="55">
                  <c:v>2.1576339378182374E-2</c:v>
                </c:pt>
                <c:pt idx="56">
                  <c:v>2.2905347497276241E-2</c:v>
                </c:pt>
                <c:pt idx="57">
                  <c:v>2.3973905610351662E-2</c:v>
                </c:pt>
                <c:pt idx="58">
                  <c:v>2.4608418725478712E-2</c:v>
                </c:pt>
                <c:pt idx="59">
                  <c:v>2.4854537358350352E-2</c:v>
                </c:pt>
                <c:pt idx="60">
                  <c:v>2.4755620602565712E-2</c:v>
                </c:pt>
                <c:pt idx="61">
                  <c:v>2.4353028175484223E-2</c:v>
                </c:pt>
                <c:pt idx="62">
                  <c:v>2.3685913293583445E-2</c:v>
                </c:pt>
                <c:pt idx="63">
                  <c:v>2.279226614728878E-2</c:v>
                </c:pt>
                <c:pt idx="64">
                  <c:v>2.1711808057901287E-2</c:v>
                </c:pt>
                <c:pt idx="65">
                  <c:v>2.0489726261212891E-2</c:v>
                </c:pt>
                <c:pt idx="66">
                  <c:v>1.9110397221176981E-2</c:v>
                </c:pt>
                <c:pt idx="67">
                  <c:v>1.7681574937263803E-2</c:v>
                </c:pt>
                <c:pt idx="68">
                  <c:v>1.6264495062907967E-2</c:v>
                </c:pt>
                <c:pt idx="69">
                  <c:v>1.4915521900910163E-2</c:v>
                </c:pt>
                <c:pt idx="70">
                  <c:v>1.3680528375536438E-2</c:v>
                </c:pt>
                <c:pt idx="71">
                  <c:v>1.2592940869551322E-2</c:v>
                </c:pt>
                <c:pt idx="72">
                  <c:v>1.1675999779637899E-2</c:v>
                </c:pt>
                <c:pt idx="73">
                  <c:v>1.0947441265082299E-2</c:v>
                </c:pt>
                <c:pt idx="74">
                  <c:v>1.0424591971389481E-2</c:v>
                </c:pt>
                <c:pt idx="75">
                  <c:v>1.0127241398093591E-2</c:v>
                </c:pt>
                <c:pt idx="76">
                  <c:v>0.01</c:v>
                </c:pt>
                <c:pt idx="77">
                  <c:v>0.01</c:v>
                </c:pt>
                <c:pt idx="78">
                  <c:v>0.01</c:v>
                </c:pt>
                <c:pt idx="79">
                  <c:v>0.01</c:v>
                </c:pt>
              </c:numCache>
            </c:numRef>
          </c:val>
        </c:ser>
        <c:ser>
          <c:idx val="16"/>
          <c:order val="17"/>
          <c:tx>
            <c:strRef>
              <c:f>GRAPH!$S$1</c:f>
              <c:strCache>
                <c:ptCount val="1"/>
                <c:pt idx="0">
                  <c:v>83</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GRAPH!$S$2:$S$81</c:f>
              <c:numCache>
                <c:formatCode>General</c:formatCode>
                <c:ptCount val="80"/>
                <c:pt idx="0">
                  <c:v>6.0373275394046688E-3</c:v>
                </c:pt>
                <c:pt idx="1">
                  <c:v>4.8364725425640298E-3</c:v>
                </c:pt>
                <c:pt idx="2">
                  <c:v>3.6350980605652783E-3</c:v>
                </c:pt>
                <c:pt idx="3">
                  <c:v>2.4422666828246564E-3</c:v>
                </c:pt>
                <c:pt idx="4">
                  <c:v>1.2807969952941534E-3</c:v>
                </c:pt>
                <c:pt idx="5">
                  <c:v>2.0705033165568931E-4</c:v>
                </c:pt>
                <c:pt idx="6">
                  <c:v>-7.1991594124432012E-4</c:v>
                </c:pt>
                <c:pt idx="7">
                  <c:v>-1.4495045800599904E-3</c:v>
                </c:pt>
                <c:pt idx="8">
                  <c:v>-1.9429035710607501E-3</c:v>
                </c:pt>
                <c:pt idx="9">
                  <c:v>-2.1721018204228226E-3</c:v>
                </c:pt>
                <c:pt idx="10">
                  <c:v>-2.1144162548005774E-3</c:v>
                </c:pt>
                <c:pt idx="11">
                  <c:v>-1.7642608794916637E-3</c:v>
                </c:pt>
                <c:pt idx="12">
                  <c:v>-1.1192503817729627E-3</c:v>
                </c:pt>
                <c:pt idx="13">
                  <c:v>-1.9479619809703586E-4</c:v>
                </c:pt>
                <c:pt idx="14">
                  <c:v>9.7576981813274344E-4</c:v>
                </c:pt>
                <c:pt idx="15">
                  <c:v>2.3679921739379051E-3</c:v>
                </c:pt>
                <c:pt idx="16">
                  <c:v>3.9464557061705818E-3</c:v>
                </c:pt>
                <c:pt idx="17">
                  <c:v>5.6643474344006961E-3</c:v>
                </c:pt>
                <c:pt idx="18">
                  <c:v>7.46464814853387E-3</c:v>
                </c:pt>
                <c:pt idx="19">
                  <c:v>9.2480862458164115E-3</c:v>
                </c:pt>
                <c:pt idx="20">
                  <c:v>1.090756993453712E-2</c:v>
                </c:pt>
                <c:pt idx="21">
                  <c:v>1.2339069702847705E-2</c:v>
                </c:pt>
                <c:pt idx="22">
                  <c:v>1.3425188436631985E-2</c:v>
                </c:pt>
                <c:pt idx="23">
                  <c:v>1.4045913803092502E-2</c:v>
                </c:pt>
                <c:pt idx="24">
                  <c:v>1.4112403932106221E-2</c:v>
                </c:pt>
                <c:pt idx="25">
                  <c:v>1.3611884739468283E-2</c:v>
                </c:pt>
                <c:pt idx="26">
                  <c:v>1.2609141239901533E-2</c:v>
                </c:pt>
                <c:pt idx="27">
                  <c:v>1.1221599631499601E-2</c:v>
                </c:pt>
                <c:pt idx="28">
                  <c:v>9.6080875047851455E-3</c:v>
                </c:pt>
                <c:pt idx="29">
                  <c:v>7.9400256911641431E-3</c:v>
                </c:pt>
                <c:pt idx="30">
                  <c:v>6.3928952446508092E-3</c:v>
                </c:pt>
                <c:pt idx="31">
                  <c:v>5.1038658992441643E-3</c:v>
                </c:pt>
                <c:pt idx="32">
                  <c:v>4.1862195452622153E-3</c:v>
                </c:pt>
                <c:pt idx="33">
                  <c:v>3.721250972441581E-3</c:v>
                </c:pt>
                <c:pt idx="34">
                  <c:v>3.7086832182019469E-3</c:v>
                </c:pt>
                <c:pt idx="35">
                  <c:v>4.0812550422960614E-3</c:v>
                </c:pt>
                <c:pt idx="36">
                  <c:v>4.7046815456313062E-3</c:v>
                </c:pt>
                <c:pt idx="37">
                  <c:v>5.4166208242509839E-3</c:v>
                </c:pt>
                <c:pt idx="38">
                  <c:v>6.0528477534085301E-3</c:v>
                </c:pt>
                <c:pt idx="39">
                  <c:v>6.4894383445227577E-3</c:v>
                </c:pt>
                <c:pt idx="40">
                  <c:v>6.6935367336566909E-3</c:v>
                </c:pt>
                <c:pt idx="41">
                  <c:v>6.7170233408443414E-3</c:v>
                </c:pt>
                <c:pt idx="42">
                  <c:v>6.6722709924585955E-3</c:v>
                </c:pt>
                <c:pt idx="43">
                  <c:v>6.6982518919822542E-3</c:v>
                </c:pt>
                <c:pt idx="44">
                  <c:v>6.8982686536525062E-3</c:v>
                </c:pt>
                <c:pt idx="45">
                  <c:v>7.354923780227729E-3</c:v>
                </c:pt>
                <c:pt idx="46">
                  <c:v>8.1226211732018383E-3</c:v>
                </c:pt>
                <c:pt idx="47">
                  <c:v>9.2240971079351475E-3</c:v>
                </c:pt>
                <c:pt idx="48">
                  <c:v>1.064455969383904E-2</c:v>
                </c:pt>
                <c:pt idx="49">
                  <c:v>1.2322735561560827E-2</c:v>
                </c:pt>
                <c:pt idx="50">
                  <c:v>1.4146263404753334E-2</c:v>
                </c:pt>
                <c:pt idx="51">
                  <c:v>1.6002247719871576E-2</c:v>
                </c:pt>
                <c:pt idx="52">
                  <c:v>1.7792820133016529E-2</c:v>
                </c:pt>
                <c:pt idx="53">
                  <c:v>1.9441191558766224E-2</c:v>
                </c:pt>
                <c:pt idx="54">
                  <c:v>2.0921334678369763E-2</c:v>
                </c:pt>
                <c:pt idx="55">
                  <c:v>2.2270163056880121E-2</c:v>
                </c:pt>
                <c:pt idx="56">
                  <c:v>2.3532343294531133E-2</c:v>
                </c:pt>
                <c:pt idx="57">
                  <c:v>2.4541085447408715E-2</c:v>
                </c:pt>
                <c:pt idx="58">
                  <c:v>2.5121319480107818E-2</c:v>
                </c:pt>
                <c:pt idx="59">
                  <c:v>2.5315851127693648E-2</c:v>
                </c:pt>
                <c:pt idx="60">
                  <c:v>2.5165522187064117E-2</c:v>
                </c:pt>
                <c:pt idx="61">
                  <c:v>2.4709005607351932E-2</c:v>
                </c:pt>
                <c:pt idx="62">
                  <c:v>2.3983641749028208E-2</c:v>
                </c:pt>
                <c:pt idx="63">
                  <c:v>2.3028253179193672E-2</c:v>
                </c:pt>
                <c:pt idx="64">
                  <c:v>2.18871806951026E-2</c:v>
                </c:pt>
                <c:pt idx="65">
                  <c:v>2.0554989288214733E-2</c:v>
                </c:pt>
                <c:pt idx="66">
                  <c:v>1.9130591088635317E-2</c:v>
                </c:pt>
                <c:pt idx="67">
                  <c:v>1.7677908965031651E-2</c:v>
                </c:pt>
                <c:pt idx="68">
                  <c:v>1.6257555929186034E-2</c:v>
                </c:pt>
                <c:pt idx="69">
                  <c:v>1.4920278605172352E-2</c:v>
                </c:pt>
                <c:pt idx="70">
                  <c:v>1.3703822725690193E-2</c:v>
                </c:pt>
                <c:pt idx="71">
                  <c:v>1.2634303129196866E-2</c:v>
                </c:pt>
                <c:pt idx="72">
                  <c:v>1.1730547416310591E-2</c:v>
                </c:pt>
                <c:pt idx="73">
                  <c:v>1.1009681204707383E-2</c:v>
                </c:pt>
                <c:pt idx="74">
                  <c:v>1.049160544331024E-2</c:v>
                </c:pt>
                <c:pt idx="75">
                  <c:v>1.012454403560393E-2</c:v>
                </c:pt>
                <c:pt idx="76">
                  <c:v>0.01</c:v>
                </c:pt>
                <c:pt idx="77">
                  <c:v>0.01</c:v>
                </c:pt>
                <c:pt idx="78">
                  <c:v>0.01</c:v>
                </c:pt>
                <c:pt idx="79">
                  <c:v>0.01</c:v>
                </c:pt>
              </c:numCache>
            </c:numRef>
          </c:val>
        </c:ser>
        <c:ser>
          <c:idx val="17"/>
          <c:order val="18"/>
          <c:tx>
            <c:strRef>
              <c:f>GRAPH!$T$1</c:f>
              <c:strCache>
                <c:ptCount val="1"/>
                <c:pt idx="0">
                  <c:v>82</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GRAPH!$T$2:$T$81</c:f>
              <c:numCache>
                <c:formatCode>General</c:formatCode>
                <c:ptCount val="80"/>
                <c:pt idx="0">
                  <c:v>6.9215169495097095E-3</c:v>
                </c:pt>
                <c:pt idx="1">
                  <c:v>5.7215592825976547E-3</c:v>
                </c:pt>
                <c:pt idx="2">
                  <c:v>4.5187102333222873E-3</c:v>
                </c:pt>
                <c:pt idx="3">
                  <c:v>3.3153280049759148E-3</c:v>
                </c:pt>
                <c:pt idx="4">
                  <c:v>2.1269386030170478E-3</c:v>
                </c:pt>
                <c:pt idx="5">
                  <c:v>1.0057047084536253E-3</c:v>
                </c:pt>
                <c:pt idx="6">
                  <c:v>7.7366477460039107E-6</c:v>
                </c:pt>
                <c:pt idx="7">
                  <c:v>-8.1785861190852849E-4</c:v>
                </c:pt>
                <c:pt idx="8">
                  <c:v>-1.4305812414447949E-3</c:v>
                </c:pt>
                <c:pt idx="9">
                  <c:v>-1.7995650016140452E-3</c:v>
                </c:pt>
                <c:pt idx="10">
                  <c:v>-1.8976373046069028E-3</c:v>
                </c:pt>
                <c:pt idx="11">
                  <c:v>-1.7149614656459811E-3</c:v>
                </c:pt>
                <c:pt idx="12">
                  <c:v>-1.2380873774546775E-3</c:v>
                </c:pt>
                <c:pt idx="13">
                  <c:v>-4.6668384218362391E-4</c:v>
                </c:pt>
                <c:pt idx="14">
                  <c:v>5.7878266533706313E-4</c:v>
                </c:pt>
                <c:pt idx="15">
                  <c:v>1.8831338545993725E-3</c:v>
                </c:pt>
                <c:pt idx="16">
                  <c:v>3.4161748811404324E-3</c:v>
                </c:pt>
                <c:pt idx="17">
                  <c:v>5.1330982132360425E-3</c:v>
                </c:pt>
                <c:pt idx="18">
                  <c:v>6.9762586724354536E-3</c:v>
                </c:pt>
                <c:pt idx="19">
                  <c:v>8.8355488707102525E-3</c:v>
                </c:pt>
                <c:pt idx="20">
                  <c:v>1.0590073162798475E-2</c:v>
                </c:pt>
                <c:pt idx="21">
                  <c:v>1.2123954202706511E-2</c:v>
                </c:pt>
                <c:pt idx="22">
                  <c:v>1.3307615812682805E-2</c:v>
                </c:pt>
                <c:pt idx="23">
                  <c:v>1.4005683859137918E-2</c:v>
                </c:pt>
                <c:pt idx="24">
                  <c:v>1.4117984736343625E-2</c:v>
                </c:pt>
                <c:pt idx="25">
                  <c:v>1.363096466135727E-2</c:v>
                </c:pt>
                <c:pt idx="26">
                  <c:v>1.2615883749003354E-2</c:v>
                </c:pt>
                <c:pt idx="27">
                  <c:v>1.1203080677365751E-2</c:v>
                </c:pt>
                <c:pt idx="28">
                  <c:v>9.5672048151989042E-3</c:v>
                </c:pt>
                <c:pt idx="29">
                  <c:v>7.8963010341970286E-3</c:v>
                </c:pt>
                <c:pt idx="30">
                  <c:v>6.3817465830710018E-3</c:v>
                </c:pt>
                <c:pt idx="31">
                  <c:v>5.1727132598810011E-3</c:v>
                </c:pt>
                <c:pt idx="32">
                  <c:v>4.3876841080138229E-3</c:v>
                </c:pt>
                <c:pt idx="33">
                  <c:v>4.1058260881706721E-3</c:v>
                </c:pt>
                <c:pt idx="34">
                  <c:v>4.3141980263005086E-3</c:v>
                </c:pt>
                <c:pt idx="35">
                  <c:v>4.9276502207320494E-3</c:v>
                </c:pt>
                <c:pt idx="36">
                  <c:v>5.7866477860408772E-3</c:v>
                </c:pt>
                <c:pt idx="37">
                  <c:v>6.7035149728740251E-3</c:v>
                </c:pt>
                <c:pt idx="38">
                  <c:v>7.4944642244684223E-3</c:v>
                </c:pt>
                <c:pt idx="39">
                  <c:v>8.0232138970528499E-3</c:v>
                </c:pt>
                <c:pt idx="40">
                  <c:v>8.2552458188810407E-3</c:v>
                </c:pt>
                <c:pt idx="41">
                  <c:v>8.2499071326919138E-3</c:v>
                </c:pt>
                <c:pt idx="42">
                  <c:v>8.1349331446545214E-3</c:v>
                </c:pt>
                <c:pt idx="43">
                  <c:v>8.0674940139624507E-3</c:v>
                </c:pt>
                <c:pt idx="44">
                  <c:v>8.1650993988703346E-3</c:v>
                </c:pt>
                <c:pt idx="45">
                  <c:v>8.5218741427520728E-3</c:v>
                </c:pt>
                <c:pt idx="46">
                  <c:v>9.2002893533401631E-3</c:v>
                </c:pt>
                <c:pt idx="47">
                  <c:v>1.022680034805945E-2</c:v>
                </c:pt>
                <c:pt idx="48">
                  <c:v>1.1588583745491321E-2</c:v>
                </c:pt>
                <c:pt idx="49">
                  <c:v>1.3221052341621631E-2</c:v>
                </c:pt>
                <c:pt idx="50">
                  <c:v>1.500685640724142E-2</c:v>
                </c:pt>
                <c:pt idx="51">
                  <c:v>1.6829750554013145E-2</c:v>
                </c:pt>
                <c:pt idx="52">
                  <c:v>1.8587765244799881E-2</c:v>
                </c:pt>
                <c:pt idx="53">
                  <c:v>2.0200062144568709E-2</c:v>
                </c:pt>
                <c:pt idx="54">
                  <c:v>2.1636900566709971E-2</c:v>
                </c:pt>
                <c:pt idx="55">
                  <c:v>2.293634455807203E-2</c:v>
                </c:pt>
                <c:pt idx="56">
                  <c:v>2.4143978111648923E-2</c:v>
                </c:pt>
                <c:pt idx="57">
                  <c:v>2.510059651036424E-2</c:v>
                </c:pt>
                <c:pt idx="58">
                  <c:v>2.5629736442939616E-2</c:v>
                </c:pt>
                <c:pt idx="59">
                  <c:v>2.5771705696256579E-2</c:v>
                </c:pt>
                <c:pt idx="60">
                  <c:v>2.5564749600973772E-2</c:v>
                </c:pt>
                <c:pt idx="61">
                  <c:v>2.5045643524344824E-2</c:v>
                </c:pt>
                <c:pt idx="62">
                  <c:v>2.4252337734492972E-2</c:v>
                </c:pt>
                <c:pt idx="63">
                  <c:v>2.322819922404909E-2</c:v>
                </c:pt>
                <c:pt idx="64">
                  <c:v>2.1977452859297586E-2</c:v>
                </c:pt>
                <c:pt idx="65">
                  <c:v>2.0590341091068623E-2</c:v>
                </c:pt>
                <c:pt idx="66">
                  <c:v>1.9133053501266976E-2</c:v>
                </c:pt>
                <c:pt idx="67">
                  <c:v>1.7670212778472319E-2</c:v>
                </c:pt>
                <c:pt idx="68">
                  <c:v>1.6257483241702644E-2</c:v>
                </c:pt>
                <c:pt idx="69">
                  <c:v>1.4937251735680022E-2</c:v>
                </c:pt>
                <c:pt idx="70">
                  <c:v>1.3738993223543765E-2</c:v>
                </c:pt>
                <c:pt idx="71">
                  <c:v>1.2683077470959377E-2</c:v>
                </c:pt>
                <c:pt idx="72">
                  <c:v>1.1786572742105676E-2</c:v>
                </c:pt>
                <c:pt idx="73">
                  <c:v>1.1069026988067531E-2</c:v>
                </c:pt>
                <c:pt idx="74">
                  <c:v>1.0481996147450011E-2</c:v>
                </c:pt>
                <c:pt idx="75">
                  <c:v>1.0120224059001499E-2</c:v>
                </c:pt>
                <c:pt idx="76">
                  <c:v>0.01</c:v>
                </c:pt>
                <c:pt idx="77">
                  <c:v>0.01</c:v>
                </c:pt>
                <c:pt idx="78">
                  <c:v>0.01</c:v>
                </c:pt>
                <c:pt idx="79">
                  <c:v>0.01</c:v>
                </c:pt>
              </c:numCache>
            </c:numRef>
          </c:val>
        </c:ser>
        <c:ser>
          <c:idx val="18"/>
          <c:order val="19"/>
          <c:tx>
            <c:strRef>
              <c:f>GRAPH!$U$1</c:f>
              <c:strCache>
                <c:ptCount val="1"/>
                <c:pt idx="0">
                  <c:v>81</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GRAPH!$U$2:$U$81</c:f>
              <c:numCache>
                <c:formatCode>General</c:formatCode>
                <c:ptCount val="80"/>
                <c:pt idx="0">
                  <c:v>7.7452011664468356E-3</c:v>
                </c:pt>
                <c:pt idx="1">
                  <c:v>6.5292338087608037E-3</c:v>
                </c:pt>
                <c:pt idx="2">
                  <c:v>5.3085998270346879E-3</c:v>
                </c:pt>
                <c:pt idx="3">
                  <c:v>4.0816721291273561E-3</c:v>
                </c:pt>
                <c:pt idx="4">
                  <c:v>2.8595082430131757E-3</c:v>
                </c:pt>
                <c:pt idx="5">
                  <c:v>1.6914882202241355E-3</c:v>
                </c:pt>
                <c:pt idx="6">
                  <c:v>6.2928222437497183E-4</c:v>
                </c:pt>
                <c:pt idx="7">
                  <c:v>-2.827152646860398E-4</c:v>
                </c:pt>
                <c:pt idx="8">
                  <c:v>-1.006135649219031E-3</c:v>
                </c:pt>
                <c:pt idx="9">
                  <c:v>-1.5093048639069906E-3</c:v>
                </c:pt>
                <c:pt idx="10">
                  <c:v>-1.7593745414423712E-3</c:v>
                </c:pt>
                <c:pt idx="11">
                  <c:v>-1.738448224033684E-3</c:v>
                </c:pt>
                <c:pt idx="12">
                  <c:v>-1.4192216261548207E-3</c:v>
                </c:pt>
                <c:pt idx="13">
                  <c:v>-7.8613837355101523E-4</c:v>
                </c:pt>
                <c:pt idx="14">
                  <c:v>1.5120744647145745E-4</c:v>
                </c:pt>
                <c:pt idx="15">
                  <c:v>1.3852178264359694E-3</c:v>
                </c:pt>
                <c:pt idx="16">
                  <c:v>2.8885842510535387E-3</c:v>
                </c:pt>
                <c:pt idx="17">
                  <c:v>4.6156743341086992E-3</c:v>
                </c:pt>
                <c:pt idx="18">
                  <c:v>6.5056506383911472E-3</c:v>
                </c:pt>
                <c:pt idx="19">
                  <c:v>8.4385840512348764E-3</c:v>
                </c:pt>
                <c:pt idx="20">
                  <c:v>1.0282788592912762E-2</c:v>
                </c:pt>
                <c:pt idx="21">
                  <c:v>1.1912544232551392E-2</c:v>
                </c:pt>
                <c:pt idx="22">
                  <c:v>1.3187420261635441E-2</c:v>
                </c:pt>
                <c:pt idx="23">
                  <c:v>1.3958242139233801E-2</c:v>
                </c:pt>
                <c:pt idx="24">
                  <c:v>1.4115209183040878E-2</c:v>
                </c:pt>
                <c:pt idx="25">
                  <c:v>1.3645313312233176E-2</c:v>
                </c:pt>
                <c:pt idx="26">
                  <c:v>1.2626741225421179E-2</c:v>
                </c:pt>
                <c:pt idx="27">
                  <c:v>1.1201079684728721E-2</c:v>
                </c:pt>
                <c:pt idx="28">
                  <c:v>9.556353190795619E-3</c:v>
                </c:pt>
                <c:pt idx="29">
                  <c:v>7.895457847702958E-3</c:v>
                </c:pt>
                <c:pt idx="30">
                  <c:v>6.4246806272416634E-3</c:v>
                </c:pt>
                <c:pt idx="31">
                  <c:v>5.3034240070622962E-3</c:v>
                </c:pt>
                <c:pt idx="32">
                  <c:v>4.6551394499658727E-3</c:v>
                </c:pt>
                <c:pt idx="33">
                  <c:v>4.5566948407859131E-3</c:v>
                </c:pt>
                <c:pt idx="34">
                  <c:v>4.9822131023062877E-3</c:v>
                </c:pt>
                <c:pt idx="35">
                  <c:v>5.8277320018559342E-3</c:v>
                </c:pt>
                <c:pt idx="36">
                  <c:v>6.9093496452113934E-3</c:v>
                </c:pt>
                <c:pt idx="37">
                  <c:v>8.0146617995554559E-3</c:v>
                </c:pt>
                <c:pt idx="38">
                  <c:v>8.939795605389822E-3</c:v>
                </c:pt>
                <c:pt idx="39">
                  <c:v>9.5368321255308031E-3</c:v>
                </c:pt>
                <c:pt idx="40">
                  <c:v>9.7716379178953705E-3</c:v>
                </c:pt>
                <c:pt idx="41">
                  <c:v>9.7138470935871357E-3</c:v>
                </c:pt>
                <c:pt idx="42">
                  <c:v>9.5091419782482589E-3</c:v>
                </c:pt>
                <c:pt idx="43">
                  <c:v>9.3339079266832048E-3</c:v>
                </c:pt>
                <c:pt idx="44">
                  <c:v>9.3190916880423469E-3</c:v>
                </c:pt>
                <c:pt idx="45">
                  <c:v>9.5702843178583352E-3</c:v>
                </c:pt>
                <c:pt idx="46">
                  <c:v>1.0156990737976268E-2</c:v>
                </c:pt>
                <c:pt idx="47">
                  <c:v>1.1108518646517851E-2</c:v>
                </c:pt>
                <c:pt idx="48">
                  <c:v>1.2413609725692054E-2</c:v>
                </c:pt>
                <c:pt idx="49">
                  <c:v>1.400588071566311E-2</c:v>
                </c:pt>
                <c:pt idx="50">
                  <c:v>1.5764860728113561E-2</c:v>
                </c:pt>
                <c:pt idx="51">
                  <c:v>1.7571447968138698E-2</c:v>
                </c:pt>
                <c:pt idx="52">
                  <c:v>1.9318222310516941E-2</c:v>
                </c:pt>
                <c:pt idx="53">
                  <c:v>2.0916656384705745E-2</c:v>
                </c:pt>
                <c:pt idx="54">
                  <c:v>2.2328763487368453E-2</c:v>
                </c:pt>
                <c:pt idx="55">
                  <c:v>2.3590151070815524E-2</c:v>
                </c:pt>
                <c:pt idx="56">
                  <c:v>2.4747482988608738E-2</c:v>
                </c:pt>
                <c:pt idx="57">
                  <c:v>2.5651979977196007E-2</c:v>
                </c:pt>
                <c:pt idx="58">
                  <c:v>2.6126354687030277E-2</c:v>
                </c:pt>
                <c:pt idx="59">
                  <c:v>2.6208435761511426E-2</c:v>
                </c:pt>
                <c:pt idx="60">
                  <c:v>2.5934489900196984E-2</c:v>
                </c:pt>
                <c:pt idx="61">
                  <c:v>2.5341600844474038E-2</c:v>
                </c:pt>
                <c:pt idx="62">
                  <c:v>2.4472009297132509E-2</c:v>
                </c:pt>
                <c:pt idx="63">
                  <c:v>2.3338819548391398E-2</c:v>
                </c:pt>
                <c:pt idx="64">
                  <c:v>2.2023906994041515E-2</c:v>
                </c:pt>
                <c:pt idx="65">
                  <c:v>2.059520191519057E-2</c:v>
                </c:pt>
                <c:pt idx="66">
                  <c:v>1.9120971581554347E-2</c:v>
                </c:pt>
                <c:pt idx="67">
                  <c:v>1.7661712862964751E-2</c:v>
                </c:pt>
                <c:pt idx="68">
                  <c:v>1.626466274723333E-2</c:v>
                </c:pt>
                <c:pt idx="69">
                  <c:v>1.4963060565314176E-2</c:v>
                </c:pt>
                <c:pt idx="70">
                  <c:v>1.3779232264762702E-2</c:v>
                </c:pt>
                <c:pt idx="71">
                  <c:v>1.2730352637629779E-2</c:v>
                </c:pt>
                <c:pt idx="72">
                  <c:v>1.1835234059880583E-2</c:v>
                </c:pt>
                <c:pt idx="73">
                  <c:v>1.1048502383696063E-2</c:v>
                </c:pt>
                <c:pt idx="74">
                  <c:v>1.0465525651318676E-2</c:v>
                </c:pt>
                <c:pt idx="75">
                  <c:v>1.0113670299776792E-2</c:v>
                </c:pt>
                <c:pt idx="76">
                  <c:v>0.01</c:v>
                </c:pt>
                <c:pt idx="77">
                  <c:v>0.01</c:v>
                </c:pt>
                <c:pt idx="78">
                  <c:v>0.01</c:v>
                </c:pt>
                <c:pt idx="79">
                  <c:v>0.01</c:v>
                </c:pt>
              </c:numCache>
            </c:numRef>
          </c:val>
        </c:ser>
        <c:ser>
          <c:idx val="19"/>
          <c:order val="20"/>
          <c:tx>
            <c:strRef>
              <c:f>GRAPH!$V$1</c:f>
              <c:strCache>
                <c:ptCount val="1"/>
                <c:pt idx="0">
                  <c:v>80</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GRAPH!$V$2:$V$81</c:f>
              <c:numCache>
                <c:formatCode>General</c:formatCode>
                <c:ptCount val="80"/>
                <c:pt idx="0">
                  <c:v>8.517824516111383E-3</c:v>
                </c:pt>
                <c:pt idx="1">
                  <c:v>7.2599507160782117E-3</c:v>
                </c:pt>
                <c:pt idx="2">
                  <c:v>5.9963412675526628E-3</c:v>
                </c:pt>
                <c:pt idx="3">
                  <c:v>4.7249529561538273E-3</c:v>
                </c:pt>
                <c:pt idx="4">
                  <c:v>3.456349144083215E-3</c:v>
                </c:pt>
                <c:pt idx="5">
                  <c:v>2.2394790967724676E-3</c:v>
                </c:pt>
                <c:pt idx="6">
                  <c:v>1.1201335905730581E-3</c:v>
                </c:pt>
                <c:pt idx="7">
                  <c:v>1.3468958989015789E-4</c:v>
                </c:pt>
                <c:pt idx="8">
                  <c:v>-6.8538185841027222E-4</c:v>
                </c:pt>
                <c:pt idx="9">
                  <c:v>-1.3110852904740788E-3</c:v>
                </c:pt>
                <c:pt idx="10">
                  <c:v>-1.7033988930938992E-3</c:v>
                </c:pt>
                <c:pt idx="11">
                  <c:v>-1.8323390019026053E-3</c:v>
                </c:pt>
                <c:pt idx="12">
                  <c:v>-1.6542360788098787E-3</c:v>
                </c:pt>
                <c:pt idx="13">
                  <c:v>-1.1400521073197112E-3</c:v>
                </c:pt>
                <c:pt idx="14">
                  <c:v>-2.9123826205479375E-4</c:v>
                </c:pt>
                <c:pt idx="15">
                  <c:v>8.9105089885754829E-4</c:v>
                </c:pt>
                <c:pt idx="16">
                  <c:v>2.3805600816076966E-3</c:v>
                </c:pt>
                <c:pt idx="17">
                  <c:v>4.1280928229503466E-3</c:v>
                </c:pt>
                <c:pt idx="18">
                  <c:v>6.0670248547119998E-3</c:v>
                </c:pt>
                <c:pt idx="19">
                  <c:v>8.0689401557568763E-3</c:v>
                </c:pt>
                <c:pt idx="20">
                  <c:v>9.9953475494954924E-3</c:v>
                </c:pt>
                <c:pt idx="21">
                  <c:v>1.1712770108910808E-2</c:v>
                </c:pt>
                <c:pt idx="22">
                  <c:v>1.3071165605525792E-2</c:v>
                </c:pt>
                <c:pt idx="23">
                  <c:v>1.3909043499587437E-2</c:v>
                </c:pt>
                <c:pt idx="24">
                  <c:v>1.4109220621826513E-2</c:v>
                </c:pt>
                <c:pt idx="25">
                  <c:v>1.3660648240873208E-2</c:v>
                </c:pt>
                <c:pt idx="26">
                  <c:v>1.2649130028836608E-2</c:v>
                </c:pt>
                <c:pt idx="27">
                  <c:v>1.12253020303269E-2</c:v>
                </c:pt>
                <c:pt idx="28">
                  <c:v>9.587602466272771E-3</c:v>
                </c:pt>
                <c:pt idx="29">
                  <c:v>7.9515290266456429E-3</c:v>
                </c:pt>
                <c:pt idx="30">
                  <c:v>6.5371782974847914E-3</c:v>
                </c:pt>
                <c:pt idx="31">
                  <c:v>5.5112749356118762E-3</c:v>
                </c:pt>
                <c:pt idx="32">
                  <c:v>5.0016694998554767E-3</c:v>
                </c:pt>
                <c:pt idx="33">
                  <c:v>5.0829713136418819E-3</c:v>
                </c:pt>
                <c:pt idx="34">
                  <c:v>5.716293980505105E-3</c:v>
                </c:pt>
                <c:pt idx="35">
                  <c:v>6.7781294086831645E-3</c:v>
                </c:pt>
                <c:pt idx="36">
                  <c:v>8.0620797914697784E-3</c:v>
                </c:pt>
                <c:pt idx="37">
                  <c:v>9.3326566654653442E-3</c:v>
                </c:pt>
                <c:pt idx="38">
                  <c:v>1.0365597224768486E-2</c:v>
                </c:pt>
                <c:pt idx="39">
                  <c:v>1.1002356030741733E-2</c:v>
                </c:pt>
                <c:pt idx="40">
                  <c:v>1.1211609049291416E-2</c:v>
                </c:pt>
                <c:pt idx="41">
                  <c:v>1.1076472095444378E-2</c:v>
                </c:pt>
                <c:pt idx="42">
                  <c:v>1.0763401591772914E-2</c:v>
                </c:pt>
                <c:pt idx="43">
                  <c:v>1.0468840659907497E-2</c:v>
                </c:pt>
                <c:pt idx="44">
                  <c:v>1.0335774860473657E-2</c:v>
                </c:pt>
                <c:pt idx="45">
                  <c:v>1.0481490367016066E-2</c:v>
                </c:pt>
                <c:pt idx="46">
                  <c:v>1.098139165016665E-2</c:v>
                </c:pt>
                <c:pt idx="47">
                  <c:v>1.186636875176128E-2</c:v>
                </c:pt>
                <c:pt idx="48">
                  <c:v>1.3125359291534244E-2</c:v>
                </c:pt>
                <c:pt idx="49">
                  <c:v>1.4690933757851354E-2</c:v>
                </c:pt>
                <c:pt idx="50">
                  <c:v>1.644044510210696E-2</c:v>
                </c:pt>
                <c:pt idx="51">
                  <c:v>1.8251303398563068E-2</c:v>
                </c:pt>
                <c:pt idx="52">
                  <c:v>2.0008693451979642E-2</c:v>
                </c:pt>
                <c:pt idx="53">
                  <c:v>2.1612565501183623E-2</c:v>
                </c:pt>
                <c:pt idx="54">
                  <c:v>2.3012536003338857E-2</c:v>
                </c:pt>
                <c:pt idx="55">
                  <c:v>2.4239263341689576E-2</c:v>
                </c:pt>
                <c:pt idx="56">
                  <c:v>2.5341561360067599E-2</c:v>
                </c:pt>
                <c:pt idx="57">
                  <c:v>2.6185832949293813E-2</c:v>
                </c:pt>
                <c:pt idx="58">
                  <c:v>2.6594617997446186E-2</c:v>
                </c:pt>
                <c:pt idx="59">
                  <c:v>2.6603688896266874E-2</c:v>
                </c:pt>
                <c:pt idx="60">
                  <c:v>2.6249234495241212E-2</c:v>
                </c:pt>
                <c:pt idx="61">
                  <c:v>2.5572178148543609E-2</c:v>
                </c:pt>
                <c:pt idx="62">
                  <c:v>2.4593457866803864E-2</c:v>
                </c:pt>
                <c:pt idx="63">
                  <c:v>2.3387001594729596E-2</c:v>
                </c:pt>
                <c:pt idx="64">
                  <c:v>2.2021835332132332E-2</c:v>
                </c:pt>
                <c:pt idx="65">
                  <c:v>2.0569366316300318E-2</c:v>
                </c:pt>
                <c:pt idx="66">
                  <c:v>1.9094696230057412E-2</c:v>
                </c:pt>
                <c:pt idx="67">
                  <c:v>1.7649995049925871E-2</c:v>
                </c:pt>
                <c:pt idx="68">
                  <c:v>1.6272575823607003E-2</c:v>
                </c:pt>
                <c:pt idx="69">
                  <c:v>1.4987084536090906E-2</c:v>
                </c:pt>
                <c:pt idx="70">
                  <c:v>1.3810973141281938E-2</c:v>
                </c:pt>
                <c:pt idx="71">
                  <c:v>1.2762004278264079E-2</c:v>
                </c:pt>
                <c:pt idx="72">
                  <c:v>1.1797617428839119E-2</c:v>
                </c:pt>
                <c:pt idx="73">
                  <c:v>1.1011431425228417E-2</c:v>
                </c:pt>
                <c:pt idx="74">
                  <c:v>1.043967811679471E-2</c:v>
                </c:pt>
                <c:pt idx="75">
                  <c:v>1.0104692685646992E-2</c:v>
                </c:pt>
                <c:pt idx="76">
                  <c:v>0.01</c:v>
                </c:pt>
                <c:pt idx="77">
                  <c:v>0.01</c:v>
                </c:pt>
                <c:pt idx="78">
                  <c:v>0.01</c:v>
                </c:pt>
                <c:pt idx="79">
                  <c:v>0.01</c:v>
                </c:pt>
              </c:numCache>
            </c:numRef>
          </c:val>
        </c:ser>
        <c:ser>
          <c:idx val="20"/>
          <c:order val="21"/>
          <c:tx>
            <c:strRef>
              <c:f>GRAPH!$W$1</c:f>
              <c:strCache>
                <c:ptCount val="1"/>
                <c:pt idx="0">
                  <c:v>79</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GRAPH!$W$2:$W$81</c:f>
              <c:numCache>
                <c:formatCode>General</c:formatCode>
                <c:ptCount val="80"/>
                <c:pt idx="0">
                  <c:v>9.226149868111766E-3</c:v>
                </c:pt>
                <c:pt idx="1">
                  <c:v>7.898260957295844E-3</c:v>
                </c:pt>
                <c:pt idx="2">
                  <c:v>6.5643817482541333E-3</c:v>
                </c:pt>
                <c:pt idx="3">
                  <c:v>5.2257187248900827E-3</c:v>
                </c:pt>
                <c:pt idx="4">
                  <c:v>3.8967188636847006E-3</c:v>
                </c:pt>
                <c:pt idx="5">
                  <c:v>2.6286586919804789E-3</c:v>
                </c:pt>
                <c:pt idx="6">
                  <c:v>1.460740102998348E-3</c:v>
                </c:pt>
                <c:pt idx="7">
                  <c:v>4.1878406865869522E-4</c:v>
                </c:pt>
                <c:pt idx="8">
                  <c:v>-4.7711843850994917E-4</c:v>
                </c:pt>
                <c:pt idx="9">
                  <c:v>-1.2050354367061367E-3</c:v>
                </c:pt>
                <c:pt idx="10">
                  <c:v>-1.7208089606646215E-3</c:v>
                </c:pt>
                <c:pt idx="11">
                  <c:v>-1.9799642819173791E-3</c:v>
                </c:pt>
                <c:pt idx="12">
                  <c:v>-1.9215787454740507E-3</c:v>
                </c:pt>
                <c:pt idx="13">
                  <c:v>-1.5052739023473372E-3</c:v>
                </c:pt>
                <c:pt idx="14">
                  <c:v>-7.2651730469153186E-4</c:v>
                </c:pt>
                <c:pt idx="15">
                  <c:v>4.1972528309830448E-4</c:v>
                </c:pt>
                <c:pt idx="16">
                  <c:v>1.9075716515155605E-3</c:v>
                </c:pt>
                <c:pt idx="17">
                  <c:v>3.6825833863082247E-3</c:v>
                </c:pt>
                <c:pt idx="18">
                  <c:v>5.6705718582770182E-3</c:v>
                </c:pt>
                <c:pt idx="19">
                  <c:v>7.7357062875523797E-3</c:v>
                </c:pt>
                <c:pt idx="20">
                  <c:v>9.7361257100684329E-3</c:v>
                </c:pt>
                <c:pt idx="21">
                  <c:v>1.1532523001204553E-2</c:v>
                </c:pt>
                <c:pt idx="22">
                  <c:v>1.296651697813167E-2</c:v>
                </c:pt>
                <c:pt idx="23">
                  <c:v>1.3865787908690752E-2</c:v>
                </c:pt>
                <c:pt idx="24">
                  <c:v>1.4107973909843752E-2</c:v>
                </c:pt>
                <c:pt idx="25">
                  <c:v>1.3685468968163916E-2</c:v>
                </c:pt>
                <c:pt idx="26">
                  <c:v>1.2692247965346626E-2</c:v>
                </c:pt>
                <c:pt idx="27">
                  <c:v>1.128583895309776E-2</c:v>
                </c:pt>
                <c:pt idx="28">
                  <c:v>9.6724350017810545E-3</c:v>
                </c:pt>
                <c:pt idx="29">
                  <c:v>8.0774277059989519E-3</c:v>
                </c:pt>
                <c:pt idx="30">
                  <c:v>6.7329250837584453E-3</c:v>
                </c:pt>
                <c:pt idx="31">
                  <c:v>5.8094876937340167E-3</c:v>
                </c:pt>
                <c:pt idx="32">
                  <c:v>5.438281144256929E-3</c:v>
                </c:pt>
                <c:pt idx="33">
                  <c:v>5.6915942643349648E-3</c:v>
                </c:pt>
                <c:pt idx="34">
                  <c:v>6.5175583217266242E-3</c:v>
                </c:pt>
                <c:pt idx="35">
                  <c:v>7.7729246738356128E-3</c:v>
                </c:pt>
                <c:pt idx="36">
                  <c:v>9.2311947681195106E-3</c:v>
                </c:pt>
                <c:pt idx="37">
                  <c:v>1.0636400779089006E-2</c:v>
                </c:pt>
                <c:pt idx="38">
                  <c:v>1.1744924284760816E-2</c:v>
                </c:pt>
                <c:pt idx="39">
                  <c:v>1.2389194273896398E-2</c:v>
                </c:pt>
                <c:pt idx="40">
                  <c:v>1.2543372056216584E-2</c:v>
                </c:pt>
                <c:pt idx="41">
                  <c:v>1.2306772339572558E-2</c:v>
                </c:pt>
                <c:pt idx="42">
                  <c:v>1.1869230835078182E-2</c:v>
                </c:pt>
                <c:pt idx="43">
                  <c:v>1.1447533976364999E-2</c:v>
                </c:pt>
                <c:pt idx="44">
                  <c:v>1.1195451638208676E-2</c:v>
                </c:pt>
                <c:pt idx="45">
                  <c:v>1.1242400258327567E-2</c:v>
                </c:pt>
                <c:pt idx="46">
                  <c:v>1.1668697005723594E-2</c:v>
                </c:pt>
                <c:pt idx="47">
                  <c:v>1.2505206023899151E-2</c:v>
                </c:pt>
                <c:pt idx="48">
                  <c:v>1.3738850325147656E-2</c:v>
                </c:pt>
                <c:pt idx="49">
                  <c:v>1.5300110433646319E-2</c:v>
                </c:pt>
                <c:pt idx="50">
                  <c:v>1.7063253748564988E-2</c:v>
                </c:pt>
                <c:pt idx="51">
                  <c:v>1.8899969308665887E-2</c:v>
                </c:pt>
                <c:pt idx="52">
                  <c:v>2.068562451758138E-2</c:v>
                </c:pt>
                <c:pt idx="53">
                  <c:v>2.2305936806995663E-2</c:v>
                </c:pt>
                <c:pt idx="54">
                  <c:v>2.369613987345276E-2</c:v>
                </c:pt>
                <c:pt idx="55">
                  <c:v>2.4881893358477347E-2</c:v>
                </c:pt>
                <c:pt idx="56">
                  <c:v>2.5916011894564495E-2</c:v>
                </c:pt>
                <c:pt idx="57">
                  <c:v>2.6684442450108068E-2</c:v>
                </c:pt>
                <c:pt idx="58">
                  <c:v>2.7010706523227651E-2</c:v>
                </c:pt>
                <c:pt idx="59">
                  <c:v>2.6930033120304932E-2</c:v>
                </c:pt>
                <c:pt idx="60">
                  <c:v>2.6481796165937592E-2</c:v>
                </c:pt>
                <c:pt idx="61">
                  <c:v>2.569345398637923E-2</c:v>
                </c:pt>
                <c:pt idx="62">
                  <c:v>2.4631521210301446E-2</c:v>
                </c:pt>
                <c:pt idx="63">
                  <c:v>2.3365353160626292E-2</c:v>
                </c:pt>
                <c:pt idx="64">
                  <c:v>2.196885046211898E-2</c:v>
                </c:pt>
                <c:pt idx="65">
                  <c:v>2.0511346830452089E-2</c:v>
                </c:pt>
                <c:pt idx="66">
                  <c:v>1.9049899442404518E-2</c:v>
                </c:pt>
                <c:pt idx="67">
                  <c:v>1.7626107068527457E-2</c:v>
                </c:pt>
                <c:pt idx="68">
                  <c:v>1.6267246976863034E-2</c:v>
                </c:pt>
                <c:pt idx="69">
                  <c:v>1.4991223221133228E-2</c:v>
                </c:pt>
                <c:pt idx="70">
                  <c:v>1.3814500508669898E-2</c:v>
                </c:pt>
                <c:pt idx="71">
                  <c:v>1.2697079055900493E-2</c:v>
                </c:pt>
                <c:pt idx="72">
                  <c:v>1.1728695826208203E-2</c:v>
                </c:pt>
                <c:pt idx="73">
                  <c:v>1.0952310125713429E-2</c:v>
                </c:pt>
                <c:pt idx="74">
                  <c:v>1.0403675575073518E-2</c:v>
                </c:pt>
                <c:pt idx="75">
                  <c:v>1.0093757122180903E-2</c:v>
                </c:pt>
                <c:pt idx="76">
                  <c:v>0.01</c:v>
                </c:pt>
                <c:pt idx="77">
                  <c:v>0.01</c:v>
                </c:pt>
                <c:pt idx="78">
                  <c:v>0.01</c:v>
                </c:pt>
                <c:pt idx="79">
                  <c:v>0.01</c:v>
                </c:pt>
              </c:numCache>
            </c:numRef>
          </c:val>
        </c:ser>
        <c:ser>
          <c:idx val="21"/>
          <c:order val="22"/>
          <c:tx>
            <c:strRef>
              <c:f>GRAPH!$X$1</c:f>
              <c:strCache>
                <c:ptCount val="1"/>
                <c:pt idx="0">
                  <c:v>78</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GRAPH!$X$2:$X$81</c:f>
              <c:numCache>
                <c:formatCode>General</c:formatCode>
                <c:ptCount val="80"/>
                <c:pt idx="0">
                  <c:v>9.8373263810380696E-3</c:v>
                </c:pt>
                <c:pt idx="1">
                  <c:v>8.415772965911561E-3</c:v>
                </c:pt>
                <c:pt idx="2">
                  <c:v>6.9889237243192515E-3</c:v>
                </c:pt>
                <c:pt idx="3">
                  <c:v>5.5642902244237291E-3</c:v>
                </c:pt>
                <c:pt idx="4">
                  <c:v>4.1640464477218364E-3</c:v>
                </c:pt>
                <c:pt idx="5">
                  <c:v>2.8443576811343352E-3</c:v>
                </c:pt>
                <c:pt idx="6">
                  <c:v>1.6384550187867886E-3</c:v>
                </c:pt>
                <c:pt idx="7">
                  <c:v>5.6062049853555784E-4</c:v>
                </c:pt>
                <c:pt idx="8">
                  <c:v>-3.8361048219748284E-4</c:v>
                </c:pt>
                <c:pt idx="9">
                  <c:v>-1.1834240187875711E-3</c:v>
                </c:pt>
                <c:pt idx="10">
                  <c:v>-1.7926643204082549E-3</c:v>
                </c:pt>
                <c:pt idx="11">
                  <c:v>-2.1537693008388814E-3</c:v>
                </c:pt>
                <c:pt idx="12">
                  <c:v>-2.1899906311919626E-3</c:v>
                </c:pt>
                <c:pt idx="13">
                  <c:v>-1.8513481002748744E-3</c:v>
                </c:pt>
                <c:pt idx="14">
                  <c:v>-1.1280357271123975E-3</c:v>
                </c:pt>
                <c:pt idx="15">
                  <c:v>-8.0788995606706493E-6</c:v>
                </c:pt>
                <c:pt idx="16">
                  <c:v>1.4840175474308825E-3</c:v>
                </c:pt>
                <c:pt idx="17">
                  <c:v>3.2887072432665754E-3</c:v>
                </c:pt>
                <c:pt idx="18">
                  <c:v>5.3236451507381322E-3</c:v>
                </c:pt>
                <c:pt idx="19">
                  <c:v>7.4460476375058926E-3</c:v>
                </c:pt>
                <c:pt idx="20">
                  <c:v>9.5125729305696183E-3</c:v>
                </c:pt>
                <c:pt idx="21">
                  <c:v>1.1379705573174581E-2</c:v>
                </c:pt>
                <c:pt idx="22">
                  <c:v>1.2882114792113653E-2</c:v>
                </c:pt>
                <c:pt idx="23">
                  <c:v>1.3838156352739439E-2</c:v>
                </c:pt>
                <c:pt idx="24">
                  <c:v>1.4122119635256447E-2</c:v>
                </c:pt>
                <c:pt idx="25">
                  <c:v>1.3730898513954037E-2</c:v>
                </c:pt>
                <c:pt idx="26">
                  <c:v>1.2766732896289601E-2</c:v>
                </c:pt>
                <c:pt idx="27">
                  <c:v>1.1392856501106108E-2</c:v>
                </c:pt>
                <c:pt idx="28">
                  <c:v>9.8212402947713828E-3</c:v>
                </c:pt>
                <c:pt idx="29">
                  <c:v>8.2845250428696948E-3</c:v>
                </c:pt>
                <c:pt idx="30">
                  <c:v>7.0229480366770236E-3</c:v>
                </c:pt>
                <c:pt idx="31">
                  <c:v>6.2080794977565912E-3</c:v>
                </c:pt>
                <c:pt idx="32">
                  <c:v>5.9727587360177692E-3</c:v>
                </c:pt>
                <c:pt idx="33">
                  <c:v>6.3860848521636315E-3</c:v>
                </c:pt>
                <c:pt idx="34">
                  <c:v>7.3836061653642648E-3</c:v>
                </c:pt>
                <c:pt idx="35">
                  <c:v>8.8029141317162996E-3</c:v>
                </c:pt>
                <c:pt idx="36">
                  <c:v>1.0399977992619047E-2</c:v>
                </c:pt>
                <c:pt idx="37">
                  <c:v>1.190167626052796E-2</c:v>
                </c:pt>
                <c:pt idx="38">
                  <c:v>1.3048114014011736E-2</c:v>
                </c:pt>
                <c:pt idx="39">
                  <c:v>1.3665479992718832E-2</c:v>
                </c:pt>
                <c:pt idx="40">
                  <c:v>1.3736069696443476E-2</c:v>
                </c:pt>
                <c:pt idx="41">
                  <c:v>1.3377252071453904E-2</c:v>
                </c:pt>
                <c:pt idx="42">
                  <c:v>1.280369049237573E-2</c:v>
                </c:pt>
                <c:pt idx="43">
                  <c:v>1.2251915041684658E-2</c:v>
                </c:pt>
                <c:pt idx="44">
                  <c:v>1.1886449728842008E-2</c:v>
                </c:pt>
                <c:pt idx="45">
                  <c:v>1.1848669695191716E-2</c:v>
                </c:pt>
                <c:pt idx="46">
                  <c:v>1.2222935397349532E-2</c:v>
                </c:pt>
                <c:pt idx="47">
                  <c:v>1.303851514831933E-2</c:v>
                </c:pt>
                <c:pt idx="48">
                  <c:v>1.4277608425364741E-2</c:v>
                </c:pt>
                <c:pt idx="49">
                  <c:v>1.5865200241157784E-2</c:v>
                </c:pt>
                <c:pt idx="50">
                  <c:v>1.7669092287332266E-2</c:v>
                </c:pt>
                <c:pt idx="51">
                  <c:v>1.9550997905142031E-2</c:v>
                </c:pt>
                <c:pt idx="52">
                  <c:v>2.1373956592921961E-2</c:v>
                </c:pt>
                <c:pt idx="53">
                  <c:v>2.3009028975497725E-2</c:v>
                </c:pt>
                <c:pt idx="54">
                  <c:v>2.4378829222531984E-2</c:v>
                </c:pt>
                <c:pt idx="55">
                  <c:v>2.5507052239755135E-2</c:v>
                </c:pt>
                <c:pt idx="56">
                  <c:v>2.6452966933336652E-2</c:v>
                </c:pt>
                <c:pt idx="57">
                  <c:v>2.7123996981525261E-2</c:v>
                </c:pt>
                <c:pt idx="58">
                  <c:v>2.7347048666366343E-2</c:v>
                </c:pt>
                <c:pt idx="59">
                  <c:v>2.7159679139051908E-2</c:v>
                </c:pt>
                <c:pt idx="60">
                  <c:v>2.6594291694727951E-2</c:v>
                </c:pt>
                <c:pt idx="61">
                  <c:v>2.5710642071486978E-2</c:v>
                </c:pt>
                <c:pt idx="62">
                  <c:v>2.4577532863992984E-2</c:v>
                </c:pt>
                <c:pt idx="63">
                  <c:v>2.3270575297179595E-2</c:v>
                </c:pt>
                <c:pt idx="64">
                  <c:v>2.1862823056422381E-2</c:v>
                </c:pt>
                <c:pt idx="65">
                  <c:v>2.0416051855546416E-2</c:v>
                </c:pt>
                <c:pt idx="66">
                  <c:v>1.8976266610544371E-2</c:v>
                </c:pt>
                <c:pt idx="67">
                  <c:v>1.757364026751921E-2</c:v>
                </c:pt>
                <c:pt idx="68">
                  <c:v>1.6226713981276154E-2</c:v>
                </c:pt>
                <c:pt idx="69">
                  <c:v>1.49504780587334E-2</c:v>
                </c:pt>
                <c:pt idx="70">
                  <c:v>1.3707249704227542E-2</c:v>
                </c:pt>
                <c:pt idx="71">
                  <c:v>1.2580997867503441E-2</c:v>
                </c:pt>
                <c:pt idx="72">
                  <c:v>1.1619350907020588E-2</c:v>
                </c:pt>
                <c:pt idx="73">
                  <c:v>1.0869578857083111E-2</c:v>
                </c:pt>
                <c:pt idx="74">
                  <c:v>1.0359345221141764E-2</c:v>
                </c:pt>
                <c:pt idx="75">
                  <c:v>1.0082064184277319E-2</c:v>
                </c:pt>
                <c:pt idx="76">
                  <c:v>0.01</c:v>
                </c:pt>
                <c:pt idx="77">
                  <c:v>0.01</c:v>
                </c:pt>
                <c:pt idx="78">
                  <c:v>0.01</c:v>
                </c:pt>
                <c:pt idx="79">
                  <c:v>0.01</c:v>
                </c:pt>
              </c:numCache>
            </c:numRef>
          </c:val>
        </c:ser>
        <c:ser>
          <c:idx val="22"/>
          <c:order val="23"/>
          <c:tx>
            <c:strRef>
              <c:f>GRAPH!$Y$1</c:f>
              <c:strCache>
                <c:ptCount val="1"/>
                <c:pt idx="0">
                  <c:v>77</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GRAPH!$Y$2:$Y$81</c:f>
              <c:numCache>
                <c:formatCode>General</c:formatCode>
                <c:ptCount val="80"/>
                <c:pt idx="0">
                  <c:v>1.0307969566714537E-2</c:v>
                </c:pt>
                <c:pt idx="1">
                  <c:v>8.778451581379465E-3</c:v>
                </c:pt>
                <c:pt idx="2">
                  <c:v>7.2454021800616442E-3</c:v>
                </c:pt>
                <c:pt idx="3">
                  <c:v>5.7247161486355669E-3</c:v>
                </c:pt>
                <c:pt idx="4">
                  <c:v>4.2486426170302849E-3</c:v>
                </c:pt>
                <c:pt idx="5">
                  <c:v>2.88015459046842E-3</c:v>
                </c:pt>
                <c:pt idx="6">
                  <c:v>1.6487374447929914E-3</c:v>
                </c:pt>
                <c:pt idx="7">
                  <c:v>5.5824597441533896E-4</c:v>
                </c:pt>
                <c:pt idx="8">
                  <c:v>-4.0168285995823005E-4</c:v>
                </c:pt>
                <c:pt idx="9">
                  <c:v>-1.2340561861947652E-3</c:v>
                </c:pt>
                <c:pt idx="10">
                  <c:v>-1.8957995979063114E-3</c:v>
                </c:pt>
                <c:pt idx="11">
                  <c:v>-2.3225613958943736E-3</c:v>
                </c:pt>
                <c:pt idx="12">
                  <c:v>-2.4254064267830167E-3</c:v>
                </c:pt>
                <c:pt idx="13">
                  <c:v>-2.1456335368850166E-3</c:v>
                </c:pt>
                <c:pt idx="14">
                  <c:v>-1.4675992883474986E-3</c:v>
                </c:pt>
                <c:pt idx="15">
                  <c:v>-3.7073765768580458E-4</c:v>
                </c:pt>
                <c:pt idx="16">
                  <c:v>1.1246382046565806E-3</c:v>
                </c:pt>
                <c:pt idx="17">
                  <c:v>2.9559153542325634E-3</c:v>
                </c:pt>
                <c:pt idx="18">
                  <c:v>5.0331839525408206E-3</c:v>
                </c:pt>
                <c:pt idx="19">
                  <c:v>7.2066613433232618E-3</c:v>
                </c:pt>
                <c:pt idx="20">
                  <c:v>9.3318211110918758E-3</c:v>
                </c:pt>
                <c:pt idx="21">
                  <c:v>1.126226165204347E-2</c:v>
                </c:pt>
                <c:pt idx="22">
                  <c:v>1.282722259386937E-2</c:v>
                </c:pt>
                <c:pt idx="23">
                  <c:v>1.3837201435210389E-2</c:v>
                </c:pt>
                <c:pt idx="24">
                  <c:v>1.4164253320236075E-2</c:v>
                </c:pt>
                <c:pt idx="25">
                  <c:v>1.3809801867520122E-2</c:v>
                </c:pt>
                <c:pt idx="26">
                  <c:v>1.2884178458887674E-2</c:v>
                </c:pt>
                <c:pt idx="27">
                  <c:v>1.155659494291017E-2</c:v>
                </c:pt>
                <c:pt idx="28">
                  <c:v>1.0043499447935367E-2</c:v>
                </c:pt>
                <c:pt idx="29">
                  <c:v>8.5818032374146425E-3</c:v>
                </c:pt>
                <c:pt idx="30">
                  <c:v>7.4150074716614611E-3</c:v>
                </c:pt>
                <c:pt idx="31">
                  <c:v>6.7131014770774877E-3</c:v>
                </c:pt>
                <c:pt idx="32">
                  <c:v>6.6082152771065328E-3</c:v>
                </c:pt>
                <c:pt idx="33">
                  <c:v>7.1651734005615531E-3</c:v>
                </c:pt>
                <c:pt idx="34">
                  <c:v>8.3073074312532968E-3</c:v>
                </c:pt>
                <c:pt idx="35">
                  <c:v>9.8548025196915079E-3</c:v>
                </c:pt>
                <c:pt idx="36">
                  <c:v>1.1548561453038286E-2</c:v>
                </c:pt>
                <c:pt idx="37">
                  <c:v>1.3102184518776316E-2</c:v>
                </c:pt>
                <c:pt idx="38">
                  <c:v>1.4244672919990542E-2</c:v>
                </c:pt>
                <c:pt idx="39">
                  <c:v>1.4800327173778882E-2</c:v>
                </c:pt>
                <c:pt idx="40">
                  <c:v>1.4762033516803164E-2</c:v>
                </c:pt>
                <c:pt idx="41">
                  <c:v>1.4266108571788561E-2</c:v>
                </c:pt>
                <c:pt idx="42">
                  <c:v>1.3551382477972052E-2</c:v>
                </c:pt>
                <c:pt idx="43">
                  <c:v>1.2873445204401035E-2</c:v>
                </c:pt>
                <c:pt idx="44">
                  <c:v>1.2408217873686733E-2</c:v>
                </c:pt>
                <c:pt idx="45">
                  <c:v>1.2307717647151106E-2</c:v>
                </c:pt>
                <c:pt idx="46">
                  <c:v>1.2659106647129659E-2</c:v>
                </c:pt>
                <c:pt idx="47">
                  <c:v>1.348873101029735E-2</c:v>
                </c:pt>
                <c:pt idx="48">
                  <c:v>1.4771450173060252E-2</c:v>
                </c:pt>
                <c:pt idx="49">
                  <c:v>1.6421490221896096E-2</c:v>
                </c:pt>
                <c:pt idx="50">
                  <c:v>1.8293845440686241E-2</c:v>
                </c:pt>
                <c:pt idx="51">
                  <c:v>2.0234652641281992E-2</c:v>
                </c:pt>
                <c:pt idx="52">
                  <c:v>2.2092548722013716E-2</c:v>
                </c:pt>
                <c:pt idx="53">
                  <c:v>2.3726242639675932E-2</c:v>
                </c:pt>
                <c:pt idx="54">
                  <c:v>2.5051761981782161E-2</c:v>
                </c:pt>
                <c:pt idx="55">
                  <c:v>2.6096836251897737E-2</c:v>
                </c:pt>
                <c:pt idx="56">
                  <c:v>2.6929703365201951E-2</c:v>
                </c:pt>
                <c:pt idx="57">
                  <c:v>2.7478261427991858E-2</c:v>
                </c:pt>
                <c:pt idx="58">
                  <c:v>2.7576912905878648E-2</c:v>
                </c:pt>
                <c:pt idx="59">
                  <c:v>2.7261180578133974E-2</c:v>
                </c:pt>
                <c:pt idx="60">
                  <c:v>2.6584847812047015E-2</c:v>
                </c:pt>
                <c:pt idx="61">
                  <c:v>2.5615178570788863E-2</c:v>
                </c:pt>
                <c:pt idx="62">
                  <c:v>2.4428587488848998E-2</c:v>
                </c:pt>
                <c:pt idx="63">
                  <c:v>2.3101208679066836E-2</c:v>
                </c:pt>
                <c:pt idx="64">
                  <c:v>2.1699256658255752E-2</c:v>
                </c:pt>
                <c:pt idx="65">
                  <c:v>2.0273183130839534E-2</c:v>
                </c:pt>
                <c:pt idx="66">
                  <c:v>1.8856286069291281E-2</c:v>
                </c:pt>
                <c:pt idx="67">
                  <c:v>1.7467950597975609E-2</c:v>
                </c:pt>
                <c:pt idx="68">
                  <c:v>1.6121599684853962E-2</c:v>
                </c:pt>
                <c:pt idx="69">
                  <c:v>1.4781644727643289E-2</c:v>
                </c:pt>
                <c:pt idx="70">
                  <c:v>1.3524658835575912E-2</c:v>
                </c:pt>
                <c:pt idx="71">
                  <c:v>1.2400972370099014E-2</c:v>
                </c:pt>
                <c:pt idx="72">
                  <c:v>1.1467432605900468E-2</c:v>
                </c:pt>
                <c:pt idx="73">
                  <c:v>1.0767435328095317E-2</c:v>
                </c:pt>
                <c:pt idx="74">
                  <c:v>1.0311398790071811E-2</c:v>
                </c:pt>
                <c:pt idx="75">
                  <c:v>1.0071360035255062E-2</c:v>
                </c:pt>
                <c:pt idx="76">
                  <c:v>0.01</c:v>
                </c:pt>
                <c:pt idx="77">
                  <c:v>0.01</c:v>
                </c:pt>
                <c:pt idx="78">
                  <c:v>0.01</c:v>
                </c:pt>
                <c:pt idx="79">
                  <c:v>0.01</c:v>
                </c:pt>
              </c:numCache>
            </c:numRef>
          </c:val>
        </c:ser>
        <c:ser>
          <c:idx val="23"/>
          <c:order val="24"/>
          <c:tx>
            <c:strRef>
              <c:f>GRAPH!$Z$1</c:f>
              <c:strCache>
                <c:ptCount val="1"/>
                <c:pt idx="0">
                  <c:v>76</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GRAPH!$Z$2:$Z$81</c:f>
              <c:numCache>
                <c:formatCode>General</c:formatCode>
                <c:ptCount val="80"/>
                <c:pt idx="0">
                  <c:v>1.059629265939821E-2</c:v>
                </c:pt>
                <c:pt idx="1">
                  <c:v>8.9561370849803312E-3</c:v>
                </c:pt>
                <c:pt idx="2">
                  <c:v>7.3153427754365508E-3</c:v>
                </c:pt>
                <c:pt idx="3">
                  <c:v>5.6990521759182622E-3</c:v>
                </c:pt>
                <c:pt idx="4">
                  <c:v>4.1500813487611588E-3</c:v>
                </c:pt>
                <c:pt idx="5">
                  <c:v>2.7392894348590158E-3</c:v>
                </c:pt>
                <c:pt idx="6">
                  <c:v>1.4961018099659551E-3</c:v>
                </c:pt>
                <c:pt idx="7">
                  <c:v>4.1695983878353715E-4</c:v>
                </c:pt>
                <c:pt idx="8">
                  <c:v>-5.2394517907039528E-4</c:v>
                </c:pt>
                <c:pt idx="9">
                  <c:v>-1.3442512538783813E-3</c:v>
                </c:pt>
                <c:pt idx="10">
                  <c:v>-2.009995877349624E-3</c:v>
                </c:pt>
                <c:pt idx="11">
                  <c:v>-2.460352880262473E-3</c:v>
                </c:pt>
                <c:pt idx="12">
                  <c:v>-2.599351731516375E-3</c:v>
                </c:pt>
                <c:pt idx="13">
                  <c:v>-2.3597437269955446E-3</c:v>
                </c:pt>
                <c:pt idx="14">
                  <c:v>-1.7191312790918456E-3</c:v>
                </c:pt>
                <c:pt idx="15">
                  <c:v>-6.4661602201021573E-4</c:v>
                </c:pt>
                <c:pt idx="16">
                  <c:v>8.458972150804378E-4</c:v>
                </c:pt>
                <c:pt idx="17">
                  <c:v>2.6961805895943103E-3</c:v>
                </c:pt>
                <c:pt idx="18">
                  <c:v>4.8083621544283695E-3</c:v>
                </c:pt>
                <c:pt idx="19">
                  <c:v>7.0255919029174052E-3</c:v>
                </c:pt>
                <c:pt idx="20">
                  <c:v>9.2014695105491207E-3</c:v>
                </c:pt>
                <c:pt idx="21">
                  <c:v>1.1188200501030088E-2</c:v>
                </c:pt>
                <c:pt idx="22">
                  <c:v>1.2811244296994873E-2</c:v>
                </c:pt>
                <c:pt idx="23">
                  <c:v>1.3874457587570221E-2</c:v>
                </c:pt>
                <c:pt idx="24">
                  <c:v>1.4247529628335087E-2</c:v>
                </c:pt>
                <c:pt idx="25">
                  <c:v>1.3935597289316037E-2</c:v>
                </c:pt>
                <c:pt idx="26">
                  <c:v>1.3056693736043679E-2</c:v>
                </c:pt>
                <c:pt idx="27">
                  <c:v>1.1787331328456885E-2</c:v>
                </c:pt>
                <c:pt idx="28">
                  <c:v>1.0347797751625865E-2</c:v>
                </c:pt>
                <c:pt idx="29">
                  <c:v>8.9756108970938664E-3</c:v>
                </c:pt>
                <c:pt idx="30">
                  <c:v>7.9131211335649043E-3</c:v>
                </c:pt>
                <c:pt idx="31">
                  <c:v>7.3257548506518999E-3</c:v>
                </c:pt>
                <c:pt idx="32">
                  <c:v>7.3419650962469607E-3</c:v>
                </c:pt>
                <c:pt idx="33">
                  <c:v>8.0214451968606548E-3</c:v>
                </c:pt>
                <c:pt idx="34">
                  <c:v>9.2757148345643525E-3</c:v>
                </c:pt>
                <c:pt idx="35">
                  <c:v>1.0910501868387823E-2</c:v>
                </c:pt>
                <c:pt idx="36">
                  <c:v>1.2653973013270869E-2</c:v>
                </c:pt>
                <c:pt idx="37">
                  <c:v>1.4210706202687273E-2</c:v>
                </c:pt>
                <c:pt idx="38">
                  <c:v>1.5305584908997472E-2</c:v>
                </c:pt>
                <c:pt idx="39">
                  <c:v>1.576661157781345E-2</c:v>
                </c:pt>
                <c:pt idx="40">
                  <c:v>1.5599400997978963E-2</c:v>
                </c:pt>
                <c:pt idx="41">
                  <c:v>1.4959287574031865E-2</c:v>
                </c:pt>
                <c:pt idx="42">
                  <c:v>1.4106669063287391E-2</c:v>
                </c:pt>
                <c:pt idx="43">
                  <c:v>1.3315513265919954E-2</c:v>
                </c:pt>
                <c:pt idx="44">
                  <c:v>1.2773676775667542E-2</c:v>
                </c:pt>
                <c:pt idx="45">
                  <c:v>1.2640748520393874E-2</c:v>
                </c:pt>
                <c:pt idx="46">
                  <c:v>1.3004483439551517E-2</c:v>
                </c:pt>
                <c:pt idx="47">
                  <c:v>1.3886958013189399E-2</c:v>
                </c:pt>
                <c:pt idx="48">
                  <c:v>1.5253632958616592E-2</c:v>
                </c:pt>
                <c:pt idx="49">
                  <c:v>1.7001927321798838E-2</c:v>
                </c:pt>
                <c:pt idx="50">
                  <c:v>1.8965896084959688E-2</c:v>
                </c:pt>
                <c:pt idx="51">
                  <c:v>2.0970546444779914E-2</c:v>
                </c:pt>
                <c:pt idx="52">
                  <c:v>2.2849046534080153E-2</c:v>
                </c:pt>
                <c:pt idx="53">
                  <c:v>2.445247395223793E-2</c:v>
                </c:pt>
                <c:pt idx="54">
                  <c:v>2.5699516996217087E-2</c:v>
                </c:pt>
                <c:pt idx="55">
                  <c:v>2.6629761522300011E-2</c:v>
                </c:pt>
                <c:pt idx="56">
                  <c:v>2.7322452543996234E-2</c:v>
                </c:pt>
                <c:pt idx="57">
                  <c:v>2.7723065159138208E-2</c:v>
                </c:pt>
                <c:pt idx="58">
                  <c:v>2.7675478445241104E-2</c:v>
                </c:pt>
                <c:pt idx="59">
                  <c:v>2.7228440238264102E-2</c:v>
                </c:pt>
                <c:pt idx="60">
                  <c:v>2.6446604340163035E-2</c:v>
                </c:pt>
                <c:pt idx="61">
                  <c:v>2.5406175426445431E-2</c:v>
                </c:pt>
                <c:pt idx="62">
                  <c:v>2.4185619241460725E-2</c:v>
                </c:pt>
                <c:pt idx="63">
                  <c:v>2.2855216525484067E-2</c:v>
                </c:pt>
                <c:pt idx="64">
                  <c:v>2.1469844860136807E-2</c:v>
                </c:pt>
                <c:pt idx="65">
                  <c:v>2.0066139771250675E-2</c:v>
                </c:pt>
                <c:pt idx="66">
                  <c:v>1.8664577313815149E-2</c:v>
                </c:pt>
                <c:pt idx="67">
                  <c:v>1.7277021933788994E-2</c:v>
                </c:pt>
                <c:pt idx="68">
                  <c:v>1.5869795605307213E-2</c:v>
                </c:pt>
                <c:pt idx="69">
                  <c:v>1.4510724313520082E-2</c:v>
                </c:pt>
                <c:pt idx="70">
                  <c:v>1.3250982953957003E-2</c:v>
                </c:pt>
                <c:pt idx="71">
                  <c:v>1.2155037945443842E-2</c:v>
                </c:pt>
                <c:pt idx="72">
                  <c:v>1.1280844556469967E-2</c:v>
                </c:pt>
                <c:pt idx="73">
                  <c:v>1.0656448369807791E-2</c:v>
                </c:pt>
                <c:pt idx="74">
                  <c:v>1.0266720666682664E-2</c:v>
                </c:pt>
                <c:pt idx="75">
                  <c:v>1.0063500780330626E-2</c:v>
                </c:pt>
                <c:pt idx="76">
                  <c:v>0.01</c:v>
                </c:pt>
                <c:pt idx="77">
                  <c:v>0.01</c:v>
                </c:pt>
                <c:pt idx="78">
                  <c:v>0.01</c:v>
                </c:pt>
                <c:pt idx="79">
                  <c:v>0.01</c:v>
                </c:pt>
              </c:numCache>
            </c:numRef>
          </c:val>
        </c:ser>
        <c:ser>
          <c:idx val="24"/>
          <c:order val="25"/>
          <c:tx>
            <c:strRef>
              <c:f>GRAPH!$AA$1</c:f>
              <c:strCache>
                <c:ptCount val="1"/>
                <c:pt idx="0">
                  <c:v>75</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GRAPH!$AA$2:$AA$81</c:f>
              <c:numCache>
                <c:formatCode>General</c:formatCode>
                <c:ptCount val="80"/>
                <c:pt idx="0">
                  <c:v>1.0673892281035213E-2</c:v>
                </c:pt>
                <c:pt idx="1">
                  <c:v>8.931870773715378E-3</c:v>
                </c:pt>
                <c:pt idx="2">
                  <c:v>7.1929130582245593E-3</c:v>
                </c:pt>
                <c:pt idx="3">
                  <c:v>5.4911677753940458E-3</c:v>
                </c:pt>
                <c:pt idx="4">
                  <c:v>3.8790106728967544E-3</c:v>
                </c:pt>
                <c:pt idx="5">
                  <c:v>2.4356200054512778E-3</c:v>
                </c:pt>
                <c:pt idx="6">
                  <c:v>1.1946855139193246E-3</c:v>
                </c:pt>
                <c:pt idx="7">
                  <c:v>1.4944715050202451E-4</c:v>
                </c:pt>
                <c:pt idx="8">
                  <c:v>-7.3968236691590583E-4</c:v>
                </c:pt>
                <c:pt idx="9">
                  <c:v>-1.5040848566518772E-3</c:v>
                </c:pt>
                <c:pt idx="10">
                  <c:v>-2.1242296512817838E-3</c:v>
                </c:pt>
                <c:pt idx="11">
                  <c:v>-2.5541568708331575E-3</c:v>
                </c:pt>
                <c:pt idx="12">
                  <c:v>-2.6963394834735865E-3</c:v>
                </c:pt>
                <c:pt idx="13">
                  <c:v>-2.475486501945845E-3</c:v>
                </c:pt>
                <c:pt idx="14">
                  <c:v>-1.8626489012449898E-3</c:v>
                </c:pt>
                <c:pt idx="15">
                  <c:v>-8.1574928855410178E-4</c:v>
                </c:pt>
                <c:pt idx="16">
                  <c:v>6.66212732572391E-4</c:v>
                </c:pt>
                <c:pt idx="17">
                  <c:v>2.5254283120619281E-3</c:v>
                </c:pt>
                <c:pt idx="18">
                  <c:v>4.6622068013472129E-3</c:v>
                </c:pt>
                <c:pt idx="19">
                  <c:v>6.9133377910325366E-3</c:v>
                </c:pt>
                <c:pt idx="20">
                  <c:v>9.1302608199251845E-3</c:v>
                </c:pt>
                <c:pt idx="21">
                  <c:v>1.1165846767324683E-2</c:v>
                </c:pt>
                <c:pt idx="22">
                  <c:v>1.2843385737698942E-2</c:v>
                </c:pt>
                <c:pt idx="23">
                  <c:v>1.3960833450511467E-2</c:v>
                </c:pt>
                <c:pt idx="24">
                  <c:v>1.4384255303359739E-2</c:v>
                </c:pt>
                <c:pt idx="25">
                  <c:v>1.4121233499436281E-2</c:v>
                </c:pt>
                <c:pt idx="26">
                  <c:v>1.3296450973275808E-2</c:v>
                </c:pt>
                <c:pt idx="27">
                  <c:v>1.2095247275402232E-2</c:v>
                </c:pt>
                <c:pt idx="28">
                  <c:v>1.0741576059262403E-2</c:v>
                </c:pt>
                <c:pt idx="29">
                  <c:v>9.4700643548879526E-3</c:v>
                </c:pt>
                <c:pt idx="30">
                  <c:v>8.5173200269911264E-3</c:v>
                </c:pt>
                <c:pt idx="31">
                  <c:v>8.041620096570834E-3</c:v>
                </c:pt>
                <c:pt idx="32">
                  <c:v>8.1645102356558974E-3</c:v>
                </c:pt>
                <c:pt idx="33">
                  <c:v>8.9401722873011513E-3</c:v>
                </c:pt>
                <c:pt idx="34">
                  <c:v>1.0269234631848034E-2</c:v>
                </c:pt>
                <c:pt idx="35">
                  <c:v>1.1946636949646705E-2</c:v>
                </c:pt>
                <c:pt idx="36">
                  <c:v>1.3690375983954728E-2</c:v>
                </c:pt>
                <c:pt idx="37">
                  <c:v>1.5200660749339123E-2</c:v>
                </c:pt>
                <c:pt idx="38">
                  <c:v>1.6205988419840223E-2</c:v>
                </c:pt>
                <c:pt idx="39">
                  <c:v>1.6543921307477505E-2</c:v>
                </c:pt>
                <c:pt idx="40">
                  <c:v>1.6234736048205356E-2</c:v>
                </c:pt>
                <c:pt idx="41">
                  <c:v>1.5452502175375415E-2</c:v>
                </c:pt>
                <c:pt idx="42">
                  <c:v>1.4475549137751287E-2</c:v>
                </c:pt>
                <c:pt idx="43">
                  <c:v>1.3594956407857683E-2</c:v>
                </c:pt>
                <c:pt idx="44">
                  <c:v>1.3010082555895086E-2</c:v>
                </c:pt>
                <c:pt idx="45">
                  <c:v>1.2882942011607224E-2</c:v>
                </c:pt>
                <c:pt idx="46">
                  <c:v>1.3298144781425214E-2</c:v>
                </c:pt>
                <c:pt idx="47">
                  <c:v>1.4271620048004419E-2</c:v>
                </c:pt>
                <c:pt idx="48">
                  <c:v>1.5757542027030502E-2</c:v>
                </c:pt>
                <c:pt idx="49">
                  <c:v>1.7631538197905194E-2</c:v>
                </c:pt>
                <c:pt idx="50">
                  <c:v>1.9699518268914695E-2</c:v>
                </c:pt>
                <c:pt idx="51">
                  <c:v>2.1761495892946847E-2</c:v>
                </c:pt>
                <c:pt idx="52">
                  <c:v>2.3636003987359322E-2</c:v>
                </c:pt>
                <c:pt idx="53">
                  <c:v>2.5172375546121617E-2</c:v>
                </c:pt>
                <c:pt idx="54">
                  <c:v>2.6302057284536051E-2</c:v>
                </c:pt>
                <c:pt idx="55">
                  <c:v>2.7084237854389404E-2</c:v>
                </c:pt>
                <c:pt idx="56">
                  <c:v>2.7610044857759641E-2</c:v>
                </c:pt>
                <c:pt idx="57">
                  <c:v>2.7839219670683715E-2</c:v>
                </c:pt>
                <c:pt idx="58">
                  <c:v>2.7634605082226767E-2</c:v>
                </c:pt>
                <c:pt idx="59">
                  <c:v>2.7057109816381465E-2</c:v>
                </c:pt>
                <c:pt idx="60">
                  <c:v>2.6181631282672219E-2</c:v>
                </c:pt>
                <c:pt idx="61">
                  <c:v>2.5088131046751977E-2</c:v>
                </c:pt>
                <c:pt idx="62">
                  <c:v>2.3850512886824413E-2</c:v>
                </c:pt>
                <c:pt idx="63">
                  <c:v>2.2528020035713584E-2</c:v>
                </c:pt>
                <c:pt idx="64">
                  <c:v>2.1160843517739537E-2</c:v>
                </c:pt>
                <c:pt idx="65">
                  <c:v>1.9770859611633308E-2</c:v>
                </c:pt>
                <c:pt idx="66">
                  <c:v>1.8368507053264201E-2</c:v>
                </c:pt>
                <c:pt idx="67">
                  <c:v>1.6921896193251372E-2</c:v>
                </c:pt>
                <c:pt idx="68">
                  <c:v>1.5489053391860188E-2</c:v>
                </c:pt>
                <c:pt idx="69">
                  <c:v>1.4120272429704657E-2</c:v>
                </c:pt>
                <c:pt idx="70">
                  <c:v>1.2885684089982113E-2</c:v>
                </c:pt>
                <c:pt idx="71">
                  <c:v>1.1856446041332321E-2</c:v>
                </c:pt>
                <c:pt idx="72">
                  <c:v>1.1078464841336027E-2</c:v>
                </c:pt>
                <c:pt idx="73">
                  <c:v>1.0551970928425209E-2</c:v>
                </c:pt>
                <c:pt idx="74">
                  <c:v>1.0232678073579245E-2</c:v>
                </c:pt>
                <c:pt idx="75">
                  <c:v>1.0059896469532398E-2</c:v>
                </c:pt>
                <c:pt idx="76">
                  <c:v>0.01</c:v>
                </c:pt>
                <c:pt idx="77">
                  <c:v>0.01</c:v>
                </c:pt>
                <c:pt idx="78">
                  <c:v>0.01</c:v>
                </c:pt>
                <c:pt idx="79">
                  <c:v>0.01</c:v>
                </c:pt>
              </c:numCache>
            </c:numRef>
          </c:val>
        </c:ser>
        <c:ser>
          <c:idx val="25"/>
          <c:order val="26"/>
          <c:tx>
            <c:strRef>
              <c:f>GRAPH!$AB$1</c:f>
              <c:strCache>
                <c:ptCount val="1"/>
                <c:pt idx="0">
                  <c:v>74</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GRAPH!$AB$2:$AB$81</c:f>
              <c:numCache>
                <c:formatCode>General</c:formatCode>
                <c:ptCount val="80"/>
                <c:pt idx="0">
                  <c:v>1.0533851673662276E-2</c:v>
                </c:pt>
                <c:pt idx="1">
                  <c:v>8.7082769525295145E-3</c:v>
                </c:pt>
                <c:pt idx="2">
                  <c:v>6.8893930127071901E-3</c:v>
                </c:pt>
                <c:pt idx="3">
                  <c:v>5.1193667178565105E-3</c:v>
                </c:pt>
                <c:pt idx="4">
                  <c:v>3.4583879053188271E-3</c:v>
                </c:pt>
                <c:pt idx="5">
                  <c:v>1.9940781410896502E-3</c:v>
                </c:pt>
                <c:pt idx="6">
                  <c:v>7.6832883153499232E-4</c:v>
                </c:pt>
                <c:pt idx="7">
                  <c:v>-2.2437483979009798E-4</c:v>
                </c:pt>
                <c:pt idx="8">
                  <c:v>-1.035432928557789E-3</c:v>
                </c:pt>
                <c:pt idx="9">
                  <c:v>-1.7077926748527705E-3</c:v>
                </c:pt>
                <c:pt idx="10">
                  <c:v>-2.2394308242177363E-3</c:v>
                </c:pt>
                <c:pt idx="11">
                  <c:v>-2.6075683408386396E-3</c:v>
                </c:pt>
                <c:pt idx="12">
                  <c:v>-2.7177139965317565E-3</c:v>
                </c:pt>
                <c:pt idx="13">
                  <c:v>-2.4887784042686434E-3</c:v>
                </c:pt>
                <c:pt idx="14">
                  <c:v>-1.8878489553062483E-3</c:v>
                </c:pt>
                <c:pt idx="15">
                  <c:v>-8.6255276327440455E-4</c:v>
                </c:pt>
                <c:pt idx="16">
                  <c:v>6.0411195542120488E-4</c:v>
                </c:pt>
                <c:pt idx="17">
                  <c:v>2.4622957025707271E-3</c:v>
                </c:pt>
                <c:pt idx="18">
                  <c:v>4.6108870696599524E-3</c:v>
                </c:pt>
                <c:pt idx="19">
                  <c:v>6.882630690971947E-3</c:v>
                </c:pt>
                <c:pt idx="20">
                  <c:v>9.1283357433848966E-3</c:v>
                </c:pt>
                <c:pt idx="21">
                  <c:v>1.1204117480422271E-2</c:v>
                </c:pt>
                <c:pt idx="22">
                  <c:v>1.2932601002186628E-2</c:v>
                </c:pt>
                <c:pt idx="23">
                  <c:v>1.4106019877869858E-2</c:v>
                </c:pt>
                <c:pt idx="24">
                  <c:v>1.4585259356447944E-2</c:v>
                </c:pt>
                <c:pt idx="25">
                  <c:v>1.4378541770274422E-2</c:v>
                </c:pt>
                <c:pt idx="26">
                  <c:v>1.3615358643659703E-2</c:v>
                </c:pt>
                <c:pt idx="27">
                  <c:v>1.249044736773719E-2</c:v>
                </c:pt>
                <c:pt idx="28">
                  <c:v>1.1231312743714916E-2</c:v>
                </c:pt>
                <c:pt idx="29">
                  <c:v>1.0066708169418126E-2</c:v>
                </c:pt>
                <c:pt idx="30">
                  <c:v>9.2233712496351261E-3</c:v>
                </c:pt>
                <c:pt idx="31">
                  <c:v>8.8500944679610338E-3</c:v>
                </c:pt>
                <c:pt idx="32">
                  <c:v>9.0588554744832628E-3</c:v>
                </c:pt>
                <c:pt idx="33">
                  <c:v>9.8985804144966494E-3</c:v>
                </c:pt>
                <c:pt idx="34">
                  <c:v>1.1261101078539504E-2</c:v>
                </c:pt>
                <c:pt idx="35">
                  <c:v>1.2934493821501358E-2</c:v>
                </c:pt>
                <c:pt idx="36">
                  <c:v>1.4629952528652068E-2</c:v>
                </c:pt>
                <c:pt idx="37">
                  <c:v>1.6048096215713237E-2</c:v>
                </c:pt>
                <c:pt idx="38">
                  <c:v>1.6927809552766293E-2</c:v>
                </c:pt>
                <c:pt idx="39">
                  <c:v>1.7121332337130979E-2</c:v>
                </c:pt>
                <c:pt idx="40">
                  <c:v>1.6665461929532221E-2</c:v>
                </c:pt>
                <c:pt idx="41">
                  <c:v>1.5752984696263739E-2</c:v>
                </c:pt>
                <c:pt idx="42">
                  <c:v>1.4676690776885271E-2</c:v>
                </c:pt>
                <c:pt idx="43">
                  <c:v>1.3742245768544104E-2</c:v>
                </c:pt>
                <c:pt idx="44">
                  <c:v>1.3157842809204734E-2</c:v>
                </c:pt>
                <c:pt idx="45">
                  <c:v>1.3081047965272097E-2</c:v>
                </c:pt>
                <c:pt idx="46">
                  <c:v>1.35879141738936E-2</c:v>
                </c:pt>
                <c:pt idx="47">
                  <c:v>1.4685111387308325E-2</c:v>
                </c:pt>
                <c:pt idx="48">
                  <c:v>1.631332341340308E-2</c:v>
                </c:pt>
                <c:pt idx="49">
                  <c:v>1.8323899496569429E-2</c:v>
                </c:pt>
                <c:pt idx="50">
                  <c:v>2.0491553870204404E-2</c:v>
                </c:pt>
                <c:pt idx="51">
                  <c:v>2.2591063394590605E-2</c:v>
                </c:pt>
                <c:pt idx="52">
                  <c:v>2.4429837597613191E-2</c:v>
                </c:pt>
                <c:pt idx="53">
                  <c:v>2.5860997531433783E-2</c:v>
                </c:pt>
                <c:pt idx="54">
                  <c:v>2.6836595169867028E-2</c:v>
                </c:pt>
                <c:pt idx="55">
                  <c:v>2.7440942502521493E-2</c:v>
                </c:pt>
                <c:pt idx="56">
                  <c:v>2.7776272385762635E-2</c:v>
                </c:pt>
                <c:pt idx="57">
                  <c:v>2.7817544933630742E-2</c:v>
                </c:pt>
                <c:pt idx="58">
                  <c:v>2.7451962784911771E-2</c:v>
                </c:pt>
                <c:pt idx="59">
                  <c:v>2.6751958765753283E-2</c:v>
                </c:pt>
                <c:pt idx="60">
                  <c:v>2.579809136672314E-2</c:v>
                </c:pt>
                <c:pt idx="61">
                  <c:v>2.4667397540484269E-2</c:v>
                </c:pt>
                <c:pt idx="62">
                  <c:v>2.342341055837803E-2</c:v>
                </c:pt>
                <c:pt idx="63">
                  <c:v>2.2110124234554298E-2</c:v>
                </c:pt>
                <c:pt idx="64">
                  <c:v>2.075121062472432E-2</c:v>
                </c:pt>
                <c:pt idx="65">
                  <c:v>1.9355963489610939E-2</c:v>
                </c:pt>
                <c:pt idx="66">
                  <c:v>1.7894244701482674E-2</c:v>
                </c:pt>
                <c:pt idx="67">
                  <c:v>1.6413551205754474E-2</c:v>
                </c:pt>
                <c:pt idx="68">
                  <c:v>1.4961725767105881E-2</c:v>
                </c:pt>
                <c:pt idx="69">
                  <c:v>1.3612635997889089E-2</c:v>
                </c:pt>
                <c:pt idx="70">
                  <c:v>1.2449124526807034E-2</c:v>
                </c:pt>
                <c:pt idx="71">
                  <c:v>1.1534826844091153E-2</c:v>
                </c:pt>
                <c:pt idx="72">
                  <c:v>1.0887344864378189E-2</c:v>
                </c:pt>
                <c:pt idx="73">
                  <c:v>1.0470453479750005E-2</c:v>
                </c:pt>
                <c:pt idx="74">
                  <c:v>1.021496883877868E-2</c:v>
                </c:pt>
                <c:pt idx="75">
                  <c:v>1.0060996316969276E-2</c:v>
                </c:pt>
                <c:pt idx="76">
                  <c:v>0.01</c:v>
                </c:pt>
                <c:pt idx="77">
                  <c:v>0.01</c:v>
                </c:pt>
                <c:pt idx="78">
                  <c:v>0.01</c:v>
                </c:pt>
                <c:pt idx="79">
                  <c:v>0.01</c:v>
                </c:pt>
              </c:numCache>
            </c:numRef>
          </c:val>
        </c:ser>
        <c:ser>
          <c:idx val="26"/>
          <c:order val="27"/>
          <c:tx>
            <c:strRef>
              <c:f>GRAPH!$AC$1</c:f>
              <c:strCache>
                <c:ptCount val="1"/>
                <c:pt idx="0">
                  <c:v>73</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GRAPH!$AC$2:$AC$81</c:f>
              <c:numCache>
                <c:formatCode>General</c:formatCode>
                <c:ptCount val="80"/>
                <c:pt idx="0">
                  <c:v>1.0193972986683675E-2</c:v>
                </c:pt>
                <c:pt idx="1">
                  <c:v>8.3098053388834803E-3</c:v>
                </c:pt>
                <c:pt idx="2">
                  <c:v>6.4347819628997049E-3</c:v>
                </c:pt>
                <c:pt idx="3">
                  <c:v>4.6173991132577585E-3</c:v>
                </c:pt>
                <c:pt idx="4">
                  <c:v>2.9238293149370653E-3</c:v>
                </c:pt>
                <c:pt idx="5">
                  <c:v>1.4503545977649912E-3</c:v>
                </c:pt>
                <c:pt idx="6">
                  <c:v>2.4995724267495856E-4</c:v>
                </c:pt>
                <c:pt idx="7">
                  <c:v>-6.7805334465775857E-4</c:v>
                </c:pt>
                <c:pt idx="8">
                  <c:v>-1.3950957902009176E-3</c:v>
                </c:pt>
                <c:pt idx="9">
                  <c:v>-1.9530366264244314E-3</c:v>
                </c:pt>
                <c:pt idx="10">
                  <c:v>-2.3668155027203319E-3</c:v>
                </c:pt>
                <c:pt idx="11">
                  <c:v>-2.638805586312909E-3</c:v>
                </c:pt>
                <c:pt idx="12">
                  <c:v>-2.680805017999166E-3</c:v>
                </c:pt>
                <c:pt idx="13">
                  <c:v>-2.4107428938255904E-3</c:v>
                </c:pt>
                <c:pt idx="14">
                  <c:v>-1.7968438892053129E-3</c:v>
                </c:pt>
                <c:pt idx="15">
                  <c:v>-7.7949545095412631E-4</c:v>
                </c:pt>
                <c:pt idx="16">
                  <c:v>6.740995411920192E-4</c:v>
                </c:pt>
                <c:pt idx="17">
                  <c:v>2.5238593244720775E-3</c:v>
                </c:pt>
                <c:pt idx="18">
                  <c:v>4.6704144721473329E-3</c:v>
                </c:pt>
                <c:pt idx="19">
                  <c:v>6.9467621602250507E-3</c:v>
                </c:pt>
                <c:pt idx="20">
                  <c:v>9.2068479283570204E-3</c:v>
                </c:pt>
                <c:pt idx="21">
                  <c:v>1.1312734656728218E-2</c:v>
                </c:pt>
                <c:pt idx="22">
                  <c:v>1.3087751220793198E-2</c:v>
                </c:pt>
                <c:pt idx="23">
                  <c:v>1.4318559246337959E-2</c:v>
                </c:pt>
                <c:pt idx="24">
                  <c:v>1.4860012844985171E-2</c:v>
                </c:pt>
                <c:pt idx="25">
                  <c:v>1.4718231055143138E-2</c:v>
                </c:pt>
                <c:pt idx="26">
                  <c:v>1.4024985871375684E-2</c:v>
                </c:pt>
                <c:pt idx="27">
                  <c:v>1.2982984851675261E-2</c:v>
                </c:pt>
                <c:pt idx="28">
                  <c:v>1.1822380927183906E-2</c:v>
                </c:pt>
                <c:pt idx="29">
                  <c:v>1.0764143182318109E-2</c:v>
                </c:pt>
                <c:pt idx="30">
                  <c:v>1.0022322788531324E-2</c:v>
                </c:pt>
                <c:pt idx="31">
                  <c:v>9.7340437335338148E-3</c:v>
                </c:pt>
                <c:pt idx="32">
                  <c:v>1.000026291475653E-2</c:v>
                </c:pt>
                <c:pt idx="33">
                  <c:v>1.0865787138307326E-2</c:v>
                </c:pt>
                <c:pt idx="34">
                  <c:v>1.2217378231215603E-2</c:v>
                </c:pt>
                <c:pt idx="35">
                  <c:v>1.3840733234860236E-2</c:v>
                </c:pt>
                <c:pt idx="36">
                  <c:v>1.5444532499377051E-2</c:v>
                </c:pt>
                <c:pt idx="37">
                  <c:v>1.6733927392686865E-2</c:v>
                </c:pt>
                <c:pt idx="38">
                  <c:v>1.7462186816715186E-2</c:v>
                </c:pt>
                <c:pt idx="39">
                  <c:v>1.749960440374787E-2</c:v>
                </c:pt>
                <c:pt idx="40">
                  <c:v>1.6901762359226691E-2</c:v>
                </c:pt>
                <c:pt idx="41">
                  <c:v>1.5880764681274862E-2</c:v>
                </c:pt>
                <c:pt idx="42">
                  <c:v>1.4741473710237152E-2</c:v>
                </c:pt>
                <c:pt idx="43">
                  <c:v>1.3799894039399185E-2</c:v>
                </c:pt>
                <c:pt idx="44">
                  <c:v>1.3267015606030719E-2</c:v>
                </c:pt>
                <c:pt idx="45">
                  <c:v>1.3288132044987688E-2</c:v>
                </c:pt>
                <c:pt idx="46">
                  <c:v>1.3924317769866801E-2</c:v>
                </c:pt>
                <c:pt idx="47">
                  <c:v>1.5168399447867853E-2</c:v>
                </c:pt>
                <c:pt idx="48">
                  <c:v>1.6944481889736962E-2</c:v>
                </c:pt>
                <c:pt idx="49">
                  <c:v>1.9080033091171011E-2</c:v>
                </c:pt>
                <c:pt idx="50">
                  <c:v>2.1322146460657887E-2</c:v>
                </c:pt>
                <c:pt idx="51">
                  <c:v>2.3425786013579364E-2</c:v>
                </c:pt>
                <c:pt idx="52">
                  <c:v>2.5193282322096056E-2</c:v>
                </c:pt>
                <c:pt idx="53">
                  <c:v>2.6485836348773772E-2</c:v>
                </c:pt>
                <c:pt idx="54">
                  <c:v>2.7279130445189259E-2</c:v>
                </c:pt>
                <c:pt idx="55">
                  <c:v>2.7683286704522692E-2</c:v>
                </c:pt>
                <c:pt idx="56">
                  <c:v>2.7810500584572129E-2</c:v>
                </c:pt>
                <c:pt idx="57">
                  <c:v>2.7655770115356935E-2</c:v>
                </c:pt>
                <c:pt idx="58">
                  <c:v>2.7133456464571971E-2</c:v>
                </c:pt>
                <c:pt idx="59">
                  <c:v>2.6323778540616051E-2</c:v>
                </c:pt>
                <c:pt idx="60">
                  <c:v>2.5306395404692754E-2</c:v>
                </c:pt>
                <c:pt idx="61">
                  <c:v>2.4149064842771389E-2</c:v>
                </c:pt>
                <c:pt idx="62">
                  <c:v>2.2899885571871711E-2</c:v>
                </c:pt>
                <c:pt idx="63">
                  <c:v>2.1584832713532391E-2</c:v>
                </c:pt>
                <c:pt idx="64">
                  <c:v>2.021250918678932E-2</c:v>
                </c:pt>
                <c:pt idx="65">
                  <c:v>1.8754602351311354E-2</c:v>
                </c:pt>
                <c:pt idx="66">
                  <c:v>1.7247698134021487E-2</c:v>
                </c:pt>
                <c:pt idx="67">
                  <c:v>1.5735799606110969E-2</c:v>
                </c:pt>
                <c:pt idx="68">
                  <c:v>1.4294636393906822E-2</c:v>
                </c:pt>
                <c:pt idx="69">
                  <c:v>1.301708376471129E-2</c:v>
                </c:pt>
                <c:pt idx="70">
                  <c:v>1.1984033887153717E-2</c:v>
                </c:pt>
                <c:pt idx="71">
                  <c:v>1.1231985346152148E-2</c:v>
                </c:pt>
                <c:pt idx="72">
                  <c:v>1.0736456956233653E-2</c:v>
                </c:pt>
                <c:pt idx="73">
                  <c:v>1.042482035596743E-2</c:v>
                </c:pt>
                <c:pt idx="74">
                  <c:v>1.0215651360709836E-2</c:v>
                </c:pt>
                <c:pt idx="75">
                  <c:v>1.0066125747553265E-2</c:v>
                </c:pt>
                <c:pt idx="76">
                  <c:v>0.01</c:v>
                </c:pt>
                <c:pt idx="77">
                  <c:v>0.01</c:v>
                </c:pt>
                <c:pt idx="78">
                  <c:v>0.01</c:v>
                </c:pt>
                <c:pt idx="79">
                  <c:v>0.01</c:v>
                </c:pt>
              </c:numCache>
            </c:numRef>
          </c:val>
        </c:ser>
        <c:ser>
          <c:idx val="27"/>
          <c:order val="28"/>
          <c:tx>
            <c:strRef>
              <c:f>GRAPH!$AD$1</c:f>
              <c:strCache>
                <c:ptCount val="1"/>
                <c:pt idx="0">
                  <c:v>72</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GRAPH!$AD$2:$AD$81</c:f>
              <c:numCache>
                <c:formatCode>General</c:formatCode>
                <c:ptCount val="80"/>
                <c:pt idx="0">
                  <c:v>9.696506276493877E-3</c:v>
                </c:pt>
                <c:pt idx="1">
                  <c:v>7.7818548997337089E-3</c:v>
                </c:pt>
                <c:pt idx="2">
                  <c:v>5.8768205030741427E-3</c:v>
                </c:pt>
                <c:pt idx="3">
                  <c:v>4.0335325137125233E-3</c:v>
                </c:pt>
                <c:pt idx="4">
                  <c:v>2.3225881548880611E-3</c:v>
                </c:pt>
                <c:pt idx="5">
                  <c:v>8.4945165935323974E-4</c:v>
                </c:pt>
                <c:pt idx="6">
                  <c:v>-3.2003748792219788E-4</c:v>
                </c:pt>
                <c:pt idx="7">
                  <c:v>-1.1798790721240238E-3</c:v>
                </c:pt>
                <c:pt idx="8">
                  <c:v>-1.7998122894633539E-3</c:v>
                </c:pt>
                <c:pt idx="9">
                  <c:v>-2.2383701460224614E-3</c:v>
                </c:pt>
                <c:pt idx="10">
                  <c:v>-2.5226481703608528E-3</c:v>
                </c:pt>
                <c:pt idx="11">
                  <c:v>-2.6745836868693473E-3</c:v>
                </c:pt>
                <c:pt idx="12">
                  <c:v>-2.6143523021846526E-3</c:v>
                </c:pt>
                <c:pt idx="13">
                  <c:v>-2.2660644201339952E-3</c:v>
                </c:pt>
                <c:pt idx="14">
                  <c:v>-1.6056645162203509E-3</c:v>
                </c:pt>
                <c:pt idx="15">
                  <c:v>-5.7134841604522535E-4</c:v>
                </c:pt>
                <c:pt idx="16">
                  <c:v>8.8078263324053996E-4</c:v>
                </c:pt>
                <c:pt idx="17">
                  <c:v>2.7196009885699368E-3</c:v>
                </c:pt>
                <c:pt idx="18">
                  <c:v>4.8518972902926727E-3</c:v>
                </c:pt>
                <c:pt idx="19">
                  <c:v>7.1168425947566449E-3</c:v>
                </c:pt>
                <c:pt idx="20">
                  <c:v>9.3767844055685501E-3</c:v>
                </c:pt>
                <c:pt idx="21">
                  <c:v>1.1501996312330953E-2</c:v>
                </c:pt>
                <c:pt idx="22">
                  <c:v>1.3317806331124671E-2</c:v>
                </c:pt>
                <c:pt idx="23">
                  <c:v>1.4606645360690673E-2</c:v>
                </c:pt>
                <c:pt idx="24">
                  <c:v>1.5217248255521953E-2</c:v>
                </c:pt>
                <c:pt idx="25">
                  <c:v>1.5150334672078158E-2</c:v>
                </c:pt>
                <c:pt idx="26">
                  <c:v>1.4536531962952792E-2</c:v>
                </c:pt>
                <c:pt idx="27">
                  <c:v>1.3582360254783432E-2</c:v>
                </c:pt>
                <c:pt idx="28">
                  <c:v>1.2518520171023617E-2</c:v>
                </c:pt>
                <c:pt idx="29">
                  <c:v>1.1557601311134813E-2</c:v>
                </c:pt>
                <c:pt idx="30">
                  <c:v>1.0900162345708564E-2</c:v>
                </c:pt>
                <c:pt idx="31">
                  <c:v>1.0669776643310813E-2</c:v>
                </c:pt>
                <c:pt idx="32">
                  <c:v>1.0956560305565133E-2</c:v>
                </c:pt>
                <c:pt idx="33">
                  <c:v>1.1803577917783303E-2</c:v>
                </c:pt>
                <c:pt idx="34">
                  <c:v>1.3098118437341988E-2</c:v>
                </c:pt>
                <c:pt idx="35">
                  <c:v>1.4629281971322405E-2</c:v>
                </c:pt>
                <c:pt idx="36">
                  <c:v>1.6107915453056121E-2</c:v>
                </c:pt>
                <c:pt idx="37">
                  <c:v>1.7245988564721815E-2</c:v>
                </c:pt>
                <c:pt idx="38">
                  <c:v>1.781110067645475E-2</c:v>
                </c:pt>
                <c:pt idx="39">
                  <c:v>1.7692656765424752E-2</c:v>
                </c:pt>
                <c:pt idx="40">
                  <c:v>1.6967823537616389E-2</c:v>
                </c:pt>
                <c:pt idx="41">
                  <c:v>1.5869282364686987E-2</c:v>
                </c:pt>
                <c:pt idx="42">
                  <c:v>1.471283608704077E-2</c:v>
                </c:pt>
                <c:pt idx="43">
                  <c:v>1.3818778889144179E-2</c:v>
                </c:pt>
                <c:pt idx="44">
                  <c:v>1.3391448977209897E-2</c:v>
                </c:pt>
                <c:pt idx="45">
                  <c:v>1.3556055599053707E-2</c:v>
                </c:pt>
                <c:pt idx="46">
                  <c:v>1.4352527439190355E-2</c:v>
                </c:pt>
                <c:pt idx="47">
                  <c:v>1.5754083248429085E-2</c:v>
                </c:pt>
                <c:pt idx="48">
                  <c:v>1.7663916788863143E-2</c:v>
                </c:pt>
                <c:pt idx="49">
                  <c:v>1.9888725124247997E-2</c:v>
                </c:pt>
                <c:pt idx="50">
                  <c:v>2.2158644038129172E-2</c:v>
                </c:pt>
                <c:pt idx="51">
                  <c:v>2.4221018159741869E-2</c:v>
                </c:pt>
                <c:pt idx="52">
                  <c:v>2.5880838559209973E-2</c:v>
                </c:pt>
                <c:pt idx="53">
                  <c:v>2.7010241662386747E-2</c:v>
                </c:pt>
                <c:pt idx="54">
                  <c:v>2.7605254674345603E-2</c:v>
                </c:pt>
                <c:pt idx="55">
                  <c:v>2.7796776727135541E-2</c:v>
                </c:pt>
                <c:pt idx="56">
                  <c:v>2.7706685690337074E-2</c:v>
                </c:pt>
                <c:pt idx="57">
                  <c:v>2.7357387644085018E-2</c:v>
                </c:pt>
                <c:pt idx="58">
                  <c:v>2.668944467917151E-2</c:v>
                </c:pt>
                <c:pt idx="59">
                  <c:v>2.5784627858187477E-2</c:v>
                </c:pt>
                <c:pt idx="60">
                  <c:v>2.4714886207851589E-2</c:v>
                </c:pt>
                <c:pt idx="61">
                  <c:v>2.3532802444006757E-2</c:v>
                </c:pt>
                <c:pt idx="62">
                  <c:v>2.2267295939689551E-2</c:v>
                </c:pt>
                <c:pt idx="63">
                  <c:v>2.0926928465439573E-2</c:v>
                </c:pt>
                <c:pt idx="64">
                  <c:v>1.9485419815877439E-2</c:v>
                </c:pt>
                <c:pt idx="65">
                  <c:v>1.7968433643331359E-2</c:v>
                </c:pt>
                <c:pt idx="66">
                  <c:v>1.6414948032630324E-2</c:v>
                </c:pt>
                <c:pt idx="67">
                  <c:v>1.4900754690147424E-2</c:v>
                </c:pt>
                <c:pt idx="68">
                  <c:v>1.3526996480158421E-2</c:v>
                </c:pt>
                <c:pt idx="69">
                  <c:v>1.239103194455729E-2</c:v>
                </c:pt>
                <c:pt idx="70">
                  <c:v>1.1549316568913009E-2</c:v>
                </c:pt>
                <c:pt idx="71">
                  <c:v>1.099231417073885E-2</c:v>
                </c:pt>
                <c:pt idx="72">
                  <c:v>1.0648666055782494E-2</c:v>
                </c:pt>
                <c:pt idx="73">
                  <c:v>1.0420119428407287E-2</c:v>
                </c:pt>
                <c:pt idx="74">
                  <c:v>1.0232457219812422E-2</c:v>
                </c:pt>
                <c:pt idx="75">
                  <c:v>1.0073805260232421E-2</c:v>
                </c:pt>
                <c:pt idx="76">
                  <c:v>0.01</c:v>
                </c:pt>
                <c:pt idx="77">
                  <c:v>0.01</c:v>
                </c:pt>
                <c:pt idx="78">
                  <c:v>0.01</c:v>
                </c:pt>
                <c:pt idx="79">
                  <c:v>0.01</c:v>
                </c:pt>
              </c:numCache>
            </c:numRef>
          </c:val>
        </c:ser>
        <c:ser>
          <c:idx val="28"/>
          <c:order val="29"/>
          <c:tx>
            <c:strRef>
              <c:f>GRAPH!$AE$1</c:f>
              <c:strCache>
                <c:ptCount val="1"/>
                <c:pt idx="0">
                  <c:v>71</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GRAPH!$AE$2:$AE$81</c:f>
              <c:numCache>
                <c:formatCode>General</c:formatCode>
                <c:ptCount val="80"/>
                <c:pt idx="0">
                  <c:v>9.105833400708585E-3</c:v>
                </c:pt>
                <c:pt idx="1">
                  <c:v>7.1880636195579273E-3</c:v>
                </c:pt>
                <c:pt idx="2">
                  <c:v>5.2779156433380159E-3</c:v>
                </c:pt>
                <c:pt idx="3">
                  <c:v>3.4276726407550528E-3</c:v>
                </c:pt>
                <c:pt idx="4">
                  <c:v>1.7108389450826156E-3</c:v>
                </c:pt>
                <c:pt idx="5">
                  <c:v>2.4304879837533377E-4</c:v>
                </c:pt>
                <c:pt idx="6">
                  <c:v>-8.9643351871626642E-4</c:v>
                </c:pt>
                <c:pt idx="7">
                  <c:v>-1.6945511192834051E-3</c:v>
                </c:pt>
                <c:pt idx="8">
                  <c:v>-2.2277895746827259E-3</c:v>
                </c:pt>
                <c:pt idx="9">
                  <c:v>-2.55973958699518E-3</c:v>
                </c:pt>
                <c:pt idx="10">
                  <c:v>-2.7214061899134556E-3</c:v>
                </c:pt>
                <c:pt idx="11">
                  <c:v>-2.742362410661725E-3</c:v>
                </c:pt>
                <c:pt idx="12">
                  <c:v>-2.5521096517593378E-3</c:v>
                </c:pt>
                <c:pt idx="13">
                  <c:v>-2.0892857497212258E-3</c:v>
                </c:pt>
                <c:pt idx="14">
                  <c:v>-1.3441704277399324E-3</c:v>
                </c:pt>
                <c:pt idx="15">
                  <c:v>-2.588558511529282E-4</c:v>
                </c:pt>
                <c:pt idx="16">
                  <c:v>1.2129895366900234E-3</c:v>
                </c:pt>
                <c:pt idx="17">
                  <c:v>3.0456520008160792E-3</c:v>
                </c:pt>
                <c:pt idx="18">
                  <c:v>5.156969656588295E-3</c:v>
                </c:pt>
                <c:pt idx="19">
                  <c:v>7.3986592766784876E-3</c:v>
                </c:pt>
                <c:pt idx="20">
                  <c:v>9.6470684286722452E-3</c:v>
                </c:pt>
                <c:pt idx="21">
                  <c:v>1.1781894128088166E-2</c:v>
                </c:pt>
                <c:pt idx="22">
                  <c:v>1.3632068432354871E-2</c:v>
                </c:pt>
                <c:pt idx="23">
                  <c:v>1.4979091672768119E-2</c:v>
                </c:pt>
                <c:pt idx="24">
                  <c:v>1.5665792156866809E-2</c:v>
                </c:pt>
                <c:pt idx="25">
                  <c:v>1.5684447159169612E-2</c:v>
                </c:pt>
                <c:pt idx="26">
                  <c:v>1.516011450917687E-2</c:v>
                </c:pt>
                <c:pt idx="27">
                  <c:v>1.429624392100437E-2</c:v>
                </c:pt>
                <c:pt idx="28">
                  <c:v>1.3320883866695721E-2</c:v>
                </c:pt>
                <c:pt idx="29">
                  <c:v>1.243856007470312E-2</c:v>
                </c:pt>
                <c:pt idx="30">
                  <c:v>1.183772482448453E-2</c:v>
                </c:pt>
                <c:pt idx="31">
                  <c:v>1.1627358296724344E-2</c:v>
                </c:pt>
                <c:pt idx="32">
                  <c:v>1.1889238880085085E-2</c:v>
                </c:pt>
                <c:pt idx="33">
                  <c:v>1.2668210330686103E-2</c:v>
                </c:pt>
                <c:pt idx="34">
                  <c:v>1.3860263811518947E-2</c:v>
                </c:pt>
                <c:pt idx="35">
                  <c:v>1.5264597419128001E-2</c:v>
                </c:pt>
                <c:pt idx="36">
                  <c:v>1.6598591880515379E-2</c:v>
                </c:pt>
                <c:pt idx="37">
                  <c:v>1.758060546910345E-2</c:v>
                </c:pt>
                <c:pt idx="38">
                  <c:v>1.7988106812001581E-2</c:v>
                </c:pt>
                <c:pt idx="39">
                  <c:v>1.7728217262850454E-2</c:v>
                </c:pt>
                <c:pt idx="40">
                  <c:v>1.6902293445107186E-2</c:v>
                </c:pt>
                <c:pt idx="41">
                  <c:v>1.5764785117139968E-2</c:v>
                </c:pt>
                <c:pt idx="42">
                  <c:v>1.464262985244702E-2</c:v>
                </c:pt>
                <c:pt idx="43">
                  <c:v>1.3852710568332371E-2</c:v>
                </c:pt>
                <c:pt idx="44">
                  <c:v>1.3581469778951138E-2</c:v>
                </c:pt>
                <c:pt idx="45">
                  <c:v>1.3927485437241316E-2</c:v>
                </c:pt>
                <c:pt idx="46">
                  <c:v>1.4904276538835859E-2</c:v>
                </c:pt>
                <c:pt idx="47">
                  <c:v>1.6459320943441713E-2</c:v>
                </c:pt>
                <c:pt idx="48">
                  <c:v>1.8469976721409598E-2</c:v>
                </c:pt>
                <c:pt idx="49">
                  <c:v>2.0727258613898347E-2</c:v>
                </c:pt>
                <c:pt idx="50">
                  <c:v>2.2960933696145158E-2</c:v>
                </c:pt>
                <c:pt idx="51">
                  <c:v>2.4928280043301387E-2</c:v>
                </c:pt>
                <c:pt idx="52">
                  <c:v>2.6445590518043183E-2</c:v>
                </c:pt>
                <c:pt idx="53">
                  <c:v>2.7397281843624777E-2</c:v>
                </c:pt>
                <c:pt idx="54">
                  <c:v>2.7790707063845344E-2</c:v>
                </c:pt>
                <c:pt idx="55">
                  <c:v>2.7768009203297583E-2</c:v>
                </c:pt>
                <c:pt idx="56">
                  <c:v>2.7461269908486963E-2</c:v>
                </c:pt>
                <c:pt idx="57">
                  <c:v>2.6927792546959012E-2</c:v>
                </c:pt>
                <c:pt idx="58">
                  <c:v>2.6129482006756959E-2</c:v>
                </c:pt>
                <c:pt idx="59">
                  <c:v>2.5142489862981114E-2</c:v>
                </c:pt>
                <c:pt idx="60">
                  <c:v>2.4024351240664103E-2</c:v>
                </c:pt>
                <c:pt idx="61">
                  <c:v>2.2807717178334262E-2</c:v>
                </c:pt>
                <c:pt idx="62">
                  <c:v>2.1501965882456824E-2</c:v>
                </c:pt>
                <c:pt idx="63">
                  <c:v>2.008320184345614E-2</c:v>
                </c:pt>
                <c:pt idx="64">
                  <c:v>1.8566537862001575E-2</c:v>
                </c:pt>
                <c:pt idx="65">
                  <c:v>1.6984957459865911E-2</c:v>
                </c:pt>
                <c:pt idx="66">
                  <c:v>1.5412601702290914E-2</c:v>
                </c:pt>
                <c:pt idx="67">
                  <c:v>1.3957015620238204E-2</c:v>
                </c:pt>
                <c:pt idx="68">
                  <c:v>1.2730928104352767E-2</c:v>
                </c:pt>
                <c:pt idx="69">
                  <c:v>1.1811359139017315E-2</c:v>
                </c:pt>
                <c:pt idx="70">
                  <c:v>1.1206449235970691E-2</c:v>
                </c:pt>
                <c:pt idx="71">
                  <c:v>1.0850500519842614E-2</c:v>
                </c:pt>
                <c:pt idx="72">
                  <c:v>1.063310686575332E-2</c:v>
                </c:pt>
                <c:pt idx="73">
                  <c:v>1.0451873164358647E-2</c:v>
                </c:pt>
                <c:pt idx="74">
                  <c:v>1.0259918196850079E-2</c:v>
                </c:pt>
                <c:pt idx="75">
                  <c:v>1.0082393431131736E-2</c:v>
                </c:pt>
                <c:pt idx="76">
                  <c:v>0.01</c:v>
                </c:pt>
                <c:pt idx="77">
                  <c:v>0.01</c:v>
                </c:pt>
                <c:pt idx="78">
                  <c:v>0.01</c:v>
                </c:pt>
                <c:pt idx="79">
                  <c:v>0.01</c:v>
                </c:pt>
              </c:numCache>
            </c:numRef>
          </c:val>
        </c:ser>
        <c:ser>
          <c:idx val="29"/>
          <c:order val="30"/>
          <c:tx>
            <c:strRef>
              <c:f>GRAPH!$AF$1</c:f>
              <c:strCache>
                <c:ptCount val="1"/>
                <c:pt idx="0">
                  <c:v>70</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GRAPH!$AF$2:$AF$81</c:f>
              <c:numCache>
                <c:formatCode>General</c:formatCode>
                <c:ptCount val="80"/>
                <c:pt idx="0">
                  <c:v>8.5037179029342491E-3</c:v>
                </c:pt>
                <c:pt idx="1">
                  <c:v>6.6052541603817128E-3</c:v>
                </c:pt>
                <c:pt idx="2">
                  <c:v>4.7099620161619171E-3</c:v>
                </c:pt>
                <c:pt idx="3">
                  <c:v>2.8665322459765497E-3</c:v>
                </c:pt>
                <c:pt idx="4">
                  <c:v>1.1497084353073728E-3</c:v>
                </c:pt>
                <c:pt idx="5">
                  <c:v>-3.1399924434416526E-4</c:v>
                </c:pt>
                <c:pt idx="6">
                  <c:v>-1.4321332708808754E-3</c:v>
                </c:pt>
                <c:pt idx="7">
                  <c:v>-2.184896364236355E-3</c:v>
                </c:pt>
                <c:pt idx="8">
                  <c:v>-2.6541923288421199E-3</c:v>
                </c:pt>
                <c:pt idx="9">
                  <c:v>-2.9070801831398985E-3</c:v>
                </c:pt>
                <c:pt idx="10">
                  <c:v>-2.9689893767768094E-3</c:v>
                </c:pt>
                <c:pt idx="11">
                  <c:v>-2.8626243535716522E-3</c:v>
                </c:pt>
                <c:pt idx="12">
                  <c:v>-2.5261548018309377E-3</c:v>
                </c:pt>
                <c:pt idx="13">
                  <c:v>-1.9199328660211012E-3</c:v>
                </c:pt>
                <c:pt idx="14">
                  <c:v>-1.0539189607192689E-3</c:v>
                </c:pt>
                <c:pt idx="15">
                  <c:v>1.2002240639319428E-4</c:v>
                </c:pt>
                <c:pt idx="16">
                  <c:v>1.6403121781030094E-3</c:v>
                </c:pt>
                <c:pt idx="17">
                  <c:v>3.4809339958243868E-3</c:v>
                </c:pt>
                <c:pt idx="18">
                  <c:v>5.5743671319344879E-3</c:v>
                </c:pt>
                <c:pt idx="19">
                  <c:v>7.789886494183218E-3</c:v>
                </c:pt>
                <c:pt idx="20">
                  <c:v>1.0022274962428024E-2</c:v>
                </c:pt>
                <c:pt idx="21">
                  <c:v>1.2160817598379947E-2</c:v>
                </c:pt>
                <c:pt idx="22">
                  <c:v>1.4040290666844868E-2</c:v>
                </c:pt>
                <c:pt idx="23">
                  <c:v>1.5445679676386326E-2</c:v>
                </c:pt>
                <c:pt idx="24">
                  <c:v>1.6214907297843473E-2</c:v>
                </c:pt>
                <c:pt idx="25">
                  <c:v>1.6329227205922114E-2</c:v>
                </c:pt>
                <c:pt idx="26">
                  <c:v>1.5903111988108565E-2</c:v>
                </c:pt>
                <c:pt idx="27">
                  <c:v>1.5128490906620939E-2</c:v>
                </c:pt>
                <c:pt idx="28">
                  <c:v>1.4226541155325845E-2</c:v>
                </c:pt>
                <c:pt idx="29">
                  <c:v>1.3394257323867786E-2</c:v>
                </c:pt>
                <c:pt idx="30">
                  <c:v>1.2810773407094689E-2</c:v>
                </c:pt>
                <c:pt idx="31">
                  <c:v>1.2571533757246289E-2</c:v>
                </c:pt>
                <c:pt idx="32">
                  <c:v>1.2755153988877166E-2</c:v>
                </c:pt>
                <c:pt idx="33">
                  <c:v>1.3413851388768383E-2</c:v>
                </c:pt>
                <c:pt idx="34">
                  <c:v>1.4462182855788597E-2</c:v>
                </c:pt>
                <c:pt idx="35">
                  <c:v>1.5716253821479675E-2</c:v>
                </c:pt>
                <c:pt idx="36">
                  <c:v>1.690291659704124E-2</c:v>
                </c:pt>
                <c:pt idx="37">
                  <c:v>1.7743701324595351E-2</c:v>
                </c:pt>
                <c:pt idx="38">
                  <c:v>1.8018121437117229E-2</c:v>
                </c:pt>
                <c:pt idx="39">
                  <c:v>1.7647298302486791E-2</c:v>
                </c:pt>
                <c:pt idx="40">
                  <c:v>1.6757208986283523E-2</c:v>
                </c:pt>
                <c:pt idx="41">
                  <c:v>1.5624357283327117E-2</c:v>
                </c:pt>
                <c:pt idx="42">
                  <c:v>1.4587287331637167E-2</c:v>
                </c:pt>
                <c:pt idx="43">
                  <c:v>1.3952071348289241E-2</c:v>
                </c:pt>
                <c:pt idx="44">
                  <c:v>1.387712082309378E-2</c:v>
                </c:pt>
                <c:pt idx="45">
                  <c:v>1.4429451276626315E-2</c:v>
                </c:pt>
                <c:pt idx="46">
                  <c:v>1.5591904996512973E-2</c:v>
                </c:pt>
                <c:pt idx="47">
                  <c:v>1.7280961753717627E-2</c:v>
                </c:pt>
                <c:pt idx="48">
                  <c:v>1.9343937100370634E-2</c:v>
                </c:pt>
                <c:pt idx="49">
                  <c:v>2.1562977747403678E-2</c:v>
                </c:pt>
                <c:pt idx="50">
                  <c:v>2.3686881447102404E-2</c:v>
                </c:pt>
                <c:pt idx="51">
                  <c:v>2.5502271115584008E-2</c:v>
                </c:pt>
                <c:pt idx="52">
                  <c:v>2.6845525341868792E-2</c:v>
                </c:pt>
                <c:pt idx="53">
                  <c:v>2.7613201437413304E-2</c:v>
                </c:pt>
                <c:pt idx="54">
                  <c:v>2.7812032006183762E-2</c:v>
                </c:pt>
                <c:pt idx="55">
                  <c:v>2.758357514045584E-2</c:v>
                </c:pt>
                <c:pt idx="56">
                  <c:v>2.7070371455599984E-2</c:v>
                </c:pt>
                <c:pt idx="57">
                  <c:v>2.6369561122570079E-2</c:v>
                </c:pt>
                <c:pt idx="58">
                  <c:v>2.5456823744975793E-2</c:v>
                </c:pt>
                <c:pt idx="59">
                  <c:v>2.4395201951102487E-2</c:v>
                </c:pt>
                <c:pt idx="60">
                  <c:v>2.3222009456570658E-2</c:v>
                </c:pt>
                <c:pt idx="61">
                  <c:v>2.1948503748707507E-2</c:v>
                </c:pt>
                <c:pt idx="62">
                  <c:v>2.0553668957176807E-2</c:v>
                </c:pt>
                <c:pt idx="63">
                  <c:v>1.9042818502246948E-2</c:v>
                </c:pt>
                <c:pt idx="64">
                  <c:v>1.7442184851403721E-2</c:v>
                </c:pt>
                <c:pt idx="65">
                  <c:v>1.5822630289614666E-2</c:v>
                </c:pt>
                <c:pt idx="66">
                  <c:v>1.4296133564860949E-2</c:v>
                </c:pt>
                <c:pt idx="67">
                  <c:v>1.2989389541927712E-2</c:v>
                </c:pt>
                <c:pt idx="68">
                  <c:v>1.2000135039250558E-2</c:v>
                </c:pt>
                <c:pt idx="69">
                  <c:v>1.1356446934014785E-2</c:v>
                </c:pt>
                <c:pt idx="70">
                  <c:v>1.1002353665241035E-2</c:v>
                </c:pt>
                <c:pt idx="71">
                  <c:v>1.0819942762433714E-2</c:v>
                </c:pt>
                <c:pt idx="72">
                  <c:v>1.0682172592995545E-2</c:v>
                </c:pt>
                <c:pt idx="73">
                  <c:v>1.0508339943663922E-2</c:v>
                </c:pt>
                <c:pt idx="74">
                  <c:v>1.029174420341341E-2</c:v>
                </c:pt>
                <c:pt idx="75">
                  <c:v>1.0090693537073944E-2</c:v>
                </c:pt>
                <c:pt idx="76">
                  <c:v>0.01</c:v>
                </c:pt>
                <c:pt idx="77">
                  <c:v>0.01</c:v>
                </c:pt>
                <c:pt idx="78">
                  <c:v>0.01</c:v>
                </c:pt>
                <c:pt idx="79">
                  <c:v>0.01</c:v>
                </c:pt>
              </c:numCache>
            </c:numRef>
          </c:val>
        </c:ser>
        <c:ser>
          <c:idx val="30"/>
          <c:order val="31"/>
          <c:tx>
            <c:strRef>
              <c:f>GRAPH!$AG$1</c:f>
              <c:strCache>
                <c:ptCount val="1"/>
                <c:pt idx="0">
                  <c:v>69</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GRAPH!$AG$2:$AG$81</c:f>
              <c:numCache>
                <c:formatCode>General</c:formatCode>
                <c:ptCount val="80"/>
                <c:pt idx="0">
                  <c:v>7.9815075689460002E-3</c:v>
                </c:pt>
                <c:pt idx="1">
                  <c:v>6.116001744026156E-3</c:v>
                </c:pt>
                <c:pt idx="2">
                  <c:v>4.2473761392044507E-3</c:v>
                </c:pt>
                <c:pt idx="3">
                  <c:v>2.4174811584912748E-3</c:v>
                </c:pt>
                <c:pt idx="4">
                  <c:v>7.0015654630650737E-4</c:v>
                </c:pt>
                <c:pt idx="5">
                  <c:v>-7.6768970802931769E-4</c:v>
                </c:pt>
                <c:pt idx="6">
                  <c:v>-1.8809217065320905E-3</c:v>
                </c:pt>
                <c:pt idx="7">
                  <c:v>-2.6133356795789986E-3</c:v>
                </c:pt>
                <c:pt idx="8">
                  <c:v>-3.0509147321857721E-3</c:v>
                </c:pt>
                <c:pt idx="9">
                  <c:v>-3.2618863835272016E-3</c:v>
                </c:pt>
                <c:pt idx="10">
                  <c:v>-3.2581616288225312E-3</c:v>
                </c:pt>
                <c:pt idx="11">
                  <c:v>-3.0431860004946909E-3</c:v>
                </c:pt>
                <c:pt idx="12">
                  <c:v>-2.5611568464214418E-3</c:v>
                </c:pt>
                <c:pt idx="13">
                  <c:v>-1.7972123777358906E-3</c:v>
                </c:pt>
                <c:pt idx="14">
                  <c:v>-7.8378216511709731E-4</c:v>
                </c:pt>
                <c:pt idx="15">
                  <c:v>5.1290821196314784E-4</c:v>
                </c:pt>
                <c:pt idx="16">
                  <c:v>2.1140912198784889E-3</c:v>
                </c:pt>
                <c:pt idx="17">
                  <c:v>3.986715688100384E-3</c:v>
                </c:pt>
                <c:pt idx="18">
                  <c:v>6.0785345485906417E-3</c:v>
                </c:pt>
                <c:pt idx="19">
                  <c:v>8.2781074350740669E-3</c:v>
                </c:pt>
                <c:pt idx="20">
                  <c:v>1.0500381314433205E-2</c:v>
                </c:pt>
                <c:pt idx="21">
                  <c:v>1.2643978811374135E-2</c:v>
                </c:pt>
                <c:pt idx="22">
                  <c:v>1.4551890321425232E-2</c:v>
                </c:pt>
                <c:pt idx="23">
                  <c:v>1.6016871041284131E-2</c:v>
                </c:pt>
                <c:pt idx="24">
                  <c:v>1.6873758493486157E-2</c:v>
                </c:pt>
                <c:pt idx="25">
                  <c:v>1.7090938708908432E-2</c:v>
                </c:pt>
                <c:pt idx="26">
                  <c:v>1.6767833011932076E-2</c:v>
                </c:pt>
                <c:pt idx="27">
                  <c:v>1.6076537841015925E-2</c:v>
                </c:pt>
                <c:pt idx="28">
                  <c:v>1.5226590409532226E-2</c:v>
                </c:pt>
                <c:pt idx="29">
                  <c:v>1.4406419522076108E-2</c:v>
                </c:pt>
                <c:pt idx="30">
                  <c:v>1.3789879703511865E-2</c:v>
                </c:pt>
                <c:pt idx="31">
                  <c:v>1.3463073412152693E-2</c:v>
                </c:pt>
                <c:pt idx="32">
                  <c:v>1.3509842600893829E-2</c:v>
                </c:pt>
                <c:pt idx="33">
                  <c:v>1.3997865723235137E-2</c:v>
                </c:pt>
                <c:pt idx="34">
                  <c:v>1.4869831396298272E-2</c:v>
                </c:pt>
                <c:pt idx="35">
                  <c:v>1.5964412066299172E-2</c:v>
                </c:pt>
                <c:pt idx="36">
                  <c:v>1.7018340420786204E-2</c:v>
                </c:pt>
                <c:pt idx="37">
                  <c:v>1.7751421671773127E-2</c:v>
                </c:pt>
                <c:pt idx="38">
                  <c:v>1.793635201264876E-2</c:v>
                </c:pt>
                <c:pt idx="39">
                  <c:v>1.750153425391987E-2</c:v>
                </c:pt>
                <c:pt idx="40">
                  <c:v>1.6594547475977883E-2</c:v>
                </c:pt>
                <c:pt idx="41">
                  <c:v>1.5511809911428864E-2</c:v>
                </c:pt>
                <c:pt idx="42">
                  <c:v>1.4602598487732155E-2</c:v>
                </c:pt>
                <c:pt idx="43">
                  <c:v>1.4158284030760471E-2</c:v>
                </c:pt>
                <c:pt idx="44">
                  <c:v>1.4303459606488045E-2</c:v>
                </c:pt>
                <c:pt idx="45">
                  <c:v>1.5069916902442637E-2</c:v>
                </c:pt>
                <c:pt idx="46">
                  <c:v>1.6406291375920534E-2</c:v>
                </c:pt>
                <c:pt idx="47">
                  <c:v>1.8194586774888499E-2</c:v>
                </c:pt>
                <c:pt idx="48">
                  <c:v>2.0250498902887992E-2</c:v>
                </c:pt>
                <c:pt idx="49">
                  <c:v>2.2355978653450514E-2</c:v>
                </c:pt>
                <c:pt idx="50">
                  <c:v>2.4296648166375667E-2</c:v>
                </c:pt>
                <c:pt idx="51">
                  <c:v>2.5905829106611988E-2</c:v>
                </c:pt>
                <c:pt idx="52">
                  <c:v>2.7047693186755151E-2</c:v>
                </c:pt>
                <c:pt idx="53">
                  <c:v>2.7629921511263089E-2</c:v>
                </c:pt>
                <c:pt idx="54">
                  <c:v>2.7647369863811888E-2</c:v>
                </c:pt>
                <c:pt idx="55">
                  <c:v>2.7229299053065592E-2</c:v>
                </c:pt>
                <c:pt idx="56">
                  <c:v>2.6526724575619776E-2</c:v>
                </c:pt>
                <c:pt idx="57">
                  <c:v>2.5677735622566977E-2</c:v>
                </c:pt>
                <c:pt idx="58">
                  <c:v>2.4662558918346199E-2</c:v>
                </c:pt>
                <c:pt idx="59">
                  <c:v>2.3524223295800246E-2</c:v>
                </c:pt>
                <c:pt idx="60">
                  <c:v>2.2277111459492231E-2</c:v>
                </c:pt>
                <c:pt idx="61">
                  <c:v>2.0903702635267939E-2</c:v>
                </c:pt>
                <c:pt idx="62">
                  <c:v>1.9400620213497817E-2</c:v>
                </c:pt>
                <c:pt idx="63">
                  <c:v>1.7786780032536212E-2</c:v>
                </c:pt>
                <c:pt idx="64">
                  <c:v>1.6128199870891279E-2</c:v>
                </c:pt>
                <c:pt idx="65">
                  <c:v>1.453919855544193E-2</c:v>
                </c:pt>
                <c:pt idx="66">
                  <c:v>1.3158702031328597E-2</c:v>
                </c:pt>
                <c:pt idx="67">
                  <c:v>1.2104838854278467E-2</c:v>
                </c:pt>
                <c:pt idx="68">
                  <c:v>1.1427387749048907E-2</c:v>
                </c:pt>
                <c:pt idx="69">
                  <c:v>1.1083821139288927E-2</c:v>
                </c:pt>
                <c:pt idx="70">
                  <c:v>1.0953316725314938E-2</c:v>
                </c:pt>
                <c:pt idx="71">
                  <c:v>1.0888012411430384E-2</c:v>
                </c:pt>
                <c:pt idx="72">
                  <c:v>1.0775107325794939E-2</c:v>
                </c:pt>
                <c:pt idx="73">
                  <c:v>1.0575462422510123E-2</c:v>
                </c:pt>
                <c:pt idx="74">
                  <c:v>1.0323073077944304E-2</c:v>
                </c:pt>
                <c:pt idx="75">
                  <c:v>1.0098295848538216E-2</c:v>
                </c:pt>
                <c:pt idx="76">
                  <c:v>0.01</c:v>
                </c:pt>
                <c:pt idx="77">
                  <c:v>0.01</c:v>
                </c:pt>
                <c:pt idx="78">
                  <c:v>0.01</c:v>
                </c:pt>
                <c:pt idx="79">
                  <c:v>0.01</c:v>
                </c:pt>
              </c:numCache>
            </c:numRef>
          </c:val>
        </c:ser>
        <c:ser>
          <c:idx val="31"/>
          <c:order val="32"/>
          <c:tx>
            <c:strRef>
              <c:f>GRAPH!$AH$1</c:f>
              <c:strCache>
                <c:ptCount val="1"/>
                <c:pt idx="0">
                  <c:v>68</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GRAPH!$AH$2:$AH$81</c:f>
              <c:numCache>
                <c:formatCode>General</c:formatCode>
                <c:ptCount val="80"/>
                <c:pt idx="0">
                  <c:v>7.6290875179229056E-3</c:v>
                </c:pt>
                <c:pt idx="1">
                  <c:v>5.7989301880222444E-3</c:v>
                </c:pt>
                <c:pt idx="2">
                  <c:v>3.9588950414954915E-3</c:v>
                </c:pt>
                <c:pt idx="3">
                  <c:v>2.1416132294203027E-3</c:v>
                </c:pt>
                <c:pt idx="4">
                  <c:v>4.1716303481120764E-4</c:v>
                </c:pt>
                <c:pt idx="5">
                  <c:v>-1.0691317211586338E-3</c:v>
                </c:pt>
                <c:pt idx="6">
                  <c:v>-2.2000188397113263E-3</c:v>
                </c:pt>
                <c:pt idx="7">
                  <c:v>-2.9430355554085352E-3</c:v>
                </c:pt>
                <c:pt idx="8">
                  <c:v>-3.3863755430045828E-3</c:v>
                </c:pt>
                <c:pt idx="9">
                  <c:v>-3.596474858935883E-3</c:v>
                </c:pt>
                <c:pt idx="10">
                  <c:v>-3.5672585389743272E-3</c:v>
                </c:pt>
                <c:pt idx="11">
                  <c:v>-3.2765761068389576E-3</c:v>
                </c:pt>
                <c:pt idx="12">
                  <c:v>-2.6701850439290187E-3</c:v>
                </c:pt>
                <c:pt idx="13">
                  <c:v>-1.7545313414490948E-3</c:v>
                </c:pt>
                <c:pt idx="14">
                  <c:v>-5.8321730570209951E-4</c:v>
                </c:pt>
                <c:pt idx="15">
                  <c:v>8.600523691251194E-4</c:v>
                </c:pt>
                <c:pt idx="16">
                  <c:v>2.5730978567565232E-3</c:v>
                </c:pt>
                <c:pt idx="17">
                  <c:v>4.5100493163111599E-3</c:v>
                </c:pt>
                <c:pt idx="18">
                  <c:v>6.6306371856610369E-3</c:v>
                </c:pt>
                <c:pt idx="19">
                  <c:v>8.8398484784245612E-3</c:v>
                </c:pt>
                <c:pt idx="20">
                  <c:v>1.1070904571905293E-2</c:v>
                </c:pt>
                <c:pt idx="21">
                  <c:v>1.3231474239682073E-2</c:v>
                </c:pt>
                <c:pt idx="22">
                  <c:v>1.517429612106469E-2</c:v>
                </c:pt>
                <c:pt idx="23">
                  <c:v>1.6702520000864474E-2</c:v>
                </c:pt>
                <c:pt idx="24">
                  <c:v>1.7649797563186187E-2</c:v>
                </c:pt>
                <c:pt idx="25">
                  <c:v>1.7971380130842762E-2</c:v>
                </c:pt>
                <c:pt idx="26">
                  <c:v>1.7748974696284225E-2</c:v>
                </c:pt>
                <c:pt idx="27">
                  <c:v>1.7128833982002267E-2</c:v>
                </c:pt>
                <c:pt idx="28">
                  <c:v>1.6303224217190437E-2</c:v>
                </c:pt>
                <c:pt idx="29">
                  <c:v>1.5449733581382019E-2</c:v>
                </c:pt>
                <c:pt idx="30">
                  <c:v>1.4740212155647692E-2</c:v>
                </c:pt>
                <c:pt idx="31">
                  <c:v>1.4261009822913562E-2</c:v>
                </c:pt>
                <c:pt idx="32">
                  <c:v>1.4112618822838652E-2</c:v>
                </c:pt>
                <c:pt idx="33">
                  <c:v>1.4387753043104134E-2</c:v>
                </c:pt>
                <c:pt idx="34">
                  <c:v>1.5064178005074202E-2</c:v>
                </c:pt>
                <c:pt idx="35">
                  <c:v>1.6005514726785908E-2</c:v>
                </c:pt>
                <c:pt idx="36">
                  <c:v>1.6956488196222863E-2</c:v>
                </c:pt>
                <c:pt idx="37">
                  <c:v>1.7630433235810372E-2</c:v>
                </c:pt>
                <c:pt idx="38">
                  <c:v>1.7785520618386563E-2</c:v>
                </c:pt>
                <c:pt idx="39">
                  <c:v>1.7348283862101188E-2</c:v>
                </c:pt>
                <c:pt idx="40">
                  <c:v>1.6479962312319629E-2</c:v>
                </c:pt>
                <c:pt idx="41">
                  <c:v>1.5490636901131172E-2</c:v>
                </c:pt>
                <c:pt idx="42">
                  <c:v>1.4738082451414725E-2</c:v>
                </c:pt>
                <c:pt idx="43">
                  <c:v>1.4500249920802455E-2</c:v>
                </c:pt>
                <c:pt idx="44">
                  <c:v>1.4868562680398045E-2</c:v>
                </c:pt>
                <c:pt idx="45">
                  <c:v>1.5837658037407332E-2</c:v>
                </c:pt>
                <c:pt idx="46">
                  <c:v>1.7318851879032149E-2</c:v>
                </c:pt>
                <c:pt idx="47">
                  <c:v>1.9157727240584843E-2</c:v>
                </c:pt>
                <c:pt idx="48">
                  <c:v>2.1141686814565741E-2</c:v>
                </c:pt>
                <c:pt idx="49">
                  <c:v>2.3062505287776425E-2</c:v>
                </c:pt>
                <c:pt idx="50">
                  <c:v>2.4755598969043335E-2</c:v>
                </c:pt>
                <c:pt idx="51">
                  <c:v>2.6112157611446696E-2</c:v>
                </c:pt>
                <c:pt idx="52">
                  <c:v>2.7029950215780252E-2</c:v>
                </c:pt>
                <c:pt idx="53">
                  <c:v>2.7426457097823986E-2</c:v>
                </c:pt>
                <c:pt idx="54">
                  <c:v>2.72772070261601E-2</c:v>
                </c:pt>
                <c:pt idx="55">
                  <c:v>2.6689470851820163E-2</c:v>
                </c:pt>
                <c:pt idx="56">
                  <c:v>2.5816879579185992E-2</c:v>
                </c:pt>
                <c:pt idx="57">
                  <c:v>2.4835521233457933E-2</c:v>
                </c:pt>
                <c:pt idx="58">
                  <c:v>2.3720678708717285E-2</c:v>
                </c:pt>
                <c:pt idx="59">
                  <c:v>2.2491249446653129E-2</c:v>
                </c:pt>
                <c:pt idx="60">
                  <c:v>2.1133904231821207E-2</c:v>
                </c:pt>
                <c:pt idx="61">
                  <c:v>1.963800414652065E-2</c:v>
                </c:pt>
                <c:pt idx="62">
                  <c:v>1.8014734233594738E-2</c:v>
                </c:pt>
                <c:pt idx="63">
                  <c:v>1.6323724943943262E-2</c:v>
                </c:pt>
                <c:pt idx="64">
                  <c:v>1.467937684884402E-2</c:v>
                </c:pt>
                <c:pt idx="65">
                  <c:v>1.323074205291234E-2</c:v>
                </c:pt>
                <c:pt idx="66">
                  <c:v>1.211549881248369E-2</c:v>
                </c:pt>
                <c:pt idx="67">
                  <c:v>1.1406359484996301E-2</c:v>
                </c:pt>
                <c:pt idx="68">
                  <c:v>1.1077570815771981E-2</c:v>
                </c:pt>
                <c:pt idx="69">
                  <c:v>1.1009907217246026E-2</c:v>
                </c:pt>
                <c:pt idx="70">
                  <c:v>1.103876722571847E-2</c:v>
                </c:pt>
                <c:pt idx="71">
                  <c:v>1.1021476420013554E-2</c:v>
                </c:pt>
                <c:pt idx="72">
                  <c:v>1.0886412196052134E-2</c:v>
                </c:pt>
                <c:pt idx="73">
                  <c:v>1.0641724249612895E-2</c:v>
                </c:pt>
                <c:pt idx="74">
                  <c:v>1.0351801415038964E-2</c:v>
                </c:pt>
                <c:pt idx="75">
                  <c:v>1.0105490541746996E-2</c:v>
                </c:pt>
                <c:pt idx="76">
                  <c:v>0.01</c:v>
                </c:pt>
                <c:pt idx="77">
                  <c:v>0.01</c:v>
                </c:pt>
                <c:pt idx="78">
                  <c:v>0.01</c:v>
                </c:pt>
                <c:pt idx="79">
                  <c:v>0.01</c:v>
                </c:pt>
              </c:numCache>
            </c:numRef>
          </c:val>
        </c:ser>
        <c:ser>
          <c:idx val="32"/>
          <c:order val="33"/>
          <c:tx>
            <c:strRef>
              <c:f>GRAPH!$AI$1</c:f>
              <c:strCache>
                <c:ptCount val="1"/>
                <c:pt idx="0">
                  <c:v>67</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GRAPH!$AI$2:$AI$81</c:f>
              <c:numCache>
                <c:formatCode>General</c:formatCode>
                <c:ptCount val="80"/>
                <c:pt idx="0">
                  <c:v>7.5211186790677953E-3</c:v>
                </c:pt>
                <c:pt idx="1">
                  <c:v>5.7175593856106932E-3</c:v>
                </c:pt>
                <c:pt idx="2">
                  <c:v>3.8987580251449439E-3</c:v>
                </c:pt>
                <c:pt idx="3">
                  <c:v>2.0866618260046987E-3</c:v>
                </c:pt>
                <c:pt idx="4">
                  <c:v>3.4386369748218293E-4</c:v>
                </c:pt>
                <c:pt idx="5">
                  <c:v>-1.178849837156104E-3</c:v>
                </c:pt>
                <c:pt idx="6">
                  <c:v>-2.3528416363365334E-3</c:v>
                </c:pt>
                <c:pt idx="7">
                  <c:v>-3.1391170768810817E-3</c:v>
                </c:pt>
                <c:pt idx="8">
                  <c:v>-3.6259433968621746E-3</c:v>
                </c:pt>
                <c:pt idx="9">
                  <c:v>-3.8751163146366618E-3</c:v>
                </c:pt>
                <c:pt idx="10">
                  <c:v>-3.862074087575218E-3</c:v>
                </c:pt>
                <c:pt idx="11">
                  <c:v>-3.5404022777500987E-3</c:v>
                </c:pt>
                <c:pt idx="12">
                  <c:v>-2.8518097561569533E-3</c:v>
                </c:pt>
                <c:pt idx="13">
                  <c:v>-1.8134680383419255E-3</c:v>
                </c:pt>
                <c:pt idx="14">
                  <c:v>-4.9382910328454876E-4</c:v>
                </c:pt>
                <c:pt idx="15">
                  <c:v>1.1041886260699796E-3</c:v>
                </c:pt>
                <c:pt idx="16">
                  <c:v>2.9527691195788686E-3</c:v>
                </c:pt>
                <c:pt idx="17">
                  <c:v>4.9902713968924539E-3</c:v>
                </c:pt>
                <c:pt idx="18">
                  <c:v>7.1816195155162132E-3</c:v>
                </c:pt>
                <c:pt idx="19">
                  <c:v>9.4407539858396561E-3</c:v>
                </c:pt>
                <c:pt idx="20">
                  <c:v>1.1713664747022845E-2</c:v>
                </c:pt>
                <c:pt idx="21">
                  <c:v>1.3915969847336895E-2</c:v>
                </c:pt>
                <c:pt idx="22">
                  <c:v>1.5910634942569168E-2</c:v>
                </c:pt>
                <c:pt idx="23">
                  <c:v>1.7509973362932585E-2</c:v>
                </c:pt>
                <c:pt idx="24">
                  <c:v>1.8547018273317062E-2</c:v>
                </c:pt>
                <c:pt idx="25">
                  <c:v>1.8966119956214111E-2</c:v>
                </c:pt>
                <c:pt idx="26">
                  <c:v>1.8831654654477226E-2</c:v>
                </c:pt>
                <c:pt idx="27">
                  <c:v>1.8261936740959661E-2</c:v>
                </c:pt>
                <c:pt idx="28">
                  <c:v>1.7426742804010908E-2</c:v>
                </c:pt>
                <c:pt idx="29">
                  <c:v>1.648898561778589E-2</c:v>
                </c:pt>
                <c:pt idx="30">
                  <c:v>1.5622022677082237E-2</c:v>
                </c:pt>
                <c:pt idx="31">
                  <c:v>1.492651534712286E-2</c:v>
                </c:pt>
                <c:pt idx="32">
                  <c:v>1.4533236969618724E-2</c:v>
                </c:pt>
                <c:pt idx="33">
                  <c:v>1.4568961056415253E-2</c:v>
                </c:pt>
                <c:pt idx="34">
                  <c:v>1.5048274849181587E-2</c:v>
                </c:pt>
                <c:pt idx="35">
                  <c:v>1.5857271836956177E-2</c:v>
                </c:pt>
                <c:pt idx="36">
                  <c:v>1.6745713306049459E-2</c:v>
                </c:pt>
                <c:pt idx="37">
                  <c:v>1.7417614924551628E-2</c:v>
                </c:pt>
                <c:pt idx="38">
                  <c:v>1.7611909448793983E-2</c:v>
                </c:pt>
                <c:pt idx="39">
                  <c:v>1.7243237203332318E-2</c:v>
                </c:pt>
                <c:pt idx="40">
                  <c:v>1.6473170497672829E-2</c:v>
                </c:pt>
                <c:pt idx="41">
                  <c:v>1.5614980152962366E-2</c:v>
                </c:pt>
                <c:pt idx="42">
                  <c:v>1.5031315649964738E-2</c:v>
                </c:pt>
                <c:pt idx="43">
                  <c:v>1.4992538989075044E-2</c:v>
                </c:pt>
                <c:pt idx="44">
                  <c:v>1.5564258381134954E-2</c:v>
                </c:pt>
                <c:pt idx="45">
                  <c:v>1.6704811956460119E-2</c:v>
                </c:pt>
                <c:pt idx="46">
                  <c:v>1.8285847966800883E-2</c:v>
                </c:pt>
                <c:pt idx="47">
                  <c:v>2.0115779865080952E-2</c:v>
                </c:pt>
                <c:pt idx="48">
                  <c:v>2.1962792536109998E-2</c:v>
                </c:pt>
                <c:pt idx="49">
                  <c:v>2.3639022790517328E-2</c:v>
                </c:pt>
                <c:pt idx="50">
                  <c:v>2.5035906063599844E-2</c:v>
                </c:pt>
                <c:pt idx="51">
                  <c:v>2.6105107080460987E-2</c:v>
                </c:pt>
                <c:pt idx="52">
                  <c:v>2.6781066913668772E-2</c:v>
                </c:pt>
                <c:pt idx="53">
                  <c:v>2.6989682974757678E-2</c:v>
                </c:pt>
                <c:pt idx="54">
                  <c:v>2.668473698792917E-2</c:v>
                </c:pt>
                <c:pt idx="55">
                  <c:v>2.5945750286836544E-2</c:v>
                </c:pt>
                <c:pt idx="56">
                  <c:v>2.4918571096803954E-2</c:v>
                </c:pt>
                <c:pt idx="57">
                  <c:v>2.3810874608790542E-2</c:v>
                </c:pt>
                <c:pt idx="58">
                  <c:v>2.2585957037747469E-2</c:v>
                </c:pt>
                <c:pt idx="59">
                  <c:v>2.1235405191896983E-2</c:v>
                </c:pt>
                <c:pt idx="60">
                  <c:v>1.9743010935460326E-2</c:v>
                </c:pt>
                <c:pt idx="61">
                  <c:v>1.8111912754698124E-2</c:v>
                </c:pt>
                <c:pt idx="62">
                  <c:v>1.6393780853632203E-2</c:v>
                </c:pt>
                <c:pt idx="63">
                  <c:v>1.4700621513906602E-2</c:v>
                </c:pt>
                <c:pt idx="64">
                  <c:v>1.3189085048478781E-2</c:v>
                </c:pt>
                <c:pt idx="65">
                  <c:v>1.2014987434530416E-2</c:v>
                </c:pt>
                <c:pt idx="66">
                  <c:v>1.1274619747115794E-2</c:v>
                </c:pt>
                <c:pt idx="67">
                  <c:v>1.0961893053924168E-2</c:v>
                </c:pt>
                <c:pt idx="68">
                  <c:v>1.096354204253883E-2</c:v>
                </c:pt>
                <c:pt idx="69">
                  <c:v>1.1102509008137553E-2</c:v>
                </c:pt>
                <c:pt idx="70">
                  <c:v>1.1208916859660526E-2</c:v>
                </c:pt>
                <c:pt idx="71">
                  <c:v>1.1179102541019444E-2</c:v>
                </c:pt>
                <c:pt idx="72">
                  <c:v>1.0994171100485371E-2</c:v>
                </c:pt>
                <c:pt idx="73">
                  <c:v>1.0701092454456759E-2</c:v>
                </c:pt>
                <c:pt idx="74">
                  <c:v>1.0378304602866248E-2</c:v>
                </c:pt>
                <c:pt idx="75">
                  <c:v>1.0112757611158235E-2</c:v>
                </c:pt>
                <c:pt idx="76">
                  <c:v>0.01</c:v>
                </c:pt>
                <c:pt idx="77">
                  <c:v>0.01</c:v>
                </c:pt>
                <c:pt idx="78">
                  <c:v>0.01</c:v>
                </c:pt>
                <c:pt idx="79">
                  <c:v>0.01</c:v>
                </c:pt>
              </c:numCache>
            </c:numRef>
          </c:val>
        </c:ser>
        <c:ser>
          <c:idx val="33"/>
          <c:order val="34"/>
          <c:tx>
            <c:strRef>
              <c:f>GRAPH!$AJ$1</c:f>
              <c:strCache>
                <c:ptCount val="1"/>
                <c:pt idx="0">
                  <c:v>66</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GRAPH!$AJ$2:$AJ$81</c:f>
              <c:numCache>
                <c:formatCode>General</c:formatCode>
                <c:ptCount val="80"/>
                <c:pt idx="0">
                  <c:v>7.7032104377205979E-3</c:v>
                </c:pt>
                <c:pt idx="1">
                  <c:v>5.9097679154589411E-3</c:v>
                </c:pt>
                <c:pt idx="2">
                  <c:v>4.0987632655731243E-3</c:v>
                </c:pt>
                <c:pt idx="3">
                  <c:v>2.2807108215451288E-3</c:v>
                </c:pt>
                <c:pt idx="4">
                  <c:v>5.0657913307794455E-4</c:v>
                </c:pt>
                <c:pt idx="5">
                  <c:v>-1.0707591511232017E-3</c:v>
                </c:pt>
                <c:pt idx="6">
                  <c:v>-2.3118132389821078E-3</c:v>
                </c:pt>
                <c:pt idx="7">
                  <c:v>-3.1705672375401672E-3</c:v>
                </c:pt>
                <c:pt idx="8">
                  <c:v>-3.7339890090675176E-3</c:v>
                </c:pt>
                <c:pt idx="9">
                  <c:v>-4.0571454140096996E-3</c:v>
                </c:pt>
                <c:pt idx="10">
                  <c:v>-4.100116292003797E-3</c:v>
                </c:pt>
                <c:pt idx="11">
                  <c:v>-3.8000056191969112E-3</c:v>
                </c:pt>
                <c:pt idx="12">
                  <c:v>-3.0885847597490468E-3</c:v>
                </c:pt>
                <c:pt idx="13">
                  <c:v>-1.978092273105414E-3</c:v>
                </c:pt>
                <c:pt idx="14">
                  <c:v>-5.4093664046228618E-4</c:v>
                </c:pt>
                <c:pt idx="15">
                  <c:v>1.2008773957538077E-3</c:v>
                </c:pt>
                <c:pt idx="16">
                  <c:v>3.1958244867412722E-3</c:v>
                </c:pt>
                <c:pt idx="17">
                  <c:v>5.3672658817588426E-3</c:v>
                </c:pt>
                <c:pt idx="18">
                  <c:v>7.677046528083431E-3</c:v>
                </c:pt>
                <c:pt idx="19">
                  <c:v>1.0037584958875412E-2</c:v>
                </c:pt>
                <c:pt idx="20">
                  <c:v>1.2398744623453473E-2</c:v>
                </c:pt>
                <c:pt idx="21">
                  <c:v>1.4681273367934455E-2</c:v>
                </c:pt>
                <c:pt idx="22">
                  <c:v>1.6756946867909406E-2</c:v>
                </c:pt>
                <c:pt idx="23">
                  <c:v>1.8440893977464068E-2</c:v>
                </c:pt>
                <c:pt idx="24">
                  <c:v>1.9563720307843258E-2</c:v>
                </c:pt>
                <c:pt idx="25">
                  <c:v>2.0063370176469864E-2</c:v>
                </c:pt>
                <c:pt idx="26">
                  <c:v>1.9990535261613984E-2</c:v>
                </c:pt>
                <c:pt idx="27">
                  <c:v>1.9438772749617583E-2</c:v>
                </c:pt>
                <c:pt idx="28">
                  <c:v>1.8552949027685783E-2</c:v>
                </c:pt>
                <c:pt idx="29">
                  <c:v>1.7477734344041096E-2</c:v>
                </c:pt>
                <c:pt idx="30">
                  <c:v>1.6392213742532413E-2</c:v>
                </c:pt>
                <c:pt idx="31">
                  <c:v>1.5428153551995671E-2</c:v>
                </c:pt>
                <c:pt idx="32">
                  <c:v>1.47592716278242E-2</c:v>
                </c:pt>
                <c:pt idx="33">
                  <c:v>1.4551755259669674E-2</c:v>
                </c:pt>
                <c:pt idx="34">
                  <c:v>1.4852121979134103E-2</c:v>
                </c:pt>
                <c:pt idx="35">
                  <c:v>1.5561598327002768E-2</c:v>
                </c:pt>
                <c:pt idx="36">
                  <c:v>1.6432166318043895E-2</c:v>
                </c:pt>
                <c:pt idx="37">
                  <c:v>1.7158443890496367E-2</c:v>
                </c:pt>
                <c:pt idx="38">
                  <c:v>1.7460387986520942E-2</c:v>
                </c:pt>
                <c:pt idx="39">
                  <c:v>1.7231712091640983E-2</c:v>
                </c:pt>
                <c:pt idx="40">
                  <c:v>1.6617396912936733E-2</c:v>
                </c:pt>
                <c:pt idx="41">
                  <c:v>1.5920707727690941E-2</c:v>
                </c:pt>
                <c:pt idx="42">
                  <c:v>1.5502891514941997E-2</c:v>
                </c:pt>
                <c:pt idx="43">
                  <c:v>1.5634857104444344E-2</c:v>
                </c:pt>
                <c:pt idx="44">
                  <c:v>1.636891444703481E-2</c:v>
                </c:pt>
                <c:pt idx="45">
                  <c:v>1.7631065298486348E-2</c:v>
                </c:pt>
                <c:pt idx="46">
                  <c:v>1.9253446018014597E-2</c:v>
                </c:pt>
                <c:pt idx="47">
                  <c:v>2.100839574986535E-2</c:v>
                </c:pt>
                <c:pt idx="48">
                  <c:v>2.2658646616119715E-2</c:v>
                </c:pt>
                <c:pt idx="49">
                  <c:v>2.4046098328622589E-2</c:v>
                </c:pt>
                <c:pt idx="50">
                  <c:v>2.5117252696495673E-2</c:v>
                </c:pt>
                <c:pt idx="51">
                  <c:v>2.5878210085486963E-2</c:v>
                </c:pt>
                <c:pt idx="52">
                  <c:v>2.6299651470144569E-2</c:v>
                </c:pt>
                <c:pt idx="53">
                  <c:v>2.6314099735764929E-2</c:v>
                </c:pt>
                <c:pt idx="54">
                  <c:v>2.5855865772061448E-2</c:v>
                </c:pt>
                <c:pt idx="55">
                  <c:v>2.4976064247076324E-2</c:v>
                </c:pt>
                <c:pt idx="56">
                  <c:v>2.37992132852336E-2</c:v>
                </c:pt>
                <c:pt idx="57">
                  <c:v>2.2556311266739806E-2</c:v>
                </c:pt>
                <c:pt idx="58">
                  <c:v>2.119537256468457E-2</c:v>
                </c:pt>
                <c:pt idx="59">
                  <c:v>1.9696521135921755E-2</c:v>
                </c:pt>
                <c:pt idx="60">
                  <c:v>1.8054574406916032E-2</c:v>
                </c:pt>
                <c:pt idx="61">
                  <c:v>1.6311582169971337E-2</c:v>
                </c:pt>
                <c:pt idx="62">
                  <c:v>1.4574405536081754E-2</c:v>
                </c:pt>
                <c:pt idx="63">
                  <c:v>1.3004284897712041E-2</c:v>
                </c:pt>
                <c:pt idx="64">
                  <c:v>1.1773134882599481E-2</c:v>
                </c:pt>
                <c:pt idx="65">
                  <c:v>1.1000826520726276E-2</c:v>
                </c:pt>
                <c:pt idx="66">
                  <c:v>1.0703327719044248E-2</c:v>
                </c:pt>
                <c:pt idx="67">
                  <c:v>1.0777496877586317E-2</c:v>
                </c:pt>
                <c:pt idx="68">
                  <c:v>1.1038248061624668E-2</c:v>
                </c:pt>
                <c:pt idx="69">
                  <c:v>1.1291562012426176E-2</c:v>
                </c:pt>
                <c:pt idx="70">
                  <c:v>1.1402609410094272E-2</c:v>
                </c:pt>
                <c:pt idx="71">
                  <c:v>1.132452846623493E-2</c:v>
                </c:pt>
                <c:pt idx="72">
                  <c:v>1.1085422863341875E-2</c:v>
                </c:pt>
                <c:pt idx="73">
                  <c:v>1.0752681098871675E-2</c:v>
                </c:pt>
                <c:pt idx="74">
                  <c:v>1.0403621508478466E-2</c:v>
                </c:pt>
                <c:pt idx="75">
                  <c:v>1.0120155771368908E-2</c:v>
                </c:pt>
                <c:pt idx="76">
                  <c:v>0.01</c:v>
                </c:pt>
                <c:pt idx="77">
                  <c:v>0.01</c:v>
                </c:pt>
                <c:pt idx="78">
                  <c:v>0.01</c:v>
                </c:pt>
                <c:pt idx="79">
                  <c:v>0.01</c:v>
                </c:pt>
              </c:numCache>
            </c:numRef>
          </c:val>
        </c:ser>
        <c:ser>
          <c:idx val="34"/>
          <c:order val="35"/>
          <c:tx>
            <c:strRef>
              <c:f>GRAPH!$AK$1</c:f>
              <c:strCache>
                <c:ptCount val="1"/>
                <c:pt idx="0">
                  <c:v>65</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GRAPH!$AK$2:$AK$81</c:f>
              <c:numCache>
                <c:formatCode>General</c:formatCode>
                <c:ptCount val="80"/>
                <c:pt idx="0">
                  <c:v>8.182248142898696E-3</c:v>
                </c:pt>
                <c:pt idx="1">
                  <c:v>6.3809774320420232E-3</c:v>
                </c:pt>
                <c:pt idx="2">
                  <c:v>4.5634171264200551E-3</c:v>
                </c:pt>
                <c:pt idx="3">
                  <c:v>2.7283742534919275E-3</c:v>
                </c:pt>
                <c:pt idx="4">
                  <c:v>9.1138690635927944E-4</c:v>
                </c:pt>
                <c:pt idx="5">
                  <c:v>-7.3519859981718838E-4</c:v>
                </c:pt>
                <c:pt idx="6">
                  <c:v>-2.0611271008852405E-3</c:v>
                </c:pt>
                <c:pt idx="7">
                  <c:v>-3.013304141493256E-3</c:v>
                </c:pt>
                <c:pt idx="8">
                  <c:v>-3.6775428744713068E-3</c:v>
                </c:pt>
                <c:pt idx="9">
                  <c:v>-4.1019089468878889E-3</c:v>
                </c:pt>
                <c:pt idx="10">
                  <c:v>-4.2368270084893744E-3</c:v>
                </c:pt>
                <c:pt idx="11">
                  <c:v>-4.0130833444125269E-3</c:v>
                </c:pt>
                <c:pt idx="12">
                  <c:v>-3.3478380352103265E-3</c:v>
                </c:pt>
                <c:pt idx="13">
                  <c:v>-2.2317988937778921E-3</c:v>
                </c:pt>
                <c:pt idx="14">
                  <c:v>-7.2759615689377277E-4</c:v>
                </c:pt>
                <c:pt idx="15">
                  <c:v>1.126989786050081E-3</c:v>
                </c:pt>
                <c:pt idx="16">
                  <c:v>3.2621324933498341E-3</c:v>
                </c:pt>
                <c:pt idx="17">
                  <c:v>5.5904022345840687E-3</c:v>
                </c:pt>
                <c:pt idx="18">
                  <c:v>8.0640243476635121E-3</c:v>
                </c:pt>
                <c:pt idx="19">
                  <c:v>1.0582555643814606E-2</c:v>
                </c:pt>
                <c:pt idx="20">
                  <c:v>1.3088569835202124E-2</c:v>
                </c:pt>
                <c:pt idx="21">
                  <c:v>1.5502273101217212E-2</c:v>
                </c:pt>
                <c:pt idx="22">
                  <c:v>1.7699523863455968E-2</c:v>
                </c:pt>
                <c:pt idx="23">
                  <c:v>1.9487483552627527E-2</c:v>
                </c:pt>
                <c:pt idx="24">
                  <c:v>2.0689807772877655E-2</c:v>
                </c:pt>
                <c:pt idx="25">
                  <c:v>2.1243000415167801E-2</c:v>
                </c:pt>
                <c:pt idx="26">
                  <c:v>2.1190417229091429E-2</c:v>
                </c:pt>
                <c:pt idx="27">
                  <c:v>2.0609400464082772E-2</c:v>
                </c:pt>
                <c:pt idx="28">
                  <c:v>1.962359538884817E-2</c:v>
                </c:pt>
                <c:pt idx="29">
                  <c:v>1.8359741182571221E-2</c:v>
                </c:pt>
                <c:pt idx="30">
                  <c:v>1.7008289278978572E-2</c:v>
                </c:pt>
                <c:pt idx="31">
                  <c:v>1.5747603611259819E-2</c:v>
                </c:pt>
                <c:pt idx="32">
                  <c:v>1.4801770308363382E-2</c:v>
                </c:pt>
                <c:pt idx="33">
                  <c:v>1.4374664190176745E-2</c:v>
                </c:pt>
                <c:pt idx="34">
                  <c:v>1.4533342605992705E-2</c:v>
                </c:pt>
                <c:pt idx="35">
                  <c:v>1.5183604883410751E-2</c:v>
                </c:pt>
                <c:pt idx="36">
                  <c:v>1.6077544184276094E-2</c:v>
                </c:pt>
                <c:pt idx="37">
                  <c:v>1.6904247431908215E-2</c:v>
                </c:pt>
                <c:pt idx="38">
                  <c:v>1.7370011746529079E-2</c:v>
                </c:pt>
                <c:pt idx="39">
                  <c:v>1.7341369550388008E-2</c:v>
                </c:pt>
                <c:pt idx="40">
                  <c:v>1.6931426201018507E-2</c:v>
                </c:pt>
                <c:pt idx="41">
                  <c:v>1.6418346377958692E-2</c:v>
                </c:pt>
                <c:pt idx="42">
                  <c:v>1.6152897742761629E-2</c:v>
                </c:pt>
                <c:pt idx="43">
                  <c:v>1.6413209571218723E-2</c:v>
                </c:pt>
                <c:pt idx="44">
                  <c:v>1.725149780873747E-2</c:v>
                </c:pt>
                <c:pt idx="45">
                  <c:v>1.8568843298413906E-2</c:v>
                </c:pt>
                <c:pt idx="46">
                  <c:v>2.0162986109362291E-2</c:v>
                </c:pt>
                <c:pt idx="47">
                  <c:v>2.1775594811313415E-2</c:v>
                </c:pt>
                <c:pt idx="48">
                  <c:v>2.317880649881976E-2</c:v>
                </c:pt>
                <c:pt idx="49">
                  <c:v>2.4250723609891778E-2</c:v>
                </c:pt>
                <c:pt idx="50">
                  <c:v>2.4986160806821589E-2</c:v>
                </c:pt>
                <c:pt idx="51">
                  <c:v>2.5432335865797184E-2</c:v>
                </c:pt>
                <c:pt idx="52">
                  <c:v>2.5591521073389356E-2</c:v>
                </c:pt>
                <c:pt idx="53">
                  <c:v>2.5400311431362899E-2</c:v>
                </c:pt>
                <c:pt idx="54">
                  <c:v>2.4779120209071026E-2</c:v>
                </c:pt>
                <c:pt idx="55">
                  <c:v>2.3754575621723673E-2</c:v>
                </c:pt>
                <c:pt idx="56">
                  <c:v>2.2418163573453387E-2</c:v>
                </c:pt>
                <c:pt idx="57">
                  <c:v>2.1014916602490021E-2</c:v>
                </c:pt>
                <c:pt idx="58">
                  <c:v>1.9487391903633328E-2</c:v>
                </c:pt>
                <c:pt idx="59">
                  <c:v>1.782181436019116E-2</c:v>
                </c:pt>
                <c:pt idx="60">
                  <c:v>1.6048827704333413E-2</c:v>
                </c:pt>
                <c:pt idx="61">
                  <c:v>1.4267083910398604E-2</c:v>
                </c:pt>
                <c:pt idx="62">
                  <c:v>1.2638886905816035E-2</c:v>
                </c:pt>
                <c:pt idx="63">
                  <c:v>1.1349545570053601E-2</c:v>
                </c:pt>
                <c:pt idx="64">
                  <c:v>1.0541830039704079E-2</c:v>
                </c:pt>
                <c:pt idx="65">
                  <c:v>1.0255621856071595E-2</c:v>
                </c:pt>
                <c:pt idx="66">
                  <c:v>1.0401828205206959E-2</c:v>
                </c:pt>
                <c:pt idx="67">
                  <c:v>1.0791869580023117E-2</c:v>
                </c:pt>
                <c:pt idx="68">
                  <c:v>1.1210996441077876E-2</c:v>
                </c:pt>
                <c:pt idx="69">
                  <c:v>1.149448023689081E-2</c:v>
                </c:pt>
                <c:pt idx="70">
                  <c:v>1.1566808692999912E-2</c:v>
                </c:pt>
                <c:pt idx="71">
                  <c:v>1.1435737583915329E-2</c:v>
                </c:pt>
                <c:pt idx="72">
                  <c:v>1.1156672793820051E-2</c:v>
                </c:pt>
                <c:pt idx="73">
                  <c:v>1.0797524234781274E-2</c:v>
                </c:pt>
                <c:pt idx="74">
                  <c:v>1.0427433045226472E-2</c:v>
                </c:pt>
                <c:pt idx="75">
                  <c:v>1.0121999060994553E-2</c:v>
                </c:pt>
                <c:pt idx="76">
                  <c:v>0.01</c:v>
                </c:pt>
                <c:pt idx="77">
                  <c:v>0.01</c:v>
                </c:pt>
                <c:pt idx="78">
                  <c:v>0.01</c:v>
                </c:pt>
                <c:pt idx="79">
                  <c:v>0.01</c:v>
                </c:pt>
              </c:numCache>
            </c:numRef>
          </c:val>
        </c:ser>
        <c:ser>
          <c:idx val="35"/>
          <c:order val="36"/>
          <c:tx>
            <c:strRef>
              <c:f>GRAPH!$AL$1</c:f>
              <c:strCache>
                <c:ptCount val="1"/>
                <c:pt idx="0">
                  <c:v>64</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GRAPH!$AL$2:$AL$81</c:f>
              <c:numCache>
                <c:formatCode>General</c:formatCode>
                <c:ptCount val="80"/>
                <c:pt idx="0">
                  <c:v>8.9248250431552822E-3</c:v>
                </c:pt>
                <c:pt idx="1">
                  <c:v>7.1034718479312531E-3</c:v>
                </c:pt>
                <c:pt idx="2">
                  <c:v>5.2696560103316914E-3</c:v>
                </c:pt>
                <c:pt idx="3">
                  <c:v>3.410211497972937E-3</c:v>
                </c:pt>
                <c:pt idx="4">
                  <c:v>1.5431269134588144E-3</c:v>
                </c:pt>
                <c:pt idx="5">
                  <c:v>-1.8046545090055766E-4</c:v>
                </c:pt>
                <c:pt idx="6">
                  <c:v>-1.5992808029023919E-3</c:v>
                </c:pt>
                <c:pt idx="7">
                  <c:v>-2.6543086960546525E-3</c:v>
                </c:pt>
                <c:pt idx="8">
                  <c:v>-3.4316792838036125E-3</c:v>
                </c:pt>
                <c:pt idx="9">
                  <c:v>-3.9752668413386427E-3</c:v>
                </c:pt>
                <c:pt idx="10">
                  <c:v>-4.2324486301752451E-3</c:v>
                </c:pt>
                <c:pt idx="11">
                  <c:v>-4.1358966413918008E-3</c:v>
                </c:pt>
                <c:pt idx="12">
                  <c:v>-3.5858002514896903E-3</c:v>
                </c:pt>
                <c:pt idx="13">
                  <c:v>-2.5384010973001914E-3</c:v>
                </c:pt>
                <c:pt idx="14">
                  <c:v>-1.0327192786452333E-3</c:v>
                </c:pt>
                <c:pt idx="15">
                  <c:v>8.8524069069495503E-4</c:v>
                </c:pt>
                <c:pt idx="16">
                  <c:v>3.1356911229963869E-3</c:v>
                </c:pt>
                <c:pt idx="17">
                  <c:v>5.6271460051385835E-3</c:v>
                </c:pt>
                <c:pt idx="18">
                  <c:v>8.2997894092401436E-3</c:v>
                </c:pt>
                <c:pt idx="19">
                  <c:v>1.1030463258926648E-2</c:v>
                </c:pt>
                <c:pt idx="20">
                  <c:v>1.3742606810204894E-2</c:v>
                </c:pt>
                <c:pt idx="21">
                  <c:v>1.6346429675047958E-2</c:v>
                </c:pt>
                <c:pt idx="22">
                  <c:v>1.8713185639507079E-2</c:v>
                </c:pt>
                <c:pt idx="23">
                  <c:v>2.0628988445495988E-2</c:v>
                </c:pt>
                <c:pt idx="24">
                  <c:v>2.190375146061041E-2</c:v>
                </c:pt>
                <c:pt idx="25">
                  <c:v>2.2475487431598884E-2</c:v>
                </c:pt>
                <c:pt idx="26">
                  <c:v>2.2387971855549194E-2</c:v>
                </c:pt>
                <c:pt idx="27">
                  <c:v>2.1715224742767103E-2</c:v>
                </c:pt>
                <c:pt idx="28">
                  <c:v>2.0571954394906222E-2</c:v>
                </c:pt>
                <c:pt idx="29">
                  <c:v>1.9075368578395424E-2</c:v>
                </c:pt>
                <c:pt idx="30">
                  <c:v>1.7434941037677065E-2</c:v>
                </c:pt>
                <c:pt idx="31">
                  <c:v>1.5884664384742564E-2</c:v>
                </c:pt>
                <c:pt idx="32">
                  <c:v>1.4697074762148987E-2</c:v>
                </c:pt>
                <c:pt idx="33">
                  <c:v>1.4102370683577559E-2</c:v>
                </c:pt>
                <c:pt idx="34">
                  <c:v>1.4172325908134553E-2</c:v>
                </c:pt>
                <c:pt idx="35">
                  <c:v>1.4805348577713429E-2</c:v>
                </c:pt>
                <c:pt idx="36">
                  <c:v>1.5753279424075783E-2</c:v>
                </c:pt>
                <c:pt idx="37">
                  <c:v>1.6707392222426787E-2</c:v>
                </c:pt>
                <c:pt idx="38">
                  <c:v>1.7369629518114604E-2</c:v>
                </c:pt>
                <c:pt idx="39">
                  <c:v>1.7578956704680349E-2</c:v>
                </c:pt>
                <c:pt idx="40">
                  <c:v>1.7406501733169488E-2</c:v>
                </c:pt>
                <c:pt idx="41">
                  <c:v>1.7090804500826229E-2</c:v>
                </c:pt>
                <c:pt idx="42">
                  <c:v>1.6960829182546711E-2</c:v>
                </c:pt>
                <c:pt idx="43">
                  <c:v>1.7302041083580244E-2</c:v>
                </c:pt>
                <c:pt idx="44">
                  <c:v>1.8175842476734205E-2</c:v>
                </c:pt>
                <c:pt idx="45">
                  <c:v>1.9468958555734495E-2</c:v>
                </c:pt>
                <c:pt idx="46">
                  <c:v>2.0957084198221065E-2</c:v>
                </c:pt>
                <c:pt idx="47">
                  <c:v>2.2362561134016801E-2</c:v>
                </c:pt>
                <c:pt idx="48">
                  <c:v>2.3480175581612417E-2</c:v>
                </c:pt>
                <c:pt idx="49">
                  <c:v>2.4226546138296778E-2</c:v>
                </c:pt>
                <c:pt idx="50">
                  <c:v>2.4633678014674421E-2</c:v>
                </c:pt>
                <c:pt idx="51">
                  <c:v>2.4771656080350257E-2</c:v>
                </c:pt>
                <c:pt idx="52">
                  <c:v>2.4665358324083009E-2</c:v>
                </c:pt>
                <c:pt idx="53">
                  <c:v>2.4252050431341821E-2</c:v>
                </c:pt>
                <c:pt idx="54">
                  <c:v>2.3445261478266755E-2</c:v>
                </c:pt>
                <c:pt idx="55">
                  <c:v>2.225480662045487E-2</c:v>
                </c:pt>
                <c:pt idx="56">
                  <c:v>2.073489800157946E-2</c:v>
                </c:pt>
                <c:pt idx="57">
                  <c:v>1.9137224173098384E-2</c:v>
                </c:pt>
                <c:pt idx="58">
                  <c:v>1.7418959954565352E-2</c:v>
                </c:pt>
                <c:pt idx="59">
                  <c:v>1.559743766966208E-2</c:v>
                </c:pt>
                <c:pt idx="60">
                  <c:v>1.3759728888714677E-2</c:v>
                </c:pt>
                <c:pt idx="61">
                  <c:v>1.206516189750448E-2</c:v>
                </c:pt>
                <c:pt idx="62">
                  <c:v>1.0709075883508818E-2</c:v>
                </c:pt>
                <c:pt idx="63">
                  <c:v>9.8557829396226961E-3</c:v>
                </c:pt>
                <c:pt idx="64">
                  <c:v>9.5704050984250916E-3</c:v>
                </c:pt>
                <c:pt idx="65">
                  <c:v>9.7815908254578095E-3</c:v>
                </c:pt>
                <c:pt idx="66">
                  <c:v>1.0301914128788749E-2</c:v>
                </c:pt>
                <c:pt idx="67">
                  <c:v>1.0899664243622599E-2</c:v>
                </c:pt>
                <c:pt idx="68">
                  <c:v>1.1381879046781194E-2</c:v>
                </c:pt>
                <c:pt idx="69">
                  <c:v>1.1643956451724453E-2</c:v>
                </c:pt>
                <c:pt idx="70">
                  <c:v>1.167179407641945E-2</c:v>
                </c:pt>
                <c:pt idx="71">
                  <c:v>1.1507595406810865E-2</c:v>
                </c:pt>
                <c:pt idx="72">
                  <c:v>1.1209687752395416E-2</c:v>
                </c:pt>
                <c:pt idx="73">
                  <c:v>1.0834986779395723E-2</c:v>
                </c:pt>
                <c:pt idx="74">
                  <c:v>1.0428220122839425E-2</c:v>
                </c:pt>
                <c:pt idx="75">
                  <c:v>1.0117691692107463E-2</c:v>
                </c:pt>
                <c:pt idx="76">
                  <c:v>0.01</c:v>
                </c:pt>
                <c:pt idx="77">
                  <c:v>0.01</c:v>
                </c:pt>
                <c:pt idx="78">
                  <c:v>0.01</c:v>
                </c:pt>
                <c:pt idx="79">
                  <c:v>0.01</c:v>
                </c:pt>
              </c:numCache>
            </c:numRef>
          </c:val>
        </c:ser>
        <c:ser>
          <c:idx val="36"/>
          <c:order val="37"/>
          <c:tx>
            <c:strRef>
              <c:f>GRAPH!$AM$1</c:f>
              <c:strCache>
                <c:ptCount val="1"/>
                <c:pt idx="0">
                  <c:v>63</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GRAPH!$AM$2:$AM$81</c:f>
              <c:numCache>
                <c:formatCode>General</c:formatCode>
                <c:ptCount val="80"/>
                <c:pt idx="0">
                  <c:v>9.8642894527787295E-3</c:v>
                </c:pt>
                <c:pt idx="1">
                  <c:v>8.0221805873668117E-3</c:v>
                </c:pt>
                <c:pt idx="2">
                  <c:v>6.171126265922533E-3</c:v>
                </c:pt>
                <c:pt idx="3">
                  <c:v>4.2856186402151497E-3</c:v>
                </c:pt>
                <c:pt idx="4">
                  <c:v>2.3670972663554224E-3</c:v>
                </c:pt>
                <c:pt idx="5">
                  <c:v>5.6747501873599671E-4</c:v>
                </c:pt>
                <c:pt idx="6">
                  <c:v>-9.4099073475395478E-4</c:v>
                </c:pt>
                <c:pt idx="7">
                  <c:v>-2.0959174884624954E-3</c:v>
                </c:pt>
                <c:pt idx="8">
                  <c:v>-2.9862448962525434E-3</c:v>
                </c:pt>
                <c:pt idx="9">
                  <c:v>-3.6569387092535433E-3</c:v>
                </c:pt>
                <c:pt idx="10">
                  <c:v>-4.0588479469840788E-3</c:v>
                </c:pt>
                <c:pt idx="11">
                  <c:v>-4.1307111158042087E-3</c:v>
                </c:pt>
                <c:pt idx="12">
                  <c:v>-3.7551150549139933E-3</c:v>
                </c:pt>
                <c:pt idx="13">
                  <c:v>-2.8477272743763216E-3</c:v>
                </c:pt>
                <c:pt idx="14">
                  <c:v>-1.4138709400557392E-3</c:v>
                </c:pt>
                <c:pt idx="15">
                  <c:v>5.0412905621954884E-4</c:v>
                </c:pt>
                <c:pt idx="16">
                  <c:v>2.8280914781931843E-3</c:v>
                </c:pt>
                <c:pt idx="17">
                  <c:v>5.4704764076977108E-3</c:v>
                </c:pt>
                <c:pt idx="18">
                  <c:v>8.3610985639395174E-3</c:v>
                </c:pt>
                <c:pt idx="19">
                  <c:v>1.1347903631376277E-2</c:v>
                </c:pt>
                <c:pt idx="20">
                  <c:v>1.4324071935090554E-2</c:v>
                </c:pt>
                <c:pt idx="21">
                  <c:v>1.717697711511379E-2</c:v>
                </c:pt>
                <c:pt idx="22">
                  <c:v>1.9761001392436084E-2</c:v>
                </c:pt>
                <c:pt idx="23">
                  <c:v>2.182913408696141E-2</c:v>
                </c:pt>
                <c:pt idx="24">
                  <c:v>2.3169556637205768E-2</c:v>
                </c:pt>
                <c:pt idx="25">
                  <c:v>2.3720702456595633E-2</c:v>
                </c:pt>
                <c:pt idx="26">
                  <c:v>2.3534278883470483E-2</c:v>
                </c:pt>
                <c:pt idx="27">
                  <c:v>2.2696571995934889E-2</c:v>
                </c:pt>
                <c:pt idx="28">
                  <c:v>2.133395458554288E-2</c:v>
                </c:pt>
                <c:pt idx="29">
                  <c:v>1.957331624564862E-2</c:v>
                </c:pt>
                <c:pt idx="30">
                  <c:v>1.7653268122232002E-2</c:v>
                </c:pt>
                <c:pt idx="31">
                  <c:v>1.5861056959011743E-2</c:v>
                </c:pt>
                <c:pt idx="32">
                  <c:v>1.4503508025715761E-2</c:v>
                </c:pt>
                <c:pt idx="33">
                  <c:v>1.3817258653204711E-2</c:v>
                </c:pt>
                <c:pt idx="34">
                  <c:v>1.3860793607102129E-2</c:v>
                </c:pt>
                <c:pt idx="35">
                  <c:v>1.4514553360805094E-2</c:v>
                </c:pt>
                <c:pt idx="36">
                  <c:v>1.5531236928971737E-2</c:v>
                </c:pt>
                <c:pt idx="37">
                  <c:v>1.6614661220627047E-2</c:v>
                </c:pt>
                <c:pt idx="38">
                  <c:v>1.747515527311605E-2</c:v>
                </c:pt>
                <c:pt idx="39">
                  <c:v>1.7931281225439744E-2</c:v>
                </c:pt>
                <c:pt idx="40">
                  <c:v>1.8008911400896999E-2</c:v>
                </c:pt>
                <c:pt idx="41">
                  <c:v>1.7896539771363185E-2</c:v>
                </c:pt>
                <c:pt idx="42">
                  <c:v>1.7887846214231118E-2</c:v>
                </c:pt>
                <c:pt idx="43">
                  <c:v>1.8266271159594338E-2</c:v>
                </c:pt>
                <c:pt idx="44">
                  <c:v>1.910397256085461E-2</c:v>
                </c:pt>
                <c:pt idx="45">
                  <c:v>2.0286423305260426E-2</c:v>
                </c:pt>
                <c:pt idx="46">
                  <c:v>2.1586100586577173E-2</c:v>
                </c:pt>
                <c:pt idx="47">
                  <c:v>2.2723935902689285E-2</c:v>
                </c:pt>
                <c:pt idx="48">
                  <c:v>2.3528253346967953E-2</c:v>
                </c:pt>
                <c:pt idx="49">
                  <c:v>2.39525507173034E-2</c:v>
                </c:pt>
                <c:pt idx="50">
                  <c:v>2.4051097947154654E-2</c:v>
                </c:pt>
                <c:pt idx="51">
                  <c:v>2.3897573594669042E-2</c:v>
                </c:pt>
                <c:pt idx="52">
                  <c:v>2.3526379176819323E-2</c:v>
                </c:pt>
                <c:pt idx="53">
                  <c:v>2.2871955979603675E-2</c:v>
                </c:pt>
                <c:pt idx="54">
                  <c:v>2.1847490780898204E-2</c:v>
                </c:pt>
                <c:pt idx="55">
                  <c:v>2.045706620110288E-2</c:v>
                </c:pt>
                <c:pt idx="56">
                  <c:v>1.8723747261508383E-2</c:v>
                </c:pt>
                <c:pt idx="57">
                  <c:v>1.6903139843803251E-2</c:v>
                </c:pt>
                <c:pt idx="58">
                  <c:v>1.4996502930640178E-2</c:v>
                </c:pt>
                <c:pt idx="59">
                  <c:v>1.3075720769890843E-2</c:v>
                </c:pt>
                <c:pt idx="60">
                  <c:v>1.1292665847272369E-2</c:v>
                </c:pt>
                <c:pt idx="61">
                  <c:v>9.8487558199201707E-3</c:v>
                </c:pt>
                <c:pt idx="62">
                  <c:v>8.9278829349981343E-3</c:v>
                </c:pt>
                <c:pt idx="63">
                  <c:v>8.621278285381449E-3</c:v>
                </c:pt>
                <c:pt idx="64">
                  <c:v>8.8788631797468813E-3</c:v>
                </c:pt>
                <c:pt idx="65">
                  <c:v>9.5191963090653451E-3</c:v>
                </c:pt>
                <c:pt idx="66">
                  <c:v>1.0297803557202081E-2</c:v>
                </c:pt>
                <c:pt idx="67">
                  <c:v>1.0995625167095017E-2</c:v>
                </c:pt>
                <c:pt idx="68">
                  <c:v>1.1478845887774701E-2</c:v>
                </c:pt>
                <c:pt idx="69">
                  <c:v>1.171003800789102E-2</c:v>
                </c:pt>
                <c:pt idx="70">
                  <c:v>1.1716767806284414E-2</c:v>
                </c:pt>
                <c:pt idx="71">
                  <c:v>1.1547279975976734E-2</c:v>
                </c:pt>
                <c:pt idx="72">
                  <c:v>1.1246560197718991E-2</c:v>
                </c:pt>
                <c:pt idx="73">
                  <c:v>1.0821234507508479E-2</c:v>
                </c:pt>
                <c:pt idx="74">
                  <c:v>1.0404618510670139E-2</c:v>
                </c:pt>
                <c:pt idx="75">
                  <c:v>1.0109664543794439E-2</c:v>
                </c:pt>
                <c:pt idx="76">
                  <c:v>0.01</c:v>
                </c:pt>
                <c:pt idx="77">
                  <c:v>0.01</c:v>
                </c:pt>
                <c:pt idx="78">
                  <c:v>0.01</c:v>
                </c:pt>
                <c:pt idx="79">
                  <c:v>0.01</c:v>
                </c:pt>
              </c:numCache>
            </c:numRef>
          </c:val>
        </c:ser>
        <c:ser>
          <c:idx val="37"/>
          <c:order val="38"/>
          <c:tx>
            <c:strRef>
              <c:f>GRAPH!$AN$1</c:f>
              <c:strCache>
                <c:ptCount val="1"/>
                <c:pt idx="0">
                  <c:v>62</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GRAPH!$AN$2:$AN$81</c:f>
              <c:numCache>
                <c:formatCode>General</c:formatCode>
                <c:ptCount val="80"/>
                <c:pt idx="0">
                  <c:v>1.0914194896832985E-2</c:v>
                </c:pt>
                <c:pt idx="1">
                  <c:v>9.0647378714889815E-3</c:v>
                </c:pt>
                <c:pt idx="2">
                  <c:v>7.2056382719658529E-3</c:v>
                </c:pt>
                <c:pt idx="3">
                  <c:v>5.2986388871806289E-3</c:v>
                </c:pt>
                <c:pt idx="4">
                  <c:v>3.3333587428904243E-3</c:v>
                </c:pt>
                <c:pt idx="5">
                  <c:v>1.4671104823443804E-3</c:v>
                </c:pt>
                <c:pt idx="6">
                  <c:v>-1.1794381977670021E-4</c:v>
                </c:pt>
                <c:pt idx="7">
                  <c:v>-1.3595751118111732E-3</c:v>
                </c:pt>
                <c:pt idx="8">
                  <c:v>-2.3522340104809025E-3</c:v>
                </c:pt>
                <c:pt idx="9">
                  <c:v>-3.1475508666258811E-3</c:v>
                </c:pt>
                <c:pt idx="10">
                  <c:v>-3.7062313987292761E-3</c:v>
                </c:pt>
                <c:pt idx="11">
                  <c:v>-3.9736407725592393E-3</c:v>
                </c:pt>
                <c:pt idx="12">
                  <c:v>-3.8144009610907581E-3</c:v>
                </c:pt>
                <c:pt idx="13">
                  <c:v>-3.1051423067522954E-3</c:v>
                </c:pt>
                <c:pt idx="14">
                  <c:v>-1.8142447178048915E-3</c:v>
                </c:pt>
                <c:pt idx="15">
                  <c:v>3.4406964984690092E-5</c:v>
                </c:pt>
                <c:pt idx="16">
                  <c:v>2.3790860664476554E-3</c:v>
                </c:pt>
                <c:pt idx="17">
                  <c:v>5.1440858958188285E-3</c:v>
                </c:pt>
                <c:pt idx="18">
                  <c:v>8.2528423495330516E-3</c:v>
                </c:pt>
                <c:pt idx="19">
                  <c:v>1.1522770704078922E-2</c:v>
                </c:pt>
                <c:pt idx="20">
                  <c:v>1.4807492030545988E-2</c:v>
                </c:pt>
                <c:pt idx="21">
                  <c:v>1.7957278446247615E-2</c:v>
                </c:pt>
                <c:pt idx="22">
                  <c:v>2.0795805885424179E-2</c:v>
                </c:pt>
                <c:pt idx="23">
                  <c:v>2.3035177397240592E-2</c:v>
                </c:pt>
                <c:pt idx="24">
                  <c:v>2.4434207266223806E-2</c:v>
                </c:pt>
                <c:pt idx="25">
                  <c:v>2.4926702187098471E-2</c:v>
                </c:pt>
                <c:pt idx="26">
                  <c:v>2.4577883805060874E-2</c:v>
                </c:pt>
                <c:pt idx="27">
                  <c:v>2.3502382493886254E-2</c:v>
                </c:pt>
                <c:pt idx="28">
                  <c:v>2.1863628614106623E-2</c:v>
                </c:pt>
                <c:pt idx="29">
                  <c:v>1.9826840669518231E-2</c:v>
                </c:pt>
                <c:pt idx="30">
                  <c:v>1.7671233104154305E-2</c:v>
                </c:pt>
                <c:pt idx="31">
                  <c:v>1.5721869459902726E-2</c:v>
                </c:pt>
                <c:pt idx="32">
                  <c:v>1.4293718421231172E-2</c:v>
                </c:pt>
                <c:pt idx="33">
                  <c:v>1.360569535216094E-2</c:v>
                </c:pt>
                <c:pt idx="34">
                  <c:v>1.3685485696314115E-2</c:v>
                </c:pt>
                <c:pt idx="35">
                  <c:v>1.4389170691252562E-2</c:v>
                </c:pt>
                <c:pt idx="36">
                  <c:v>1.5471326331862101E-2</c:v>
                </c:pt>
                <c:pt idx="37">
                  <c:v>1.6659673557128496E-2</c:v>
                </c:pt>
                <c:pt idx="38">
                  <c:v>1.7688747132874161E-2</c:v>
                </c:pt>
                <c:pt idx="39">
                  <c:v>1.836983869638642E-2</c:v>
                </c:pt>
                <c:pt idx="40">
                  <c:v>1.8687603898255412E-2</c:v>
                </c:pt>
                <c:pt idx="41">
                  <c:v>1.8776187981363823E-2</c:v>
                </c:pt>
                <c:pt idx="42">
                  <c:v>1.8879857049474702E-2</c:v>
                </c:pt>
                <c:pt idx="43">
                  <c:v>1.9261982013102474E-2</c:v>
                </c:pt>
                <c:pt idx="44">
                  <c:v>1.9998074761619633E-2</c:v>
                </c:pt>
                <c:pt idx="45">
                  <c:v>2.0985467054982609E-2</c:v>
                </c:pt>
                <c:pt idx="46">
                  <c:v>2.201500138445589E-2</c:v>
                </c:pt>
                <c:pt idx="47">
                  <c:v>2.2829234012457067E-2</c:v>
                </c:pt>
                <c:pt idx="48">
                  <c:v>2.3299064552491089E-2</c:v>
                </c:pt>
                <c:pt idx="49">
                  <c:v>2.341069526706252E-2</c:v>
                </c:pt>
                <c:pt idx="50">
                  <c:v>2.3224463113801996E-2</c:v>
                </c:pt>
                <c:pt idx="51">
                  <c:v>2.2800839827153419E-2</c:v>
                </c:pt>
                <c:pt idx="52">
                  <c:v>2.2168518014296423E-2</c:v>
                </c:pt>
                <c:pt idx="53">
                  <c:v>2.1256798681146383E-2</c:v>
                </c:pt>
                <c:pt idx="54">
                  <c:v>1.9983351391380411E-2</c:v>
                </c:pt>
                <c:pt idx="55">
                  <c:v>1.8359652203556731E-2</c:v>
                </c:pt>
                <c:pt idx="56">
                  <c:v>1.6393668283858687E-2</c:v>
                </c:pt>
                <c:pt idx="57">
                  <c:v>1.4349339943346199E-2</c:v>
                </c:pt>
                <c:pt idx="58">
                  <c:v>1.2303189106689502E-2</c:v>
                </c:pt>
                <c:pt idx="59">
                  <c:v>1.0394862069175576E-2</c:v>
                </c:pt>
                <c:pt idx="60">
                  <c:v>8.8274659744704276E-3</c:v>
                </c:pt>
                <c:pt idx="61">
                  <c:v>7.8020575201025177E-3</c:v>
                </c:pt>
                <c:pt idx="62">
                  <c:v>7.4365378902174796E-3</c:v>
                </c:pt>
                <c:pt idx="63">
                  <c:v>7.705622620295869E-3</c:v>
                </c:pt>
                <c:pt idx="64">
                  <c:v>8.4390210820476062E-3</c:v>
                </c:pt>
                <c:pt idx="65">
                  <c:v>9.3842732505238814E-3</c:v>
                </c:pt>
                <c:pt idx="66">
                  <c:v>1.0298978700374325E-2</c:v>
                </c:pt>
                <c:pt idx="67">
                  <c:v>1.1020452387361643E-2</c:v>
                </c:pt>
                <c:pt idx="68">
                  <c:v>1.1486667923683854E-2</c:v>
                </c:pt>
                <c:pt idx="69">
                  <c:v>1.1709055298164028E-2</c:v>
                </c:pt>
                <c:pt idx="70">
                  <c:v>1.1725101488377961E-2</c:v>
                </c:pt>
                <c:pt idx="71">
                  <c:v>1.1568058844351258E-2</c:v>
                </c:pt>
                <c:pt idx="72">
                  <c:v>1.1200899680659937E-2</c:v>
                </c:pt>
                <c:pt idx="73">
                  <c:v>1.075751499160606E-2</c:v>
                </c:pt>
                <c:pt idx="74">
                  <c:v>1.0367787144446913E-2</c:v>
                </c:pt>
                <c:pt idx="75">
                  <c:v>1.0097854146603108E-2</c:v>
                </c:pt>
                <c:pt idx="76">
                  <c:v>0.01</c:v>
                </c:pt>
                <c:pt idx="77">
                  <c:v>0.01</c:v>
                </c:pt>
                <c:pt idx="78">
                  <c:v>0.01</c:v>
                </c:pt>
                <c:pt idx="79">
                  <c:v>0.01</c:v>
                </c:pt>
              </c:numCache>
            </c:numRef>
          </c:val>
        </c:ser>
        <c:ser>
          <c:idx val="38"/>
          <c:order val="39"/>
          <c:tx>
            <c:strRef>
              <c:f>GRAPH!$AO$1</c:f>
              <c:strCache>
                <c:ptCount val="1"/>
                <c:pt idx="0">
                  <c:v>61</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GRAPH!$AO$2:$AO$81</c:f>
              <c:numCache>
                <c:formatCode>General</c:formatCode>
                <c:ptCount val="80"/>
                <c:pt idx="0">
                  <c:v>1.1984203312334851E-2</c:v>
                </c:pt>
                <c:pt idx="1">
                  <c:v>1.0152930680013661E-2</c:v>
                </c:pt>
                <c:pt idx="2">
                  <c:v>8.3040016733697541E-3</c:v>
                </c:pt>
                <c:pt idx="3">
                  <c:v>6.3856101906155649E-3</c:v>
                </c:pt>
                <c:pt idx="4">
                  <c:v>4.3829754692462641E-3</c:v>
                </c:pt>
                <c:pt idx="5">
                  <c:v>2.4650889602000348E-3</c:v>
                </c:pt>
                <c:pt idx="6">
                  <c:v>8.2211408680921139E-4</c:v>
                </c:pt>
                <c:pt idx="7">
                  <c:v>-4.8764491182029523E-4</c:v>
                </c:pt>
                <c:pt idx="8">
                  <c:v>-1.5653465849465587E-3</c:v>
                </c:pt>
                <c:pt idx="9">
                  <c:v>-2.4733914901220455E-3</c:v>
                </c:pt>
                <c:pt idx="10">
                  <c:v>-3.1886576421007451E-3</c:v>
                </c:pt>
                <c:pt idx="11">
                  <c:v>-3.6613194594445897E-3</c:v>
                </c:pt>
                <c:pt idx="12">
                  <c:v>-3.7375716940244441E-3</c:v>
                </c:pt>
                <c:pt idx="13">
                  <c:v>-3.2626968123672384E-3</c:v>
                </c:pt>
                <c:pt idx="14">
                  <c:v>-2.1723350493181304E-3</c:v>
                </c:pt>
                <c:pt idx="15">
                  <c:v>-4.5700930467251766E-4</c:v>
                </c:pt>
                <c:pt idx="16">
                  <c:v>1.8541773272382489E-3</c:v>
                </c:pt>
                <c:pt idx="17">
                  <c:v>4.7037188576064537E-3</c:v>
                </c:pt>
                <c:pt idx="18">
                  <c:v>8.0130604326421606E-3</c:v>
                </c:pt>
                <c:pt idx="19">
                  <c:v>1.1570928470620578E-2</c:v>
                </c:pt>
                <c:pt idx="20">
                  <c:v>1.5184826564808129E-2</c:v>
                </c:pt>
                <c:pt idx="21">
                  <c:v>1.8655326760557034E-2</c:v>
                </c:pt>
                <c:pt idx="22">
                  <c:v>2.1763533629491016E-2</c:v>
                </c:pt>
                <c:pt idx="23">
                  <c:v>2.4179560555640855E-2</c:v>
                </c:pt>
                <c:pt idx="24">
                  <c:v>2.5627403571866769E-2</c:v>
                </c:pt>
                <c:pt idx="25">
                  <c:v>2.6029644235480487E-2</c:v>
                </c:pt>
                <c:pt idx="26">
                  <c:v>2.5468375237528984E-2</c:v>
                </c:pt>
                <c:pt idx="27">
                  <c:v>2.4099893916838644E-2</c:v>
                </c:pt>
                <c:pt idx="28">
                  <c:v>2.2148797196660741E-2</c:v>
                </c:pt>
                <c:pt idx="29">
                  <c:v>1.984961324143697E-2</c:v>
                </c:pt>
                <c:pt idx="30">
                  <c:v>1.7532417803559297E-2</c:v>
                </c:pt>
                <c:pt idx="31">
                  <c:v>1.5533968238671814E-2</c:v>
                </c:pt>
                <c:pt idx="32">
                  <c:v>1.4144801004889018E-2</c:v>
                </c:pt>
                <c:pt idx="33">
                  <c:v>1.3542443240143975E-2</c:v>
                </c:pt>
                <c:pt idx="34">
                  <c:v>1.3710908902926033E-2</c:v>
                </c:pt>
                <c:pt idx="35">
                  <c:v>1.4480862014374818E-2</c:v>
                </c:pt>
                <c:pt idx="36">
                  <c:v>1.5608697520328674E-2</c:v>
                </c:pt>
                <c:pt idx="37">
                  <c:v>1.6856499950973824E-2</c:v>
                </c:pt>
                <c:pt idx="38">
                  <c:v>1.7999292002021994E-2</c:v>
                </c:pt>
                <c:pt idx="39">
                  <c:v>1.8857202034068821E-2</c:v>
                </c:pt>
                <c:pt idx="40">
                  <c:v>1.9383370988865667E-2</c:v>
                </c:pt>
                <c:pt idx="41">
                  <c:v>1.9660047215956489E-2</c:v>
                </c:pt>
                <c:pt idx="42">
                  <c:v>1.9870769496479812E-2</c:v>
                </c:pt>
                <c:pt idx="43">
                  <c:v>2.0236213515189783E-2</c:v>
                </c:pt>
                <c:pt idx="44">
                  <c:v>2.0820794245036245E-2</c:v>
                </c:pt>
                <c:pt idx="45">
                  <c:v>2.1542717032927539E-2</c:v>
                </c:pt>
                <c:pt idx="46">
                  <c:v>2.2229244863109399E-2</c:v>
                </c:pt>
                <c:pt idx="47">
                  <c:v>2.2668887277918603E-2</c:v>
                </c:pt>
                <c:pt idx="48">
                  <c:v>2.2782071682725835E-2</c:v>
                </c:pt>
                <c:pt idx="49">
                  <c:v>2.2584681667171314E-2</c:v>
                </c:pt>
                <c:pt idx="50">
                  <c:v>2.2129844871472404E-2</c:v>
                </c:pt>
                <c:pt idx="51">
                  <c:v>2.1454533625748451E-2</c:v>
                </c:pt>
                <c:pt idx="52">
                  <c:v>2.0567916054192725E-2</c:v>
                </c:pt>
                <c:pt idx="53">
                  <c:v>1.9394359284882867E-2</c:v>
                </c:pt>
                <c:pt idx="54">
                  <c:v>1.7858847470993866E-2</c:v>
                </c:pt>
                <c:pt idx="55">
                  <c:v>1.5991689615795113E-2</c:v>
                </c:pt>
                <c:pt idx="56">
                  <c:v>1.3807565110840803E-2</c:v>
                </c:pt>
                <c:pt idx="57">
                  <c:v>1.1590164822790697E-2</c:v>
                </c:pt>
                <c:pt idx="58">
                  <c:v>9.5138672889821391E-3</c:v>
                </c:pt>
                <c:pt idx="59">
                  <c:v>7.7788568717680664E-3</c:v>
                </c:pt>
                <c:pt idx="60">
                  <c:v>6.6006989733262047E-3</c:v>
                </c:pt>
                <c:pt idx="61">
                  <c:v>6.1244322220596718E-3</c:v>
                </c:pt>
                <c:pt idx="62">
                  <c:v>6.3532914440065091E-3</c:v>
                </c:pt>
                <c:pt idx="63">
                  <c:v>7.1338513795994856E-3</c:v>
                </c:pt>
                <c:pt idx="64">
                  <c:v>8.2112369661728607E-3</c:v>
                </c:pt>
                <c:pt idx="65">
                  <c:v>9.3232989635252776E-3</c:v>
                </c:pt>
                <c:pt idx="66">
                  <c:v>1.027950648888595E-2</c:v>
                </c:pt>
                <c:pt idx="67">
                  <c:v>1.0992368816565706E-2</c:v>
                </c:pt>
                <c:pt idx="68">
                  <c:v>1.145583014846991E-2</c:v>
                </c:pt>
                <c:pt idx="69">
                  <c:v>1.1695983422750265E-2</c:v>
                </c:pt>
                <c:pt idx="70">
                  <c:v>1.1734659341526083E-2</c:v>
                </c:pt>
                <c:pt idx="71">
                  <c:v>1.1487515511449272E-2</c:v>
                </c:pt>
                <c:pt idx="72">
                  <c:v>1.1084874057447723E-2</c:v>
                </c:pt>
                <c:pt idx="73">
                  <c:v>1.067353995119346E-2</c:v>
                </c:pt>
                <c:pt idx="74">
                  <c:v>1.0320298579302382E-2</c:v>
                </c:pt>
                <c:pt idx="75">
                  <c:v>1.0083012617946318E-2</c:v>
                </c:pt>
                <c:pt idx="76">
                  <c:v>0.01</c:v>
                </c:pt>
                <c:pt idx="77">
                  <c:v>0.01</c:v>
                </c:pt>
                <c:pt idx="78">
                  <c:v>0.01</c:v>
                </c:pt>
                <c:pt idx="79">
                  <c:v>0.01</c:v>
                </c:pt>
              </c:numCache>
            </c:numRef>
          </c:val>
        </c:ser>
        <c:ser>
          <c:idx val="39"/>
          <c:order val="40"/>
          <c:tx>
            <c:strRef>
              <c:f>GRAPH!$AP$1</c:f>
              <c:strCache>
                <c:ptCount val="1"/>
                <c:pt idx="0">
                  <c:v>60</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GRAPH!$AP$2:$AP$81</c:f>
              <c:numCache>
                <c:formatCode>General</c:formatCode>
                <c:ptCount val="80"/>
                <c:pt idx="0">
                  <c:v>1.2994798912827066E-2</c:v>
                </c:pt>
                <c:pt idx="1">
                  <c:v>1.1213543313961294E-2</c:v>
                </c:pt>
                <c:pt idx="2">
                  <c:v>9.3986903498729513E-3</c:v>
                </c:pt>
                <c:pt idx="3">
                  <c:v>7.4831954527172506E-3</c:v>
                </c:pt>
                <c:pt idx="4">
                  <c:v>5.4551769046566889E-3</c:v>
                </c:pt>
                <c:pt idx="5">
                  <c:v>3.501512598563461E-3</c:v>
                </c:pt>
                <c:pt idx="6">
                  <c:v>1.8187511098552989E-3</c:v>
                </c:pt>
                <c:pt idx="7">
                  <c:v>4.5863597899653552E-4</c:v>
                </c:pt>
                <c:pt idx="8">
                  <c:v>-6.8507433935738327E-4</c:v>
                </c:pt>
                <c:pt idx="9">
                  <c:v>-1.686847795392854E-3</c:v>
                </c:pt>
                <c:pt idx="10">
                  <c:v>-2.5454322350184633E-3</c:v>
                </c:pt>
                <c:pt idx="11">
                  <c:v>-3.214139980538766E-3</c:v>
                </c:pt>
                <c:pt idx="12">
                  <c:v>-3.52055232626447E-3</c:v>
                </c:pt>
                <c:pt idx="13">
                  <c:v>-3.2890626942452261E-3</c:v>
                </c:pt>
                <c:pt idx="14">
                  <c:v>-2.4321095189925312E-3</c:v>
                </c:pt>
                <c:pt idx="15">
                  <c:v>-8.957193981411482E-4</c:v>
                </c:pt>
                <c:pt idx="16">
                  <c:v>1.3376983202781911E-3</c:v>
                </c:pt>
                <c:pt idx="17">
                  <c:v>4.2324744368229528E-3</c:v>
                </c:pt>
                <c:pt idx="18">
                  <c:v>7.7108869600379659E-3</c:v>
                </c:pt>
                <c:pt idx="19">
                  <c:v>1.1536548138748381E-2</c:v>
                </c:pt>
                <c:pt idx="20">
                  <c:v>1.5467449677108336E-2</c:v>
                </c:pt>
                <c:pt idx="21">
                  <c:v>1.9247043711785872E-2</c:v>
                </c:pt>
                <c:pt idx="22">
                  <c:v>2.260851585447099E-2</c:v>
                </c:pt>
                <c:pt idx="23">
                  <c:v>2.518530611579306E-2</c:v>
                </c:pt>
                <c:pt idx="24">
                  <c:v>2.6665840902082016E-2</c:v>
                </c:pt>
                <c:pt idx="25">
                  <c:v>2.6957403488167442E-2</c:v>
                </c:pt>
                <c:pt idx="26">
                  <c:v>2.6160984887169891E-2</c:v>
                </c:pt>
                <c:pt idx="27">
                  <c:v>2.4481782455190837E-2</c:v>
                </c:pt>
                <c:pt idx="28">
                  <c:v>2.2220883279554404E-2</c:v>
                </c:pt>
                <c:pt idx="29">
                  <c:v>1.9704727133290412E-2</c:v>
                </c:pt>
                <c:pt idx="30">
                  <c:v>1.7318705417384228E-2</c:v>
                </c:pt>
                <c:pt idx="31">
                  <c:v>1.5381367702021254E-2</c:v>
                </c:pt>
                <c:pt idx="32">
                  <c:v>1.4127970821817271E-2</c:v>
                </c:pt>
                <c:pt idx="33">
                  <c:v>1.3677441193633344E-2</c:v>
                </c:pt>
                <c:pt idx="34">
                  <c:v>1.3965990238001935E-2</c:v>
                </c:pt>
                <c:pt idx="35">
                  <c:v>1.4802668633136618E-2</c:v>
                </c:pt>
                <c:pt idx="36">
                  <c:v>1.5945002073416092E-2</c:v>
                </c:pt>
                <c:pt idx="37">
                  <c:v>1.7196053147534696E-2</c:v>
                </c:pt>
                <c:pt idx="38">
                  <c:v>1.8383948188366306E-2</c:v>
                </c:pt>
                <c:pt idx="39">
                  <c:v>1.9352842821947491E-2</c:v>
                </c:pt>
                <c:pt idx="40">
                  <c:v>2.003667635566353E-2</c:v>
                </c:pt>
                <c:pt idx="41">
                  <c:v>2.0474950436400241E-2</c:v>
                </c:pt>
                <c:pt idx="42">
                  <c:v>2.0785518542065118E-2</c:v>
                </c:pt>
                <c:pt idx="43">
                  <c:v>2.1126725941003732E-2</c:v>
                </c:pt>
                <c:pt idx="44">
                  <c:v>2.1534095512360185E-2</c:v>
                </c:pt>
                <c:pt idx="45">
                  <c:v>2.1947162520145835E-2</c:v>
                </c:pt>
                <c:pt idx="46">
                  <c:v>2.2237461718034646E-2</c:v>
                </c:pt>
                <c:pt idx="47">
                  <c:v>2.2257600016382662E-2</c:v>
                </c:pt>
                <c:pt idx="48">
                  <c:v>2.198288412867222E-2</c:v>
                </c:pt>
                <c:pt idx="49">
                  <c:v>2.1461025391177002E-2</c:v>
                </c:pt>
                <c:pt idx="50">
                  <c:v>2.0733142447012853E-2</c:v>
                </c:pt>
                <c:pt idx="51">
                  <c:v>1.9812951119763333E-2</c:v>
                </c:pt>
                <c:pt idx="52">
                  <c:v>1.8683157407381801E-2</c:v>
                </c:pt>
                <c:pt idx="53">
                  <c:v>1.7265856190478379E-2</c:v>
                </c:pt>
                <c:pt idx="54">
                  <c:v>1.5494663220630644E-2</c:v>
                </c:pt>
                <c:pt idx="55">
                  <c:v>1.3424511458063004E-2</c:v>
                </c:pt>
                <c:pt idx="56">
                  <c:v>1.1092975113375481E-2</c:v>
                </c:pt>
                <c:pt idx="57">
                  <c:v>8.8218746456289257E-3</c:v>
                </c:pt>
                <c:pt idx="58">
                  <c:v>6.8847228926147488E-3</c:v>
                </c:pt>
                <c:pt idx="59">
                  <c:v>5.50891483835351E-3</c:v>
                </c:pt>
                <c:pt idx="60">
                  <c:v>4.8672168952255332E-3</c:v>
                </c:pt>
                <c:pt idx="61">
                  <c:v>4.9955285883847393E-3</c:v>
                </c:pt>
                <c:pt idx="62">
                  <c:v>5.7637700698383327E-3</c:v>
                </c:pt>
                <c:pt idx="63">
                  <c:v>6.9212322035923212E-3</c:v>
                </c:pt>
                <c:pt idx="64">
                  <c:v>8.190660340593273E-3</c:v>
                </c:pt>
                <c:pt idx="65">
                  <c:v>9.3555989625638929E-3</c:v>
                </c:pt>
                <c:pt idx="66">
                  <c:v>1.0302851694911765E-2</c:v>
                </c:pt>
                <c:pt idx="67">
                  <c:v>1.1007893706456827E-2</c:v>
                </c:pt>
                <c:pt idx="68">
                  <c:v>1.14850430116617E-2</c:v>
                </c:pt>
                <c:pt idx="69">
                  <c:v>1.1745352040351258E-2</c:v>
                </c:pt>
                <c:pt idx="70">
                  <c:v>1.1655610505358472E-2</c:v>
                </c:pt>
                <c:pt idx="71">
                  <c:v>1.133893611722115E-2</c:v>
                </c:pt>
                <c:pt idx="72">
                  <c:v>1.0958682057365306E-2</c:v>
                </c:pt>
                <c:pt idx="73">
                  <c:v>1.0581007268028984E-2</c:v>
                </c:pt>
                <c:pt idx="74">
                  <c:v>1.02679224480883E-2</c:v>
                </c:pt>
                <c:pt idx="75">
                  <c:v>1.006676757702361E-2</c:v>
                </c:pt>
                <c:pt idx="76">
                  <c:v>0.01</c:v>
                </c:pt>
                <c:pt idx="77">
                  <c:v>0.01</c:v>
                </c:pt>
                <c:pt idx="78">
                  <c:v>0.01</c:v>
                </c:pt>
                <c:pt idx="79">
                  <c:v>0.01</c:v>
                </c:pt>
              </c:numCache>
            </c:numRef>
          </c:val>
        </c:ser>
        <c:ser>
          <c:idx val="40"/>
          <c:order val="41"/>
          <c:tx>
            <c:strRef>
              <c:f>GRAPH!$AQ$1</c:f>
              <c:strCache>
                <c:ptCount val="1"/>
                <c:pt idx="0">
                  <c:v>59</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GRAPH!$AQ$2:$AQ$81</c:f>
              <c:numCache>
                <c:formatCode>General</c:formatCode>
                <c:ptCount val="80"/>
                <c:pt idx="0">
                  <c:v>1.3887537805704064E-2</c:v>
                </c:pt>
                <c:pt idx="1">
                  <c:v>1.2187154471663741E-2</c:v>
                </c:pt>
                <c:pt idx="2">
                  <c:v>1.0431291609709015E-2</c:v>
                </c:pt>
                <c:pt idx="3">
                  <c:v>8.5353866754317442E-3</c:v>
                </c:pt>
                <c:pt idx="4">
                  <c:v>6.4943109644455266E-3</c:v>
                </c:pt>
                <c:pt idx="5">
                  <c:v>4.5166891468417791E-3</c:v>
                </c:pt>
                <c:pt idx="6">
                  <c:v>2.8052945069231283E-3</c:v>
                </c:pt>
                <c:pt idx="7">
                  <c:v>1.4058690207892077E-3</c:v>
                </c:pt>
                <c:pt idx="8">
                  <c:v>2.1206120434391629E-4</c:v>
                </c:pt>
                <c:pt idx="9">
                  <c:v>-8.6062101643524791E-4</c:v>
                </c:pt>
                <c:pt idx="10">
                  <c:v>-1.8371180328806691E-3</c:v>
                </c:pt>
                <c:pt idx="11">
                  <c:v>-2.67457219659617E-3</c:v>
                </c:pt>
                <c:pt idx="12">
                  <c:v>-3.1829511629184459E-3</c:v>
                </c:pt>
                <c:pt idx="13">
                  <c:v>-3.1753166053825055E-3</c:v>
                </c:pt>
                <c:pt idx="14">
                  <c:v>-2.5520688930826818E-3</c:v>
                </c:pt>
                <c:pt idx="15">
                  <c:v>-1.2106501588933227E-3</c:v>
                </c:pt>
                <c:pt idx="16">
                  <c:v>9.2084026250205397E-4</c:v>
                </c:pt>
                <c:pt idx="17">
                  <c:v>3.8283638857513624E-3</c:v>
                </c:pt>
                <c:pt idx="18">
                  <c:v>7.4350484709381215E-3</c:v>
                </c:pt>
                <c:pt idx="19">
                  <c:v>1.1483288744160602E-2</c:v>
                </c:pt>
                <c:pt idx="20">
                  <c:v>1.5682006101845003E-2</c:v>
                </c:pt>
                <c:pt idx="21">
                  <c:v>1.9717842182685019E-2</c:v>
                </c:pt>
                <c:pt idx="22">
                  <c:v>2.3279950667225657E-2</c:v>
                </c:pt>
                <c:pt idx="23">
                  <c:v>2.5975605899762999E-2</c:v>
                </c:pt>
                <c:pt idx="24">
                  <c:v>2.746386252575006E-2</c:v>
                </c:pt>
                <c:pt idx="25">
                  <c:v>2.7639047962768948E-2</c:v>
                </c:pt>
                <c:pt idx="26">
                  <c:v>2.6622916171222921E-2</c:v>
                </c:pt>
                <c:pt idx="27">
                  <c:v>2.4668576061188774E-2</c:v>
                </c:pt>
                <c:pt idx="28">
                  <c:v>2.2154057617982503E-2</c:v>
                </c:pt>
                <c:pt idx="29">
                  <c:v>1.9500989609513297E-2</c:v>
                </c:pt>
                <c:pt idx="30">
                  <c:v>1.7143715150565009E-2</c:v>
                </c:pt>
                <c:pt idx="31">
                  <c:v>1.5356659939446793E-2</c:v>
                </c:pt>
                <c:pt idx="32">
                  <c:v>1.4299658113964386E-2</c:v>
                </c:pt>
                <c:pt idx="33">
                  <c:v>1.4029069437053399E-2</c:v>
                </c:pt>
                <c:pt idx="34">
                  <c:v>1.4439056404769279E-2</c:v>
                </c:pt>
                <c:pt idx="35">
                  <c:v>1.5325398169920068E-2</c:v>
                </c:pt>
                <c:pt idx="36">
                  <c:v>1.6446368552601287E-2</c:v>
                </c:pt>
                <c:pt idx="37">
                  <c:v>1.7646134643228728E-2</c:v>
                </c:pt>
                <c:pt idx="38">
                  <c:v>1.8810299318454016E-2</c:v>
                </c:pt>
                <c:pt idx="39">
                  <c:v>1.9816477022953305E-2</c:v>
                </c:pt>
                <c:pt idx="40">
                  <c:v>2.0591957003716299E-2</c:v>
                </c:pt>
                <c:pt idx="41">
                  <c:v>2.1148650348578935E-2</c:v>
                </c:pt>
                <c:pt idx="42">
                  <c:v>2.1543601319079286E-2</c:v>
                </c:pt>
                <c:pt idx="43">
                  <c:v>2.1863454488001755E-2</c:v>
                </c:pt>
                <c:pt idx="44">
                  <c:v>2.2097819911777949E-2</c:v>
                </c:pt>
                <c:pt idx="45">
                  <c:v>2.2196657578654855E-2</c:v>
                </c:pt>
                <c:pt idx="46">
                  <c:v>2.2067905637624508E-2</c:v>
                </c:pt>
                <c:pt idx="47">
                  <c:v>2.1632221163246812E-2</c:v>
                </c:pt>
                <c:pt idx="48">
                  <c:v>2.0924146097601626E-2</c:v>
                </c:pt>
                <c:pt idx="49">
                  <c:v>2.0033074195287326E-2</c:v>
                </c:pt>
                <c:pt idx="50">
                  <c:v>1.8997186642871422E-2</c:v>
                </c:pt>
                <c:pt idx="51">
                  <c:v>1.7821088332940604E-2</c:v>
                </c:pt>
                <c:pt idx="52">
                  <c:v>1.6466158931808028E-2</c:v>
                </c:pt>
                <c:pt idx="53">
                  <c:v>1.4857811766006646E-2</c:v>
                </c:pt>
                <c:pt idx="54">
                  <c:v>1.2935464572164879E-2</c:v>
                </c:pt>
                <c:pt idx="55">
                  <c:v>1.0775533890425959E-2</c:v>
                </c:pt>
                <c:pt idx="56">
                  <c:v>8.4380760257557474E-3</c:v>
                </c:pt>
                <c:pt idx="57">
                  <c:v>6.3039468989794373E-3</c:v>
                </c:pt>
                <c:pt idx="58">
                  <c:v>4.7151662652360673E-3</c:v>
                </c:pt>
                <c:pt idx="59">
                  <c:v>3.873096306784736E-3</c:v>
                </c:pt>
                <c:pt idx="60">
                  <c:v>3.8510216607075248E-3</c:v>
                </c:pt>
                <c:pt idx="61">
                  <c:v>4.5496079477545448E-3</c:v>
                </c:pt>
                <c:pt idx="62">
                  <c:v>5.7300576757329837E-3</c:v>
                </c:pt>
                <c:pt idx="63">
                  <c:v>7.1058604047469828E-3</c:v>
                </c:pt>
                <c:pt idx="64">
                  <c:v>8.4376090917815637E-3</c:v>
                </c:pt>
                <c:pt idx="65">
                  <c:v>9.5869394121934019E-3</c:v>
                </c:pt>
                <c:pt idx="66">
                  <c:v>1.0510395165731126E-2</c:v>
                </c:pt>
                <c:pt idx="67">
                  <c:v>1.1210548658065441E-2</c:v>
                </c:pt>
                <c:pt idx="68">
                  <c:v>1.1688803774580613E-2</c:v>
                </c:pt>
                <c:pt idx="69">
                  <c:v>1.176379160845295E-2</c:v>
                </c:pt>
                <c:pt idx="70">
                  <c:v>1.1548453283598874E-2</c:v>
                </c:pt>
                <c:pt idx="71">
                  <c:v>1.1222103487578098E-2</c:v>
                </c:pt>
                <c:pt idx="72">
                  <c:v>1.0849744965660411E-2</c:v>
                </c:pt>
                <c:pt idx="73">
                  <c:v>1.0496835183807635E-2</c:v>
                </c:pt>
                <c:pt idx="74">
                  <c:v>1.0219006939556905E-2</c:v>
                </c:pt>
                <c:pt idx="75">
                  <c:v>1.005145809522642E-2</c:v>
                </c:pt>
                <c:pt idx="76">
                  <c:v>0.01</c:v>
                </c:pt>
                <c:pt idx="77">
                  <c:v>0.01</c:v>
                </c:pt>
                <c:pt idx="78">
                  <c:v>0.01</c:v>
                </c:pt>
                <c:pt idx="79">
                  <c:v>0.01</c:v>
                </c:pt>
              </c:numCache>
            </c:numRef>
          </c:val>
        </c:ser>
        <c:ser>
          <c:idx val="41"/>
          <c:order val="42"/>
          <c:tx>
            <c:strRef>
              <c:f>GRAPH!$AR$1</c:f>
              <c:strCache>
                <c:ptCount val="1"/>
                <c:pt idx="0">
                  <c:v>58</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GRAPH!$AR$2:$AR$81</c:f>
              <c:numCache>
                <c:formatCode>General</c:formatCode>
                <c:ptCount val="80"/>
                <c:pt idx="0">
                  <c:v>1.4630134405551609E-2</c:v>
                </c:pt>
                <c:pt idx="1">
                  <c:v>1.3034215620898681E-2</c:v>
                </c:pt>
                <c:pt idx="2">
                  <c:v>1.1358530508223552E-2</c:v>
                </c:pt>
                <c:pt idx="3">
                  <c:v>9.4989962584410836E-3</c:v>
                </c:pt>
                <c:pt idx="4">
                  <c:v>7.4559932837101606E-3</c:v>
                </c:pt>
                <c:pt idx="5">
                  <c:v>5.4585176143602254E-3</c:v>
                </c:pt>
                <c:pt idx="6">
                  <c:v>3.7175573171681631E-3</c:v>
                </c:pt>
                <c:pt idx="7">
                  <c:v>2.2794816380388161E-3</c:v>
                </c:pt>
                <c:pt idx="8">
                  <c:v>1.045237310145497E-3</c:v>
                </c:pt>
                <c:pt idx="9">
                  <c:v>-7.591398519291026E-5</c:v>
                </c:pt>
                <c:pt idx="10">
                  <c:v>-1.1362553237630468E-3</c:v>
                </c:pt>
                <c:pt idx="11">
                  <c:v>-2.1001729599432473E-3</c:v>
                </c:pt>
                <c:pt idx="12">
                  <c:v>-2.7637348383053872E-3</c:v>
                </c:pt>
                <c:pt idx="13">
                  <c:v>-2.9355534034465336E-3</c:v>
                </c:pt>
                <c:pt idx="14">
                  <c:v>-2.5120649606111822E-3</c:v>
                </c:pt>
                <c:pt idx="15">
                  <c:v>-1.3462121861489429E-3</c:v>
                </c:pt>
                <c:pt idx="16">
                  <c:v>6.849370594731452E-4</c:v>
                </c:pt>
                <c:pt idx="17">
                  <c:v>3.5842715327673025E-3</c:v>
                </c:pt>
                <c:pt idx="18">
                  <c:v>7.2733999299590124E-3</c:v>
                </c:pt>
                <c:pt idx="19">
                  <c:v>1.1476826805492668E-2</c:v>
                </c:pt>
                <c:pt idx="20">
                  <c:v>1.5860180206355046E-2</c:v>
                </c:pt>
                <c:pt idx="21">
                  <c:v>2.0062061466157965E-2</c:v>
                </c:pt>
                <c:pt idx="22">
                  <c:v>2.3739119782440032E-2</c:v>
                </c:pt>
                <c:pt idx="23">
                  <c:v>2.6486910859323531E-2</c:v>
                </c:pt>
                <c:pt idx="24">
                  <c:v>2.7950259728809157E-2</c:v>
                </c:pt>
                <c:pt idx="25">
                  <c:v>2.8020464417098156E-2</c:v>
                </c:pt>
                <c:pt idx="26">
                  <c:v>2.6841503889757479E-2</c:v>
                </c:pt>
                <c:pt idx="27">
                  <c:v>2.4706350101393881E-2</c:v>
                </c:pt>
                <c:pt idx="28">
                  <c:v>2.2052112127896706E-2</c:v>
                </c:pt>
                <c:pt idx="29">
                  <c:v>1.9374576780403774E-2</c:v>
                </c:pt>
                <c:pt idx="30">
                  <c:v>1.7134583087936472E-2</c:v>
                </c:pt>
                <c:pt idx="31">
                  <c:v>1.5547771313090486E-2</c:v>
                </c:pt>
                <c:pt idx="32">
                  <c:v>1.4696518314429086E-2</c:v>
                </c:pt>
                <c:pt idx="33">
                  <c:v>1.4585767807138716E-2</c:v>
                </c:pt>
                <c:pt idx="34">
                  <c:v>1.5083270369596002E-2</c:v>
                </c:pt>
                <c:pt idx="35">
                  <c:v>1.5983953840270404E-2</c:v>
                </c:pt>
                <c:pt idx="36">
                  <c:v>1.7048509828115899E-2</c:v>
                </c:pt>
                <c:pt idx="37">
                  <c:v>1.8154746659044263E-2</c:v>
                </c:pt>
                <c:pt idx="38">
                  <c:v>1.9237264667971377E-2</c:v>
                </c:pt>
                <c:pt idx="39">
                  <c:v>2.0207537120972119E-2</c:v>
                </c:pt>
                <c:pt idx="40">
                  <c:v>2.0998144557506371E-2</c:v>
                </c:pt>
                <c:pt idx="41">
                  <c:v>2.1612658969074272E-2</c:v>
                </c:pt>
                <c:pt idx="42">
                  <c:v>2.2064304490417186E-2</c:v>
                </c:pt>
                <c:pt idx="43">
                  <c:v>2.2372856333281232E-2</c:v>
                </c:pt>
                <c:pt idx="44">
                  <c:v>2.2469754851025203E-2</c:v>
                </c:pt>
                <c:pt idx="45">
                  <c:v>2.2291792886698691E-2</c:v>
                </c:pt>
                <c:pt idx="46">
                  <c:v>2.1757715147651902E-2</c:v>
                </c:pt>
                <c:pt idx="47">
                  <c:v>2.0842652048780996E-2</c:v>
                </c:pt>
                <c:pt idx="48">
                  <c:v>1.9642866145677895E-2</c:v>
                </c:pt>
                <c:pt idx="49">
                  <c:v>1.8307345253169904E-2</c:v>
                </c:pt>
                <c:pt idx="50">
                  <c:v>1.6896936387368666E-2</c:v>
                </c:pt>
                <c:pt idx="51">
                  <c:v>1.5435986176181027E-2</c:v>
                </c:pt>
                <c:pt idx="52">
                  <c:v>1.3885659029001518E-2</c:v>
                </c:pt>
                <c:pt idx="53">
                  <c:v>1.2181769598518466E-2</c:v>
                </c:pt>
                <c:pt idx="54">
                  <c:v>1.0259650298171885E-2</c:v>
                </c:pt>
                <c:pt idx="55">
                  <c:v>8.2015000435221586E-3</c:v>
                </c:pt>
                <c:pt idx="56">
                  <c:v>6.070289374124016E-3</c:v>
                </c:pt>
                <c:pt idx="57">
                  <c:v>4.3164794163027135E-3</c:v>
                </c:pt>
                <c:pt idx="58">
                  <c:v>3.2895826750756569E-3</c:v>
                </c:pt>
                <c:pt idx="59">
                  <c:v>3.1055931255227014E-3</c:v>
                </c:pt>
                <c:pt idx="60">
                  <c:v>3.7042707376257066E-3</c:v>
                </c:pt>
                <c:pt idx="61">
                  <c:v>4.8676689418666649E-3</c:v>
                </c:pt>
                <c:pt idx="62">
                  <c:v>6.3071061465311568E-3</c:v>
                </c:pt>
                <c:pt idx="63">
                  <c:v>7.7642776113806301E-3</c:v>
                </c:pt>
                <c:pt idx="64">
                  <c:v>9.0769965794450704E-3</c:v>
                </c:pt>
                <c:pt idx="65">
                  <c:v>1.0182962864601174E-2</c:v>
                </c:pt>
                <c:pt idx="66">
                  <c:v>1.1073471186790553E-2</c:v>
                </c:pt>
                <c:pt idx="67">
                  <c:v>1.1741921776056088E-2</c:v>
                </c:pt>
                <c:pt idx="68">
                  <c:v>1.1961787649140306E-2</c:v>
                </c:pt>
                <c:pt idx="69">
                  <c:v>1.1833553352894991E-2</c:v>
                </c:pt>
                <c:pt idx="70">
                  <c:v>1.15517248774372E-2</c:v>
                </c:pt>
                <c:pt idx="71">
                  <c:v>1.1180391898464254E-2</c:v>
                </c:pt>
                <c:pt idx="72">
                  <c:v>1.0788515598332179E-2</c:v>
                </c:pt>
                <c:pt idx="73">
                  <c:v>1.0440028098975937E-2</c:v>
                </c:pt>
                <c:pt idx="74">
                  <c:v>1.0183005633023783E-2</c:v>
                </c:pt>
                <c:pt idx="75">
                  <c:v>1.0039735485288987E-2</c:v>
                </c:pt>
                <c:pt idx="76">
                  <c:v>0.01</c:v>
                </c:pt>
                <c:pt idx="77">
                  <c:v>0.01</c:v>
                </c:pt>
                <c:pt idx="78">
                  <c:v>0.01</c:v>
                </c:pt>
                <c:pt idx="79">
                  <c:v>0.01</c:v>
                </c:pt>
              </c:numCache>
            </c:numRef>
          </c:val>
        </c:ser>
        <c:ser>
          <c:idx val="42"/>
          <c:order val="43"/>
          <c:tx>
            <c:strRef>
              <c:f>GRAPH!$AS$1</c:f>
              <c:strCache>
                <c:ptCount val="1"/>
                <c:pt idx="0">
                  <c:v>57</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GRAPH!$AS$2:$AS$81</c:f>
              <c:numCache>
                <c:formatCode>General</c:formatCode>
                <c:ptCount val="80"/>
                <c:pt idx="0">
                  <c:v>1.5217820115545511E-2</c:v>
                </c:pt>
                <c:pt idx="1">
                  <c:v>1.37387675204933E-2</c:v>
                </c:pt>
                <c:pt idx="2">
                  <c:v>1.2157073474301949E-2</c:v>
                </c:pt>
                <c:pt idx="3">
                  <c:v>1.0348084124113366E-2</c:v>
                </c:pt>
                <c:pt idx="4">
                  <c:v>8.3114887100674828E-3</c:v>
                </c:pt>
                <c:pt idx="5">
                  <c:v>6.2890458591443599E-3</c:v>
                </c:pt>
                <c:pt idx="6">
                  <c:v>4.5041325665555743E-3</c:v>
                </c:pt>
                <c:pt idx="7">
                  <c:v>3.0175269563637031E-3</c:v>
                </c:pt>
                <c:pt idx="8">
                  <c:v>1.7452845642773607E-3</c:v>
                </c:pt>
                <c:pt idx="9">
                  <c:v>5.9341083874075995E-4</c:v>
                </c:pt>
                <c:pt idx="10">
                  <c:v>-5.1377123961771076E-4</c:v>
                </c:pt>
                <c:pt idx="11">
                  <c:v>-1.5525410721521915E-3</c:v>
                </c:pt>
                <c:pt idx="12">
                  <c:v>-2.3126911660198424E-3</c:v>
                </c:pt>
                <c:pt idx="13">
                  <c:v>-2.6028774995443538E-3</c:v>
                </c:pt>
                <c:pt idx="14">
                  <c:v>-2.3171496684988302E-3</c:v>
                </c:pt>
                <c:pt idx="15">
                  <c:v>-1.2750446751796929E-3</c:v>
                </c:pt>
                <c:pt idx="16">
                  <c:v>6.8136317488176612E-4</c:v>
                </c:pt>
                <c:pt idx="17">
                  <c:v>3.5632258355692281E-3</c:v>
                </c:pt>
                <c:pt idx="18">
                  <c:v>7.2873124207026851E-3</c:v>
                </c:pt>
                <c:pt idx="19">
                  <c:v>1.1563242500375881E-2</c:v>
                </c:pt>
                <c:pt idx="20">
                  <c:v>1.6025269013543397E-2</c:v>
                </c:pt>
                <c:pt idx="21">
                  <c:v>2.0279654343516529E-2</c:v>
                </c:pt>
                <c:pt idx="22">
                  <c:v>2.3966072977816388E-2</c:v>
                </c:pt>
                <c:pt idx="23">
                  <c:v>2.6684706572581485E-2</c:v>
                </c:pt>
                <c:pt idx="24">
                  <c:v>2.8088991013867193E-2</c:v>
                </c:pt>
                <c:pt idx="25">
                  <c:v>2.808309833264655E-2</c:v>
                </c:pt>
                <c:pt idx="26">
                  <c:v>2.6833989678021419E-2</c:v>
                </c:pt>
                <c:pt idx="27">
                  <c:v>2.4660947970225111E-2</c:v>
                </c:pt>
                <c:pt idx="28">
                  <c:v>2.2027451709589196E-2</c:v>
                </c:pt>
                <c:pt idx="29">
                  <c:v>1.9457692306415253E-2</c:v>
                </c:pt>
                <c:pt idx="30">
                  <c:v>1.7404097518062822E-2</c:v>
                </c:pt>
                <c:pt idx="31">
                  <c:v>1.602189185253744E-2</c:v>
                </c:pt>
                <c:pt idx="32">
                  <c:v>1.5332998419287813E-2</c:v>
                </c:pt>
                <c:pt idx="33">
                  <c:v>1.5314171151090572E-2</c:v>
                </c:pt>
                <c:pt idx="34">
                  <c:v>1.5830563377813633E-2</c:v>
                </c:pt>
                <c:pt idx="35">
                  <c:v>1.6692154108634893E-2</c:v>
                </c:pt>
                <c:pt idx="36">
                  <c:v>1.7667532836862621E-2</c:v>
                </c:pt>
                <c:pt idx="37">
                  <c:v>1.8654093403572602E-2</c:v>
                </c:pt>
                <c:pt idx="38">
                  <c:v>1.9613167860097924E-2</c:v>
                </c:pt>
                <c:pt idx="39">
                  <c:v>2.0481267932369707E-2</c:v>
                </c:pt>
                <c:pt idx="40">
                  <c:v>2.1206719157721765E-2</c:v>
                </c:pt>
                <c:pt idx="41">
                  <c:v>2.1805645777334903E-2</c:v>
                </c:pt>
                <c:pt idx="42">
                  <c:v>2.227508853132576E-2</c:v>
                </c:pt>
                <c:pt idx="43">
                  <c:v>2.2586768642700372E-2</c:v>
                </c:pt>
                <c:pt idx="44">
                  <c:v>2.2607991210972678E-2</c:v>
                </c:pt>
                <c:pt idx="45">
                  <c:v>2.2228037896639297E-2</c:v>
                </c:pt>
                <c:pt idx="46">
                  <c:v>2.1337070763621457E-2</c:v>
                </c:pt>
                <c:pt idx="47">
                  <c:v>1.9936320991732814E-2</c:v>
                </c:pt>
                <c:pt idx="48">
                  <c:v>1.8183729081891364E-2</c:v>
                </c:pt>
                <c:pt idx="49">
                  <c:v>1.6310542034687403E-2</c:v>
                </c:pt>
                <c:pt idx="50">
                  <c:v>1.4440179745502713E-2</c:v>
                </c:pt>
                <c:pt idx="51">
                  <c:v>1.2657770417664693E-2</c:v>
                </c:pt>
                <c:pt idx="52">
                  <c:v>1.0959448369166735E-2</c:v>
                </c:pt>
                <c:pt idx="53">
                  <c:v>9.2966603804908177E-3</c:v>
                </c:pt>
                <c:pt idx="54">
                  <c:v>7.5852140040663096E-3</c:v>
                </c:pt>
                <c:pt idx="55">
                  <c:v>5.882732842164895E-3</c:v>
                </c:pt>
                <c:pt idx="56">
                  <c:v>4.2174134713779399E-3</c:v>
                </c:pt>
                <c:pt idx="57">
                  <c:v>3.1001765740076102E-3</c:v>
                </c:pt>
                <c:pt idx="58">
                  <c:v>2.8088502594565169E-3</c:v>
                </c:pt>
                <c:pt idx="59">
                  <c:v>3.3314128107818884E-3</c:v>
                </c:pt>
                <c:pt idx="60">
                  <c:v>4.4807276817927649E-3</c:v>
                </c:pt>
                <c:pt idx="61">
                  <c:v>5.9740880490286603E-3</c:v>
                </c:pt>
                <c:pt idx="62">
                  <c:v>7.539252279321269E-3</c:v>
                </c:pt>
                <c:pt idx="63">
                  <c:v>8.9921907800043898E-3</c:v>
                </c:pt>
                <c:pt idx="64">
                  <c:v>1.0252222741501853E-2</c:v>
                </c:pt>
                <c:pt idx="65">
                  <c:v>1.1300098589289076E-2</c:v>
                </c:pt>
                <c:pt idx="66">
                  <c:v>1.2123201208446588E-2</c:v>
                </c:pt>
                <c:pt idx="67">
                  <c:v>1.2454963611601042E-2</c:v>
                </c:pt>
                <c:pt idx="68">
                  <c:v>1.2381652219918793E-2</c:v>
                </c:pt>
                <c:pt idx="69">
                  <c:v>1.2111836882576232E-2</c:v>
                </c:pt>
                <c:pt idx="70">
                  <c:v>1.1709536473114622E-2</c:v>
                </c:pt>
                <c:pt idx="71">
                  <c:v>1.1247857304554174E-2</c:v>
                </c:pt>
                <c:pt idx="72">
                  <c:v>1.0799599324493054E-2</c:v>
                </c:pt>
                <c:pt idx="73">
                  <c:v>1.0426386798402836E-2</c:v>
                </c:pt>
                <c:pt idx="74">
                  <c:v>1.016795322616194E-2</c:v>
                </c:pt>
                <c:pt idx="75">
                  <c:v>1.0033883133813386E-2</c:v>
                </c:pt>
                <c:pt idx="76">
                  <c:v>0.01</c:v>
                </c:pt>
                <c:pt idx="77">
                  <c:v>0.01</c:v>
                </c:pt>
                <c:pt idx="78">
                  <c:v>0.01</c:v>
                </c:pt>
                <c:pt idx="79">
                  <c:v>0.01</c:v>
                </c:pt>
              </c:numCache>
            </c:numRef>
          </c:val>
        </c:ser>
        <c:ser>
          <c:idx val="43"/>
          <c:order val="44"/>
          <c:tx>
            <c:strRef>
              <c:f>GRAPH!$AT$1</c:f>
              <c:strCache>
                <c:ptCount val="1"/>
                <c:pt idx="0">
                  <c:v>56</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GRAPH!$AT$2:$AT$81</c:f>
              <c:numCache>
                <c:formatCode>General</c:formatCode>
                <c:ptCount val="80"/>
                <c:pt idx="0">
                  <c:v>1.5672717287563587E-2</c:v>
                </c:pt>
                <c:pt idx="1">
                  <c:v>1.4310137544566781E-2</c:v>
                </c:pt>
                <c:pt idx="2">
                  <c:v>1.2826240813731293E-2</c:v>
                </c:pt>
                <c:pt idx="3">
                  <c:v>1.1076265696328247E-2</c:v>
                </c:pt>
                <c:pt idx="4">
                  <c:v>9.0497779639872045E-3</c:v>
                </c:pt>
                <c:pt idx="5">
                  <c:v>6.9895483280727477E-3</c:v>
                </c:pt>
                <c:pt idx="6">
                  <c:v>5.136430702760264E-3</c:v>
                </c:pt>
                <c:pt idx="7">
                  <c:v>3.5839461947740903E-3</c:v>
                </c:pt>
                <c:pt idx="8">
                  <c:v>2.269263029376245E-3</c:v>
                </c:pt>
                <c:pt idx="9">
                  <c:v>1.0965993798225382E-3</c:v>
                </c:pt>
                <c:pt idx="10">
                  <c:v>-2.4107554268182341E-5</c:v>
                </c:pt>
                <c:pt idx="11">
                  <c:v>-1.0851258192030588E-3</c:v>
                </c:pt>
                <c:pt idx="12">
                  <c:v>-1.8808051239913581E-3</c:v>
                </c:pt>
                <c:pt idx="13">
                  <c:v>-2.2227929293106019E-3</c:v>
                </c:pt>
                <c:pt idx="14">
                  <c:v>-1.9982028711391653E-3</c:v>
                </c:pt>
                <c:pt idx="15">
                  <c:v>-1.0088499514100402E-3</c:v>
                </c:pt>
                <c:pt idx="16">
                  <c:v>9.1285484245040571E-4</c:v>
                </c:pt>
                <c:pt idx="17">
                  <c:v>3.7757495385375428E-3</c:v>
                </c:pt>
                <c:pt idx="18">
                  <c:v>7.4888036893642207E-3</c:v>
                </c:pt>
                <c:pt idx="19">
                  <c:v>1.1750384830379046E-2</c:v>
                </c:pt>
                <c:pt idx="20">
                  <c:v>1.6180397037750649E-2</c:v>
                </c:pt>
                <c:pt idx="21">
                  <c:v>2.0372284014651409E-2</c:v>
                </c:pt>
                <c:pt idx="22">
                  <c:v>2.3964622638592337E-2</c:v>
                </c:pt>
                <c:pt idx="23">
                  <c:v>2.6577002455720922E-2</c:v>
                </c:pt>
                <c:pt idx="24">
                  <c:v>2.7897370475925665E-2</c:v>
                </c:pt>
                <c:pt idx="25">
                  <c:v>2.7860850213696442E-2</c:v>
                </c:pt>
                <c:pt idx="26">
                  <c:v>2.6655589039787264E-2</c:v>
                </c:pt>
                <c:pt idx="27">
                  <c:v>2.4610668572695116E-2</c:v>
                </c:pt>
                <c:pt idx="28">
                  <c:v>2.2176126451834088E-2</c:v>
                </c:pt>
                <c:pt idx="29">
                  <c:v>1.9845277420200924E-2</c:v>
                </c:pt>
                <c:pt idx="30">
                  <c:v>1.8021683625549678E-2</c:v>
                </c:pt>
                <c:pt idx="31">
                  <c:v>1.680968203543054E-2</c:v>
                </c:pt>
                <c:pt idx="32">
                  <c:v>1.6199960317128115E-2</c:v>
                </c:pt>
                <c:pt idx="33">
                  <c:v>1.6169531377373647E-2</c:v>
                </c:pt>
                <c:pt idx="34">
                  <c:v>1.6609021487313247E-2</c:v>
                </c:pt>
                <c:pt idx="35">
                  <c:v>1.73608158258578E-2</c:v>
                </c:pt>
                <c:pt idx="36">
                  <c:v>1.8212784788548264E-2</c:v>
                </c:pt>
                <c:pt idx="37">
                  <c:v>1.906430725146202E-2</c:v>
                </c:pt>
                <c:pt idx="38">
                  <c:v>1.9871979286311792E-2</c:v>
                </c:pt>
                <c:pt idx="39">
                  <c:v>2.0583007742977721E-2</c:v>
                </c:pt>
                <c:pt idx="40">
                  <c:v>2.1169476208017901E-2</c:v>
                </c:pt>
                <c:pt idx="41">
                  <c:v>2.1677858428085006E-2</c:v>
                </c:pt>
                <c:pt idx="42">
                  <c:v>2.212253678306908E-2</c:v>
                </c:pt>
                <c:pt idx="43">
                  <c:v>2.2453632741476715E-2</c:v>
                </c:pt>
                <c:pt idx="44">
                  <c:v>2.2475232358690533E-2</c:v>
                </c:pt>
                <c:pt idx="45">
                  <c:v>2.1989317360327498E-2</c:v>
                </c:pt>
                <c:pt idx="46">
                  <c:v>2.0814386006629437E-2</c:v>
                </c:pt>
                <c:pt idx="47">
                  <c:v>1.8942021843784129E-2</c:v>
                </c:pt>
                <c:pt idx="48">
                  <c:v>1.6590609522859734E-2</c:v>
                </c:pt>
                <c:pt idx="49">
                  <c:v>1.4094786880068932E-2</c:v>
                </c:pt>
                <c:pt idx="50">
                  <c:v>1.1687979221497669E-2</c:v>
                </c:pt>
                <c:pt idx="51">
                  <c:v>9.5608340194202057E-3</c:v>
                </c:pt>
                <c:pt idx="52">
                  <c:v>7.7851247374265409E-3</c:v>
                </c:pt>
                <c:pt idx="53">
                  <c:v>6.3278120202472365E-3</c:v>
                </c:pt>
                <c:pt idx="54">
                  <c:v>5.0685607505351893E-3</c:v>
                </c:pt>
                <c:pt idx="55">
                  <c:v>3.9977353972890928E-3</c:v>
                </c:pt>
                <c:pt idx="56">
                  <c:v>3.0622518291310019E-3</c:v>
                </c:pt>
                <c:pt idx="57">
                  <c:v>2.799510030051959E-3</c:v>
                </c:pt>
                <c:pt idx="58">
                  <c:v>3.3412244134080277E-3</c:v>
                </c:pt>
                <c:pt idx="59">
                  <c:v>4.5416898202596525E-3</c:v>
                </c:pt>
                <c:pt idx="60">
                  <c:v>6.1330238380149001E-3</c:v>
                </c:pt>
                <c:pt idx="61">
                  <c:v>7.8345581631427269E-3</c:v>
                </c:pt>
                <c:pt idx="62">
                  <c:v>9.442676484311038E-3</c:v>
                </c:pt>
                <c:pt idx="63">
                  <c:v>1.0858799151623045E-2</c:v>
                </c:pt>
                <c:pt idx="64">
                  <c:v>1.2053773197044419E-2</c:v>
                </c:pt>
                <c:pt idx="65">
                  <c:v>1.3010934333845699E-2</c:v>
                </c:pt>
                <c:pt idx="66">
                  <c:v>1.3430553613444078E-2</c:v>
                </c:pt>
                <c:pt idx="67">
                  <c:v>1.338307866601564E-2</c:v>
                </c:pt>
                <c:pt idx="68">
                  <c:v>1.308930095786995E-2</c:v>
                </c:pt>
                <c:pt idx="69">
                  <c:v>1.261425240932275E-2</c:v>
                </c:pt>
                <c:pt idx="70">
                  <c:v>1.2036052784783369E-2</c:v>
                </c:pt>
                <c:pt idx="71">
                  <c:v>1.1437142795196382E-2</c:v>
                </c:pt>
                <c:pt idx="72">
                  <c:v>1.089353865227977E-2</c:v>
                </c:pt>
                <c:pt idx="73">
                  <c:v>1.0463529023746348E-2</c:v>
                </c:pt>
                <c:pt idx="74">
                  <c:v>1.0178070785301641E-2</c:v>
                </c:pt>
                <c:pt idx="75">
                  <c:v>1.0035175741554759E-2</c:v>
                </c:pt>
                <c:pt idx="76">
                  <c:v>0.01</c:v>
                </c:pt>
                <c:pt idx="77">
                  <c:v>0.01</c:v>
                </c:pt>
                <c:pt idx="78">
                  <c:v>0.01</c:v>
                </c:pt>
                <c:pt idx="79">
                  <c:v>0.01</c:v>
                </c:pt>
              </c:numCache>
            </c:numRef>
          </c:val>
        </c:ser>
        <c:ser>
          <c:idx val="44"/>
          <c:order val="45"/>
          <c:tx>
            <c:strRef>
              <c:f>GRAPH!$AU$1</c:f>
              <c:strCache>
                <c:ptCount val="1"/>
                <c:pt idx="0">
                  <c:v>55</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GRAPH!$AU$2:$AU$81</c:f>
              <c:numCache>
                <c:formatCode>General</c:formatCode>
                <c:ptCount val="80"/>
                <c:pt idx="0">
                  <c:v>1.604079538556602E-2</c:v>
                </c:pt>
                <c:pt idx="1">
                  <c:v>1.4781647472159265E-2</c:v>
                </c:pt>
                <c:pt idx="2">
                  <c:v>1.3387436341647962E-2</c:v>
                </c:pt>
                <c:pt idx="3">
                  <c:v>1.1695674213023532E-2</c:v>
                </c:pt>
                <c:pt idx="4">
                  <c:v>9.6772563229096109E-3</c:v>
                </c:pt>
                <c:pt idx="5">
                  <c:v>7.5632526452704685E-3</c:v>
                </c:pt>
                <c:pt idx="6">
                  <c:v>5.6151670979467383E-3</c:v>
                </c:pt>
                <c:pt idx="7">
                  <c:v>3.9765367285649056E-3</c:v>
                </c:pt>
                <c:pt idx="8">
                  <c:v>2.6095167171864553E-3</c:v>
                </c:pt>
                <c:pt idx="9">
                  <c:v>1.4170959067770772E-3</c:v>
                </c:pt>
                <c:pt idx="10">
                  <c:v>3.0594828144059338E-4</c:v>
                </c:pt>
                <c:pt idx="11">
                  <c:v>-7.3405821094341128E-4</c:v>
                </c:pt>
                <c:pt idx="12">
                  <c:v>-1.5121060388276764E-3</c:v>
                </c:pt>
                <c:pt idx="13">
                  <c:v>-1.8457010273689178E-3</c:v>
                </c:pt>
                <c:pt idx="14">
                  <c:v>-1.6093896761759652E-3</c:v>
                </c:pt>
                <c:pt idx="15">
                  <c:v>-6.0308136893483244E-4</c:v>
                </c:pt>
                <c:pt idx="16">
                  <c:v>1.3242257580741157E-3</c:v>
                </c:pt>
                <c:pt idx="17">
                  <c:v>4.1685228320670342E-3</c:v>
                </c:pt>
                <c:pt idx="18">
                  <c:v>7.8293069860936315E-3</c:v>
                </c:pt>
                <c:pt idx="19">
                  <c:v>1.1999267622633703E-2</c:v>
                </c:pt>
                <c:pt idx="20">
                  <c:v>1.6303068235204776E-2</c:v>
                </c:pt>
                <c:pt idx="21">
                  <c:v>2.0341051733928417E-2</c:v>
                </c:pt>
                <c:pt idx="22">
                  <c:v>2.3763699476539113E-2</c:v>
                </c:pt>
                <c:pt idx="23">
                  <c:v>2.6220227835066834E-2</c:v>
                </c:pt>
                <c:pt idx="24">
                  <c:v>2.7454728662551275E-2</c:v>
                </c:pt>
                <c:pt idx="25">
                  <c:v>2.7447181313341118E-2</c:v>
                </c:pt>
                <c:pt idx="26">
                  <c:v>2.6400649823737687E-2</c:v>
                </c:pt>
                <c:pt idx="27">
                  <c:v>2.4637445626706556E-2</c:v>
                </c:pt>
                <c:pt idx="28">
                  <c:v>2.2557812892298523E-2</c:v>
                </c:pt>
                <c:pt idx="29">
                  <c:v>2.0569782701423067E-2</c:v>
                </c:pt>
                <c:pt idx="30">
                  <c:v>1.8993569815583977E-2</c:v>
                </c:pt>
                <c:pt idx="31">
                  <c:v>1.7895537624623925E-2</c:v>
                </c:pt>
                <c:pt idx="32">
                  <c:v>1.7264457291677804E-2</c:v>
                </c:pt>
                <c:pt idx="33">
                  <c:v>1.7104278333063605E-2</c:v>
                </c:pt>
                <c:pt idx="34">
                  <c:v>1.7356706269087141E-2</c:v>
                </c:pt>
                <c:pt idx="35">
                  <c:v>1.7914399140037007E-2</c:v>
                </c:pt>
                <c:pt idx="36">
                  <c:v>1.8598435823858006E-2</c:v>
                </c:pt>
                <c:pt idx="37">
                  <c:v>1.9296421422933197E-2</c:v>
                </c:pt>
                <c:pt idx="38">
                  <c:v>1.9930972930080948E-2</c:v>
                </c:pt>
                <c:pt idx="39">
                  <c:v>2.0444674970619303E-2</c:v>
                </c:pt>
                <c:pt idx="40">
                  <c:v>2.0836763054625895E-2</c:v>
                </c:pt>
                <c:pt idx="41">
                  <c:v>2.1195075619927062E-2</c:v>
                </c:pt>
                <c:pt idx="42">
                  <c:v>2.158077251087176E-2</c:v>
                </c:pt>
                <c:pt idx="43">
                  <c:v>2.1948756028065675E-2</c:v>
                </c:pt>
                <c:pt idx="44">
                  <c:v>2.2044050037053897E-2</c:v>
                </c:pt>
                <c:pt idx="45">
                  <c:v>2.1547479282359672E-2</c:v>
                </c:pt>
                <c:pt idx="46">
                  <c:v>2.0169811891075473E-2</c:v>
                </c:pt>
                <c:pt idx="47">
                  <c:v>1.7861494087835994E-2</c:v>
                </c:pt>
                <c:pt idx="48">
                  <c:v>1.4901312046481374E-2</c:v>
                </c:pt>
                <c:pt idx="49">
                  <c:v>1.1740954278900428E-2</c:v>
                </c:pt>
                <c:pt idx="50">
                  <c:v>8.7667523583025986E-3</c:v>
                </c:pt>
                <c:pt idx="51">
                  <c:v>6.3109707323911746E-3</c:v>
                </c:pt>
                <c:pt idx="52">
                  <c:v>4.5549577061593238E-3</c:v>
                </c:pt>
                <c:pt idx="53">
                  <c:v>3.4732414634979225E-3</c:v>
                </c:pt>
                <c:pt idx="54">
                  <c:v>2.8924150041730323E-3</c:v>
                </c:pt>
                <c:pt idx="55">
                  <c:v>2.6950317149257996E-3</c:v>
                </c:pt>
                <c:pt idx="56">
                  <c:v>2.7066668689218476E-3</c:v>
                </c:pt>
                <c:pt idx="57">
                  <c:v>3.4320979974868972E-3</c:v>
                </c:pt>
                <c:pt idx="58">
                  <c:v>4.8136211429726551E-3</c:v>
                </c:pt>
                <c:pt idx="59">
                  <c:v>6.6072887481061467E-3</c:v>
                </c:pt>
                <c:pt idx="60">
                  <c:v>8.5296225591274689E-3</c:v>
                </c:pt>
                <c:pt idx="61">
                  <c:v>1.0359509262762367E-2</c:v>
                </c:pt>
                <c:pt idx="62">
                  <c:v>1.1980527651932525E-2</c:v>
                </c:pt>
                <c:pt idx="63">
                  <c:v>1.3353726955037556E-2</c:v>
                </c:pt>
                <c:pt idx="64">
                  <c:v>1.4459906828757321E-2</c:v>
                </c:pt>
                <c:pt idx="65">
                  <c:v>1.4974371456088138E-2</c:v>
                </c:pt>
                <c:pt idx="66">
                  <c:v>1.4949866973520624E-2</c:v>
                </c:pt>
                <c:pt idx="67">
                  <c:v>1.4616406503436853E-2</c:v>
                </c:pt>
                <c:pt idx="68">
                  <c:v>1.4040917522665335E-2</c:v>
                </c:pt>
                <c:pt idx="69">
                  <c:v>1.3307185553478108E-2</c:v>
                </c:pt>
                <c:pt idx="70">
                  <c:v>1.2507826523560844E-2</c:v>
                </c:pt>
                <c:pt idx="71">
                  <c:v>1.1733823834444487E-2</c:v>
                </c:pt>
                <c:pt idx="72">
                  <c:v>1.1062826027072708E-2</c:v>
                </c:pt>
                <c:pt idx="73">
                  <c:v>1.0548390637748931E-2</c:v>
                </c:pt>
                <c:pt idx="74">
                  <c:v>1.0212554124259268E-2</c:v>
                </c:pt>
                <c:pt idx="75">
                  <c:v>1.0043552223079569E-2</c:v>
                </c:pt>
                <c:pt idx="76">
                  <c:v>0.01</c:v>
                </c:pt>
                <c:pt idx="77">
                  <c:v>0.01</c:v>
                </c:pt>
                <c:pt idx="78">
                  <c:v>0.01</c:v>
                </c:pt>
                <c:pt idx="79">
                  <c:v>0.01</c:v>
                </c:pt>
              </c:numCache>
            </c:numRef>
          </c:val>
        </c:ser>
        <c:ser>
          <c:idx val="45"/>
          <c:order val="46"/>
          <c:tx>
            <c:strRef>
              <c:f>GRAPH!$AV$1</c:f>
              <c:strCache>
                <c:ptCount val="1"/>
                <c:pt idx="0">
                  <c:v>54</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GRAPH!$AV$2:$AV$81</c:f>
              <c:numCache>
                <c:formatCode>General</c:formatCode>
                <c:ptCount val="80"/>
                <c:pt idx="0">
                  <c:v>1.638626197786619E-2</c:v>
                </c:pt>
                <c:pt idx="1">
                  <c:v>1.5205148763523968E-2</c:v>
                </c:pt>
                <c:pt idx="2">
                  <c:v>1.3879512204012068E-2</c:v>
                </c:pt>
                <c:pt idx="3">
                  <c:v>1.2233578581030913E-2</c:v>
                </c:pt>
                <c:pt idx="4">
                  <c:v>1.0215398178360591E-2</c:v>
                </c:pt>
                <c:pt idx="5">
                  <c:v>8.0340024886869088E-3</c:v>
                </c:pt>
                <c:pt idx="6">
                  <c:v>5.9700304853685937E-3</c:v>
                </c:pt>
                <c:pt idx="7">
                  <c:v>4.2270962834766168E-3</c:v>
                </c:pt>
                <c:pt idx="8">
                  <c:v>2.7941269977324046E-3</c:v>
                </c:pt>
                <c:pt idx="9">
                  <c:v>1.5739932164658965E-3</c:v>
                </c:pt>
                <c:pt idx="10">
                  <c:v>4.8004024226866449E-4</c:v>
                </c:pt>
                <c:pt idx="11">
                  <c:v>-5.1437613310034713E-4</c:v>
                </c:pt>
                <c:pt idx="12">
                  <c:v>-1.2392004927235245E-3</c:v>
                </c:pt>
                <c:pt idx="13">
                  <c:v>-1.5215106639741016E-3</c:v>
                </c:pt>
                <c:pt idx="14">
                  <c:v>-1.2222393547318688E-3</c:v>
                </c:pt>
                <c:pt idx="15">
                  <c:v>-1.5086020344634576E-4</c:v>
                </c:pt>
                <c:pt idx="16">
                  <c:v>1.8084666502427016E-3</c:v>
                </c:pt>
                <c:pt idx="17">
                  <c:v>4.6309023599904187E-3</c:v>
                </c:pt>
                <c:pt idx="18">
                  <c:v>8.2068081912307633E-3</c:v>
                </c:pt>
                <c:pt idx="19">
                  <c:v>1.2230694204752646E-2</c:v>
                </c:pt>
                <c:pt idx="20">
                  <c:v>1.6349417899346297E-2</c:v>
                </c:pt>
                <c:pt idx="21">
                  <c:v>2.0186977238784709E-2</c:v>
                </c:pt>
                <c:pt idx="22">
                  <c:v>2.341432663270071E-2</c:v>
                </c:pt>
                <c:pt idx="23">
                  <c:v>2.5713829851547354E-2</c:v>
                </c:pt>
                <c:pt idx="24">
                  <c:v>2.689524618681427E-2</c:v>
                </c:pt>
                <c:pt idx="25">
                  <c:v>2.6985587557034396E-2</c:v>
                </c:pt>
                <c:pt idx="26">
                  <c:v>2.6191883250058945E-2</c:v>
                </c:pt>
                <c:pt idx="27">
                  <c:v>2.4816717413541967E-2</c:v>
                </c:pt>
                <c:pt idx="28">
                  <c:v>2.3187672291355654E-2</c:v>
                </c:pt>
                <c:pt idx="29">
                  <c:v>2.1596075226002265E-2</c:v>
                </c:pt>
                <c:pt idx="30">
                  <c:v>2.0260111281584559E-2</c:v>
                </c:pt>
                <c:pt idx="31">
                  <c:v>1.9216895202391338E-2</c:v>
                </c:pt>
                <c:pt idx="32">
                  <c:v>1.8471541412820258E-2</c:v>
                </c:pt>
                <c:pt idx="33">
                  <c:v>1.8071921785717371E-2</c:v>
                </c:pt>
                <c:pt idx="34">
                  <c:v>1.8027980202573568E-2</c:v>
                </c:pt>
                <c:pt idx="35">
                  <c:v>1.8297924112878228E-2</c:v>
                </c:pt>
                <c:pt idx="36">
                  <c:v>1.8750104497838871E-2</c:v>
                </c:pt>
                <c:pt idx="37">
                  <c:v>1.9257500858093635E-2</c:v>
                </c:pt>
                <c:pt idx="38">
                  <c:v>1.9693398361414816E-2</c:v>
                </c:pt>
                <c:pt idx="39">
                  <c:v>1.9985373230396841E-2</c:v>
                </c:pt>
                <c:pt idx="40">
                  <c:v>2.0157542161492015E-2</c:v>
                </c:pt>
                <c:pt idx="41">
                  <c:v>2.033951531003575E-2</c:v>
                </c:pt>
                <c:pt idx="42">
                  <c:v>2.0654572706907848E-2</c:v>
                </c:pt>
                <c:pt idx="43">
                  <c:v>2.1078625209528079E-2</c:v>
                </c:pt>
                <c:pt idx="44">
                  <c:v>2.1303088845727181E-2</c:v>
                </c:pt>
                <c:pt idx="45">
                  <c:v>2.0870170143327593E-2</c:v>
                </c:pt>
                <c:pt idx="46">
                  <c:v>1.9363417038331887E-2</c:v>
                </c:pt>
                <c:pt idx="47">
                  <c:v>1.6676810685939181E-2</c:v>
                </c:pt>
                <c:pt idx="48">
                  <c:v>1.3150798775874661E-2</c:v>
                </c:pt>
                <c:pt idx="49">
                  <c:v>9.3588053766330281E-3</c:v>
                </c:pt>
                <c:pt idx="50">
                  <c:v>5.8641551055236274E-3</c:v>
                </c:pt>
                <c:pt idx="51">
                  <c:v>3.156973160512444E-3</c:v>
                </c:pt>
                <c:pt idx="52">
                  <c:v>1.5414658616461629E-3</c:v>
                </c:pt>
                <c:pt idx="53">
                  <c:v>9.8419411176375871E-4</c:v>
                </c:pt>
                <c:pt idx="54">
                  <c:v>1.2441665225442211E-3</c:v>
                </c:pt>
                <c:pt idx="55">
                  <c:v>2.0737583449610408E-3</c:v>
                </c:pt>
                <c:pt idx="56">
                  <c:v>3.1574038708953589E-3</c:v>
                </c:pt>
                <c:pt idx="57">
                  <c:v>4.8947772866726443E-3</c:v>
                </c:pt>
                <c:pt idx="58">
                  <c:v>7.0416261569557406E-3</c:v>
                </c:pt>
                <c:pt idx="59">
                  <c:v>9.3169711849612168E-3</c:v>
                </c:pt>
                <c:pt idx="60">
                  <c:v>1.1483711061394423E-2</c:v>
                </c:pt>
                <c:pt idx="61">
                  <c:v>1.3406801494646056E-2</c:v>
                </c:pt>
                <c:pt idx="62">
                  <c:v>1.5036649877985135E-2</c:v>
                </c:pt>
                <c:pt idx="63">
                  <c:v>1.6352157558291756E-2</c:v>
                </c:pt>
                <c:pt idx="64">
                  <c:v>1.7012759682316698E-2</c:v>
                </c:pt>
                <c:pt idx="65">
                  <c:v>1.7050921842284114E-2</c:v>
                </c:pt>
                <c:pt idx="66">
                  <c:v>1.6701306825958016E-2</c:v>
                </c:pt>
                <c:pt idx="67">
                  <c:v>1.6033004526730347E-2</c:v>
                </c:pt>
                <c:pt idx="68">
                  <c:v>1.5135488206462674E-2</c:v>
                </c:pt>
                <c:pt idx="69">
                  <c:v>1.4111430668192496E-2</c:v>
                </c:pt>
                <c:pt idx="70">
                  <c:v>1.3066674766498379E-2</c:v>
                </c:pt>
                <c:pt idx="71">
                  <c:v>1.2098315063083086E-2</c:v>
                </c:pt>
                <c:pt idx="72">
                  <c:v>1.1282981898375387E-2</c:v>
                </c:pt>
                <c:pt idx="73">
                  <c:v>1.0667779337708358E-2</c:v>
                </c:pt>
                <c:pt idx="74">
                  <c:v>1.0265800466233529E-2</c:v>
                </c:pt>
                <c:pt idx="75">
                  <c:v>1.0057652102942625E-2</c:v>
                </c:pt>
                <c:pt idx="76">
                  <c:v>0.01</c:v>
                </c:pt>
                <c:pt idx="77">
                  <c:v>0.01</c:v>
                </c:pt>
                <c:pt idx="78">
                  <c:v>0.01</c:v>
                </c:pt>
                <c:pt idx="79">
                  <c:v>0.01</c:v>
                </c:pt>
              </c:numCache>
            </c:numRef>
          </c:val>
        </c:ser>
        <c:ser>
          <c:idx val="46"/>
          <c:order val="47"/>
          <c:tx>
            <c:strRef>
              <c:f>GRAPH!$AW$1</c:f>
              <c:strCache>
                <c:ptCount val="1"/>
                <c:pt idx="0">
                  <c:v>53</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GRAPH!$AW$2:$AW$81</c:f>
              <c:numCache>
                <c:formatCode>General</c:formatCode>
                <c:ptCount val="80"/>
                <c:pt idx="0">
                  <c:v>1.678285605186236E-2</c:v>
                </c:pt>
                <c:pt idx="1">
                  <c:v>1.5641590498139735E-2</c:v>
                </c:pt>
                <c:pt idx="2">
                  <c:v>1.4350954415990769E-2</c:v>
                </c:pt>
                <c:pt idx="3">
                  <c:v>1.2727292432205606E-2</c:v>
                </c:pt>
                <c:pt idx="4">
                  <c:v>1.0696622186019744E-2</c:v>
                </c:pt>
                <c:pt idx="5">
                  <c:v>8.4406853384735303E-3</c:v>
                </c:pt>
                <c:pt idx="6">
                  <c:v>6.25263114646879E-3</c:v>
                </c:pt>
                <c:pt idx="7">
                  <c:v>4.3932047437111876E-3</c:v>
                </c:pt>
                <c:pt idx="8">
                  <c:v>2.8777888366571247E-3</c:v>
                </c:pt>
                <c:pt idx="9">
                  <c:v>1.6132585651207343E-3</c:v>
                </c:pt>
                <c:pt idx="10">
                  <c:v>5.2634397539996769E-4</c:v>
                </c:pt>
                <c:pt idx="11">
                  <c:v>-4.2207035324248743E-4</c:v>
                </c:pt>
                <c:pt idx="12">
                  <c:v>-1.083011430947689E-3</c:v>
                </c:pt>
                <c:pt idx="13">
                  <c:v>-1.2967557576371025E-3</c:v>
                </c:pt>
                <c:pt idx="14">
                  <c:v>-9.1612695454523774E-4</c:v>
                </c:pt>
                <c:pt idx="15">
                  <c:v>2.3375218629839711E-4</c:v>
                </c:pt>
                <c:pt idx="16">
                  <c:v>2.2281219513216044E-3</c:v>
                </c:pt>
                <c:pt idx="17">
                  <c:v>5.0191254756711823E-3</c:v>
                </c:pt>
                <c:pt idx="18">
                  <c:v>8.4905777476099731E-3</c:v>
                </c:pt>
                <c:pt idx="19">
                  <c:v>1.2346645189656558E-2</c:v>
                </c:pt>
                <c:pt idx="20">
                  <c:v>1.626810213257035E-2</c:v>
                </c:pt>
                <c:pt idx="21">
                  <c:v>1.9914481942079676E-2</c:v>
                </c:pt>
                <c:pt idx="22">
                  <c:v>2.2982629982411851E-2</c:v>
                </c:pt>
                <c:pt idx="23">
                  <c:v>2.5183731395554632E-2</c:v>
                </c:pt>
                <c:pt idx="24">
                  <c:v>2.6383726274745611E-2</c:v>
                </c:pt>
                <c:pt idx="25">
                  <c:v>2.6642278359298333E-2</c:v>
                </c:pt>
                <c:pt idx="26">
                  <c:v>2.6157977439316138E-2</c:v>
                </c:pt>
                <c:pt idx="27">
                  <c:v>2.5206922170120771E-2</c:v>
                </c:pt>
                <c:pt idx="28">
                  <c:v>2.4041417051441694E-2</c:v>
                </c:pt>
                <c:pt idx="29">
                  <c:v>2.2836808804538422E-2</c:v>
                </c:pt>
                <c:pt idx="30">
                  <c:v>2.1711115190397701E-2</c:v>
                </c:pt>
                <c:pt idx="31">
                  <c:v>2.0674028398118716E-2</c:v>
                </c:pt>
                <c:pt idx="32">
                  <c:v>1.9747899034296745E-2</c:v>
                </c:pt>
                <c:pt idx="33">
                  <c:v>1.9025469113916449E-2</c:v>
                </c:pt>
                <c:pt idx="34">
                  <c:v>1.8590013490714985E-2</c:v>
                </c:pt>
                <c:pt idx="35">
                  <c:v>1.8474400635428156E-2</c:v>
                </c:pt>
                <c:pt idx="36">
                  <c:v>1.8606979041916216E-2</c:v>
                </c:pt>
                <c:pt idx="37">
                  <c:v>1.8857838782631697E-2</c:v>
                </c:pt>
                <c:pt idx="38">
                  <c:v>1.9057485990906176E-2</c:v>
                </c:pt>
                <c:pt idx="39">
                  <c:v>1.9118139308485049E-2</c:v>
                </c:pt>
                <c:pt idx="40">
                  <c:v>1.9081421424079203E-2</c:v>
                </c:pt>
                <c:pt idx="41">
                  <c:v>1.9107332547133593E-2</c:v>
                </c:pt>
                <c:pt idx="42">
                  <c:v>1.9374253305498357E-2</c:v>
                </c:pt>
                <c:pt idx="43">
                  <c:v>1.9878187431590533E-2</c:v>
                </c:pt>
                <c:pt idx="44">
                  <c:v>2.026328540712985E-2</c:v>
                </c:pt>
                <c:pt idx="45">
                  <c:v>1.9937387829274456E-2</c:v>
                </c:pt>
                <c:pt idx="46">
                  <c:v>1.8359777712528835E-2</c:v>
                </c:pt>
                <c:pt idx="47">
                  <c:v>1.537494570629272E-2</c:v>
                </c:pt>
                <c:pt idx="48">
                  <c:v>1.1384328180272463E-2</c:v>
                </c:pt>
                <c:pt idx="49">
                  <c:v>7.0818027729686595E-3</c:v>
                </c:pt>
                <c:pt idx="50">
                  <c:v>3.206410556265582E-3</c:v>
                </c:pt>
                <c:pt idx="51">
                  <c:v>3.9350084641620597E-4</c:v>
                </c:pt>
                <c:pt idx="52">
                  <c:v>-9.4952604165898791E-4</c:v>
                </c:pt>
                <c:pt idx="53">
                  <c:v>-8.7983965317750545E-4</c:v>
                </c:pt>
                <c:pt idx="54">
                  <c:v>2.8664161453706427E-4</c:v>
                </c:pt>
                <c:pt idx="55">
                  <c:v>2.1744243234839145E-3</c:v>
                </c:pt>
                <c:pt idx="56">
                  <c:v>4.3365388276719319E-3</c:v>
                </c:pt>
                <c:pt idx="57">
                  <c:v>7.0018331367686787E-3</c:v>
                </c:pt>
                <c:pt idx="58">
                  <c:v>9.7838440918739493E-3</c:v>
                </c:pt>
                <c:pt idx="59">
                  <c:v>1.2430151867523907E-2</c:v>
                </c:pt>
                <c:pt idx="60">
                  <c:v>1.4785209934471619E-2</c:v>
                </c:pt>
                <c:pt idx="61">
                  <c:v>1.678673138251421E-2</c:v>
                </c:pt>
                <c:pt idx="62">
                  <c:v>1.8411224811825864E-2</c:v>
                </c:pt>
                <c:pt idx="63">
                  <c:v>1.9311998089205331E-2</c:v>
                </c:pt>
                <c:pt idx="64">
                  <c:v>1.9497702048874903E-2</c:v>
                </c:pt>
                <c:pt idx="65">
                  <c:v>1.9201246308391474E-2</c:v>
                </c:pt>
                <c:pt idx="66">
                  <c:v>1.8493275572804828E-2</c:v>
                </c:pt>
                <c:pt idx="67">
                  <c:v>1.7468083685277507E-2</c:v>
                </c:pt>
                <c:pt idx="68">
                  <c:v>1.6237370372757052E-2</c:v>
                </c:pt>
                <c:pt idx="69">
                  <c:v>1.4920788410503767E-2</c:v>
                </c:pt>
                <c:pt idx="70">
                  <c:v>1.363398715537094E-2</c:v>
                </c:pt>
                <c:pt idx="71">
                  <c:v>1.2476126912763594E-2</c:v>
                </c:pt>
                <c:pt idx="72">
                  <c:v>1.1519370121822357E-2</c:v>
                </c:pt>
                <c:pt idx="73">
                  <c:v>1.0802357995046658E-2</c:v>
                </c:pt>
                <c:pt idx="74">
                  <c:v>1.0329185726861046E-2</c:v>
                </c:pt>
                <c:pt idx="75">
                  <c:v>1.0075262403365013E-2</c:v>
                </c:pt>
                <c:pt idx="76">
                  <c:v>0.01</c:v>
                </c:pt>
                <c:pt idx="77">
                  <c:v>0.01</c:v>
                </c:pt>
                <c:pt idx="78">
                  <c:v>0.01</c:v>
                </c:pt>
                <c:pt idx="79">
                  <c:v>0.01</c:v>
                </c:pt>
              </c:numCache>
            </c:numRef>
          </c:val>
        </c:ser>
        <c:ser>
          <c:idx val="47"/>
          <c:order val="48"/>
          <c:tx>
            <c:strRef>
              <c:f>GRAPH!$AX$1</c:f>
              <c:strCache>
                <c:ptCount val="1"/>
                <c:pt idx="0">
                  <c:v>52</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GRAPH!$AX$2:$AX$81</c:f>
              <c:numCache>
                <c:formatCode>General</c:formatCode>
                <c:ptCount val="80"/>
                <c:pt idx="0">
                  <c:v>1.7301091343613351E-2</c:v>
                </c:pt>
                <c:pt idx="1">
                  <c:v>1.6149717163123967E-2</c:v>
                </c:pt>
                <c:pt idx="2">
                  <c:v>1.4850845619566622E-2</c:v>
                </c:pt>
                <c:pt idx="3">
                  <c:v>1.32179866056088E-2</c:v>
                </c:pt>
                <c:pt idx="4">
                  <c:v>1.1159138917207656E-2</c:v>
                </c:pt>
                <c:pt idx="5">
                  <c:v>8.8293662098714032E-3</c:v>
                </c:pt>
                <c:pt idx="6">
                  <c:v>6.5241184567952359E-3</c:v>
                </c:pt>
                <c:pt idx="7">
                  <c:v>4.5431276571584744E-3</c:v>
                </c:pt>
                <c:pt idx="8">
                  <c:v>2.9261594982493699E-3</c:v>
                </c:pt>
                <c:pt idx="9">
                  <c:v>1.5928236356410608E-3</c:v>
                </c:pt>
                <c:pt idx="10">
                  <c:v>4.8609707899183174E-4</c:v>
                </c:pt>
                <c:pt idx="11">
                  <c:v>-4.4059603510793188E-4</c:v>
                </c:pt>
                <c:pt idx="12">
                  <c:v>-1.0548835491908104E-3</c:v>
                </c:pt>
                <c:pt idx="13">
                  <c:v>-1.2119092501541306E-3</c:v>
                </c:pt>
                <c:pt idx="14">
                  <c:v>-7.6664708802320902E-4</c:v>
                </c:pt>
                <c:pt idx="15">
                  <c:v>4.3827451098266135E-4</c:v>
                </c:pt>
                <c:pt idx="16">
                  <c:v>2.4460469927637396E-3</c:v>
                </c:pt>
                <c:pt idx="17">
                  <c:v>5.1914085150134293E-3</c:v>
                </c:pt>
                <c:pt idx="18">
                  <c:v>8.5562151109614959E-3</c:v>
                </c:pt>
                <c:pt idx="19">
                  <c:v>1.2259619186660631E-2</c:v>
                </c:pt>
                <c:pt idx="20">
                  <c:v>1.6019783157854461E-2</c:v>
                </c:pt>
                <c:pt idx="21">
                  <c:v>1.9537997309055921E-2</c:v>
                </c:pt>
                <c:pt idx="22">
                  <c:v>2.2541285753141072E-2</c:v>
                </c:pt>
                <c:pt idx="23">
                  <c:v>2.4757659293576872E-2</c:v>
                </c:pt>
                <c:pt idx="24">
                  <c:v>2.6078593426128394E-2</c:v>
                </c:pt>
                <c:pt idx="25">
                  <c:v>2.6567313693991235E-2</c:v>
                </c:pt>
                <c:pt idx="26">
                  <c:v>2.6404296300175822E-2</c:v>
                </c:pt>
                <c:pt idx="27">
                  <c:v>2.5839679598356424E-2</c:v>
                </c:pt>
                <c:pt idx="28">
                  <c:v>2.5068405078037648E-2</c:v>
                </c:pt>
                <c:pt idx="29">
                  <c:v>2.4180132136440879E-2</c:v>
                </c:pt>
                <c:pt idx="30">
                  <c:v>2.3213701806503839E-2</c:v>
                </c:pt>
                <c:pt idx="31">
                  <c:v>2.2148374939505056E-2</c:v>
                </c:pt>
                <c:pt idx="32">
                  <c:v>2.1006958708994716E-2</c:v>
                </c:pt>
                <c:pt idx="33">
                  <c:v>1.9911850543531617E-2</c:v>
                </c:pt>
                <c:pt idx="34">
                  <c:v>1.9011847449662778E-2</c:v>
                </c:pt>
                <c:pt idx="35">
                  <c:v>1.8415738820686145E-2</c:v>
                </c:pt>
                <c:pt idx="36">
                  <c:v>1.8121090292988695E-2</c:v>
                </c:pt>
                <c:pt idx="37">
                  <c:v>1.802046100059751E-2</c:v>
                </c:pt>
                <c:pt idx="38">
                  <c:v>1.7931469192035032E-2</c:v>
                </c:pt>
                <c:pt idx="39">
                  <c:v>1.7762398739063157E-2</c:v>
                </c:pt>
                <c:pt idx="40">
                  <c:v>1.7562681271754199E-2</c:v>
                </c:pt>
                <c:pt idx="41">
                  <c:v>1.7502610064230595E-2</c:v>
                </c:pt>
                <c:pt idx="42">
                  <c:v>1.7783099288246396E-2</c:v>
                </c:pt>
                <c:pt idx="43">
                  <c:v>1.8402659496701834E-2</c:v>
                </c:pt>
                <c:pt idx="44">
                  <c:v>1.8963726142951942E-2</c:v>
                </c:pt>
                <c:pt idx="45">
                  <c:v>1.8763800568601052E-2</c:v>
                </c:pt>
                <c:pt idx="46">
                  <c:v>1.7163944026823974E-2</c:v>
                </c:pt>
                <c:pt idx="47">
                  <c:v>1.398058186457285E-2</c:v>
                </c:pt>
                <c:pt idx="48">
                  <c:v>9.6758402756121908E-3</c:v>
                </c:pt>
                <c:pt idx="49">
                  <c:v>5.0605520154453076E-3</c:v>
                </c:pt>
                <c:pt idx="50">
                  <c:v>1.0225911651983166E-3</c:v>
                </c:pt>
                <c:pt idx="51">
                  <c:v>-1.7012830822629166E-3</c:v>
                </c:pt>
                <c:pt idx="52">
                  <c:v>-2.6481932438982003E-3</c:v>
                </c:pt>
                <c:pt idx="53">
                  <c:v>-1.9102669592114818E-3</c:v>
                </c:pt>
                <c:pt idx="54">
                  <c:v>1.2375475689108129E-4</c:v>
                </c:pt>
                <c:pt idx="55">
                  <c:v>2.977034260151834E-3</c:v>
                </c:pt>
                <c:pt idx="56">
                  <c:v>6.1079138545707679E-3</c:v>
                </c:pt>
                <c:pt idx="57">
                  <c:v>9.477189090822704E-3</c:v>
                </c:pt>
                <c:pt idx="58">
                  <c:v>1.2694986271787983E-2</c:v>
                </c:pt>
                <c:pt idx="59">
                  <c:v>1.5581271608470594E-2</c:v>
                </c:pt>
                <c:pt idx="60">
                  <c:v>1.8056794738830047E-2</c:v>
                </c:pt>
                <c:pt idx="61">
                  <c:v>2.009303665248378E-2</c:v>
                </c:pt>
                <c:pt idx="62">
                  <c:v>2.1346555373442561E-2</c:v>
                </c:pt>
                <c:pt idx="63">
                  <c:v>2.1796689357789389E-2</c:v>
                </c:pt>
                <c:pt idx="64">
                  <c:v>2.166535312913883E-2</c:v>
                </c:pt>
                <c:pt idx="65">
                  <c:v>2.1022255891089046E-2</c:v>
                </c:pt>
                <c:pt idx="66">
                  <c:v>1.996374752655199E-2</c:v>
                </c:pt>
                <c:pt idx="67">
                  <c:v>1.8607604881643286E-2</c:v>
                </c:pt>
                <c:pt idx="68">
                  <c:v>1.7084291081090924E-2</c:v>
                </c:pt>
                <c:pt idx="69">
                  <c:v>1.5525133434905712E-2</c:v>
                </c:pt>
                <c:pt idx="70">
                  <c:v>1.4049256148395636E-2</c:v>
                </c:pt>
                <c:pt idx="71">
                  <c:v>1.2751810369412461E-2</c:v>
                </c:pt>
                <c:pt idx="72">
                  <c:v>1.16955810322062E-2</c:v>
                </c:pt>
                <c:pt idx="73">
                  <c:v>1.0907525939840644E-2</c:v>
                </c:pt>
                <c:pt idx="74">
                  <c:v>1.0381977339884904E-2</c:v>
                </c:pt>
                <c:pt idx="75">
                  <c:v>1.0090896097574402E-2</c:v>
                </c:pt>
                <c:pt idx="76">
                  <c:v>0.01</c:v>
                </c:pt>
                <c:pt idx="77">
                  <c:v>0.01</c:v>
                </c:pt>
                <c:pt idx="78">
                  <c:v>0.01</c:v>
                </c:pt>
                <c:pt idx="79">
                  <c:v>0.01</c:v>
                </c:pt>
              </c:numCache>
            </c:numRef>
          </c:val>
        </c:ser>
        <c:ser>
          <c:idx val="48"/>
          <c:order val="49"/>
          <c:tx>
            <c:strRef>
              <c:f>GRAPH!$AY$1</c:f>
              <c:strCache>
                <c:ptCount val="1"/>
                <c:pt idx="0">
                  <c:v>51</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GRAPH!$AY$2:$AY$81</c:f>
              <c:numCache>
                <c:formatCode>General</c:formatCode>
                <c:ptCount val="80"/>
                <c:pt idx="0">
                  <c:v>1.7993141232002574E-2</c:v>
                </c:pt>
                <c:pt idx="1">
                  <c:v>1.6775496456149508E-2</c:v>
                </c:pt>
                <c:pt idx="2">
                  <c:v>1.5421250203123127E-2</c:v>
                </c:pt>
                <c:pt idx="3">
                  <c:v>1.3745091867673365E-2</c:v>
                </c:pt>
                <c:pt idx="4">
                  <c:v>1.1641661636315748E-2</c:v>
                </c:pt>
                <c:pt idx="5">
                  <c:v>9.2446178307775684E-3</c:v>
                </c:pt>
                <c:pt idx="6">
                  <c:v>6.8403506392064051E-3</c:v>
                </c:pt>
                <c:pt idx="7">
                  <c:v>4.7380735152323661E-3</c:v>
                </c:pt>
                <c:pt idx="8">
                  <c:v>2.9986734607064802E-3</c:v>
                </c:pt>
                <c:pt idx="9">
                  <c:v>1.5669018505675147E-3</c:v>
                </c:pt>
                <c:pt idx="10">
                  <c:v>4.0090109555979137E-4</c:v>
                </c:pt>
                <c:pt idx="11">
                  <c:v>-5.4889338783459252E-4</c:v>
                </c:pt>
                <c:pt idx="12">
                  <c:v>-1.1589962075790883E-3</c:v>
                </c:pt>
                <c:pt idx="13">
                  <c:v>-1.2979044078103019E-3</c:v>
                </c:pt>
                <c:pt idx="14">
                  <c:v>-8.3432593831544999E-4</c:v>
                </c:pt>
                <c:pt idx="15">
                  <c:v>3.7352917525246276E-4</c:v>
                </c:pt>
                <c:pt idx="16">
                  <c:v>2.3561878480818921E-3</c:v>
                </c:pt>
                <c:pt idx="17">
                  <c:v>5.0429997046577135E-3</c:v>
                </c:pt>
                <c:pt idx="18">
                  <c:v>8.3192744194690027E-3</c:v>
                </c:pt>
                <c:pt idx="19">
                  <c:v>1.1920230882808691E-2</c:v>
                </c:pt>
                <c:pt idx="20">
                  <c:v>1.5595847320112433E-2</c:v>
                </c:pt>
                <c:pt idx="21">
                  <c:v>1.9089682778084982E-2</c:v>
                </c:pt>
                <c:pt idx="22">
                  <c:v>2.216139510410764E-2</c:v>
                </c:pt>
                <c:pt idx="23">
                  <c:v>2.4538429276628748E-2</c:v>
                </c:pt>
                <c:pt idx="24">
                  <c:v>2.6093053356592733E-2</c:v>
                </c:pt>
                <c:pt idx="25">
                  <c:v>2.6856029938147619E-2</c:v>
                </c:pt>
                <c:pt idx="26">
                  <c:v>2.6985531866464796E-2</c:v>
                </c:pt>
                <c:pt idx="27">
                  <c:v>2.6712653033044709E-2</c:v>
                </c:pt>
                <c:pt idx="28">
                  <c:v>2.6206406226244816E-2</c:v>
                </c:pt>
                <c:pt idx="29">
                  <c:v>2.5518660602091514E-2</c:v>
                </c:pt>
                <c:pt idx="30">
                  <c:v>2.4642752347178276E-2</c:v>
                </c:pt>
                <c:pt idx="31">
                  <c:v>2.3522697498661649E-2</c:v>
                </c:pt>
                <c:pt idx="32">
                  <c:v>2.2154915234315453E-2</c:v>
                </c:pt>
                <c:pt idx="33">
                  <c:v>2.0665718351300821E-2</c:v>
                </c:pt>
                <c:pt idx="34">
                  <c:v>1.9251547056690299E-2</c:v>
                </c:pt>
                <c:pt idx="35">
                  <c:v>1.8091189732578505E-2</c:v>
                </c:pt>
                <c:pt idx="36">
                  <c:v>1.7255289910994231E-2</c:v>
                </c:pt>
                <c:pt idx="37">
                  <c:v>1.6691399036864452E-2</c:v>
                </c:pt>
                <c:pt idx="38">
                  <c:v>1.6250747110131858E-2</c:v>
                </c:pt>
                <c:pt idx="39">
                  <c:v>1.5858906733806855E-2</c:v>
                </c:pt>
                <c:pt idx="40">
                  <c:v>1.5566033921013966E-2</c:v>
                </c:pt>
                <c:pt idx="41">
                  <c:v>1.5529825865969515E-2</c:v>
                </c:pt>
                <c:pt idx="42">
                  <c:v>1.5923766779246118E-2</c:v>
                </c:pt>
                <c:pt idx="43">
                  <c:v>1.6718671535373875E-2</c:v>
                </c:pt>
                <c:pt idx="44">
                  <c:v>1.7476065110526351E-2</c:v>
                </c:pt>
                <c:pt idx="45">
                  <c:v>1.7421131784488231E-2</c:v>
                </c:pt>
                <c:pt idx="46">
                  <c:v>1.5853581970858843E-2</c:v>
                </c:pt>
                <c:pt idx="47">
                  <c:v>1.2586122821611645E-2</c:v>
                </c:pt>
                <c:pt idx="48">
                  <c:v>8.1460733075996439E-3</c:v>
                </c:pt>
                <c:pt idx="49">
                  <c:v>3.4548294552574355E-3</c:v>
                </c:pt>
                <c:pt idx="50">
                  <c:v>-4.9845118107216813E-4</c:v>
                </c:pt>
                <c:pt idx="51">
                  <c:v>-2.9323886199488225E-3</c:v>
                </c:pt>
                <c:pt idx="52">
                  <c:v>-3.3907143941316331E-3</c:v>
                </c:pt>
                <c:pt idx="53">
                  <c:v>-2.0055740891911089E-3</c:v>
                </c:pt>
                <c:pt idx="54">
                  <c:v>7.7096598943493522E-4</c:v>
                </c:pt>
                <c:pt idx="55">
                  <c:v>4.4030634022591553E-3</c:v>
                </c:pt>
                <c:pt idx="56">
                  <c:v>8.30721594869821E-3</c:v>
                </c:pt>
                <c:pt idx="57">
                  <c:v>1.1888164684433641E-2</c:v>
                </c:pt>
                <c:pt idx="58">
                  <c:v>1.5165243663381737E-2</c:v>
                </c:pt>
                <c:pt idx="59">
                  <c:v>1.8033105177500973E-2</c:v>
                </c:pt>
                <c:pt idx="60">
                  <c:v>2.0450779249283298E-2</c:v>
                </c:pt>
                <c:pt idx="61">
                  <c:v>2.2084439112212771E-2</c:v>
                </c:pt>
                <c:pt idx="62">
                  <c:v>2.287400175192042E-2</c:v>
                </c:pt>
                <c:pt idx="63">
                  <c:v>2.3015657520423831E-2</c:v>
                </c:pt>
                <c:pt idx="64">
                  <c:v>2.2571159032782982E-2</c:v>
                </c:pt>
                <c:pt idx="65">
                  <c:v>2.1631602221071387E-2</c:v>
                </c:pt>
                <c:pt idx="66">
                  <c:v>2.0313323326757358E-2</c:v>
                </c:pt>
                <c:pt idx="67">
                  <c:v>1.8749998148201108E-2</c:v>
                </c:pt>
                <c:pt idx="68">
                  <c:v>1.7081121424420236E-2</c:v>
                </c:pt>
                <c:pt idx="69">
                  <c:v>1.5438543903854971E-2</c:v>
                </c:pt>
                <c:pt idx="70">
                  <c:v>1.393362728084155E-2</c:v>
                </c:pt>
                <c:pt idx="71">
                  <c:v>1.2647152555740424E-2</c:v>
                </c:pt>
                <c:pt idx="72">
                  <c:v>1.1623543918662967E-2</c:v>
                </c:pt>
                <c:pt idx="73">
                  <c:v>1.0871451065323678E-2</c:v>
                </c:pt>
                <c:pt idx="74">
                  <c:v>1.0371492399260298E-2</c:v>
                </c:pt>
                <c:pt idx="75">
                  <c:v>1.0090528636462514E-2</c:v>
                </c:pt>
                <c:pt idx="76">
                  <c:v>0.01</c:v>
                </c:pt>
                <c:pt idx="77">
                  <c:v>0.01</c:v>
                </c:pt>
                <c:pt idx="78">
                  <c:v>0.01</c:v>
                </c:pt>
                <c:pt idx="79">
                  <c:v>0.01</c:v>
                </c:pt>
              </c:numCache>
            </c:numRef>
          </c:val>
        </c:ser>
        <c:ser>
          <c:idx val="49"/>
          <c:order val="50"/>
          <c:tx>
            <c:strRef>
              <c:f>GRAPH!$AZ$1</c:f>
              <c:strCache>
                <c:ptCount val="1"/>
                <c:pt idx="0">
                  <c:v>50</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GRAPH!$AZ$2:$AZ$81</c:f>
              <c:numCache>
                <c:formatCode>General</c:formatCode>
                <c:ptCount val="80"/>
                <c:pt idx="0">
                  <c:v>1.888102190763552E-2</c:v>
                </c:pt>
                <c:pt idx="1">
                  <c:v>1.7544965191047868E-2</c:v>
                </c:pt>
                <c:pt idx="2">
                  <c:v>1.6092580126645939E-2</c:v>
                </c:pt>
                <c:pt idx="3">
                  <c:v>1.4342083715110476E-2</c:v>
                </c:pt>
                <c:pt idx="4">
                  <c:v>1.2178473954257307E-2</c:v>
                </c:pt>
                <c:pt idx="5">
                  <c:v>9.721318749960961E-3</c:v>
                </c:pt>
                <c:pt idx="6">
                  <c:v>7.2382027817273764E-3</c:v>
                </c:pt>
                <c:pt idx="7">
                  <c:v>5.0170139375970146E-3</c:v>
                </c:pt>
                <c:pt idx="8">
                  <c:v>3.1348761682481463E-3</c:v>
                </c:pt>
                <c:pt idx="9">
                  <c:v>1.5732312376715019E-3</c:v>
                </c:pt>
                <c:pt idx="10">
                  <c:v>3.0208104252760215E-4</c:v>
                </c:pt>
                <c:pt idx="11">
                  <c:v>-7.2824684570726994E-4</c:v>
                </c:pt>
                <c:pt idx="12">
                  <c:v>-1.3944345336256436E-3</c:v>
                </c:pt>
                <c:pt idx="13">
                  <c:v>-1.5736076346903882E-3</c:v>
                </c:pt>
                <c:pt idx="14">
                  <c:v>-1.1561333250955652E-3</c:v>
                </c:pt>
                <c:pt idx="15">
                  <c:v>-1.0222632363721118E-5</c:v>
                </c:pt>
                <c:pt idx="16">
                  <c:v>1.9054541205072439E-3</c:v>
                </c:pt>
                <c:pt idx="17">
                  <c:v>4.5301739548879727E-3</c:v>
                </c:pt>
                <c:pt idx="18">
                  <c:v>7.7573616522363942E-3</c:v>
                </c:pt>
                <c:pt idx="19">
                  <c:v>1.1334191454853482E-2</c:v>
                </c:pt>
                <c:pt idx="20">
                  <c:v>1.5029551406608777E-2</c:v>
                </c:pt>
                <c:pt idx="21">
                  <c:v>1.8623245219742679E-2</c:v>
                </c:pt>
                <c:pt idx="22">
                  <c:v>2.1905395031110331E-2</c:v>
                </c:pt>
                <c:pt idx="23">
                  <c:v>2.4583658257329222E-2</c:v>
                </c:pt>
                <c:pt idx="24">
                  <c:v>2.6467712437211022E-2</c:v>
                </c:pt>
                <c:pt idx="25">
                  <c:v>2.7524246905975658E-2</c:v>
                </c:pt>
                <c:pt idx="26">
                  <c:v>2.7889891995845684E-2</c:v>
                </c:pt>
                <c:pt idx="27">
                  <c:v>2.7787635056200188E-2</c:v>
                </c:pt>
                <c:pt idx="28">
                  <c:v>2.7394070359279099E-2</c:v>
                </c:pt>
                <c:pt idx="29">
                  <c:v>2.6771683003465774E-2</c:v>
                </c:pt>
                <c:pt idx="30">
                  <c:v>2.5903388786250092E-2</c:v>
                </c:pt>
                <c:pt idx="31">
                  <c:v>2.4696564721634839E-2</c:v>
                </c:pt>
                <c:pt idx="32">
                  <c:v>2.3096234411884575E-2</c:v>
                </c:pt>
                <c:pt idx="33">
                  <c:v>2.1205366257717961E-2</c:v>
                </c:pt>
                <c:pt idx="34">
                  <c:v>1.9246667689450936E-2</c:v>
                </c:pt>
                <c:pt idx="35">
                  <c:v>1.7457586508138556E-2</c:v>
                </c:pt>
                <c:pt idx="36">
                  <c:v>1.5980069063274982E-2</c:v>
                </c:pt>
                <c:pt idx="37">
                  <c:v>1.4847069491280784E-2</c:v>
                </c:pt>
                <c:pt idx="38">
                  <c:v>1.3991309393195372E-2</c:v>
                </c:pt>
                <c:pt idx="39">
                  <c:v>1.33830802844912E-2</c:v>
                </c:pt>
                <c:pt idx="40">
                  <c:v>1.3073636131776478E-2</c:v>
                </c:pt>
                <c:pt idx="41">
                  <c:v>1.3191023896475418E-2</c:v>
                </c:pt>
                <c:pt idx="42">
                  <c:v>1.382975453309343E-2</c:v>
                </c:pt>
                <c:pt idx="43">
                  <c:v>1.4897406808798919E-2</c:v>
                </c:pt>
                <c:pt idx="44">
                  <c:v>1.5908896192804001E-2</c:v>
                </c:pt>
                <c:pt idx="45">
                  <c:v>1.6053381775029241E-2</c:v>
                </c:pt>
                <c:pt idx="46">
                  <c:v>1.4595423590533896E-2</c:v>
                </c:pt>
                <c:pt idx="47">
                  <c:v>1.1367702323870854E-2</c:v>
                </c:pt>
                <c:pt idx="48">
                  <c:v>6.9681625170474604E-3</c:v>
                </c:pt>
                <c:pt idx="49">
                  <c:v>2.415803113174686E-3</c:v>
                </c:pt>
                <c:pt idx="50">
                  <c:v>-1.2434722810235055E-3</c:v>
                </c:pt>
                <c:pt idx="51">
                  <c:v>-3.2335911159051545E-3</c:v>
                </c:pt>
                <c:pt idx="52">
                  <c:v>-3.1631338231319361E-3</c:v>
                </c:pt>
                <c:pt idx="53">
                  <c:v>-1.2044349639128704E-3</c:v>
                </c:pt>
                <c:pt idx="54">
                  <c:v>2.1410332340889848E-3</c:v>
                </c:pt>
                <c:pt idx="55">
                  <c:v>6.3224424645429433E-3</c:v>
                </c:pt>
                <c:pt idx="56">
                  <c:v>1.0767931386832408E-2</c:v>
                </c:pt>
                <c:pt idx="57">
                  <c:v>1.4469714085778563E-2</c:v>
                </c:pt>
                <c:pt idx="58">
                  <c:v>1.776396774731295E-2</c:v>
                </c:pt>
                <c:pt idx="59">
                  <c:v>2.0595821833293962E-2</c:v>
                </c:pt>
                <c:pt idx="60">
                  <c:v>2.2655179709816141E-2</c:v>
                </c:pt>
                <c:pt idx="61">
                  <c:v>2.3838578583349156E-2</c:v>
                </c:pt>
                <c:pt idx="62">
                  <c:v>2.4307030658518226E-2</c:v>
                </c:pt>
                <c:pt idx="63">
                  <c:v>2.4113542356560033E-2</c:v>
                </c:pt>
                <c:pt idx="64">
                  <c:v>2.3342862474864147E-2</c:v>
                </c:pt>
                <c:pt idx="65">
                  <c:v>2.2108563263141395E-2</c:v>
                </c:pt>
                <c:pt idx="66">
                  <c:v>2.0546099668705922E-2</c:v>
                </c:pt>
                <c:pt idx="67">
                  <c:v>1.8801751909052332E-2</c:v>
                </c:pt>
                <c:pt idx="68">
                  <c:v>1.7018950883063523E-2</c:v>
                </c:pt>
                <c:pt idx="69">
                  <c:v>1.5324544427981906E-2</c:v>
                </c:pt>
                <c:pt idx="70">
                  <c:v>1.3817180960374051E-2</c:v>
                </c:pt>
                <c:pt idx="71">
                  <c:v>1.2559346636787771E-2</c:v>
                </c:pt>
                <c:pt idx="72">
                  <c:v>1.157537960267865E-2</c:v>
                </c:pt>
                <c:pt idx="73">
                  <c:v>1.0856642919114142E-2</c:v>
                </c:pt>
                <c:pt idx="74">
                  <c:v>1.037373302592013E-2</c:v>
                </c:pt>
                <c:pt idx="75">
                  <c:v>1.0093986659265022E-2</c:v>
                </c:pt>
                <c:pt idx="76">
                  <c:v>0.01</c:v>
                </c:pt>
                <c:pt idx="77">
                  <c:v>0.01</c:v>
                </c:pt>
                <c:pt idx="78">
                  <c:v>0.01</c:v>
                </c:pt>
                <c:pt idx="79">
                  <c:v>0.01</c:v>
                </c:pt>
              </c:numCache>
            </c:numRef>
          </c:val>
        </c:ser>
        <c:ser>
          <c:idx val="50"/>
          <c:order val="51"/>
          <c:tx>
            <c:strRef>
              <c:f>GRAPH!$BA$1</c:f>
              <c:strCache>
                <c:ptCount val="1"/>
                <c:pt idx="0">
                  <c:v>49</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GRAPH!$BA$2:$BA$81</c:f>
              <c:numCache>
                <c:formatCode>General</c:formatCode>
                <c:ptCount val="80"/>
                <c:pt idx="0">
                  <c:v>1.9953370275063054E-2</c:v>
                </c:pt>
                <c:pt idx="1">
                  <c:v>1.8462949729229239E-2</c:v>
                </c:pt>
                <c:pt idx="2">
                  <c:v>1.688246815128569E-2</c:v>
                </c:pt>
                <c:pt idx="3">
                  <c:v>1.5033569032217642E-2</c:v>
                </c:pt>
                <c:pt idx="4">
                  <c:v>1.2794612901863456E-2</c:v>
                </c:pt>
                <c:pt idx="5">
                  <c:v>1.0277861836312185E-2</c:v>
                </c:pt>
                <c:pt idx="6">
                  <c:v>7.727642819751579E-3</c:v>
                </c:pt>
                <c:pt idx="7">
                  <c:v>5.3886409320398343E-3</c:v>
                </c:pt>
                <c:pt idx="8">
                  <c:v>3.3471680687516825E-3</c:v>
                </c:pt>
                <c:pt idx="9">
                  <c:v>1.6264371825537305E-3</c:v>
                </c:pt>
                <c:pt idx="10">
                  <c:v>2.0454706954886603E-4</c:v>
                </c:pt>
                <c:pt idx="11">
                  <c:v>-9.6673101998145938E-4</c:v>
                </c:pt>
                <c:pt idx="12">
                  <c:v>-1.7569964230834678E-3</c:v>
                </c:pt>
                <c:pt idx="13">
                  <c:v>-2.0446342463533718E-3</c:v>
                </c:pt>
                <c:pt idx="14">
                  <c:v>-1.7414271750777477E-3</c:v>
                </c:pt>
                <c:pt idx="15">
                  <c:v>-7.1716022728662843E-4</c:v>
                </c:pt>
                <c:pt idx="16">
                  <c:v>1.1006992113911096E-3</c:v>
                </c:pt>
                <c:pt idx="17">
                  <c:v>3.6758119947195578E-3</c:v>
                </c:pt>
                <c:pt idx="18">
                  <c:v>6.9130111293982388E-3</c:v>
                </c:pt>
                <c:pt idx="19">
                  <c:v>1.0562455297127848E-2</c:v>
                </c:pt>
                <c:pt idx="20">
                  <c:v>1.4394098370661301E-2</c:v>
                </c:pt>
                <c:pt idx="21">
                  <c:v>1.8209828791969085E-2</c:v>
                </c:pt>
                <c:pt idx="22">
                  <c:v>2.1820932029347762E-2</c:v>
                </c:pt>
                <c:pt idx="23">
                  <c:v>2.4898920742950637E-2</c:v>
                </c:pt>
                <c:pt idx="24">
                  <c:v>2.7165453878059354E-2</c:v>
                </c:pt>
                <c:pt idx="25">
                  <c:v>2.8506782104615325E-2</c:v>
                </c:pt>
                <c:pt idx="26">
                  <c:v>2.9041912523466551E-2</c:v>
                </c:pt>
                <c:pt idx="27">
                  <c:v>2.8996081608561708E-2</c:v>
                </c:pt>
                <c:pt idx="28">
                  <c:v>2.8577691231548852E-2</c:v>
                </c:pt>
                <c:pt idx="29">
                  <c:v>2.7892582955032386E-2</c:v>
                </c:pt>
                <c:pt idx="30">
                  <c:v>2.6939125066850145E-2</c:v>
                </c:pt>
                <c:pt idx="31">
                  <c:v>2.5593643055539128E-2</c:v>
                </c:pt>
                <c:pt idx="32">
                  <c:v>2.3737924006613231E-2</c:v>
                </c:pt>
                <c:pt idx="33">
                  <c:v>2.143324830955029E-2</c:v>
                </c:pt>
                <c:pt idx="34">
                  <c:v>1.8911876172728603E-2</c:v>
                </c:pt>
                <c:pt idx="35">
                  <c:v>1.6455348746944098E-2</c:v>
                </c:pt>
                <c:pt idx="36">
                  <c:v>1.4270678061508169E-2</c:v>
                </c:pt>
                <c:pt idx="37">
                  <c:v>1.2493783861635133E-2</c:v>
                </c:pt>
                <c:pt idx="38">
                  <c:v>1.1173899550292354E-2</c:v>
                </c:pt>
                <c:pt idx="39">
                  <c:v>1.0352818242739703E-2</c:v>
                </c:pt>
                <c:pt idx="40">
                  <c:v>1.0093751650219418E-2</c:v>
                </c:pt>
                <c:pt idx="41">
                  <c:v>1.0491934181916518E-2</c:v>
                </c:pt>
                <c:pt idx="42">
                  <c:v>1.152895135190446E-2</c:v>
                </c:pt>
                <c:pt idx="43">
                  <c:v>1.3016722072947129E-2</c:v>
                </c:pt>
                <c:pt idx="44">
                  <c:v>1.4410759331001888E-2</c:v>
                </c:pt>
                <c:pt idx="45">
                  <c:v>1.4872951727125217E-2</c:v>
                </c:pt>
                <c:pt idx="46">
                  <c:v>1.3635949339841358E-2</c:v>
                </c:pt>
                <c:pt idx="47">
                  <c:v>1.0572141130798851E-2</c:v>
                </c:pt>
                <c:pt idx="48">
                  <c:v>6.3466320525310538E-3</c:v>
                </c:pt>
                <c:pt idx="49">
                  <c:v>2.0659070153953296E-3</c:v>
                </c:pt>
                <c:pt idx="50">
                  <c:v>-1.1878512270664388E-3</c:v>
                </c:pt>
                <c:pt idx="51">
                  <c:v>-2.6739141850120607E-3</c:v>
                </c:pt>
                <c:pt idx="52">
                  <c:v>-2.1013233921198804E-3</c:v>
                </c:pt>
                <c:pt idx="53">
                  <c:v>3.1999104995572569E-4</c:v>
                </c:pt>
                <c:pt idx="54">
                  <c:v>4.0535145583903143E-3</c:v>
                </c:pt>
                <c:pt idx="55">
                  <c:v>8.5662949862570503E-3</c:v>
                </c:pt>
                <c:pt idx="56">
                  <c:v>1.3335889168858639E-2</c:v>
                </c:pt>
                <c:pt idx="57">
                  <c:v>1.7097907818734003E-2</c:v>
                </c:pt>
                <c:pt idx="58">
                  <c:v>2.0384140043602356E-2</c:v>
                </c:pt>
                <c:pt idx="59">
                  <c:v>2.2923809252005507E-2</c:v>
                </c:pt>
                <c:pt idx="60">
                  <c:v>2.4565990461969493E-2</c:v>
                </c:pt>
                <c:pt idx="61">
                  <c:v>2.542606397261471E-2</c:v>
                </c:pt>
                <c:pt idx="62">
                  <c:v>2.5547457003694644E-2</c:v>
                </c:pt>
                <c:pt idx="63">
                  <c:v>2.5007419956635565E-2</c:v>
                </c:pt>
                <c:pt idx="64">
                  <c:v>2.3915357154809511E-2</c:v>
                </c:pt>
                <c:pt idx="65">
                  <c:v>2.240695843678725E-2</c:v>
                </c:pt>
                <c:pt idx="66">
                  <c:v>2.0633761237455212E-2</c:v>
                </c:pt>
                <c:pt idx="67">
                  <c:v>1.8749446293354358E-2</c:v>
                </c:pt>
                <c:pt idx="68">
                  <c:v>1.6895402055527056E-2</c:v>
                </c:pt>
                <c:pt idx="69">
                  <c:v>1.5187759828401228E-2</c:v>
                </c:pt>
                <c:pt idx="70">
                  <c:v>1.3707380231154247E-2</c:v>
                </c:pt>
                <c:pt idx="71">
                  <c:v>1.2495362691322138E-2</c:v>
                </c:pt>
                <c:pt idx="72">
                  <c:v>1.1555605633272292E-2</c:v>
                </c:pt>
                <c:pt idx="73">
                  <c:v>1.0864761764937902E-2</c:v>
                </c:pt>
                <c:pt idx="74">
                  <c:v>1.038858954128225E-2</c:v>
                </c:pt>
                <c:pt idx="75">
                  <c:v>1.010094956786722E-2</c:v>
                </c:pt>
                <c:pt idx="76">
                  <c:v>0.01</c:v>
                </c:pt>
                <c:pt idx="77">
                  <c:v>0.01</c:v>
                </c:pt>
                <c:pt idx="78">
                  <c:v>0.01</c:v>
                </c:pt>
                <c:pt idx="79">
                  <c:v>0.01</c:v>
                </c:pt>
              </c:numCache>
            </c:numRef>
          </c:val>
        </c:ser>
        <c:ser>
          <c:idx val="51"/>
          <c:order val="52"/>
          <c:tx>
            <c:strRef>
              <c:f>GRAPH!$BB$1</c:f>
              <c:strCache>
                <c:ptCount val="1"/>
                <c:pt idx="0">
                  <c:v>48</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GRAPH!$BB$2:$BB$81</c:f>
              <c:numCache>
                <c:formatCode>General</c:formatCode>
                <c:ptCount val="80"/>
                <c:pt idx="0">
                  <c:v>2.117258538727318E-2</c:v>
                </c:pt>
                <c:pt idx="1">
                  <c:v>1.9517680145472616E-2</c:v>
                </c:pt>
                <c:pt idx="2">
                  <c:v>1.7797014616172113E-2</c:v>
                </c:pt>
                <c:pt idx="3">
                  <c:v>1.5833478876421503E-2</c:v>
                </c:pt>
                <c:pt idx="4">
                  <c:v>1.3501379611687958E-2</c:v>
                </c:pt>
                <c:pt idx="5">
                  <c:v>1.091248165596348E-2</c:v>
                </c:pt>
                <c:pt idx="6">
                  <c:v>8.2909292005147739E-3</c:v>
                </c:pt>
                <c:pt idx="7">
                  <c:v>5.8315859393357483E-3</c:v>
                </c:pt>
                <c:pt idx="8">
                  <c:v>3.6208715970671435E-3</c:v>
                </c:pt>
                <c:pt idx="9">
                  <c:v>1.717789323797847E-3</c:v>
                </c:pt>
                <c:pt idx="10">
                  <c:v>1.0547946614869463E-4</c:v>
                </c:pt>
                <c:pt idx="11">
                  <c:v>-1.2612830645353235E-3</c:v>
                </c:pt>
                <c:pt idx="12">
                  <c:v>-2.2407178232741742E-3</c:v>
                </c:pt>
                <c:pt idx="13">
                  <c:v>-2.7035672937549826E-3</c:v>
                </c:pt>
                <c:pt idx="14">
                  <c:v>-2.5729841822701438E-3</c:v>
                </c:pt>
                <c:pt idx="15">
                  <c:v>-1.7103789637706868E-3</c:v>
                </c:pt>
                <c:pt idx="16">
                  <c:v>2.6058328184141999E-7</c:v>
                </c:pt>
                <c:pt idx="17">
                  <c:v>2.5569073254801955E-3</c:v>
                </c:pt>
                <c:pt idx="18">
                  <c:v>5.8774466381583679E-3</c:v>
                </c:pt>
                <c:pt idx="19">
                  <c:v>9.7041615384335644E-3</c:v>
                </c:pt>
                <c:pt idx="20">
                  <c:v>1.3786682550611995E-2</c:v>
                </c:pt>
                <c:pt idx="21">
                  <c:v>1.792555715625288E-2</c:v>
                </c:pt>
                <c:pt idx="22">
                  <c:v>2.1935728233760998E-2</c:v>
                </c:pt>
                <c:pt idx="23">
                  <c:v>2.5445145904766986E-2</c:v>
                </c:pt>
                <c:pt idx="24">
                  <c:v>2.8089081777271208E-2</c:v>
                </c:pt>
                <c:pt idx="25">
                  <c:v>2.9679717700150765E-2</c:v>
                </c:pt>
                <c:pt idx="26">
                  <c:v>3.0323259530023017E-2</c:v>
                </c:pt>
                <c:pt idx="27">
                  <c:v>3.0251635519165543E-2</c:v>
                </c:pt>
                <c:pt idx="28">
                  <c:v>2.971172240006692E-2</c:v>
                </c:pt>
                <c:pt idx="29">
                  <c:v>2.8861484431164985E-2</c:v>
                </c:pt>
                <c:pt idx="30">
                  <c:v>2.7725610553553603E-2</c:v>
                </c:pt>
                <c:pt idx="31">
                  <c:v>2.616110989331677E-2</c:v>
                </c:pt>
                <c:pt idx="32">
                  <c:v>2.3993340705620425E-2</c:v>
                </c:pt>
                <c:pt idx="33">
                  <c:v>2.1242601545361284E-2</c:v>
                </c:pt>
                <c:pt idx="34">
                  <c:v>1.8144531854830448E-2</c:v>
                </c:pt>
                <c:pt idx="35">
                  <c:v>1.5011132097147217E-2</c:v>
                </c:pt>
                <c:pt idx="36">
                  <c:v>1.2103639895325036E-2</c:v>
                </c:pt>
                <c:pt idx="37">
                  <c:v>9.6592709217863115E-3</c:v>
                </c:pt>
                <c:pt idx="38">
                  <c:v>7.8572465522255275E-3</c:v>
                </c:pt>
                <c:pt idx="39">
                  <c:v>6.829528211779734E-3</c:v>
                </c:pt>
                <c:pt idx="40">
                  <c:v>6.6709075016506691E-3</c:v>
                </c:pt>
                <c:pt idx="41">
                  <c:v>7.4586565866555654E-3</c:v>
                </c:pt>
                <c:pt idx="42">
                  <c:v>9.0606671910208325E-3</c:v>
                </c:pt>
                <c:pt idx="43">
                  <c:v>1.1172578753519291E-2</c:v>
                </c:pt>
                <c:pt idx="44">
                  <c:v>1.3163077790106059E-2</c:v>
                </c:pt>
                <c:pt idx="45">
                  <c:v>1.4134043461963675E-2</c:v>
                </c:pt>
                <c:pt idx="46">
                  <c:v>1.3265252442355213E-2</c:v>
                </c:pt>
                <c:pt idx="47">
                  <c:v>1.0468969376525195E-2</c:v>
                </c:pt>
                <c:pt idx="48">
                  <c:v>6.4755900771007457E-3</c:v>
                </c:pt>
                <c:pt idx="49">
                  <c:v>2.4833272072648516E-3</c:v>
                </c:pt>
                <c:pt idx="50">
                  <c:v>-3.8497718821228766E-4</c:v>
                </c:pt>
                <c:pt idx="51">
                  <c:v>-1.4247164947078783E-3</c:v>
                </c:pt>
                <c:pt idx="52">
                  <c:v>-4.4675776407498979E-4</c:v>
                </c:pt>
                <c:pt idx="53">
                  <c:v>2.304566862043278E-3</c:v>
                </c:pt>
                <c:pt idx="54">
                  <c:v>6.2684879639725022E-3</c:v>
                </c:pt>
                <c:pt idx="55">
                  <c:v>1.0944908210526405E-2</c:v>
                </c:pt>
                <c:pt idx="56">
                  <c:v>1.5871141977369496E-2</c:v>
                </c:pt>
                <c:pt idx="57">
                  <c:v>1.9656362916627503E-2</c:v>
                </c:pt>
                <c:pt idx="58">
                  <c:v>2.2737341907203355E-2</c:v>
                </c:pt>
                <c:pt idx="59">
                  <c:v>2.4911495936586248E-2</c:v>
                </c:pt>
                <c:pt idx="60">
                  <c:v>2.6237130525724302E-2</c:v>
                </c:pt>
                <c:pt idx="61">
                  <c:v>2.6747227950615203E-2</c:v>
                </c:pt>
                <c:pt idx="62">
                  <c:v>2.6510341545770623E-2</c:v>
                </c:pt>
                <c:pt idx="63">
                  <c:v>2.5630233893933516E-2</c:v>
                </c:pt>
                <c:pt idx="64">
                  <c:v>2.4241185401976895E-2</c:v>
                </c:pt>
                <c:pt idx="65">
                  <c:v>2.2498326818300572E-2</c:v>
                </c:pt>
                <c:pt idx="66">
                  <c:v>2.0564085151985864E-2</c:v>
                </c:pt>
                <c:pt idx="67">
                  <c:v>1.8593233481003033E-2</c:v>
                </c:pt>
                <c:pt idx="68">
                  <c:v>1.671875625861817E-2</c:v>
                </c:pt>
                <c:pt idx="69">
                  <c:v>1.5039928647397619E-2</c:v>
                </c:pt>
                <c:pt idx="70">
                  <c:v>1.3615396687802893E-2</c:v>
                </c:pt>
                <c:pt idx="71">
                  <c:v>1.246309912757641E-2</c:v>
                </c:pt>
                <c:pt idx="72">
                  <c:v>1.1567803904125561E-2</c:v>
                </c:pt>
                <c:pt idx="73">
                  <c:v>1.0896001683804831E-2</c:v>
                </c:pt>
                <c:pt idx="74">
                  <c:v>1.0415022904875327E-2</c:v>
                </c:pt>
                <c:pt idx="75">
                  <c:v>1.0110858356067481E-2</c:v>
                </c:pt>
                <c:pt idx="76">
                  <c:v>0.01</c:v>
                </c:pt>
                <c:pt idx="77">
                  <c:v>0.01</c:v>
                </c:pt>
                <c:pt idx="78">
                  <c:v>0.01</c:v>
                </c:pt>
                <c:pt idx="79">
                  <c:v>0.01</c:v>
                </c:pt>
              </c:numCache>
            </c:numRef>
          </c:val>
        </c:ser>
        <c:ser>
          <c:idx val="52"/>
          <c:order val="53"/>
          <c:tx>
            <c:strRef>
              <c:f>GRAPH!$BC$1</c:f>
              <c:strCache>
                <c:ptCount val="1"/>
                <c:pt idx="0">
                  <c:v>47</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GRAPH!$BC$2:$BC$81</c:f>
              <c:numCache>
                <c:formatCode>General</c:formatCode>
                <c:ptCount val="80"/>
                <c:pt idx="0">
                  <c:v>2.2491203747907473E-2</c:v>
                </c:pt>
                <c:pt idx="1">
                  <c:v>2.0688636648587333E-2</c:v>
                </c:pt>
                <c:pt idx="2">
                  <c:v>1.8832381838123524E-2</c:v>
                </c:pt>
                <c:pt idx="3">
                  <c:v>1.6743051493395389E-2</c:v>
                </c:pt>
                <c:pt idx="4">
                  <c:v>1.4293355343790948E-2</c:v>
                </c:pt>
                <c:pt idx="5">
                  <c:v>1.160348782496412E-2</c:v>
                </c:pt>
                <c:pt idx="6">
                  <c:v>8.8881100376386746E-3</c:v>
                </c:pt>
                <c:pt idx="7">
                  <c:v>6.3016114820458879E-3</c:v>
                </c:pt>
                <c:pt idx="8">
                  <c:v>3.9196021597567299E-3</c:v>
                </c:pt>
                <c:pt idx="9">
                  <c:v>1.8189528198856442E-3</c:v>
                </c:pt>
                <c:pt idx="10">
                  <c:v>-1.3940424373082294E-5</c:v>
                </c:pt>
                <c:pt idx="11">
                  <c:v>-1.617886434309046E-3</c:v>
                </c:pt>
                <c:pt idx="12">
                  <c:v>-2.839144791600523E-3</c:v>
                </c:pt>
                <c:pt idx="13">
                  <c:v>-3.5318610282257801E-3</c:v>
                </c:pt>
                <c:pt idx="14">
                  <c:v>-3.61223155253243E-3</c:v>
                </c:pt>
                <c:pt idx="15">
                  <c:v>-2.9239688893087923E-3</c:v>
                </c:pt>
                <c:pt idx="16">
                  <c:v>-1.3048597230362891E-3</c:v>
                </c:pt>
                <c:pt idx="17">
                  <c:v>1.2803907566880657E-3</c:v>
                </c:pt>
                <c:pt idx="18">
                  <c:v>4.763292881265091E-3</c:v>
                </c:pt>
                <c:pt idx="19">
                  <c:v>8.868736779272135E-3</c:v>
                </c:pt>
                <c:pt idx="20">
                  <c:v>1.3302793759218168E-2</c:v>
                </c:pt>
                <c:pt idx="21">
                  <c:v>1.7832559847345553E-2</c:v>
                </c:pt>
                <c:pt idx="22">
                  <c:v>2.225348502795288E-2</c:v>
                </c:pt>
                <c:pt idx="23">
                  <c:v>2.6155070132581115E-2</c:v>
                </c:pt>
                <c:pt idx="24">
                  <c:v>2.9114208514883E-2</c:v>
                </c:pt>
                <c:pt idx="25">
                  <c:v>3.0897603732107481E-2</c:v>
                </c:pt>
                <c:pt idx="26">
                  <c:v>3.1603098681840858E-2</c:v>
                </c:pt>
                <c:pt idx="27">
                  <c:v>3.146499345793885E-2</c:v>
                </c:pt>
                <c:pt idx="28">
                  <c:v>3.0755832059392585E-2</c:v>
                </c:pt>
                <c:pt idx="29">
                  <c:v>2.9670428936089066E-2</c:v>
                </c:pt>
                <c:pt idx="30">
                  <c:v>2.8256042544349658E-2</c:v>
                </c:pt>
                <c:pt idx="31">
                  <c:v>2.6363722842310033E-2</c:v>
                </c:pt>
                <c:pt idx="32">
                  <c:v>2.3786990842224798E-2</c:v>
                </c:pt>
                <c:pt idx="33">
                  <c:v>2.0529551190370143E-2</c:v>
                </c:pt>
                <c:pt idx="34">
                  <c:v>1.6837510048876791E-2</c:v>
                </c:pt>
                <c:pt idx="35">
                  <c:v>1.3045298268290262E-2</c:v>
                </c:pt>
                <c:pt idx="36">
                  <c:v>9.4530577366542801E-3</c:v>
                </c:pt>
                <c:pt idx="37">
                  <c:v>6.3791269606391365E-3</c:v>
                </c:pt>
                <c:pt idx="38">
                  <c:v>4.1230116099132408E-3</c:v>
                </c:pt>
                <c:pt idx="39">
                  <c:v>2.9122928599074616E-3</c:v>
                </c:pt>
                <c:pt idx="40">
                  <c:v>2.894921079355961E-3</c:v>
                </c:pt>
                <c:pt idx="41">
                  <c:v>4.1619791689136987E-3</c:v>
                </c:pt>
                <c:pt idx="42">
                  <c:v>6.5029523518993493E-3</c:v>
                </c:pt>
                <c:pt idx="43">
                  <c:v>9.4915262916799303E-3</c:v>
                </c:pt>
                <c:pt idx="44">
                  <c:v>1.2361758928345346E-2</c:v>
                </c:pt>
                <c:pt idx="45">
                  <c:v>1.4087499958786109E-2</c:v>
                </c:pt>
                <c:pt idx="46">
                  <c:v>1.3752248427174152E-2</c:v>
                </c:pt>
                <c:pt idx="47">
                  <c:v>1.1285256178461101E-2</c:v>
                </c:pt>
                <c:pt idx="48">
                  <c:v>7.495597964331191E-3</c:v>
                </c:pt>
                <c:pt idx="49">
                  <c:v>3.6904914595132787E-3</c:v>
                </c:pt>
                <c:pt idx="50">
                  <c:v>1.0583418142178225E-3</c:v>
                </c:pt>
                <c:pt idx="51">
                  <c:v>2.9600833654297443E-4</c:v>
                </c:pt>
                <c:pt idx="52">
                  <c:v>1.5234420100650459E-3</c:v>
                </c:pt>
                <c:pt idx="53">
                  <c:v>4.4637314079438717E-3</c:v>
                </c:pt>
                <c:pt idx="54">
                  <c:v>8.535393602352781E-3</c:v>
                </c:pt>
                <c:pt idx="55">
                  <c:v>1.3269440628837614E-2</c:v>
                </c:pt>
                <c:pt idx="56">
                  <c:v>1.8244987087930431E-2</c:v>
                </c:pt>
                <c:pt idx="57">
                  <c:v>2.1931322694302143E-2</c:v>
                </c:pt>
                <c:pt idx="58">
                  <c:v>2.4715891598751868E-2</c:v>
                </c:pt>
                <c:pt idx="59">
                  <c:v>2.6587500990277707E-2</c:v>
                </c:pt>
                <c:pt idx="60">
                  <c:v>2.7567798157680901E-2</c:v>
                </c:pt>
                <c:pt idx="61">
                  <c:v>2.7715401721380088E-2</c:v>
                </c:pt>
                <c:pt idx="62">
                  <c:v>2.7126897262934564E-2</c:v>
                </c:pt>
                <c:pt idx="63">
                  <c:v>2.5933419802752891E-2</c:v>
                </c:pt>
                <c:pt idx="64">
                  <c:v>2.4291902289521217E-2</c:v>
                </c:pt>
                <c:pt idx="65">
                  <c:v>2.2371849620855203E-2</c:v>
                </c:pt>
                <c:pt idx="66">
                  <c:v>2.034006149045979E-2</c:v>
                </c:pt>
                <c:pt idx="67">
                  <c:v>1.8345508984182385E-2</c:v>
                </c:pt>
                <c:pt idx="68">
                  <c:v>1.6505657906748742E-2</c:v>
                </c:pt>
                <c:pt idx="69">
                  <c:v>1.4897207174341315E-2</c:v>
                </c:pt>
                <c:pt idx="70">
                  <c:v>1.3553363505902211E-2</c:v>
                </c:pt>
                <c:pt idx="71">
                  <c:v>1.246881588022045E-2</c:v>
                </c:pt>
                <c:pt idx="72">
                  <c:v>1.1612891387982957E-2</c:v>
                </c:pt>
                <c:pt idx="73">
                  <c:v>1.0948449883489583E-2</c:v>
                </c:pt>
                <c:pt idx="74">
                  <c:v>1.0451031620498133E-2</c:v>
                </c:pt>
                <c:pt idx="75">
                  <c:v>1.0122979118680354E-2</c:v>
                </c:pt>
                <c:pt idx="76">
                  <c:v>0.01</c:v>
                </c:pt>
                <c:pt idx="77">
                  <c:v>0.01</c:v>
                </c:pt>
                <c:pt idx="78">
                  <c:v>0.01</c:v>
                </c:pt>
                <c:pt idx="79">
                  <c:v>0.01</c:v>
                </c:pt>
              </c:numCache>
            </c:numRef>
          </c:val>
        </c:ser>
        <c:ser>
          <c:idx val="53"/>
          <c:order val="54"/>
          <c:tx>
            <c:strRef>
              <c:f>GRAPH!$BD$1</c:f>
              <c:strCache>
                <c:ptCount val="1"/>
                <c:pt idx="0">
                  <c:v>46</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GRAPH!$BD$2:$BD$81</c:f>
              <c:numCache>
                <c:formatCode>General</c:formatCode>
                <c:ptCount val="80"/>
                <c:pt idx="0">
                  <c:v>2.3872020482217038E-2</c:v>
                </c:pt>
                <c:pt idx="1">
                  <c:v>2.1954238354166655E-2</c:v>
                </c:pt>
                <c:pt idx="2">
                  <c:v>1.9975126258297005E-2</c:v>
                </c:pt>
                <c:pt idx="3">
                  <c:v>1.7748470125430238E-2</c:v>
                </c:pt>
                <c:pt idx="4">
                  <c:v>1.5147712135851199E-2</c:v>
                </c:pt>
                <c:pt idx="5">
                  <c:v>1.2313501741338162E-2</c:v>
                </c:pt>
                <c:pt idx="6">
                  <c:v>9.4666843656346922E-3</c:v>
                </c:pt>
                <c:pt idx="7">
                  <c:v>6.7425006378112329E-3</c:v>
                </c:pt>
                <c:pt idx="8">
                  <c:v>4.193133540068894E-3</c:v>
                </c:pt>
                <c:pt idx="9">
                  <c:v>1.8873290317188429E-3</c:v>
                </c:pt>
                <c:pt idx="10">
                  <c:v>-1.8470729188901913E-4</c:v>
                </c:pt>
                <c:pt idx="11">
                  <c:v>-2.05018485958397E-3</c:v>
                </c:pt>
                <c:pt idx="12">
                  <c:v>-3.5461630972724034E-3</c:v>
                </c:pt>
                <c:pt idx="13">
                  <c:v>-4.5027968982922495E-3</c:v>
                </c:pt>
                <c:pt idx="14">
                  <c:v>-4.8069905553802528E-3</c:v>
                </c:pt>
                <c:pt idx="15">
                  <c:v>-4.27778175294935E-3</c:v>
                </c:pt>
                <c:pt idx="16">
                  <c:v>-2.713141938042174E-3</c:v>
                </c:pt>
                <c:pt idx="17">
                  <c:v>-4.3514736981720148E-5</c:v>
                </c:pt>
                <c:pt idx="18">
                  <c:v>3.6763376945712078E-3</c:v>
                </c:pt>
                <c:pt idx="19">
                  <c:v>8.1470074492034916E-3</c:v>
                </c:pt>
                <c:pt idx="20">
                  <c:v>1.3008732270667789E-2</c:v>
                </c:pt>
                <c:pt idx="21">
                  <c:v>1.7959744317422532E-2</c:v>
                </c:pt>
                <c:pt idx="22">
                  <c:v>2.2751703820226066E-2</c:v>
                </c:pt>
                <c:pt idx="23">
                  <c:v>2.6951897998161223E-2</c:v>
                </c:pt>
                <c:pt idx="24">
                  <c:v>3.0123833417206813E-2</c:v>
                </c:pt>
                <c:pt idx="25">
                  <c:v>3.2031755812704898E-2</c:v>
                </c:pt>
                <c:pt idx="26">
                  <c:v>3.2767747087302013E-2</c:v>
                </c:pt>
                <c:pt idx="27">
                  <c:v>3.2557092658825892E-2</c:v>
                </c:pt>
                <c:pt idx="28">
                  <c:v>3.1670745723587523E-2</c:v>
                </c:pt>
                <c:pt idx="29">
                  <c:v>3.0309010736243147E-2</c:v>
                </c:pt>
                <c:pt idx="30">
                  <c:v>2.8525571297248642E-2</c:v>
                </c:pt>
                <c:pt idx="31">
                  <c:v>2.6176069158513893E-2</c:v>
                </c:pt>
                <c:pt idx="32">
                  <c:v>2.3060254272039726E-2</c:v>
                </c:pt>
                <c:pt idx="33">
                  <c:v>1.9208078262859529E-2</c:v>
                </c:pt>
                <c:pt idx="34">
                  <c:v>1.489656682517404E-2</c:v>
                </c:pt>
                <c:pt idx="35">
                  <c:v>1.0481843720210549E-2</c:v>
                </c:pt>
                <c:pt idx="36">
                  <c:v>6.2891671526891235E-3</c:v>
                </c:pt>
                <c:pt idx="37">
                  <c:v>2.684231555891925E-3</c:v>
                </c:pt>
                <c:pt idx="38">
                  <c:v>5.9455092486504491E-5</c:v>
                </c:pt>
                <c:pt idx="39">
                  <c:v>-1.2729091116050473E-3</c:v>
                </c:pt>
                <c:pt idx="40">
                  <c:v>-1.0936803205101597E-3</c:v>
                </c:pt>
                <c:pt idx="41">
                  <c:v>7.3855345369400194E-4</c:v>
                </c:pt>
                <c:pt idx="42">
                  <c:v>3.9973508664522539E-3</c:v>
                </c:pt>
                <c:pt idx="43">
                  <c:v>8.1361519885139177E-3</c:v>
                </c:pt>
                <c:pt idx="44">
                  <c:v>1.2192596683911705E-2</c:v>
                </c:pt>
                <c:pt idx="45">
                  <c:v>1.4929466558178284E-2</c:v>
                </c:pt>
                <c:pt idx="46">
                  <c:v>1.5276737440745092E-2</c:v>
                </c:pt>
                <c:pt idx="47">
                  <c:v>1.3148159113106517E-2</c:v>
                </c:pt>
                <c:pt idx="48">
                  <c:v>9.4572025630187406E-3</c:v>
                </c:pt>
                <c:pt idx="49">
                  <c:v>5.6466791928929672E-3</c:v>
                </c:pt>
                <c:pt idx="50">
                  <c:v>3.0084332012483284E-3</c:v>
                </c:pt>
                <c:pt idx="51">
                  <c:v>2.2794399199873583E-3</c:v>
                </c:pt>
                <c:pt idx="52">
                  <c:v>3.5659097407437779E-3</c:v>
                </c:pt>
                <c:pt idx="53">
                  <c:v>6.5549628337410182E-3</c:v>
                </c:pt>
                <c:pt idx="54">
                  <c:v>1.064134428561947E-2</c:v>
                </c:pt>
                <c:pt idx="55">
                  <c:v>1.5373586862247879E-2</c:v>
                </c:pt>
                <c:pt idx="56">
                  <c:v>2.0337380465435762E-2</c:v>
                </c:pt>
                <c:pt idx="57">
                  <c:v>2.3812404339570849E-2</c:v>
                </c:pt>
                <c:pt idx="58">
                  <c:v>2.6313550466588627E-2</c:v>
                </c:pt>
                <c:pt idx="59">
                  <c:v>2.7850223297502218E-2</c:v>
                </c:pt>
                <c:pt idx="60">
                  <c:v>2.8469836609248685E-2</c:v>
                </c:pt>
                <c:pt idx="61">
                  <c:v>2.826020876940169E-2</c:v>
                </c:pt>
                <c:pt idx="62">
                  <c:v>2.7347508319343405E-2</c:v>
                </c:pt>
                <c:pt idx="63">
                  <c:v>2.5888558579487672E-2</c:v>
                </c:pt>
                <c:pt idx="64">
                  <c:v>2.4058115627107152E-2</c:v>
                </c:pt>
                <c:pt idx="65">
                  <c:v>2.2033452230144124E-2</c:v>
                </c:pt>
                <c:pt idx="66">
                  <c:v>1.9978429307553738E-2</c:v>
                </c:pt>
                <c:pt idx="67">
                  <c:v>1.8028221917019631E-2</c:v>
                </c:pt>
                <c:pt idx="68">
                  <c:v>1.6277815539208082E-2</c:v>
                </c:pt>
                <c:pt idx="69">
                  <c:v>1.477664169385212E-2</c:v>
                </c:pt>
                <c:pt idx="70">
                  <c:v>1.3530869557587324E-2</c:v>
                </c:pt>
                <c:pt idx="71">
                  <c:v>1.2514567072736229E-2</c:v>
                </c:pt>
                <c:pt idx="72">
                  <c:v>1.1688043762344957E-2</c:v>
                </c:pt>
                <c:pt idx="73">
                  <c:v>1.1018026839743924E-2</c:v>
                </c:pt>
                <c:pt idx="74">
                  <c:v>1.0493902517360917E-2</c:v>
                </c:pt>
                <c:pt idx="75">
                  <c:v>1.0136507580164881E-2</c:v>
                </c:pt>
                <c:pt idx="76">
                  <c:v>0.01</c:v>
                </c:pt>
                <c:pt idx="77">
                  <c:v>0.01</c:v>
                </c:pt>
                <c:pt idx="78">
                  <c:v>0.01</c:v>
                </c:pt>
                <c:pt idx="79">
                  <c:v>0.01</c:v>
                </c:pt>
              </c:numCache>
            </c:numRef>
          </c:val>
        </c:ser>
        <c:ser>
          <c:idx val="54"/>
          <c:order val="55"/>
          <c:tx>
            <c:strRef>
              <c:f>GRAPH!$BE$1</c:f>
              <c:strCache>
                <c:ptCount val="1"/>
                <c:pt idx="0">
                  <c:v>45</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GRAPH!$BE$2:$BE$81</c:f>
              <c:numCache>
                <c:formatCode>General</c:formatCode>
                <c:ptCount val="80"/>
                <c:pt idx="0">
                  <c:v>2.5303175810057921E-2</c:v>
                </c:pt>
                <c:pt idx="1">
                  <c:v>2.3297438825271577E-2</c:v>
                </c:pt>
                <c:pt idx="2">
                  <c:v>2.120223972409907E-2</c:v>
                </c:pt>
                <c:pt idx="3">
                  <c:v>1.8819717258766411E-2</c:v>
                </c:pt>
                <c:pt idx="4">
                  <c:v>1.6026226416085976E-2</c:v>
                </c:pt>
                <c:pt idx="5">
                  <c:v>1.2996119354057867E-2</c:v>
                </c:pt>
                <c:pt idx="6">
                  <c:v>9.973526706893554E-3</c:v>
                </c:pt>
                <c:pt idx="7">
                  <c:v>7.0977175101161194E-3</c:v>
                </c:pt>
                <c:pt idx="8">
                  <c:v>4.3859429060153499E-3</c:v>
                </c:pt>
                <c:pt idx="9">
                  <c:v>1.8735551777672166E-3</c:v>
                </c:pt>
                <c:pt idx="10">
                  <c:v>-4.4378888837726116E-4</c:v>
                </c:pt>
                <c:pt idx="11">
                  <c:v>-2.5761150688659029E-3</c:v>
                </c:pt>
                <c:pt idx="12">
                  <c:v>-4.3560384922081141E-3</c:v>
                </c:pt>
                <c:pt idx="13">
                  <c:v>-5.5843607192016531E-3</c:v>
                </c:pt>
                <c:pt idx="14">
                  <c:v>-6.0991206009679555E-3</c:v>
                </c:pt>
                <c:pt idx="15">
                  <c:v>-5.6919220769413581E-3</c:v>
                </c:pt>
                <c:pt idx="16">
                  <c:v>-4.1322473677884997E-3</c:v>
                </c:pt>
                <c:pt idx="17">
                  <c:v>-1.3232629336661361E-3</c:v>
                </c:pt>
                <c:pt idx="18">
                  <c:v>2.6934303311887398E-3</c:v>
                </c:pt>
                <c:pt idx="19">
                  <c:v>7.5899606059217639E-3</c:v>
                </c:pt>
                <c:pt idx="20">
                  <c:v>1.2922466384241216E-2</c:v>
                </c:pt>
                <c:pt idx="21">
                  <c:v>1.8290143367509337E-2</c:v>
                </c:pt>
                <c:pt idx="22">
                  <c:v>2.3382507970183819E-2</c:v>
                </c:pt>
                <c:pt idx="23">
                  <c:v>2.7765176063372587E-2</c:v>
                </c:pt>
                <c:pt idx="24">
                  <c:v>3.103475036518244E-2</c:v>
                </c:pt>
                <c:pt idx="25">
                  <c:v>3.2997136898450297E-2</c:v>
                </c:pt>
                <c:pt idx="26">
                  <c:v>3.3740723872214051E-2</c:v>
                </c:pt>
                <c:pt idx="27">
                  <c:v>3.3467003333997436E-2</c:v>
                </c:pt>
                <c:pt idx="28">
                  <c:v>3.2414366327497834E-2</c:v>
                </c:pt>
                <c:pt idx="29">
                  <c:v>3.075244246762443E-2</c:v>
                </c:pt>
                <c:pt idx="30">
                  <c:v>2.8518597646293387E-2</c:v>
                </c:pt>
                <c:pt idx="31">
                  <c:v>2.5578820004573566E-2</c:v>
                </c:pt>
                <c:pt idx="32">
                  <c:v>2.1778534141699279E-2</c:v>
                </c:pt>
                <c:pt idx="33">
                  <c:v>1.7224435262326532E-2</c:v>
                </c:pt>
                <c:pt idx="34">
                  <c:v>1.2256401343829659E-2</c:v>
                </c:pt>
                <c:pt idx="35">
                  <c:v>7.2612373483043058E-3</c:v>
                </c:pt>
                <c:pt idx="36">
                  <c:v>2.5819358135459325E-3</c:v>
                </c:pt>
                <c:pt idx="37">
                  <c:v>-1.405170486240559E-3</c:v>
                </c:pt>
                <c:pt idx="38">
                  <c:v>-4.2498845501577343E-3</c:v>
                </c:pt>
                <c:pt idx="39">
                  <c:v>-5.5815745933847083E-3</c:v>
                </c:pt>
                <c:pt idx="40">
                  <c:v>-5.1063571594032187E-3</c:v>
                </c:pt>
                <c:pt idx="41">
                  <c:v>-2.6012006744084992E-3</c:v>
                </c:pt>
                <c:pt idx="42">
                  <c:v>1.7550765475277119E-3</c:v>
                </c:pt>
                <c:pt idx="43">
                  <c:v>7.2963143630373484E-3</c:v>
                </c:pt>
                <c:pt idx="44">
                  <c:v>1.2805772439087204E-2</c:v>
                </c:pt>
                <c:pt idx="45">
                  <c:v>1.6762393725300972E-2</c:v>
                </c:pt>
                <c:pt idx="46">
                  <c:v>1.7886898125842543E-2</c:v>
                </c:pt>
                <c:pt idx="47">
                  <c:v>1.6051114025515067E-2</c:v>
                </c:pt>
                <c:pt idx="48">
                  <c:v>1.2302245379243293E-2</c:v>
                </c:pt>
                <c:pt idx="49">
                  <c:v>8.2481709449164775E-3</c:v>
                </c:pt>
                <c:pt idx="50">
                  <c:v>5.3264879931662623E-3</c:v>
                </c:pt>
                <c:pt idx="51">
                  <c:v>4.3660387465155326E-3</c:v>
                </c:pt>
                <c:pt idx="52">
                  <c:v>5.5167496326774534E-3</c:v>
                </c:pt>
                <c:pt idx="53">
                  <c:v>8.4216360457719519E-3</c:v>
                </c:pt>
                <c:pt idx="54">
                  <c:v>1.2442281001783906E-2</c:v>
                </c:pt>
                <c:pt idx="55">
                  <c:v>1.712850024138779E-2</c:v>
                </c:pt>
                <c:pt idx="56">
                  <c:v>2.2034625255180407E-2</c:v>
                </c:pt>
                <c:pt idx="57">
                  <c:v>2.5248027727885897E-2</c:v>
                </c:pt>
                <c:pt idx="58">
                  <c:v>2.7428259472124822E-2</c:v>
                </c:pt>
                <c:pt idx="59">
                  <c:v>2.8610231570139213E-2</c:v>
                </c:pt>
                <c:pt idx="60">
                  <c:v>2.8871354770853203E-2</c:v>
                </c:pt>
                <c:pt idx="61">
                  <c:v>2.8330929666650559E-2</c:v>
                </c:pt>
                <c:pt idx="62">
                  <c:v>2.7143642166167905E-2</c:v>
                </c:pt>
                <c:pt idx="63">
                  <c:v>2.548751925297154E-2</c:v>
                </c:pt>
                <c:pt idx="64">
                  <c:v>2.3548562457824884E-2</c:v>
                </c:pt>
                <c:pt idx="65">
                  <c:v>2.1504200210485894E-2</c:v>
                </c:pt>
                <c:pt idx="66">
                  <c:v>1.9506582704807863E-2</c:v>
                </c:pt>
                <c:pt idx="67">
                  <c:v>1.7668947861056494E-2</c:v>
                </c:pt>
                <c:pt idx="68">
                  <c:v>1.6057642771498862E-2</c:v>
                </c:pt>
                <c:pt idx="69">
                  <c:v>1.4691634072024857E-2</c:v>
                </c:pt>
                <c:pt idx="70">
                  <c:v>1.3551439958642986E-2</c:v>
                </c:pt>
                <c:pt idx="71">
                  <c:v>1.2596605305606492E-2</c:v>
                </c:pt>
                <c:pt idx="72">
                  <c:v>1.1786607203690068E-2</c:v>
                </c:pt>
                <c:pt idx="73">
                  <c:v>1.109903873654834E-2</c:v>
                </c:pt>
                <c:pt idx="74">
                  <c:v>1.0540618288382857E-2</c:v>
                </c:pt>
                <c:pt idx="75">
                  <c:v>1.015068251790166E-2</c:v>
                </c:pt>
                <c:pt idx="76">
                  <c:v>0.01</c:v>
                </c:pt>
                <c:pt idx="77">
                  <c:v>0.01</c:v>
                </c:pt>
                <c:pt idx="78">
                  <c:v>0.01</c:v>
                </c:pt>
                <c:pt idx="79">
                  <c:v>0.01</c:v>
                </c:pt>
              </c:numCache>
            </c:numRef>
          </c:val>
        </c:ser>
        <c:ser>
          <c:idx val="55"/>
          <c:order val="56"/>
          <c:tx>
            <c:strRef>
              <c:f>GRAPH!$BF$1</c:f>
              <c:strCache>
                <c:ptCount val="1"/>
                <c:pt idx="0">
                  <c:v>44</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GRAPH!$BF$2:$BF$81</c:f>
              <c:numCache>
                <c:formatCode>General</c:formatCode>
                <c:ptCount val="80"/>
                <c:pt idx="0">
                  <c:v>2.6800216847101432E-2</c:v>
                </c:pt>
                <c:pt idx="1">
                  <c:v>2.4706841998285767E-2</c:v>
                </c:pt>
                <c:pt idx="2">
                  <c:v>2.2482022628136256E-2</c:v>
                </c:pt>
                <c:pt idx="3">
                  <c:v>1.9913062814054361E-2</c:v>
                </c:pt>
                <c:pt idx="4">
                  <c:v>1.6880824340976153E-2</c:v>
                </c:pt>
                <c:pt idx="5">
                  <c:v>1.3604309735806841E-2</c:v>
                </c:pt>
                <c:pt idx="6">
                  <c:v>1.0364553133003107E-2</c:v>
                </c:pt>
                <c:pt idx="7">
                  <c:v>7.319886566586109E-3</c:v>
                </c:pt>
                <c:pt idx="8">
                  <c:v>4.4463939420841259E-3</c:v>
                </c:pt>
                <c:pt idx="9">
                  <c:v>1.7307013956536776E-3</c:v>
                </c:pt>
                <c:pt idx="10">
                  <c:v>-8.2594151718362596E-4</c:v>
                </c:pt>
                <c:pt idx="11">
                  <c:v>-3.2124296881916869E-3</c:v>
                </c:pt>
                <c:pt idx="12">
                  <c:v>-5.2613657269289238E-3</c:v>
                </c:pt>
                <c:pt idx="13">
                  <c:v>-6.7413748687337183E-3</c:v>
                </c:pt>
                <c:pt idx="14">
                  <c:v>-7.431145174976006E-3</c:v>
                </c:pt>
                <c:pt idx="15">
                  <c:v>-7.0975199721519111E-3</c:v>
                </c:pt>
                <c:pt idx="16">
                  <c:v>-5.4917248693164833E-3</c:v>
                </c:pt>
                <c:pt idx="17">
                  <c:v>-2.4981594309743116E-3</c:v>
                </c:pt>
                <c:pt idx="18">
                  <c:v>1.8521560172560791E-3</c:v>
                </c:pt>
                <c:pt idx="19">
                  <c:v>7.2007712715128624E-3</c:v>
                </c:pt>
                <c:pt idx="20">
                  <c:v>1.3009494984915881E-2</c:v>
                </c:pt>
                <c:pt idx="21">
                  <c:v>1.8761907852067217E-2</c:v>
                </c:pt>
                <c:pt idx="22">
                  <c:v>2.4078266918461488E-2</c:v>
                </c:pt>
                <c:pt idx="23">
                  <c:v>2.8539401979273293E-2</c:v>
                </c:pt>
                <c:pt idx="24">
                  <c:v>3.1806929075978263E-2</c:v>
                </c:pt>
                <c:pt idx="25">
                  <c:v>3.3760046552971268E-2</c:v>
                </c:pt>
                <c:pt idx="26">
                  <c:v>3.4486585504059253E-2</c:v>
                </c:pt>
                <c:pt idx="27">
                  <c:v>3.4152654813144667E-2</c:v>
                </c:pt>
                <c:pt idx="28">
                  <c:v>3.2940045944131358E-2</c:v>
                </c:pt>
                <c:pt idx="29">
                  <c:v>3.0957654672051915E-2</c:v>
                </c:pt>
                <c:pt idx="30">
                  <c:v>2.8204840502276229E-2</c:v>
                </c:pt>
                <c:pt idx="31">
                  <c:v>2.4557686744228868E-2</c:v>
                </c:pt>
                <c:pt idx="32">
                  <c:v>1.9935486696163629E-2</c:v>
                </c:pt>
                <c:pt idx="33">
                  <c:v>1.4567717111254597E-2</c:v>
                </c:pt>
                <c:pt idx="34">
                  <c:v>8.8944104139258018E-3</c:v>
                </c:pt>
                <c:pt idx="35">
                  <c:v>3.3548401959085927E-3</c:v>
                </c:pt>
                <c:pt idx="36">
                  <c:v>-1.6867805297648975E-3</c:v>
                </c:pt>
                <c:pt idx="37">
                  <c:v>-5.8713858692265308E-3</c:v>
                </c:pt>
                <c:pt idx="38">
                  <c:v>-8.7258923974118385E-3</c:v>
                </c:pt>
                <c:pt idx="39">
                  <c:v>-9.8582959234339018E-3</c:v>
                </c:pt>
                <c:pt idx="40">
                  <c:v>-8.9185983251562906E-3</c:v>
                </c:pt>
                <c:pt idx="41">
                  <c:v>-5.5898944527041916E-3</c:v>
                </c:pt>
                <c:pt idx="42">
                  <c:v>3.4757478134195274E-5</c:v>
                </c:pt>
                <c:pt idx="43">
                  <c:v>7.1644946440003743E-3</c:v>
                </c:pt>
                <c:pt idx="44">
                  <c:v>1.4295611326612501E-2</c:v>
                </c:pt>
                <c:pt idx="45">
                  <c:v>1.9579358753504028E-2</c:v>
                </c:pt>
                <c:pt idx="46">
                  <c:v>2.1495238572688313E-2</c:v>
                </c:pt>
                <c:pt idx="47">
                  <c:v>1.9858473147729372E-2</c:v>
                </c:pt>
                <c:pt idx="48">
                  <c:v>1.5873187085457596E-2</c:v>
                </c:pt>
                <c:pt idx="49">
                  <c:v>1.1340181752485523E-2</c:v>
                </c:pt>
                <c:pt idx="50">
                  <c:v>7.8810507935824781E-3</c:v>
                </c:pt>
                <c:pt idx="51">
                  <c:v>6.4575820612520207E-3</c:v>
                </c:pt>
                <c:pt idx="52">
                  <c:v>7.299908325729243E-3</c:v>
                </c:pt>
                <c:pt idx="53">
                  <c:v>9.998140270806477E-3</c:v>
                </c:pt>
                <c:pt idx="54">
                  <c:v>1.3866968991028683E-2</c:v>
                </c:pt>
                <c:pt idx="55">
                  <c:v>1.8444912611191633E-2</c:v>
                </c:pt>
                <c:pt idx="56">
                  <c:v>2.3229595803265113E-2</c:v>
                </c:pt>
                <c:pt idx="57">
                  <c:v>2.6137216870982416E-2</c:v>
                </c:pt>
                <c:pt idx="58">
                  <c:v>2.7970662618682519E-2</c:v>
                </c:pt>
                <c:pt idx="59">
                  <c:v>2.8795250508514669E-2</c:v>
                </c:pt>
                <c:pt idx="60">
                  <c:v>2.8721436264882869E-2</c:v>
                </c:pt>
                <c:pt idx="61">
                  <c:v>2.7899629574595901E-2</c:v>
                </c:pt>
                <c:pt idx="62">
                  <c:v>2.6508999418064921E-2</c:v>
                </c:pt>
                <c:pt idx="63">
                  <c:v>2.474234593594006E-2</c:v>
                </c:pt>
                <c:pt idx="64">
                  <c:v>2.2789122152046357E-2</c:v>
                </c:pt>
                <c:pt idx="65">
                  <c:v>2.0817471480432483E-2</c:v>
                </c:pt>
                <c:pt idx="66">
                  <c:v>1.895858727083246E-2</c:v>
                </c:pt>
                <c:pt idx="67">
                  <c:v>1.7296161830343017E-2</c:v>
                </c:pt>
                <c:pt idx="68">
                  <c:v>1.5863039548859537E-2</c:v>
                </c:pt>
                <c:pt idx="69">
                  <c:v>1.4647708181274682E-2</c:v>
                </c:pt>
                <c:pt idx="70">
                  <c:v>1.3610603993663564E-2</c:v>
                </c:pt>
                <c:pt idx="71">
                  <c:v>1.2705447223843862E-2</c:v>
                </c:pt>
                <c:pt idx="72">
                  <c:v>1.1899175976336248E-2</c:v>
                </c:pt>
                <c:pt idx="73">
                  <c:v>1.1185138695371598E-2</c:v>
                </c:pt>
                <c:pt idx="74">
                  <c:v>1.0588331036120984E-2</c:v>
                </c:pt>
                <c:pt idx="75">
                  <c:v>1.0164873793568098E-2</c:v>
                </c:pt>
                <c:pt idx="76">
                  <c:v>0.01</c:v>
                </c:pt>
                <c:pt idx="77">
                  <c:v>0.01</c:v>
                </c:pt>
                <c:pt idx="78">
                  <c:v>0.01</c:v>
                </c:pt>
                <c:pt idx="79">
                  <c:v>0.01</c:v>
                </c:pt>
              </c:numCache>
            </c:numRef>
          </c:val>
        </c:ser>
        <c:ser>
          <c:idx val="56"/>
          <c:order val="57"/>
          <c:tx>
            <c:strRef>
              <c:f>GRAPH!$BG$1</c:f>
              <c:strCache>
                <c:ptCount val="1"/>
                <c:pt idx="0">
                  <c:v>43</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GRAPH!$BG$2:$BG$81</c:f>
              <c:numCache>
                <c:formatCode>General</c:formatCode>
                <c:ptCount val="80"/>
                <c:pt idx="0">
                  <c:v>2.8393697294235021E-2</c:v>
                </c:pt>
                <c:pt idx="1">
                  <c:v>2.617294577776097E-2</c:v>
                </c:pt>
                <c:pt idx="2">
                  <c:v>2.3776661783545205E-2</c:v>
                </c:pt>
                <c:pt idx="3">
                  <c:v>2.0977303712414574E-2</c:v>
                </c:pt>
                <c:pt idx="4">
                  <c:v>1.766234427611213E-2</c:v>
                </c:pt>
                <c:pt idx="5">
                  <c:v>1.4099266228035368E-2</c:v>
                </c:pt>
                <c:pt idx="6">
                  <c:v>1.0610355239289881E-2</c:v>
                </c:pt>
                <c:pt idx="7">
                  <c:v>7.3772565075959085E-3</c:v>
                </c:pt>
                <c:pt idx="8">
                  <c:v>4.3365617554870228E-3</c:v>
                </c:pt>
                <c:pt idx="9">
                  <c:v>1.4245068391426363E-3</c:v>
                </c:pt>
                <c:pt idx="10">
                  <c:v>-1.3543449756518999E-3</c:v>
                </c:pt>
                <c:pt idx="11">
                  <c:v>-3.9677055842954889E-3</c:v>
                </c:pt>
                <c:pt idx="12">
                  <c:v>-6.2493785514403655E-3</c:v>
                </c:pt>
                <c:pt idx="13">
                  <c:v>-7.9368620425641634E-3</c:v>
                </c:pt>
                <c:pt idx="14">
                  <c:v>-8.7518595282753964E-3</c:v>
                </c:pt>
                <c:pt idx="15">
                  <c:v>-8.4422867467068841E-3</c:v>
                </c:pt>
                <c:pt idx="16">
                  <c:v>-6.7475259837164181E-3</c:v>
                </c:pt>
                <c:pt idx="17">
                  <c:v>-3.5403647350573664E-3</c:v>
                </c:pt>
                <c:pt idx="18">
                  <c:v>1.1526917453558161E-3</c:v>
                </c:pt>
                <c:pt idx="19">
                  <c:v>6.9409991348841071E-3</c:v>
                </c:pt>
                <c:pt idx="20">
                  <c:v>1.3193856027149065E-2</c:v>
                </c:pt>
                <c:pt idx="21">
                  <c:v>1.9282617791012258E-2</c:v>
                </c:pt>
                <c:pt idx="22">
                  <c:v>2.4761945634937055E-2</c:v>
                </c:pt>
                <c:pt idx="23">
                  <c:v>2.9234942749316262E-2</c:v>
                </c:pt>
                <c:pt idx="24">
                  <c:v>3.2435957311084951E-2</c:v>
                </c:pt>
                <c:pt idx="25">
                  <c:v>3.4326901057496362E-2</c:v>
                </c:pt>
                <c:pt idx="26">
                  <c:v>3.5000220994445441E-2</c:v>
                </c:pt>
                <c:pt idx="27">
                  <c:v>3.4585516920983106E-2</c:v>
                </c:pt>
                <c:pt idx="28">
                  <c:v>3.3197637156530568E-2</c:v>
                </c:pt>
                <c:pt idx="29">
                  <c:v>3.0868105907282506E-2</c:v>
                </c:pt>
                <c:pt idx="30">
                  <c:v>2.754360891338814E-2</c:v>
                </c:pt>
                <c:pt idx="31">
                  <c:v>2.3104283625212219E-2</c:v>
                </c:pt>
                <c:pt idx="32">
                  <c:v>1.7554172456037742E-2</c:v>
                </c:pt>
                <c:pt idx="33">
                  <c:v>1.1274014556428624E-2</c:v>
                </c:pt>
                <c:pt idx="34">
                  <c:v>4.8412318322664794E-3</c:v>
                </c:pt>
                <c:pt idx="35">
                  <c:v>-1.2180938643522321E-3</c:v>
                </c:pt>
                <c:pt idx="36">
                  <c:v>-6.5019947419502344E-3</c:v>
                </c:pt>
                <c:pt idx="37">
                  <c:v>-1.0677121950094737E-2</c:v>
                </c:pt>
                <c:pt idx="38">
                  <c:v>-1.3281305341828142E-2</c:v>
                </c:pt>
                <c:pt idx="39">
                  <c:v>-1.3943726313554006E-2</c:v>
                </c:pt>
                <c:pt idx="40">
                  <c:v>-1.2294875568888308E-2</c:v>
                </c:pt>
                <c:pt idx="41">
                  <c:v>-7.9444368789596265E-3</c:v>
                </c:pt>
                <c:pt idx="42">
                  <c:v>-9.0936849113654183E-4</c:v>
                </c:pt>
                <c:pt idx="43">
                  <c:v>7.89586236326556E-3</c:v>
                </c:pt>
                <c:pt idx="44">
                  <c:v>1.6684118495642553E-2</c:v>
                </c:pt>
                <c:pt idx="45">
                  <c:v>2.3279352451538449E-2</c:v>
                </c:pt>
                <c:pt idx="46">
                  <c:v>2.5913563975519249E-2</c:v>
                </c:pt>
                <c:pt idx="47">
                  <c:v>2.434532437543091E-2</c:v>
                </c:pt>
                <c:pt idx="48">
                  <c:v>1.9947678715436457E-2</c:v>
                </c:pt>
                <c:pt idx="49">
                  <c:v>1.4739311790414766E-2</c:v>
                </c:pt>
                <c:pt idx="50">
                  <c:v>1.0552278222659917E-2</c:v>
                </c:pt>
                <c:pt idx="51">
                  <c:v>8.5020662829822236E-3</c:v>
                </c:pt>
                <c:pt idx="52">
                  <c:v>8.9011587677289006E-3</c:v>
                </c:pt>
                <c:pt idx="53">
                  <c:v>1.1279916866998141E-2</c:v>
                </c:pt>
                <c:pt idx="54">
                  <c:v>1.4894892204505572E-2</c:v>
                </c:pt>
                <c:pt idx="55">
                  <c:v>1.9263738000014463E-2</c:v>
                </c:pt>
                <c:pt idx="56">
                  <c:v>2.3825990942607289E-2</c:v>
                </c:pt>
                <c:pt idx="57">
                  <c:v>2.6394081228543101E-2</c:v>
                </c:pt>
                <c:pt idx="58">
                  <c:v>2.7871225194256111E-2</c:v>
                </c:pt>
                <c:pt idx="59">
                  <c:v>2.8356989446544859E-2</c:v>
                </c:pt>
                <c:pt idx="60">
                  <c:v>2.7995265732159137E-2</c:v>
                </c:pt>
                <c:pt idx="61">
                  <c:v>2.6964095601185845E-2</c:v>
                </c:pt>
                <c:pt idx="62">
                  <c:v>2.5460969928074284E-2</c:v>
                </c:pt>
                <c:pt idx="63">
                  <c:v>2.3685610937915172E-2</c:v>
                </c:pt>
                <c:pt idx="64">
                  <c:v>2.1820933668157301E-2</c:v>
                </c:pt>
                <c:pt idx="65">
                  <c:v>2.0015535120990365E-2</c:v>
                </c:pt>
                <c:pt idx="66">
                  <c:v>1.8370629449553963E-2</c:v>
                </c:pt>
                <c:pt idx="67">
                  <c:v>1.6933790244208644E-2</c:v>
                </c:pt>
                <c:pt idx="68">
                  <c:v>1.5702812145442367E-2</c:v>
                </c:pt>
                <c:pt idx="69">
                  <c:v>1.4640557328285887E-2</c:v>
                </c:pt>
                <c:pt idx="70">
                  <c:v>1.3696420917290703E-2</c:v>
                </c:pt>
                <c:pt idx="71">
                  <c:v>1.2827807277016278E-2</c:v>
                </c:pt>
                <c:pt idx="72">
                  <c:v>1.2015447515453949E-2</c:v>
                </c:pt>
                <c:pt idx="73">
                  <c:v>1.1270476589655713E-2</c:v>
                </c:pt>
                <c:pt idx="74">
                  <c:v>1.0634758665730994E-2</c:v>
                </c:pt>
                <c:pt idx="75">
                  <c:v>1.0178618020334165E-2</c:v>
                </c:pt>
                <c:pt idx="76">
                  <c:v>0.01</c:v>
                </c:pt>
                <c:pt idx="77">
                  <c:v>0.01</c:v>
                </c:pt>
                <c:pt idx="78">
                  <c:v>0.01</c:v>
                </c:pt>
                <c:pt idx="79">
                  <c:v>0.01</c:v>
                </c:pt>
              </c:numCache>
            </c:numRef>
          </c:val>
        </c:ser>
        <c:ser>
          <c:idx val="57"/>
          <c:order val="58"/>
          <c:tx>
            <c:strRef>
              <c:f>GRAPH!$BH$1</c:f>
              <c:strCache>
                <c:ptCount val="1"/>
                <c:pt idx="0">
                  <c:v>42</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GRAPH!$BH$2:$BH$81</c:f>
              <c:numCache>
                <c:formatCode>General</c:formatCode>
                <c:ptCount val="80"/>
                <c:pt idx="0">
                  <c:v>3.0107187819949033E-2</c:v>
                </c:pt>
                <c:pt idx="1">
                  <c:v>2.7681830175468991E-2</c:v>
                </c:pt>
                <c:pt idx="2">
                  <c:v>2.5046404826562729E-2</c:v>
                </c:pt>
                <c:pt idx="3">
                  <c:v>2.196317443252005E-2</c:v>
                </c:pt>
                <c:pt idx="4">
                  <c:v>1.8330198153977184E-2</c:v>
                </c:pt>
                <c:pt idx="5">
                  <c:v>1.4457249898499835E-2</c:v>
                </c:pt>
                <c:pt idx="6">
                  <c:v>1.0699373658245359E-2</c:v>
                </c:pt>
                <c:pt idx="7">
                  <c:v>7.2586875219826652E-3</c:v>
                </c:pt>
                <c:pt idx="8">
                  <c:v>4.041665150164464E-3</c:v>
                </c:pt>
                <c:pt idx="9">
                  <c:v>9.4373636991895715E-4</c:v>
                </c:pt>
                <c:pt idx="10">
                  <c:v>-2.0311823301117915E-3</c:v>
                </c:pt>
                <c:pt idx="11">
                  <c:v>-4.8353432696692789E-3</c:v>
                </c:pt>
                <c:pt idx="12">
                  <c:v>-7.2986336714253586E-3</c:v>
                </c:pt>
                <c:pt idx="13">
                  <c:v>-9.1337107389879435E-3</c:v>
                </c:pt>
                <c:pt idx="14">
                  <c:v>-1.0020207240742041E-2</c:v>
                </c:pt>
                <c:pt idx="15">
                  <c:v>-9.6922037518860638E-3</c:v>
                </c:pt>
                <c:pt idx="16">
                  <c:v>-7.8806124492591945E-3</c:v>
                </c:pt>
                <c:pt idx="17">
                  <c:v>-4.4502743363070696E-3</c:v>
                </c:pt>
                <c:pt idx="18">
                  <c:v>5.6678028015644255E-4</c:v>
                </c:pt>
                <c:pt idx="19">
                  <c:v>6.7462021295799923E-3</c:v>
                </c:pt>
                <c:pt idx="20">
                  <c:v>1.3380122609726319E-2</c:v>
                </c:pt>
                <c:pt idx="21">
                  <c:v>1.9751658099129377E-2</c:v>
                </c:pt>
                <c:pt idx="22">
                  <c:v>2.5359471306385495E-2</c:v>
                </c:pt>
                <c:pt idx="23">
                  <c:v>2.9823954539802466E-2</c:v>
                </c:pt>
                <c:pt idx="24">
                  <c:v>3.2934406144532358E-2</c:v>
                </c:pt>
                <c:pt idx="25">
                  <c:v>3.4721640833804912E-2</c:v>
                </c:pt>
                <c:pt idx="26">
                  <c:v>3.5289292449080856E-2</c:v>
                </c:pt>
                <c:pt idx="27">
                  <c:v>3.4743332187156528E-2</c:v>
                </c:pt>
                <c:pt idx="28">
                  <c:v>3.3137016526469276E-2</c:v>
                </c:pt>
                <c:pt idx="29">
                  <c:v>3.0423392013114503E-2</c:v>
                </c:pt>
                <c:pt idx="30">
                  <c:v>2.6492358179201925E-2</c:v>
                </c:pt>
                <c:pt idx="31">
                  <c:v>2.1219450640975523E-2</c:v>
                </c:pt>
                <c:pt idx="32">
                  <c:v>1.4684995535588108E-2</c:v>
                </c:pt>
                <c:pt idx="33">
                  <c:v>7.4253572050524408E-3</c:v>
                </c:pt>
                <c:pt idx="34">
                  <c:v>1.8798994055690965E-4</c:v>
                </c:pt>
                <c:pt idx="35">
                  <c:v>-6.3717790111503803E-3</c:v>
                </c:pt>
                <c:pt idx="36">
                  <c:v>-1.1786079615972112E-2</c:v>
                </c:pt>
                <c:pt idx="37">
                  <c:v>-1.5736187306841343E-2</c:v>
                </c:pt>
                <c:pt idx="38">
                  <c:v>-1.7803122926030923E-2</c:v>
                </c:pt>
                <c:pt idx="39">
                  <c:v>-1.7679209174668475E-2</c:v>
                </c:pt>
                <c:pt idx="40">
                  <c:v>-1.5023238271942629E-2</c:v>
                </c:pt>
                <c:pt idx="41">
                  <c:v>-9.43137292193863E-3</c:v>
                </c:pt>
                <c:pt idx="42">
                  <c:v>-8.935810350052531E-4</c:v>
                </c:pt>
                <c:pt idx="43">
                  <c:v>9.5646216200221401E-3</c:v>
                </c:pt>
                <c:pt idx="44">
                  <c:v>1.991576439170395E-2</c:v>
                </c:pt>
                <c:pt idx="45">
                  <c:v>2.76950120234708E-2</c:v>
                </c:pt>
                <c:pt idx="46">
                  <c:v>3.0903974114270705E-2</c:v>
                </c:pt>
                <c:pt idx="47">
                  <c:v>2.9253497256465422E-2</c:v>
                </c:pt>
                <c:pt idx="48">
                  <c:v>2.4289237962788812E-2</c:v>
                </c:pt>
                <c:pt idx="49">
                  <c:v>1.8263506134774898E-2</c:v>
                </c:pt>
                <c:pt idx="50">
                  <c:v>1.3232284588580279E-2</c:v>
                </c:pt>
                <c:pt idx="51">
                  <c:v>1.0464966274872367E-2</c:v>
                </c:pt>
                <c:pt idx="52">
                  <c:v>1.0324220705896336E-2</c:v>
                </c:pt>
                <c:pt idx="53">
                  <c:v>1.2276950491834193E-2</c:v>
                </c:pt>
                <c:pt idx="54">
                  <c:v>1.5519975858860446E-2</c:v>
                </c:pt>
                <c:pt idx="55">
                  <c:v>1.9541568225947437E-2</c:v>
                </c:pt>
                <c:pt idx="56">
                  <c:v>2.3747076251637189E-2</c:v>
                </c:pt>
                <c:pt idx="57">
                  <c:v>2.5957314123148063E-2</c:v>
                </c:pt>
                <c:pt idx="58">
                  <c:v>2.7089482160259443E-2</c:v>
                </c:pt>
                <c:pt idx="59">
                  <c:v>2.727862421830949E-2</c:v>
                </c:pt>
                <c:pt idx="60">
                  <c:v>2.6699259147230599E-2</c:v>
                </c:pt>
                <c:pt idx="61">
                  <c:v>2.5551297631089688E-2</c:v>
                </c:pt>
                <c:pt idx="62">
                  <c:v>2.4042777902435225E-2</c:v>
                </c:pt>
                <c:pt idx="63">
                  <c:v>2.2369940019559036E-2</c:v>
                </c:pt>
                <c:pt idx="64">
                  <c:v>2.0697992768271414E-2</c:v>
                </c:pt>
                <c:pt idx="65">
                  <c:v>1.9145610442944751E-2</c:v>
                </c:pt>
                <c:pt idx="66">
                  <c:v>1.7775733107632131E-2</c:v>
                </c:pt>
                <c:pt idx="67">
                  <c:v>1.6596632311700003E-2</c:v>
                </c:pt>
                <c:pt idx="68">
                  <c:v>1.55750238078467E-2</c:v>
                </c:pt>
                <c:pt idx="69">
                  <c:v>1.4657362492199663E-2</c:v>
                </c:pt>
                <c:pt idx="70">
                  <c:v>1.3792637993122536E-2</c:v>
                </c:pt>
                <c:pt idx="71">
                  <c:v>1.2949735504091807E-2</c:v>
                </c:pt>
                <c:pt idx="72">
                  <c:v>1.212642426033613E-2</c:v>
                </c:pt>
                <c:pt idx="73">
                  <c:v>1.1350695428517426E-2</c:v>
                </c:pt>
                <c:pt idx="74">
                  <c:v>1.0678385479754944E-2</c:v>
                </c:pt>
                <c:pt idx="75">
                  <c:v>1.0191616584859177E-2</c:v>
                </c:pt>
                <c:pt idx="76">
                  <c:v>0.01</c:v>
                </c:pt>
                <c:pt idx="77">
                  <c:v>0.01</c:v>
                </c:pt>
                <c:pt idx="78">
                  <c:v>0.01</c:v>
                </c:pt>
                <c:pt idx="79">
                  <c:v>0.01</c:v>
                </c:pt>
              </c:numCache>
            </c:numRef>
          </c:val>
        </c:ser>
        <c:ser>
          <c:idx val="58"/>
          <c:order val="59"/>
          <c:tx>
            <c:strRef>
              <c:f>GRAPH!$BI$1</c:f>
              <c:strCache>
                <c:ptCount val="1"/>
                <c:pt idx="0">
                  <c:v>41</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GRAPH!$BI$2:$BI$81</c:f>
              <c:numCache>
                <c:formatCode>General</c:formatCode>
                <c:ptCount val="80"/>
                <c:pt idx="0">
                  <c:v>3.1934815263657934E-2</c:v>
                </c:pt>
                <c:pt idx="1">
                  <c:v>2.9208393978272462E-2</c:v>
                </c:pt>
                <c:pt idx="2">
                  <c:v>2.6254522950413195E-2</c:v>
                </c:pt>
                <c:pt idx="3">
                  <c:v>2.2833401250010765E-2</c:v>
                </c:pt>
                <c:pt idx="4">
                  <c:v>1.8860325353810214E-2</c:v>
                </c:pt>
                <c:pt idx="5">
                  <c:v>1.4672716957213505E-2</c:v>
                </c:pt>
                <c:pt idx="6">
                  <c:v>1.0640167098183606E-2</c:v>
                </c:pt>
                <c:pt idx="7">
                  <c:v>6.9780175603980643E-3</c:v>
                </c:pt>
                <c:pt idx="8">
                  <c:v>3.5770288825303087E-3</c:v>
                </c:pt>
                <c:pt idx="9">
                  <c:v>3.0834422442971299E-4</c:v>
                </c:pt>
                <c:pt idx="10">
                  <c:v>-2.8314547622039221E-3</c:v>
                </c:pt>
                <c:pt idx="11">
                  <c:v>-5.7884815157409619E-3</c:v>
                </c:pt>
                <c:pt idx="12">
                  <c:v>-8.3779290511969418E-3</c:v>
                </c:pt>
                <c:pt idx="13">
                  <c:v>-1.0297063080566327E-2</c:v>
                </c:pt>
                <c:pt idx="14">
                  <c:v>-1.1207176600452895E-2</c:v>
                </c:pt>
                <c:pt idx="15">
                  <c:v>-1.0831104523383095E-2</c:v>
                </c:pt>
                <c:pt idx="16">
                  <c:v>-8.8925898463301234E-3</c:v>
                </c:pt>
                <c:pt idx="17">
                  <c:v>-5.2495922792237248E-3</c:v>
                </c:pt>
                <c:pt idx="18">
                  <c:v>4.8802169819617269E-5</c:v>
                </c:pt>
                <c:pt idx="19">
                  <c:v>6.5445720488029879E-3</c:v>
                </c:pt>
                <c:pt idx="20">
                  <c:v>1.3478299839513208E-2</c:v>
                </c:pt>
                <c:pt idx="21">
                  <c:v>2.0082394498979861E-2</c:v>
                </c:pt>
                <c:pt idx="22">
                  <c:v>2.5810415839616518E-2</c:v>
                </c:pt>
                <c:pt idx="23">
                  <c:v>3.0283970779856229E-2</c:v>
                </c:pt>
                <c:pt idx="24">
                  <c:v>3.3311465646430949E-2</c:v>
                </c:pt>
                <c:pt idx="25">
                  <c:v>3.4962271920867427E-2</c:v>
                </c:pt>
                <c:pt idx="26">
                  <c:v>3.5357834278512246E-2</c:v>
                </c:pt>
                <c:pt idx="27">
                  <c:v>3.4604737609091774E-2</c:v>
                </c:pt>
                <c:pt idx="28">
                  <c:v>3.271317762713255E-2</c:v>
                </c:pt>
                <c:pt idx="29">
                  <c:v>2.9570707549024799E-2</c:v>
                </c:pt>
                <c:pt idx="30">
                  <c:v>2.5017488519944231E-2</c:v>
                </c:pt>
                <c:pt idx="31">
                  <c:v>1.8917467746323857E-2</c:v>
                </c:pt>
                <c:pt idx="32">
                  <c:v>1.1401921935263348E-2</c:v>
                </c:pt>
                <c:pt idx="33">
                  <c:v>3.1468170621398173E-3</c:v>
                </c:pt>
                <c:pt idx="34">
                  <c:v>-4.9088583515306539E-3</c:v>
                </c:pt>
                <c:pt idx="35">
                  <c:v>-1.19380082295093E-2</c:v>
                </c:pt>
                <c:pt idx="36">
                  <c:v>-1.7372715624014656E-2</c:v>
                </c:pt>
                <c:pt idx="37">
                  <c:v>-2.0887997266900049E-2</c:v>
                </c:pt>
                <c:pt idx="38">
                  <c:v>-2.2136942584866093E-2</c:v>
                </c:pt>
                <c:pt idx="39">
                  <c:v>-2.0912373695570974E-2</c:v>
                </c:pt>
                <c:pt idx="40">
                  <c:v>-1.6957194534666042E-2</c:v>
                </c:pt>
                <c:pt idx="41">
                  <c:v>-9.9297786710539349E-3</c:v>
                </c:pt>
                <c:pt idx="42">
                  <c:v>1.3918938116797008E-4</c:v>
                </c:pt>
                <c:pt idx="43">
                  <c:v>1.2134829363813382E-2</c:v>
                </c:pt>
                <c:pt idx="44">
                  <c:v>2.3858655339752399E-2</c:v>
                </c:pt>
                <c:pt idx="45">
                  <c:v>3.2620006210897778E-2</c:v>
                </c:pt>
                <c:pt idx="46">
                  <c:v>3.6223918559253665E-2</c:v>
                </c:pt>
                <c:pt idx="47">
                  <c:v>3.4344949186489449E-2</c:v>
                </c:pt>
                <c:pt idx="48">
                  <c:v>2.8692392678869472E-2</c:v>
                </c:pt>
                <c:pt idx="49">
                  <c:v>2.1758114456808308E-2</c:v>
                </c:pt>
                <c:pt idx="50">
                  <c:v>1.5824503864660389E-2</c:v>
                </c:pt>
                <c:pt idx="51">
                  <c:v>1.2302004053748705E-2</c:v>
                </c:pt>
                <c:pt idx="52">
                  <c:v>1.1547823232142984E-2</c:v>
                </c:pt>
                <c:pt idx="53">
                  <c:v>1.2971663692962987E-2</c:v>
                </c:pt>
                <c:pt idx="54">
                  <c:v>1.5717440348602452E-2</c:v>
                </c:pt>
                <c:pt idx="55">
                  <c:v>1.9238632341433526E-2</c:v>
                </c:pt>
                <c:pt idx="56">
                  <c:v>2.2946077358331207E-2</c:v>
                </c:pt>
                <c:pt idx="57">
                  <c:v>2.4800458098818333E-2</c:v>
                </c:pt>
                <c:pt idx="58">
                  <c:v>2.5622583305696597E-2</c:v>
                </c:pt>
                <c:pt idx="59">
                  <c:v>2.5580950486289597E-2</c:v>
                </c:pt>
                <c:pt idx="60">
                  <c:v>2.4875478632043497E-2</c:v>
                </c:pt>
                <c:pt idx="61">
                  <c:v>2.3720393458187203E-2</c:v>
                </c:pt>
                <c:pt idx="62">
                  <c:v>2.2323610905573842E-2</c:v>
                </c:pt>
                <c:pt idx="63">
                  <c:v>2.0865942053013935E-2</c:v>
                </c:pt>
                <c:pt idx="64">
                  <c:v>1.9483243765316488E-2</c:v>
                </c:pt>
                <c:pt idx="65">
                  <c:v>1.825426815025933E-2</c:v>
                </c:pt>
                <c:pt idx="66">
                  <c:v>1.7198788855979801E-2</c:v>
                </c:pt>
                <c:pt idx="67">
                  <c:v>1.6288718503171068E-2</c:v>
                </c:pt>
                <c:pt idx="68">
                  <c:v>1.5468932259567079E-2</c:v>
                </c:pt>
                <c:pt idx="69">
                  <c:v>1.4681144255730864E-2</c:v>
                </c:pt>
                <c:pt idx="70">
                  <c:v>1.3883206480379467E-2</c:v>
                </c:pt>
                <c:pt idx="71">
                  <c:v>1.3060054564128936E-2</c:v>
                </c:pt>
                <c:pt idx="72">
                  <c:v>1.2226205252047056E-2</c:v>
                </c:pt>
                <c:pt idx="73">
                  <c:v>1.142341672629844E-2</c:v>
                </c:pt>
                <c:pt idx="74">
                  <c:v>1.0718477653570533E-2</c:v>
                </c:pt>
                <c:pt idx="75">
                  <c:v>1.0203695235032485E-2</c:v>
                </c:pt>
                <c:pt idx="76">
                  <c:v>0.01</c:v>
                </c:pt>
                <c:pt idx="77">
                  <c:v>0.01</c:v>
                </c:pt>
                <c:pt idx="78">
                  <c:v>0.01</c:v>
                </c:pt>
                <c:pt idx="79">
                  <c:v>0.01</c:v>
                </c:pt>
              </c:numCache>
            </c:numRef>
          </c:val>
        </c:ser>
        <c:ser>
          <c:idx val="59"/>
          <c:order val="60"/>
          <c:tx>
            <c:strRef>
              <c:f>GRAPH!$BJ$1</c:f>
              <c:strCache>
                <c:ptCount val="1"/>
                <c:pt idx="0">
                  <c:v>40</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GRAPH!$BJ$2:$BJ$81</c:f>
              <c:numCache>
                <c:formatCode>General</c:formatCode>
                <c:ptCount val="80"/>
                <c:pt idx="0">
                  <c:v>3.3826130844854085E-2</c:v>
                </c:pt>
                <c:pt idx="1">
                  <c:v>3.0712160729893578E-2</c:v>
                </c:pt>
                <c:pt idx="2">
                  <c:v>2.7370777918206968E-2</c:v>
                </c:pt>
                <c:pt idx="3">
                  <c:v>2.3569470751622079E-2</c:v>
                </c:pt>
                <c:pt idx="4">
                  <c:v>1.9249761344354077E-2</c:v>
                </c:pt>
                <c:pt idx="5">
                  <c:v>1.4759559184035043E-2</c:v>
                </c:pt>
                <c:pt idx="6">
                  <c:v>1.0460999269877314E-2</c:v>
                </c:pt>
                <c:pt idx="7">
                  <c:v>6.575023605342456E-3</c:v>
                </c:pt>
                <c:pt idx="8">
                  <c:v>2.9910388096786589E-3</c:v>
                </c:pt>
                <c:pt idx="9">
                  <c:v>-4.2882755687689844E-4</c:v>
                </c:pt>
                <c:pt idx="10">
                  <c:v>-3.7026404297428872E-3</c:v>
                </c:pt>
                <c:pt idx="11">
                  <c:v>-6.77961116758663E-3</c:v>
                </c:pt>
                <c:pt idx="12">
                  <c:v>-9.4475312746742368E-3</c:v>
                </c:pt>
                <c:pt idx="13">
                  <c:v>-1.1397432594844048E-2</c:v>
                </c:pt>
                <c:pt idx="14">
                  <c:v>-1.2296617904069329E-2</c:v>
                </c:pt>
                <c:pt idx="15">
                  <c:v>-1.1858122270398397E-2</c:v>
                </c:pt>
                <c:pt idx="16">
                  <c:v>-9.7997500940141258E-3</c:v>
                </c:pt>
                <c:pt idx="17">
                  <c:v>-5.9729429467505479E-3</c:v>
                </c:pt>
                <c:pt idx="18">
                  <c:v>-4.527037756234531E-4</c:v>
                </c:pt>
                <c:pt idx="19">
                  <c:v>6.2731501714623494E-3</c:v>
                </c:pt>
                <c:pt idx="20">
                  <c:v>1.3422936630756443E-2</c:v>
                </c:pt>
                <c:pt idx="21">
                  <c:v>2.0217550090142034E-2</c:v>
                </c:pt>
                <c:pt idx="22">
                  <c:v>2.6073238648264163E-2</c:v>
                </c:pt>
                <c:pt idx="23">
                  <c:v>3.0591431046865014E-2</c:v>
                </c:pt>
                <c:pt idx="24">
                  <c:v>3.3557775542696455E-2</c:v>
                </c:pt>
                <c:pt idx="25">
                  <c:v>3.5044771262951135E-2</c:v>
                </c:pt>
                <c:pt idx="26">
                  <c:v>3.5195808629326919E-2</c:v>
                </c:pt>
                <c:pt idx="27">
                  <c:v>3.4146765741211782E-2</c:v>
                </c:pt>
                <c:pt idx="28">
                  <c:v>3.1892053302591261E-2</c:v>
                </c:pt>
                <c:pt idx="29">
                  <c:v>2.8276874030750854E-2</c:v>
                </c:pt>
                <c:pt idx="30">
                  <c:v>2.3107456016892791E-2</c:v>
                </c:pt>
                <c:pt idx="31">
                  <c:v>1.623222944099334E-2</c:v>
                </c:pt>
                <c:pt idx="32">
                  <c:v>7.8016029548000354E-3</c:v>
                </c:pt>
                <c:pt idx="33">
                  <c:v>-1.3965587385216249E-3</c:v>
                </c:pt>
                <c:pt idx="34">
                  <c:v>-1.0227586182130155E-2</c:v>
                </c:pt>
                <c:pt idx="35">
                  <c:v>-1.7660640873227607E-2</c:v>
                </c:pt>
                <c:pt idx="36">
                  <c:v>-2.2997462640237831E-2</c:v>
                </c:pt>
                <c:pt idx="37">
                  <c:v>-2.5887031809497918E-2</c:v>
                </c:pt>
                <c:pt idx="38">
                  <c:v>-2.6083484747092767E-2</c:v>
                </c:pt>
                <c:pt idx="39">
                  <c:v>-2.3510460065372385E-2</c:v>
                </c:pt>
                <c:pt idx="40">
                  <c:v>-1.8043314776581054E-2</c:v>
                </c:pt>
                <c:pt idx="41">
                  <c:v>-9.4643999455319427E-3</c:v>
                </c:pt>
                <c:pt idx="42">
                  <c:v>2.0929919890361193E-3</c:v>
                </c:pt>
                <c:pt idx="43">
                  <c:v>1.5451885744280136E-2</c:v>
                </c:pt>
                <c:pt idx="44">
                  <c:v>2.8314254596733646E-2</c:v>
                </c:pt>
                <c:pt idx="45">
                  <c:v>3.7835270575772073E-2</c:v>
                </c:pt>
                <c:pt idx="46">
                  <c:v>4.165811163016675E-2</c:v>
                </c:pt>
                <c:pt idx="47">
                  <c:v>3.9430166639102371E-2</c:v>
                </c:pt>
                <c:pt idx="48">
                  <c:v>3.3005327471521184E-2</c:v>
                </c:pt>
                <c:pt idx="49">
                  <c:v>2.5108405149188995E-2</c:v>
                </c:pt>
                <c:pt idx="50">
                  <c:v>1.8240722455268088E-2</c:v>
                </c:pt>
                <c:pt idx="51">
                  <c:v>1.3937893203178509E-2</c:v>
                </c:pt>
                <c:pt idx="52">
                  <c:v>1.2499777179152738E-2</c:v>
                </c:pt>
                <c:pt idx="53">
                  <c:v>1.3293254610383887E-2</c:v>
                </c:pt>
                <c:pt idx="54">
                  <c:v>1.5425225221345151E-2</c:v>
                </c:pt>
                <c:pt idx="55">
                  <c:v>1.831451192870448E-2</c:v>
                </c:pt>
                <c:pt idx="56">
                  <c:v>2.1416467287991292E-2</c:v>
                </c:pt>
                <c:pt idx="57">
                  <c:v>2.2940579900851792E-2</c:v>
                </c:pt>
                <c:pt idx="58">
                  <c:v>2.3511609636422719E-2</c:v>
                </c:pt>
                <c:pt idx="59">
                  <c:v>2.3326961898782306E-2</c:v>
                </c:pt>
                <c:pt idx="60">
                  <c:v>2.2604776215641182E-2</c:v>
                </c:pt>
                <c:pt idx="61">
                  <c:v>2.1562822921955358E-2</c:v>
                </c:pt>
                <c:pt idx="62">
                  <c:v>2.0396318462677952E-2</c:v>
                </c:pt>
                <c:pt idx="63">
                  <c:v>1.9257839021820301E-2</c:v>
                </c:pt>
                <c:pt idx="64">
                  <c:v>1.8242232803269968E-2</c:v>
                </c:pt>
                <c:pt idx="65">
                  <c:v>1.7381686095984842E-2</c:v>
                </c:pt>
                <c:pt idx="66">
                  <c:v>1.6654597486143497E-2</c:v>
                </c:pt>
                <c:pt idx="67">
                  <c:v>1.6005628713853352E-2</c:v>
                </c:pt>
                <c:pt idx="68">
                  <c:v>1.5370408070449858E-2</c:v>
                </c:pt>
                <c:pt idx="69">
                  <c:v>1.4696638523224725E-2</c:v>
                </c:pt>
                <c:pt idx="70">
                  <c:v>1.3957021541855127E-2</c:v>
                </c:pt>
                <c:pt idx="71">
                  <c:v>1.3153043161642692E-2</c:v>
                </c:pt>
                <c:pt idx="72">
                  <c:v>1.2312811544408785E-2</c:v>
                </c:pt>
                <c:pt idx="73">
                  <c:v>1.1488270860342339E-2</c:v>
                </c:pt>
                <c:pt idx="74">
                  <c:v>1.0754925677071727E-2</c:v>
                </c:pt>
                <c:pt idx="75">
                  <c:v>1.0214754089056628E-2</c:v>
                </c:pt>
                <c:pt idx="76">
                  <c:v>0.01</c:v>
                </c:pt>
                <c:pt idx="77">
                  <c:v>0.01</c:v>
                </c:pt>
                <c:pt idx="78">
                  <c:v>0.01</c:v>
                </c:pt>
                <c:pt idx="79">
                  <c:v>0.01</c:v>
                </c:pt>
              </c:numCache>
            </c:numRef>
          </c:val>
        </c:ser>
        <c:bandFmts>
          <c:bandFmt>
            <c:idx val="0"/>
            <c:spPr>
              <a:solidFill>
                <a:srgbClr val="7030A0"/>
              </a:solidFill>
              <a:ln/>
              <a:effectLst/>
              <a:sp3d/>
            </c:spPr>
          </c:bandFmt>
          <c:bandFmt>
            <c:idx val="1"/>
            <c:spPr>
              <a:solidFill>
                <a:srgbClr val="002060"/>
              </a:solidFill>
              <a:ln/>
              <a:effectLst/>
              <a:sp3d/>
            </c:spPr>
          </c:bandFmt>
          <c:bandFmt>
            <c:idx val="2"/>
            <c:spPr>
              <a:solidFill>
                <a:srgbClr val="0070C0"/>
              </a:solidFill>
              <a:ln/>
              <a:effectLst/>
              <a:sp3d/>
            </c:spPr>
          </c:bandFmt>
          <c:bandFmt>
            <c:idx val="3"/>
            <c:spPr>
              <a:solidFill>
                <a:srgbClr val="00B0F0"/>
              </a:solidFill>
              <a:ln/>
              <a:effectLst/>
              <a:sp3d/>
            </c:spPr>
          </c:bandFmt>
          <c:bandFmt>
            <c:idx val="4"/>
            <c:spPr>
              <a:solidFill>
                <a:srgbClr val="66FFFF"/>
              </a:solidFill>
              <a:ln/>
              <a:effectLst/>
              <a:sp3d/>
            </c:spPr>
          </c:bandFmt>
          <c:bandFmt>
            <c:idx val="5"/>
            <c:spPr>
              <a:solidFill>
                <a:srgbClr val="00B050"/>
              </a:solidFill>
              <a:ln/>
              <a:effectLst/>
              <a:sp3d/>
            </c:spPr>
          </c:bandFmt>
          <c:bandFmt>
            <c:idx val="6"/>
            <c:spPr>
              <a:solidFill>
                <a:srgbClr val="92D050"/>
              </a:solidFill>
              <a:ln/>
              <a:effectLst/>
              <a:sp3d/>
            </c:spPr>
          </c:bandFmt>
          <c:bandFmt>
            <c:idx val="7"/>
            <c:spPr>
              <a:solidFill>
                <a:srgbClr val="FFFF00"/>
              </a:solidFill>
              <a:ln/>
              <a:effectLst/>
              <a:sp3d/>
            </c:spPr>
          </c:bandFmt>
          <c:bandFmt>
            <c:idx val="8"/>
            <c:spPr>
              <a:solidFill>
                <a:srgbClr val="FFC000"/>
              </a:solidFill>
              <a:ln/>
              <a:effectLst/>
              <a:sp3d/>
            </c:spPr>
          </c:bandFmt>
          <c:bandFmt>
            <c:idx val="9"/>
            <c:spPr>
              <a:solidFill>
                <a:srgbClr val="FF0000"/>
              </a:solidFill>
              <a:ln/>
              <a:effectLst/>
              <a:sp3d/>
            </c:spPr>
          </c:bandFmt>
          <c:bandFmt>
            <c:idx val="10"/>
            <c:spPr>
              <a:solidFill>
                <a:schemeClr val="accent5">
                  <a:lumMod val="60000"/>
                </a:schemeClr>
              </a:solidFill>
              <a:ln/>
              <a:effectLst/>
              <a:sp3d/>
            </c:spPr>
          </c:bandFmt>
          <c:bandFmt>
            <c:idx val="11"/>
            <c:spPr>
              <a:solidFill>
                <a:schemeClr val="accent6">
                  <a:lumMod val="60000"/>
                </a:schemeClr>
              </a:solidFill>
              <a:ln/>
              <a:effectLst/>
              <a:sp3d/>
            </c:spPr>
          </c:bandFmt>
          <c:bandFmt>
            <c:idx val="12"/>
            <c:spPr>
              <a:solidFill>
                <a:schemeClr val="accent1">
                  <a:lumMod val="80000"/>
                  <a:lumOff val="20000"/>
                </a:schemeClr>
              </a:solidFill>
              <a:ln/>
              <a:effectLst/>
              <a:sp3d/>
            </c:spPr>
          </c:bandFmt>
          <c:bandFmt>
            <c:idx val="13"/>
            <c:spPr>
              <a:solidFill>
                <a:schemeClr val="accent2">
                  <a:lumMod val="80000"/>
                  <a:lumOff val="20000"/>
                </a:schemeClr>
              </a:solidFill>
              <a:ln/>
              <a:effectLst/>
              <a:sp3d/>
            </c:spPr>
          </c:bandFmt>
          <c:bandFmt>
            <c:idx val="14"/>
            <c:spPr>
              <a:solidFill>
                <a:schemeClr val="accent3">
                  <a:lumMod val="80000"/>
                  <a:lumOff val="20000"/>
                </a:schemeClr>
              </a:solidFill>
              <a:ln/>
              <a:effectLst/>
              <a:sp3d/>
            </c:spPr>
          </c:bandFmt>
        </c:bandFmts>
        <c:axId val="243573616"/>
        <c:axId val="297859304"/>
        <c:axId val="306101184"/>
        <c:extLst/>
      </c:surfaceChart>
      <c:catAx>
        <c:axId val="243573616"/>
        <c:scaling>
          <c:orientation val="minMax"/>
        </c:scaling>
        <c:delete val="0"/>
        <c:axPos val="b"/>
        <c:numFmt formatCode="General" sourceLinked="1"/>
        <c:majorTickMark val="out"/>
        <c:minorTickMark val="none"/>
        <c:tickLblPos val="high"/>
        <c:spPr>
          <a:noFill/>
          <a:ln w="9525" cap="flat" cmpd="sng" algn="ctr">
            <a:solidFill>
              <a:srgbClr val="000000"/>
            </a:solidFill>
            <a:round/>
          </a:ln>
          <a:effectLst/>
        </c:spPr>
        <c:txPr>
          <a:bodyPr rot="-60000000" spcFirstLastPara="1" vertOverflow="ellipsis" vert="horz" wrap="square" anchor="b" anchorCtr="1"/>
          <a:lstStyle/>
          <a:p>
            <a:pPr>
              <a:defRPr sz="2400" b="0" i="0" u="none" strike="noStrike" kern="1200" baseline="0">
                <a:solidFill>
                  <a:sysClr val="windowText" lastClr="000000"/>
                </a:solidFill>
                <a:latin typeface="+mn-lt"/>
                <a:ea typeface="+mn-ea"/>
                <a:cs typeface="+mn-cs"/>
              </a:defRPr>
            </a:pPr>
            <a:endParaRPr lang="en-US"/>
          </a:p>
        </c:txPr>
        <c:crossAx val="297859304"/>
        <c:crosses val="autoZero"/>
        <c:auto val="1"/>
        <c:lblAlgn val="ctr"/>
        <c:lblOffset val="100"/>
        <c:tickLblSkip val="10"/>
        <c:tickMarkSkip val="5"/>
        <c:noMultiLvlLbl val="0"/>
      </c:catAx>
      <c:valAx>
        <c:axId val="297859304"/>
        <c:scaling>
          <c:orientation val="minMax"/>
          <c:max val="3.500000000000001E-2"/>
          <c:min val="-1.5000000000000003E-2"/>
        </c:scaling>
        <c:delete val="0"/>
        <c:axPos val="r"/>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3573616"/>
        <c:crosses val="max"/>
        <c:crossBetween val="midCat"/>
        <c:majorUnit val="5.000000000000001E-3"/>
      </c:valAx>
      <c:serAx>
        <c:axId val="306101184"/>
        <c:scaling>
          <c:orientation val="maxMin"/>
        </c:scaling>
        <c:delete val="0"/>
        <c:axPos val="b"/>
        <c:majorTickMark val="out"/>
        <c:minorTickMark val="none"/>
        <c:tickLblPos val="high"/>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en-US"/>
          </a:p>
        </c:txPr>
        <c:crossAx val="297859304"/>
        <c:crosses val="autoZero"/>
        <c:tickLblSkip val="5"/>
        <c:tickMarkSkip val="5"/>
      </c:serAx>
      <c:spPr>
        <a:noFill/>
        <a:ln>
          <a:noFill/>
        </a:ln>
        <a:effectLst/>
      </c:spPr>
    </c:plotArea>
    <c:legend>
      <c:legendPos val="r"/>
      <c:legendEntry>
        <c:idx val="0"/>
        <c:txPr>
          <a:bodyPr rot="0" spcFirstLastPara="1" vertOverflow="ellipsis" vert="horz" wrap="square" anchor="ctr" anchorCtr="1"/>
          <a:lstStyle/>
          <a:p>
            <a:pPr rtl="0">
              <a:defRPr sz="1300" b="0" i="0" u="none" strike="noStrike" kern="1200" baseline="0">
                <a:solidFill>
                  <a:sysClr val="windowText" lastClr="000000"/>
                </a:solidFill>
                <a:latin typeface="+mn-lt"/>
                <a:ea typeface="+mn-ea"/>
                <a:cs typeface="+mn-cs"/>
              </a:defRPr>
            </a:pPr>
            <a:endParaRPr lang="en-US"/>
          </a:p>
        </c:txPr>
      </c:legendEntry>
      <c:legendEntry>
        <c:idx val="1"/>
        <c:txPr>
          <a:bodyPr rot="0" spcFirstLastPara="1" vertOverflow="ellipsis" vert="horz" wrap="square" anchor="ctr" anchorCtr="1"/>
          <a:lstStyle/>
          <a:p>
            <a:pPr rtl="0">
              <a:defRPr sz="1300" b="0" i="0" u="none" strike="noStrike" kern="1200" baseline="0">
                <a:solidFill>
                  <a:sysClr val="windowText" lastClr="000000"/>
                </a:solidFill>
                <a:latin typeface="+mn-lt"/>
                <a:ea typeface="+mn-ea"/>
                <a:cs typeface="+mn-cs"/>
              </a:defRPr>
            </a:pPr>
            <a:endParaRPr lang="en-US"/>
          </a:p>
        </c:txPr>
      </c:legendEntry>
      <c:legendEntry>
        <c:idx val="2"/>
        <c:txPr>
          <a:bodyPr rot="0" spcFirstLastPara="1" vertOverflow="ellipsis" vert="horz" wrap="square" anchor="ctr" anchorCtr="1"/>
          <a:lstStyle/>
          <a:p>
            <a:pPr rtl="0">
              <a:defRPr sz="1300" b="0" i="0" u="none" strike="noStrike" kern="1200" baseline="0">
                <a:solidFill>
                  <a:sysClr val="windowText" lastClr="000000"/>
                </a:solidFill>
                <a:latin typeface="+mn-lt"/>
                <a:ea typeface="+mn-ea"/>
                <a:cs typeface="+mn-cs"/>
              </a:defRPr>
            </a:pPr>
            <a:endParaRPr lang="en-US"/>
          </a:p>
        </c:txPr>
      </c:legendEntry>
      <c:legendEntry>
        <c:idx val="3"/>
        <c:txPr>
          <a:bodyPr rot="0" spcFirstLastPara="1" vertOverflow="ellipsis" vert="horz" wrap="square" anchor="ctr" anchorCtr="1"/>
          <a:lstStyle/>
          <a:p>
            <a:pPr rtl="0">
              <a:defRPr sz="1300" b="0" i="0" u="none" strike="noStrike" kern="1200" baseline="0">
                <a:solidFill>
                  <a:sysClr val="windowText" lastClr="000000"/>
                </a:solidFill>
                <a:latin typeface="+mn-lt"/>
                <a:ea typeface="+mn-ea"/>
                <a:cs typeface="+mn-cs"/>
              </a:defRPr>
            </a:pPr>
            <a:endParaRPr lang="en-US"/>
          </a:p>
        </c:txPr>
      </c:legendEntry>
      <c:legendEntry>
        <c:idx val="4"/>
        <c:txPr>
          <a:bodyPr rot="0" spcFirstLastPara="1" vertOverflow="ellipsis" vert="horz" wrap="square" anchor="ctr" anchorCtr="1"/>
          <a:lstStyle/>
          <a:p>
            <a:pPr rtl="0">
              <a:defRPr sz="1300" b="0" i="0" u="none" strike="noStrike" kern="1200" baseline="0">
                <a:solidFill>
                  <a:sysClr val="windowText" lastClr="000000"/>
                </a:solidFill>
                <a:latin typeface="+mn-lt"/>
                <a:ea typeface="+mn-ea"/>
                <a:cs typeface="+mn-cs"/>
              </a:defRPr>
            </a:pPr>
            <a:endParaRPr lang="en-US"/>
          </a:p>
        </c:txPr>
      </c:legendEntry>
      <c:legendEntry>
        <c:idx val="5"/>
        <c:txPr>
          <a:bodyPr rot="0" spcFirstLastPara="1" vertOverflow="ellipsis" vert="horz" wrap="square" anchor="ctr" anchorCtr="1"/>
          <a:lstStyle/>
          <a:p>
            <a:pPr rtl="0">
              <a:defRPr sz="1300" b="0" i="0" u="none" strike="noStrike" kern="1200" baseline="0">
                <a:solidFill>
                  <a:sysClr val="windowText" lastClr="000000"/>
                </a:solidFill>
                <a:latin typeface="+mn-lt"/>
                <a:ea typeface="+mn-ea"/>
                <a:cs typeface="+mn-cs"/>
              </a:defRPr>
            </a:pPr>
            <a:endParaRPr lang="en-US"/>
          </a:p>
        </c:txPr>
      </c:legendEntry>
      <c:legendEntry>
        <c:idx val="6"/>
        <c:txPr>
          <a:bodyPr rot="0" spcFirstLastPara="1" vertOverflow="ellipsis" vert="horz" wrap="square" anchor="ctr" anchorCtr="1"/>
          <a:lstStyle/>
          <a:p>
            <a:pPr rtl="0">
              <a:defRPr sz="1300" b="0" i="0" u="none" strike="noStrike" kern="1200" baseline="0">
                <a:solidFill>
                  <a:sysClr val="windowText" lastClr="000000"/>
                </a:solidFill>
                <a:latin typeface="+mn-lt"/>
                <a:ea typeface="+mn-ea"/>
                <a:cs typeface="+mn-cs"/>
              </a:defRPr>
            </a:pPr>
            <a:endParaRPr lang="en-US"/>
          </a:p>
        </c:txPr>
      </c:legendEntry>
      <c:legendEntry>
        <c:idx val="7"/>
        <c:txPr>
          <a:bodyPr rot="0" spcFirstLastPara="1" vertOverflow="ellipsis" vert="horz" wrap="square" anchor="ctr" anchorCtr="1"/>
          <a:lstStyle/>
          <a:p>
            <a:pPr rtl="0">
              <a:defRPr sz="1300" b="0" i="0" u="none" strike="noStrike" kern="1200" baseline="0">
                <a:solidFill>
                  <a:sysClr val="windowText" lastClr="000000"/>
                </a:solidFill>
                <a:latin typeface="+mn-lt"/>
                <a:ea typeface="+mn-ea"/>
                <a:cs typeface="+mn-cs"/>
              </a:defRPr>
            </a:pPr>
            <a:endParaRPr lang="en-US"/>
          </a:p>
        </c:txPr>
      </c:legendEntry>
      <c:legendEntry>
        <c:idx val="8"/>
        <c:txPr>
          <a:bodyPr rot="0" spcFirstLastPara="1" vertOverflow="ellipsis" vert="horz" wrap="square" anchor="ctr" anchorCtr="1"/>
          <a:lstStyle/>
          <a:p>
            <a:pPr rtl="0">
              <a:defRPr sz="1300" b="0" i="0" u="none" strike="noStrike" kern="1200" baseline="0">
                <a:solidFill>
                  <a:sysClr val="windowText" lastClr="000000"/>
                </a:solidFill>
                <a:latin typeface="+mn-lt"/>
                <a:ea typeface="+mn-ea"/>
                <a:cs typeface="+mn-cs"/>
              </a:defRPr>
            </a:pPr>
            <a:endParaRPr lang="en-US"/>
          </a:p>
        </c:txPr>
      </c:legendEntry>
      <c:legendEntry>
        <c:idx val="9"/>
        <c:txPr>
          <a:bodyPr rot="0" spcFirstLastPara="1" vertOverflow="ellipsis" vert="horz" wrap="square" anchor="ctr" anchorCtr="1"/>
          <a:lstStyle/>
          <a:p>
            <a:pPr rtl="0">
              <a:defRPr sz="1300" b="0" i="0" u="none" strike="noStrike" kern="1200" baseline="0">
                <a:solidFill>
                  <a:sysClr val="windowText" lastClr="000000"/>
                </a:solidFill>
                <a:latin typeface="+mn-lt"/>
                <a:ea typeface="+mn-ea"/>
                <a:cs typeface="+mn-cs"/>
              </a:defRPr>
            </a:pPr>
            <a:endParaRPr lang="en-US"/>
          </a:p>
        </c:txPr>
      </c:legendEntry>
      <c:layout>
        <c:manualLayout>
          <c:xMode val="edge"/>
          <c:yMode val="edge"/>
          <c:x val="0.86549355143445827"/>
          <c:y val="0.12041074156775179"/>
          <c:w val="0.10009197668512852"/>
          <c:h val="0.83481313902926313"/>
        </c:manualLayout>
      </c:layout>
      <c:overlay val="0"/>
      <c:spPr>
        <a:noFill/>
        <a:ln>
          <a:noFill/>
        </a:ln>
        <a:effectLst/>
      </c:spPr>
      <c:txPr>
        <a:bodyPr rot="0" spcFirstLastPara="1" vertOverflow="ellipsis" vert="horz" wrap="square" anchor="ctr" anchorCtr="1"/>
        <a:lstStyle/>
        <a:p>
          <a:pPr rtl="0">
            <a:defRPr sz="1300" b="0" i="0" u="none" strike="noStrike" kern="1200" baseline="0">
              <a:solidFill>
                <a:sysClr val="windowText" lastClr="000000"/>
              </a:solidFill>
              <a:latin typeface="+mn-lt"/>
              <a:ea typeface="+mn-ea"/>
              <a:cs typeface="+mn-cs"/>
            </a:defRPr>
          </a:pPr>
          <a:endParaRPr lang="en-US"/>
        </a:p>
      </c:txPr>
    </c:legend>
    <c:plotVisOnly val="1"/>
    <c:dispBlanksAs val="zero"/>
    <c:showDLblsOverMax val="0"/>
  </c:chart>
  <c:spPr>
    <a:solidFill>
      <a:schemeClr val="bg1"/>
    </a:solidFill>
    <a:ln w="9525" cap="flat" cmpd="sng" algn="ctr">
      <a:noFill/>
      <a:round/>
    </a:ln>
    <a:effectLst/>
  </c:spPr>
  <c:txPr>
    <a:bodyPr/>
    <a:lstStyle/>
    <a:p>
      <a:pPr>
        <a:defRPr/>
      </a:pPr>
      <a:endParaRPr lang="en-US"/>
    </a:p>
  </c:txPr>
  <c:externalData r:id="rId2">
    <c:autoUpdate val="0"/>
  </c:externalData>
  <c:userShapes r:id="rId3"/>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90"/>
      <c:rotY val="0"/>
      <c:depthPercent val="100"/>
      <c:rAngAx val="0"/>
      <c:perspective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15267359141015E-2"/>
          <c:y val="9.0216194769363142E-2"/>
          <c:w val="0.89124468064402917"/>
          <c:h val="0.80970627711846455"/>
        </c:manualLayout>
      </c:layout>
      <c:surfaceChart>
        <c:wireframe val="0"/>
        <c:ser>
          <c:idx val="80"/>
          <c:order val="0"/>
          <c:tx>
            <c:strRef>
              <c:f>GRAPH!$B$1</c:f>
              <c:strCache>
                <c:ptCount val="1"/>
                <c:pt idx="0">
                  <c:v>100</c:v>
                </c:pt>
              </c:strCache>
            </c:strRef>
          </c:tx>
          <c:spPr>
            <a:solidFill>
              <a:schemeClr val="accent3">
                <a:lumMod val="60000"/>
                <a:lumOff val="40000"/>
              </a:schemeClr>
            </a:solidFill>
            <a:ln/>
            <a:effectLst/>
            <a:sp3d/>
          </c:spPr>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GRAPH!$B$2:$B$81</c:f>
              <c:numCache>
                <c:formatCode>General</c:formatCode>
                <c:ptCount val="80"/>
                <c:pt idx="0">
                  <c:v>-1.1869986038818114E-2</c:v>
                </c:pt>
                <c:pt idx="1">
                  <c:v>-1.0341490102801276E-2</c:v>
                </c:pt>
                <c:pt idx="2">
                  <c:v>-8.8152017642003089E-3</c:v>
                </c:pt>
                <c:pt idx="3">
                  <c:v>-7.2890650599289342E-3</c:v>
                </c:pt>
                <c:pt idx="4">
                  <c:v>-5.7601339257281059E-3</c:v>
                </c:pt>
                <c:pt idx="5">
                  <c:v>-4.2250531098440569E-3</c:v>
                </c:pt>
                <c:pt idx="6">
                  <c:v>-2.6824606615880597E-3</c:v>
                </c:pt>
                <c:pt idx="7">
                  <c:v>-1.1334619368682519E-3</c:v>
                </c:pt>
                <c:pt idx="8">
                  <c:v>4.1760038336860483E-4</c:v>
                </c:pt>
                <c:pt idx="9">
                  <c:v>1.9630965532947964E-3</c:v>
                </c:pt>
                <c:pt idx="10">
                  <c:v>3.4919908190252646E-3</c:v>
                </c:pt>
                <c:pt idx="11">
                  <c:v>4.988807702040271E-3</c:v>
                </c:pt>
                <c:pt idx="12">
                  <c:v>6.4328267106701087E-3</c:v>
                </c:pt>
                <c:pt idx="13">
                  <c:v>7.7974911092746346E-3</c:v>
                </c:pt>
                <c:pt idx="14">
                  <c:v>9.052500731917712E-3</c:v>
                </c:pt>
                <c:pt idx="15">
                  <c:v>1.0167184927329626E-2</c:v>
                </c:pt>
                <c:pt idx="16">
                  <c:v>1.1111784712066058E-2</c:v>
                </c:pt>
                <c:pt idx="17">
                  <c:v>1.1859654960658078E-2</c:v>
                </c:pt>
                <c:pt idx="18">
                  <c:v>1.2390087633625674E-2</c:v>
                </c:pt>
                <c:pt idx="19">
                  <c:v>1.2689230191082507E-2</c:v>
                </c:pt>
                <c:pt idx="20">
                  <c:v>1.2753921663353068E-2</c:v>
                </c:pt>
                <c:pt idx="21">
                  <c:v>1.2592092762283846E-2</c:v>
                </c:pt>
                <c:pt idx="22">
                  <c:v>1.2219221583491785E-2</c:v>
                </c:pt>
                <c:pt idx="23">
                  <c:v>1.1656363190870267E-2</c:v>
                </c:pt>
                <c:pt idx="24">
                  <c:v>1.0929318028040175E-2</c:v>
                </c:pt>
                <c:pt idx="25">
                  <c:v>1.0069891062093078E-2</c:v>
                </c:pt>
                <c:pt idx="26">
                  <c:v>9.1133635724404694E-3</c:v>
                </c:pt>
                <c:pt idx="27">
                  <c:v>8.0926358380232211E-3</c:v>
                </c:pt>
                <c:pt idx="28">
                  <c:v>7.0388640848861039E-3</c:v>
                </c:pt>
                <c:pt idx="29">
                  <c:v>5.9784153066104462E-3</c:v>
                </c:pt>
                <c:pt idx="30">
                  <c:v>4.9398871388642018E-3</c:v>
                </c:pt>
                <c:pt idx="31">
                  <c:v>3.9472007089491057E-3</c:v>
                </c:pt>
                <c:pt idx="32">
                  <c:v>3.0246866098425917E-3</c:v>
                </c:pt>
                <c:pt idx="33">
                  <c:v>2.1962662756417339E-3</c:v>
                </c:pt>
                <c:pt idx="34">
                  <c:v>1.4700525348501081E-3</c:v>
                </c:pt>
                <c:pt idx="35">
                  <c:v>8.3593340711099473E-4</c:v>
                </c:pt>
                <c:pt idx="36">
                  <c:v>2.6287369274730077E-4</c:v>
                </c:pt>
                <c:pt idx="37">
                  <c:v>-2.9472925413903672E-4</c:v>
                </c:pt>
                <c:pt idx="38">
                  <c:v>-8.9271533635976175E-4</c:v>
                </c:pt>
                <c:pt idx="39">
                  <c:v>-1.5748924651631246E-3</c:v>
                </c:pt>
                <c:pt idx="40">
                  <c:v>-2.3556796505551092E-3</c:v>
                </c:pt>
                <c:pt idx="41">
                  <c:v>-3.2130033891227816E-3</c:v>
                </c:pt>
                <c:pt idx="42">
                  <c:v>-4.0907542504229344E-3</c:v>
                </c:pt>
                <c:pt idx="43">
                  <c:v>-4.909470399781346E-3</c:v>
                </c:pt>
                <c:pt idx="44">
                  <c:v>-5.5883960642078012E-3</c:v>
                </c:pt>
                <c:pt idx="45">
                  <c:v>-6.048293624660972E-3</c:v>
                </c:pt>
                <c:pt idx="46">
                  <c:v>-6.2191657659970701E-3</c:v>
                </c:pt>
                <c:pt idx="47">
                  <c:v>-6.0461183634519799E-3</c:v>
                </c:pt>
                <c:pt idx="48">
                  <c:v>-5.4970847027697722E-3</c:v>
                </c:pt>
                <c:pt idx="49">
                  <c:v>-4.5674388366778729E-3</c:v>
                </c:pt>
                <c:pt idx="50">
                  <c:v>-3.285028039616833E-3</c:v>
                </c:pt>
                <c:pt idx="51">
                  <c:v>-1.6998199514006163E-3</c:v>
                </c:pt>
                <c:pt idx="52">
                  <c:v>1.2890030712991996E-4</c:v>
                </c:pt>
                <c:pt idx="53">
                  <c:v>2.1374981198219178E-3</c:v>
                </c:pt>
                <c:pt idx="54">
                  <c:v>4.2690663430494102E-3</c:v>
                </c:pt>
                <c:pt idx="55">
                  <c:v>6.48339118355995E-3</c:v>
                </c:pt>
                <c:pt idx="56">
                  <c:v>8.7452309427280273E-3</c:v>
                </c:pt>
                <c:pt idx="57">
                  <c:v>1.0934878021643193E-2</c:v>
                </c:pt>
                <c:pt idx="58">
                  <c:v>1.2754628479385662E-2</c:v>
                </c:pt>
                <c:pt idx="59">
                  <c:v>1.4149569770179626E-2</c:v>
                </c:pt>
                <c:pt idx="60">
                  <c:v>1.5098336254152063E-2</c:v>
                </c:pt>
                <c:pt idx="61">
                  <c:v>1.5608485546330124E-2</c:v>
                </c:pt>
                <c:pt idx="62">
                  <c:v>1.5711189141365246E-2</c:v>
                </c:pt>
                <c:pt idx="63">
                  <c:v>1.5455374429942832E-2</c:v>
                </c:pt>
                <c:pt idx="64">
                  <c:v>1.4901692072611966E-2</c:v>
                </c:pt>
                <c:pt idx="65">
                  <c:v>1.4116928027229548E-2</c:v>
                </c:pt>
                <c:pt idx="66">
                  <c:v>1.3169582811473509E-2</c:v>
                </c:pt>
                <c:pt idx="67">
                  <c:v>1.2126638247651981E-2</c:v>
                </c:pt>
                <c:pt idx="68">
                  <c:v>1.1051091919898847E-2</c:v>
                </c:pt>
                <c:pt idx="69">
                  <c:v>9.9998025913141022E-3</c:v>
                </c:pt>
                <c:pt idx="70">
                  <c:v>9.0214931507335405E-3</c:v>
                </c:pt>
                <c:pt idx="71">
                  <c:v>8.1555721860430211E-3</c:v>
                </c:pt>
                <c:pt idx="72">
                  <c:v>7.4324840787025415E-3</c:v>
                </c:pt>
                <c:pt idx="73">
                  <c:v>6.8753851699649513E-3</c:v>
                </c:pt>
                <c:pt idx="74">
                  <c:v>6.5025722207073212E-3</c:v>
                </c:pt>
                <c:pt idx="75">
                  <c:v>6.3302222653706499E-3</c:v>
                </c:pt>
                <c:pt idx="76">
                  <c:v>6.3750000000000005E-3</c:v>
                </c:pt>
                <c:pt idx="77">
                  <c:v>6.3750000000000005E-3</c:v>
                </c:pt>
                <c:pt idx="78">
                  <c:v>6.3750000000000005E-3</c:v>
                </c:pt>
                <c:pt idx="79">
                  <c:v>6.3750000000000005E-3</c:v>
                </c:pt>
              </c:numCache>
            </c:numRef>
          </c:val>
        </c:ser>
        <c:ser>
          <c:idx val="0"/>
          <c:order val="1"/>
          <c:tx>
            <c:strRef>
              <c:f>GRAPH!$C$1</c:f>
              <c:strCache>
                <c:ptCount val="1"/>
                <c:pt idx="0">
                  <c:v>99</c:v>
                </c:pt>
              </c:strCache>
            </c:strRef>
          </c:tx>
          <c:spPr>
            <a:solidFill>
              <a:schemeClr val="accent1"/>
            </a:solidFill>
            <a:ln/>
            <a:effectLst/>
            <a:sp3d/>
          </c:spPr>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GRAPH!$C$2:$C$81</c:f>
              <c:numCache>
                <c:formatCode>General</c:formatCode>
                <c:ptCount val="80"/>
                <c:pt idx="0">
                  <c:v>-1.2661318441405989E-2</c:v>
                </c:pt>
                <c:pt idx="1">
                  <c:v>-1.1030922776321362E-2</c:v>
                </c:pt>
                <c:pt idx="2">
                  <c:v>-9.4028818818136621E-3</c:v>
                </c:pt>
                <c:pt idx="3">
                  <c:v>-7.7750027305908635E-3</c:v>
                </c:pt>
                <c:pt idx="4">
                  <c:v>-6.1441428541099798E-3</c:v>
                </c:pt>
                <c:pt idx="5">
                  <c:v>-4.5067233171669939E-3</c:v>
                </c:pt>
                <c:pt idx="6">
                  <c:v>-2.861291372360597E-3</c:v>
                </c:pt>
                <c:pt idx="7">
                  <c:v>-1.2090260659928021E-3</c:v>
                </c:pt>
                <c:pt idx="8">
                  <c:v>4.4544040892651181E-4</c:v>
                </c:pt>
                <c:pt idx="9">
                  <c:v>2.093969656847783E-3</c:v>
                </c:pt>
                <c:pt idx="10">
                  <c:v>3.7247902069602822E-3</c:v>
                </c:pt>
                <c:pt idx="11">
                  <c:v>5.3213948821762887E-3</c:v>
                </c:pt>
                <c:pt idx="12">
                  <c:v>6.8616818247147823E-3</c:v>
                </c:pt>
                <c:pt idx="13">
                  <c:v>8.3173238498929439E-3</c:v>
                </c:pt>
                <c:pt idx="14">
                  <c:v>9.6560007807122254E-3</c:v>
                </c:pt>
                <c:pt idx="15">
                  <c:v>1.0844997255818268E-2</c:v>
                </c:pt>
                <c:pt idx="16">
                  <c:v>1.1852570359537129E-2</c:v>
                </c:pt>
                <c:pt idx="17">
                  <c:v>1.2650298624701951E-2</c:v>
                </c:pt>
                <c:pt idx="18">
                  <c:v>1.3216093475867385E-2</c:v>
                </c:pt>
                <c:pt idx="19">
                  <c:v>1.3535178870488006E-2</c:v>
                </c:pt>
                <c:pt idx="20">
                  <c:v>1.3604183107576606E-2</c:v>
                </c:pt>
                <c:pt idx="21">
                  <c:v>1.3431565613102769E-2</c:v>
                </c:pt>
                <c:pt idx="22">
                  <c:v>1.3033836355724571E-2</c:v>
                </c:pt>
                <c:pt idx="23">
                  <c:v>1.2433454070261618E-2</c:v>
                </c:pt>
                <c:pt idx="24">
                  <c:v>1.1657939229909519E-2</c:v>
                </c:pt>
                <c:pt idx="25">
                  <c:v>1.0741217132899283E-2</c:v>
                </c:pt>
                <c:pt idx="26">
                  <c:v>9.7209211439365003E-3</c:v>
                </c:pt>
                <c:pt idx="27">
                  <c:v>8.6321448938914361E-3</c:v>
                </c:pt>
                <c:pt idx="28">
                  <c:v>7.5081216905451779E-3</c:v>
                </c:pt>
                <c:pt idx="29">
                  <c:v>6.3769763270511426E-3</c:v>
                </c:pt>
                <c:pt idx="30">
                  <c:v>5.2692129481218151E-3</c:v>
                </c:pt>
                <c:pt idx="31">
                  <c:v>4.2103474228790457E-3</c:v>
                </c:pt>
                <c:pt idx="32">
                  <c:v>3.2263323838320978E-3</c:v>
                </c:pt>
                <c:pt idx="33">
                  <c:v>2.3426840273511828E-3</c:v>
                </c:pt>
                <c:pt idx="34">
                  <c:v>1.5680560371734487E-3</c:v>
                </c:pt>
                <c:pt idx="35">
                  <c:v>8.9166230091839436E-4</c:v>
                </c:pt>
                <c:pt idx="36">
                  <c:v>2.803986055971208E-4</c:v>
                </c:pt>
                <c:pt idx="37">
                  <c:v>-3.1437787108163918E-4</c:v>
                </c:pt>
                <c:pt idx="38">
                  <c:v>-9.5222969211707922E-4</c:v>
                </c:pt>
                <c:pt idx="39">
                  <c:v>-1.6798852961739997E-3</c:v>
                </c:pt>
                <c:pt idx="40">
                  <c:v>-2.5127249605921163E-3</c:v>
                </c:pt>
                <c:pt idx="41">
                  <c:v>-3.4272036150643005E-3</c:v>
                </c:pt>
                <c:pt idx="42">
                  <c:v>-4.3634712004511304E-3</c:v>
                </c:pt>
                <c:pt idx="43">
                  <c:v>-5.2367684264334356E-3</c:v>
                </c:pt>
                <c:pt idx="44">
                  <c:v>-5.9609558018216546E-3</c:v>
                </c:pt>
                <c:pt idx="45">
                  <c:v>-6.4515131996383699E-3</c:v>
                </c:pt>
                <c:pt idx="46">
                  <c:v>-6.633776817063541E-3</c:v>
                </c:pt>
                <c:pt idx="47">
                  <c:v>-6.4491929210154456E-3</c:v>
                </c:pt>
                <c:pt idx="48">
                  <c:v>-5.8635570162877569E-3</c:v>
                </c:pt>
                <c:pt idx="49">
                  <c:v>-4.8719347591230644E-3</c:v>
                </c:pt>
                <c:pt idx="50">
                  <c:v>-3.5040299089246219E-3</c:v>
                </c:pt>
                <c:pt idx="51">
                  <c:v>-1.8131412814939908E-3</c:v>
                </c:pt>
                <c:pt idx="52">
                  <c:v>1.374936609385813E-4</c:v>
                </c:pt>
                <c:pt idx="53">
                  <c:v>2.2799979944767125E-3</c:v>
                </c:pt>
                <c:pt idx="54">
                  <c:v>4.5536707659193706E-3</c:v>
                </c:pt>
                <c:pt idx="55">
                  <c:v>6.915617262463947E-3</c:v>
                </c:pt>
                <c:pt idx="56">
                  <c:v>9.328246338909895E-3</c:v>
                </c:pt>
                <c:pt idx="57">
                  <c:v>1.1663869889752741E-2</c:v>
                </c:pt>
                <c:pt idx="58">
                  <c:v>1.360493704467804E-2</c:v>
                </c:pt>
                <c:pt idx="59">
                  <c:v>1.5092874421524936E-2</c:v>
                </c:pt>
                <c:pt idx="60">
                  <c:v>1.6104892004428866E-2</c:v>
                </c:pt>
                <c:pt idx="61">
                  <c:v>1.6649051249418796E-2</c:v>
                </c:pt>
                <c:pt idx="62">
                  <c:v>1.6758601750789595E-2</c:v>
                </c:pt>
                <c:pt idx="63">
                  <c:v>1.6485732725272352E-2</c:v>
                </c:pt>
                <c:pt idx="64">
                  <c:v>1.5895138210786097E-2</c:v>
                </c:pt>
                <c:pt idx="65">
                  <c:v>1.5058056562378182E-2</c:v>
                </c:pt>
                <c:pt idx="66">
                  <c:v>1.4047554998905077E-2</c:v>
                </c:pt>
                <c:pt idx="67">
                  <c:v>1.2935080797495446E-2</c:v>
                </c:pt>
                <c:pt idx="68">
                  <c:v>1.1787831381225435E-2</c:v>
                </c:pt>
                <c:pt idx="69">
                  <c:v>1.0666456097401708E-2</c:v>
                </c:pt>
                <c:pt idx="70">
                  <c:v>9.6229260274491111E-3</c:v>
                </c:pt>
                <c:pt idx="71">
                  <c:v>8.699276998445889E-3</c:v>
                </c:pt>
                <c:pt idx="72">
                  <c:v>7.9279830172827113E-3</c:v>
                </c:pt>
                <c:pt idx="73">
                  <c:v>7.3337441812959484E-3</c:v>
                </c:pt>
                <c:pt idx="74">
                  <c:v>6.9360770354211423E-3</c:v>
                </c:pt>
                <c:pt idx="75">
                  <c:v>6.7522370830620264E-3</c:v>
                </c:pt>
                <c:pt idx="76">
                  <c:v>6.8000000000000005E-3</c:v>
                </c:pt>
                <c:pt idx="77">
                  <c:v>6.8000000000000005E-3</c:v>
                </c:pt>
                <c:pt idx="78">
                  <c:v>6.8000000000000005E-3</c:v>
                </c:pt>
                <c:pt idx="79">
                  <c:v>6.8000000000000005E-3</c:v>
                </c:pt>
              </c:numCache>
            </c:numRef>
          </c:val>
        </c:ser>
        <c:ser>
          <c:idx val="1"/>
          <c:order val="2"/>
          <c:tx>
            <c:strRef>
              <c:f>GRAPH!$D$1</c:f>
              <c:strCache>
                <c:ptCount val="1"/>
                <c:pt idx="0">
                  <c:v>98</c:v>
                </c:pt>
              </c:strCache>
            </c:strRef>
          </c:tx>
          <c:spPr>
            <a:solidFill>
              <a:schemeClr val="accent2"/>
            </a:solidFill>
            <a:ln/>
            <a:effectLst/>
            <a:sp3d/>
          </c:spPr>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GRAPH!$D$2:$D$81</c:f>
              <c:numCache>
                <c:formatCode>General</c:formatCode>
                <c:ptCount val="80"/>
                <c:pt idx="0">
                  <c:v>-1.3452650843993863E-2</c:v>
                </c:pt>
                <c:pt idx="1">
                  <c:v>-1.1720355449841447E-2</c:v>
                </c:pt>
                <c:pt idx="2">
                  <c:v>-9.9905619994270171E-3</c:v>
                </c:pt>
                <c:pt idx="3">
                  <c:v>-8.2609404012527927E-3</c:v>
                </c:pt>
                <c:pt idx="4">
                  <c:v>-6.5281517824918537E-3</c:v>
                </c:pt>
                <c:pt idx="5">
                  <c:v>-4.7883935244899308E-3</c:v>
                </c:pt>
                <c:pt idx="6">
                  <c:v>-3.0401220831331342E-3</c:v>
                </c:pt>
                <c:pt idx="7">
                  <c:v>-1.2845901951173521E-3</c:v>
                </c:pt>
                <c:pt idx="8">
                  <c:v>4.7328043448441879E-4</c:v>
                </c:pt>
                <c:pt idx="9">
                  <c:v>2.2248427604007691E-3</c:v>
                </c:pt>
                <c:pt idx="10">
                  <c:v>3.9575895948952998E-3</c:v>
                </c:pt>
                <c:pt idx="11">
                  <c:v>5.6539820623123073E-3</c:v>
                </c:pt>
                <c:pt idx="12">
                  <c:v>7.2905369387594567E-3</c:v>
                </c:pt>
                <c:pt idx="13">
                  <c:v>8.8371565905112533E-3</c:v>
                </c:pt>
                <c:pt idx="14">
                  <c:v>1.0259500829506741E-2</c:v>
                </c:pt>
                <c:pt idx="15">
                  <c:v>1.1522809584306909E-2</c:v>
                </c:pt>
                <c:pt idx="16">
                  <c:v>1.25933560070082E-2</c:v>
                </c:pt>
                <c:pt idx="17">
                  <c:v>1.3440942288745822E-2</c:v>
                </c:pt>
                <c:pt idx="18">
                  <c:v>1.4042099318109097E-2</c:v>
                </c:pt>
                <c:pt idx="19">
                  <c:v>1.4381127549893508E-2</c:v>
                </c:pt>
                <c:pt idx="20">
                  <c:v>1.4454444551800144E-2</c:v>
                </c:pt>
                <c:pt idx="21">
                  <c:v>1.4271038463921693E-2</c:v>
                </c:pt>
                <c:pt idx="22">
                  <c:v>1.3848451127957356E-2</c:v>
                </c:pt>
                <c:pt idx="23">
                  <c:v>1.3210544949652969E-2</c:v>
                </c:pt>
                <c:pt idx="24">
                  <c:v>1.2386560431778864E-2</c:v>
                </c:pt>
                <c:pt idx="25">
                  <c:v>1.1412543203705489E-2</c:v>
                </c:pt>
                <c:pt idx="26">
                  <c:v>1.0328478715432531E-2</c:v>
                </c:pt>
                <c:pt idx="27">
                  <c:v>9.1716539497596512E-3</c:v>
                </c:pt>
                <c:pt idx="28">
                  <c:v>7.9773792962042518E-3</c:v>
                </c:pt>
                <c:pt idx="29">
                  <c:v>6.775537347491839E-3</c:v>
                </c:pt>
                <c:pt idx="30">
                  <c:v>5.5985387573794284E-3</c:v>
                </c:pt>
                <c:pt idx="31">
                  <c:v>4.4734941368089866E-3</c:v>
                </c:pt>
                <c:pt idx="32">
                  <c:v>3.4279781578216038E-3</c:v>
                </c:pt>
                <c:pt idx="33">
                  <c:v>2.4891017790606316E-3</c:v>
                </c:pt>
                <c:pt idx="34">
                  <c:v>1.6660595394967892E-3</c:v>
                </c:pt>
                <c:pt idx="35">
                  <c:v>9.4739119472579398E-4</c:v>
                </c:pt>
                <c:pt idx="36">
                  <c:v>2.9792351844694088E-4</c:v>
                </c:pt>
                <c:pt idx="37">
                  <c:v>-3.3402648802424164E-4</c:v>
                </c:pt>
                <c:pt idx="38">
                  <c:v>-1.0117440478743967E-3</c:v>
                </c:pt>
                <c:pt idx="39">
                  <c:v>-1.7848781271848746E-3</c:v>
                </c:pt>
                <c:pt idx="40">
                  <c:v>-2.6697702706291238E-3</c:v>
                </c:pt>
                <c:pt idx="41">
                  <c:v>-3.6414038410058193E-3</c:v>
                </c:pt>
                <c:pt idx="42">
                  <c:v>-4.6361881504793255E-3</c:v>
                </c:pt>
                <c:pt idx="43">
                  <c:v>-5.5640664530855252E-3</c:v>
                </c:pt>
                <c:pt idx="44">
                  <c:v>-6.333515539435508E-3</c:v>
                </c:pt>
                <c:pt idx="45">
                  <c:v>-6.8547327746157679E-3</c:v>
                </c:pt>
                <c:pt idx="46">
                  <c:v>-7.0483878681300129E-3</c:v>
                </c:pt>
                <c:pt idx="47">
                  <c:v>-6.8522674785789104E-3</c:v>
                </c:pt>
                <c:pt idx="48">
                  <c:v>-6.2300293298057415E-3</c:v>
                </c:pt>
                <c:pt idx="49">
                  <c:v>-5.1764306815682559E-3</c:v>
                </c:pt>
                <c:pt idx="50">
                  <c:v>-3.7230317782324107E-3</c:v>
                </c:pt>
                <c:pt idx="51">
                  <c:v>-1.926462611587365E-3</c:v>
                </c:pt>
                <c:pt idx="52">
                  <c:v>1.4608701474724261E-4</c:v>
                </c:pt>
                <c:pt idx="53">
                  <c:v>2.4224978691315068E-3</c:v>
                </c:pt>
                <c:pt idx="54">
                  <c:v>4.8382751887893318E-3</c:v>
                </c:pt>
                <c:pt idx="55">
                  <c:v>7.3478433413679432E-3</c:v>
                </c:pt>
                <c:pt idx="56">
                  <c:v>9.9112617350917646E-3</c:v>
                </c:pt>
                <c:pt idx="57">
                  <c:v>1.2392861757862287E-2</c:v>
                </c:pt>
                <c:pt idx="58">
                  <c:v>1.4455245609970416E-2</c:v>
                </c:pt>
                <c:pt idx="59">
                  <c:v>1.6036179072870242E-2</c:v>
                </c:pt>
                <c:pt idx="60">
                  <c:v>1.7111447754705671E-2</c:v>
                </c:pt>
                <c:pt idx="61">
                  <c:v>1.7689616952507474E-2</c:v>
                </c:pt>
                <c:pt idx="62">
                  <c:v>1.7806014360213944E-2</c:v>
                </c:pt>
                <c:pt idx="63">
                  <c:v>1.7516091020601875E-2</c:v>
                </c:pt>
                <c:pt idx="64">
                  <c:v>1.6888584348960227E-2</c:v>
                </c:pt>
                <c:pt idx="65">
                  <c:v>1.5999185097526819E-2</c:v>
                </c:pt>
                <c:pt idx="66">
                  <c:v>1.4925527186336643E-2</c:v>
                </c:pt>
                <c:pt idx="67">
                  <c:v>1.3743523347338912E-2</c:v>
                </c:pt>
                <c:pt idx="68">
                  <c:v>1.2524570842552025E-2</c:v>
                </c:pt>
                <c:pt idx="69">
                  <c:v>1.1333109603489315E-2</c:v>
                </c:pt>
                <c:pt idx="70">
                  <c:v>1.022435890416468E-2</c:v>
                </c:pt>
                <c:pt idx="71">
                  <c:v>9.242981810848757E-3</c:v>
                </c:pt>
                <c:pt idx="72">
                  <c:v>8.4234819558628802E-3</c:v>
                </c:pt>
                <c:pt idx="73">
                  <c:v>7.7921031926269447E-3</c:v>
                </c:pt>
                <c:pt idx="74">
                  <c:v>7.3695818501349642E-3</c:v>
                </c:pt>
                <c:pt idx="75">
                  <c:v>7.1742519007534028E-3</c:v>
                </c:pt>
                <c:pt idx="76">
                  <c:v>7.2250000000000005E-3</c:v>
                </c:pt>
                <c:pt idx="77">
                  <c:v>7.2250000000000005E-3</c:v>
                </c:pt>
                <c:pt idx="78">
                  <c:v>7.2250000000000005E-3</c:v>
                </c:pt>
                <c:pt idx="79">
                  <c:v>7.2250000000000005E-3</c:v>
                </c:pt>
              </c:numCache>
            </c:numRef>
          </c:val>
        </c:ser>
        <c:ser>
          <c:idx val="2"/>
          <c:order val="3"/>
          <c:tx>
            <c:strRef>
              <c:f>GRAPH!$E$1</c:f>
              <c:strCache>
                <c:ptCount val="1"/>
                <c:pt idx="0">
                  <c:v>97</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GRAPH!$E$2:$E$81</c:f>
              <c:numCache>
                <c:formatCode>General</c:formatCode>
                <c:ptCount val="80"/>
                <c:pt idx="0">
                  <c:v>-1.4243983246581738E-2</c:v>
                </c:pt>
                <c:pt idx="1">
                  <c:v>-1.2409788123361531E-2</c:v>
                </c:pt>
                <c:pt idx="2">
                  <c:v>-1.057824211704037E-2</c:v>
                </c:pt>
                <c:pt idx="3">
                  <c:v>-8.7468780719147203E-3</c:v>
                </c:pt>
                <c:pt idx="4">
                  <c:v>-6.9121607108737267E-3</c:v>
                </c:pt>
                <c:pt idx="5">
                  <c:v>-5.0700637318128686E-3</c:v>
                </c:pt>
                <c:pt idx="6">
                  <c:v>-3.2189527939056719E-3</c:v>
                </c:pt>
                <c:pt idx="7">
                  <c:v>-1.3601543242419023E-3</c:v>
                </c:pt>
                <c:pt idx="8">
                  <c:v>5.0112046004232582E-4</c:v>
                </c:pt>
                <c:pt idx="9">
                  <c:v>2.3557158639537557E-3</c:v>
                </c:pt>
                <c:pt idx="10">
                  <c:v>4.1903889828303178E-3</c:v>
                </c:pt>
                <c:pt idx="11">
                  <c:v>5.986569242448325E-3</c:v>
                </c:pt>
                <c:pt idx="12">
                  <c:v>7.7193920528041303E-3</c:v>
                </c:pt>
                <c:pt idx="13">
                  <c:v>9.3569893311295609E-3</c:v>
                </c:pt>
                <c:pt idx="14">
                  <c:v>1.0863000878301254E-2</c:v>
                </c:pt>
                <c:pt idx="15">
                  <c:v>1.2200621912795551E-2</c:v>
                </c:pt>
                <c:pt idx="16">
                  <c:v>1.333414165447927E-2</c:v>
                </c:pt>
                <c:pt idx="17">
                  <c:v>1.4231585952789694E-2</c:v>
                </c:pt>
                <c:pt idx="18">
                  <c:v>1.4868105160350809E-2</c:v>
                </c:pt>
                <c:pt idx="19">
                  <c:v>1.5227076229299008E-2</c:v>
                </c:pt>
                <c:pt idx="20">
                  <c:v>1.5304705996023682E-2</c:v>
                </c:pt>
                <c:pt idx="21">
                  <c:v>1.5110511314740616E-2</c:v>
                </c:pt>
                <c:pt idx="22">
                  <c:v>1.4663065900190142E-2</c:v>
                </c:pt>
                <c:pt idx="23">
                  <c:v>1.3987635829044321E-2</c:v>
                </c:pt>
                <c:pt idx="24">
                  <c:v>1.311518163364821E-2</c:v>
                </c:pt>
                <c:pt idx="25">
                  <c:v>1.2083869274511693E-2</c:v>
                </c:pt>
                <c:pt idx="26">
                  <c:v>1.0936036286928564E-2</c:v>
                </c:pt>
                <c:pt idx="27">
                  <c:v>9.7111630056278646E-3</c:v>
                </c:pt>
                <c:pt idx="28">
                  <c:v>8.446636901863324E-3</c:v>
                </c:pt>
                <c:pt idx="29">
                  <c:v>7.1740983679325354E-3</c:v>
                </c:pt>
                <c:pt idx="30">
                  <c:v>5.9278645666370425E-3</c:v>
                </c:pt>
                <c:pt idx="31">
                  <c:v>4.7366408507389266E-3</c:v>
                </c:pt>
                <c:pt idx="32">
                  <c:v>3.6296239318111103E-3</c:v>
                </c:pt>
                <c:pt idx="33">
                  <c:v>2.6355195307700809E-3</c:v>
                </c:pt>
                <c:pt idx="34">
                  <c:v>1.7640630418201298E-3</c:v>
                </c:pt>
                <c:pt idx="35">
                  <c:v>1.0031200885331937E-3</c:v>
                </c:pt>
                <c:pt idx="36">
                  <c:v>3.1544843129676091E-4</c:v>
                </c:pt>
                <c:pt idx="37">
                  <c:v>-3.5367510496684405E-4</c:v>
                </c:pt>
                <c:pt idx="38">
                  <c:v>-1.0712584036317141E-3</c:v>
                </c:pt>
                <c:pt idx="39">
                  <c:v>-1.8898709581957496E-3</c:v>
                </c:pt>
                <c:pt idx="40">
                  <c:v>-2.8268155806661309E-3</c:v>
                </c:pt>
                <c:pt idx="41">
                  <c:v>-3.8556040669473378E-3</c:v>
                </c:pt>
                <c:pt idx="42">
                  <c:v>-4.9089051005075214E-3</c:v>
                </c:pt>
                <c:pt idx="43">
                  <c:v>-5.8913644797376156E-3</c:v>
                </c:pt>
                <c:pt idx="44">
                  <c:v>-6.7060752770493615E-3</c:v>
                </c:pt>
                <c:pt idx="45">
                  <c:v>-7.2579523495931667E-3</c:v>
                </c:pt>
                <c:pt idx="46">
                  <c:v>-7.4629989191964839E-3</c:v>
                </c:pt>
                <c:pt idx="47">
                  <c:v>-7.2553420361423761E-3</c:v>
                </c:pt>
                <c:pt idx="48">
                  <c:v>-6.596501643323727E-3</c:v>
                </c:pt>
                <c:pt idx="49">
                  <c:v>-5.4809266040134474E-3</c:v>
                </c:pt>
                <c:pt idx="50">
                  <c:v>-3.9420336475401996E-3</c:v>
                </c:pt>
                <c:pt idx="51">
                  <c:v>-2.0397839416807393E-3</c:v>
                </c:pt>
                <c:pt idx="52">
                  <c:v>1.5468036855590395E-4</c:v>
                </c:pt>
                <c:pt idx="53">
                  <c:v>2.5649977437863015E-3</c:v>
                </c:pt>
                <c:pt idx="54">
                  <c:v>5.1228796116592921E-3</c:v>
                </c:pt>
                <c:pt idx="55">
                  <c:v>7.7800694202719402E-3</c:v>
                </c:pt>
                <c:pt idx="56">
                  <c:v>1.0494277131273632E-2</c:v>
                </c:pt>
                <c:pt idx="57">
                  <c:v>1.3121853625971833E-2</c:v>
                </c:pt>
                <c:pt idx="58">
                  <c:v>1.5305554175262795E-2</c:v>
                </c:pt>
                <c:pt idx="59">
                  <c:v>1.6979483724215552E-2</c:v>
                </c:pt>
                <c:pt idx="60">
                  <c:v>1.8118003504982477E-2</c:v>
                </c:pt>
                <c:pt idx="61">
                  <c:v>1.8730182655596148E-2</c:v>
                </c:pt>
                <c:pt idx="62">
                  <c:v>1.8853426969638293E-2</c:v>
                </c:pt>
                <c:pt idx="63">
                  <c:v>1.8546449315931399E-2</c:v>
                </c:pt>
                <c:pt idx="64">
                  <c:v>1.7882030487134361E-2</c:v>
                </c:pt>
                <c:pt idx="65">
                  <c:v>1.6940313632675456E-2</c:v>
                </c:pt>
                <c:pt idx="66">
                  <c:v>1.5803499373768209E-2</c:v>
                </c:pt>
                <c:pt idx="67">
                  <c:v>1.4551965897182377E-2</c:v>
                </c:pt>
                <c:pt idx="68">
                  <c:v>1.3261310303878615E-2</c:v>
                </c:pt>
                <c:pt idx="69">
                  <c:v>1.1999763109576922E-2</c:v>
                </c:pt>
                <c:pt idx="70">
                  <c:v>1.0825791780880249E-2</c:v>
                </c:pt>
                <c:pt idx="71">
                  <c:v>9.786686623251625E-3</c:v>
                </c:pt>
                <c:pt idx="72">
                  <c:v>8.9189808944430491E-3</c:v>
                </c:pt>
                <c:pt idx="73">
                  <c:v>8.2504622039579409E-3</c:v>
                </c:pt>
                <c:pt idx="74">
                  <c:v>7.8030866648487853E-3</c:v>
                </c:pt>
                <c:pt idx="75">
                  <c:v>7.5962667184447802E-3</c:v>
                </c:pt>
                <c:pt idx="76">
                  <c:v>7.6500000000000005E-3</c:v>
                </c:pt>
                <c:pt idx="77">
                  <c:v>7.6500000000000005E-3</c:v>
                </c:pt>
                <c:pt idx="78">
                  <c:v>7.6500000000000005E-3</c:v>
                </c:pt>
                <c:pt idx="79">
                  <c:v>7.6500000000000005E-3</c:v>
                </c:pt>
              </c:numCache>
            </c:numRef>
          </c:val>
        </c:ser>
        <c:ser>
          <c:idx val="3"/>
          <c:order val="4"/>
          <c:tx>
            <c:strRef>
              <c:f>GRAPH!$F$1</c:f>
              <c:strCache>
                <c:ptCount val="1"/>
                <c:pt idx="0">
                  <c:v>96</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GRAPH!$F$2:$F$81</c:f>
              <c:numCache>
                <c:formatCode>General</c:formatCode>
                <c:ptCount val="80"/>
                <c:pt idx="0">
                  <c:v>-1.5035315649169611E-2</c:v>
                </c:pt>
                <c:pt idx="1">
                  <c:v>-1.3099220796881616E-2</c:v>
                </c:pt>
                <c:pt idx="2">
                  <c:v>-1.1165922234653725E-2</c:v>
                </c:pt>
                <c:pt idx="3">
                  <c:v>-9.2328157425766496E-3</c:v>
                </c:pt>
                <c:pt idx="4">
                  <c:v>-7.2961696392556006E-3</c:v>
                </c:pt>
                <c:pt idx="5">
                  <c:v>-5.3517339391358056E-3</c:v>
                </c:pt>
                <c:pt idx="6">
                  <c:v>-3.3977835046782091E-3</c:v>
                </c:pt>
                <c:pt idx="7">
                  <c:v>-1.4357184533664523E-3</c:v>
                </c:pt>
                <c:pt idx="8">
                  <c:v>5.2896048560023274E-4</c:v>
                </c:pt>
                <c:pt idx="9">
                  <c:v>2.4865889675067419E-3</c:v>
                </c:pt>
                <c:pt idx="10">
                  <c:v>4.4231883707653349E-3</c:v>
                </c:pt>
                <c:pt idx="11">
                  <c:v>6.3191564225843436E-3</c:v>
                </c:pt>
                <c:pt idx="12">
                  <c:v>8.1482471668488047E-3</c:v>
                </c:pt>
                <c:pt idx="13">
                  <c:v>9.8768220717478702E-3</c:v>
                </c:pt>
                <c:pt idx="14">
                  <c:v>1.1466500927095769E-2</c:v>
                </c:pt>
                <c:pt idx="15">
                  <c:v>1.2878434241284192E-2</c:v>
                </c:pt>
                <c:pt idx="16">
                  <c:v>1.4074927301950341E-2</c:v>
                </c:pt>
                <c:pt idx="17">
                  <c:v>1.5022229616833565E-2</c:v>
                </c:pt>
                <c:pt idx="18">
                  <c:v>1.569411100259252E-2</c:v>
                </c:pt>
                <c:pt idx="19">
                  <c:v>1.6073024908704509E-2</c:v>
                </c:pt>
                <c:pt idx="20">
                  <c:v>1.615496744024722E-2</c:v>
                </c:pt>
                <c:pt idx="21">
                  <c:v>1.5949984165559539E-2</c:v>
                </c:pt>
                <c:pt idx="22">
                  <c:v>1.5477680672422927E-2</c:v>
                </c:pt>
                <c:pt idx="23">
                  <c:v>1.4764726708435672E-2</c:v>
                </c:pt>
                <c:pt idx="24">
                  <c:v>1.3843802835517555E-2</c:v>
                </c:pt>
                <c:pt idx="25">
                  <c:v>1.27551953453179E-2</c:v>
                </c:pt>
                <c:pt idx="26">
                  <c:v>1.1543593858424595E-2</c:v>
                </c:pt>
                <c:pt idx="27">
                  <c:v>1.025067206149608E-2</c:v>
                </c:pt>
                <c:pt idx="28">
                  <c:v>8.915894507522398E-3</c:v>
                </c:pt>
                <c:pt idx="29">
                  <c:v>7.5726593883732318E-3</c:v>
                </c:pt>
                <c:pt idx="30">
                  <c:v>6.2571903758946558E-3</c:v>
                </c:pt>
                <c:pt idx="31">
                  <c:v>4.9997875646688675E-3</c:v>
                </c:pt>
                <c:pt idx="32">
                  <c:v>3.8312697058006163E-3</c:v>
                </c:pt>
                <c:pt idx="33">
                  <c:v>2.7819372824795297E-3</c:v>
                </c:pt>
                <c:pt idx="34">
                  <c:v>1.8620665441434702E-3</c:v>
                </c:pt>
                <c:pt idx="35">
                  <c:v>1.0588489823405932E-3</c:v>
                </c:pt>
                <c:pt idx="36">
                  <c:v>3.32973344146581E-4</c:v>
                </c:pt>
                <c:pt idx="37">
                  <c:v>-3.733237219094465E-4</c:v>
                </c:pt>
                <c:pt idx="38">
                  <c:v>-1.1307727593890316E-3</c:v>
                </c:pt>
                <c:pt idx="39">
                  <c:v>-1.9948637892066245E-3</c:v>
                </c:pt>
                <c:pt idx="40">
                  <c:v>-2.9838608907031385E-3</c:v>
                </c:pt>
                <c:pt idx="41">
                  <c:v>-4.069804292888857E-3</c:v>
                </c:pt>
                <c:pt idx="42">
                  <c:v>-5.1816220505357165E-3</c:v>
                </c:pt>
                <c:pt idx="43">
                  <c:v>-6.2186625063897051E-3</c:v>
                </c:pt>
                <c:pt idx="44">
                  <c:v>-7.0786350146632149E-3</c:v>
                </c:pt>
                <c:pt idx="45">
                  <c:v>-7.6611719245705647E-3</c:v>
                </c:pt>
                <c:pt idx="46">
                  <c:v>-7.8776099702629557E-3</c:v>
                </c:pt>
                <c:pt idx="47">
                  <c:v>-7.6584165937058409E-3</c:v>
                </c:pt>
                <c:pt idx="48">
                  <c:v>-6.9629739568417117E-3</c:v>
                </c:pt>
                <c:pt idx="49">
                  <c:v>-5.785422526458639E-3</c:v>
                </c:pt>
                <c:pt idx="50">
                  <c:v>-4.1610355168479884E-3</c:v>
                </c:pt>
                <c:pt idx="51">
                  <c:v>-2.1531052717741138E-3</c:v>
                </c:pt>
                <c:pt idx="52">
                  <c:v>1.6327372236456527E-4</c:v>
                </c:pt>
                <c:pt idx="53">
                  <c:v>2.7074976184410958E-3</c:v>
                </c:pt>
                <c:pt idx="54">
                  <c:v>5.4074840345292533E-3</c:v>
                </c:pt>
                <c:pt idx="55">
                  <c:v>8.2122954991759364E-3</c:v>
                </c:pt>
                <c:pt idx="56">
                  <c:v>1.1077292527455502E-2</c:v>
                </c:pt>
                <c:pt idx="57">
                  <c:v>1.3850845494081379E-2</c:v>
                </c:pt>
                <c:pt idx="58">
                  <c:v>1.6155862740555173E-2</c:v>
                </c:pt>
                <c:pt idx="59">
                  <c:v>1.7922788375560859E-2</c:v>
                </c:pt>
                <c:pt idx="60">
                  <c:v>1.9124559255259278E-2</c:v>
                </c:pt>
                <c:pt idx="61">
                  <c:v>1.9770748358684823E-2</c:v>
                </c:pt>
                <c:pt idx="62">
                  <c:v>1.9900839579062645E-2</c:v>
                </c:pt>
                <c:pt idx="63">
                  <c:v>1.9576807611260919E-2</c:v>
                </c:pt>
                <c:pt idx="64">
                  <c:v>1.8875476625308491E-2</c:v>
                </c:pt>
                <c:pt idx="65">
                  <c:v>1.7881442167824092E-2</c:v>
                </c:pt>
                <c:pt idx="66">
                  <c:v>1.6681471561199777E-2</c:v>
                </c:pt>
                <c:pt idx="67">
                  <c:v>1.5360408447025842E-2</c:v>
                </c:pt>
                <c:pt idx="68">
                  <c:v>1.3998049765205205E-2</c:v>
                </c:pt>
                <c:pt idx="69">
                  <c:v>1.2666416615664528E-2</c:v>
                </c:pt>
                <c:pt idx="70">
                  <c:v>1.142722465759582E-2</c:v>
                </c:pt>
                <c:pt idx="71">
                  <c:v>1.0330391435654493E-2</c:v>
                </c:pt>
                <c:pt idx="72">
                  <c:v>9.4144798330232198E-3</c:v>
                </c:pt>
                <c:pt idx="73">
                  <c:v>8.708821215288938E-3</c:v>
                </c:pt>
                <c:pt idx="74">
                  <c:v>8.2365914795626063E-3</c:v>
                </c:pt>
                <c:pt idx="75">
                  <c:v>8.0182815361361567E-3</c:v>
                </c:pt>
                <c:pt idx="76">
                  <c:v>8.0750000000000006E-3</c:v>
                </c:pt>
                <c:pt idx="77">
                  <c:v>8.0750000000000006E-3</c:v>
                </c:pt>
                <c:pt idx="78">
                  <c:v>8.0750000000000006E-3</c:v>
                </c:pt>
                <c:pt idx="79">
                  <c:v>8.0750000000000006E-3</c:v>
                </c:pt>
              </c:numCache>
            </c:numRef>
          </c:val>
        </c:ser>
        <c:ser>
          <c:idx val="4"/>
          <c:order val="5"/>
          <c:tx>
            <c:strRef>
              <c:f>GRAPH!$G$1</c:f>
              <c:strCache>
                <c:ptCount val="1"/>
                <c:pt idx="0">
                  <c:v>95</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GRAPH!$G$2:$G$81</c:f>
              <c:numCache>
                <c:formatCode>General</c:formatCode>
                <c:ptCount val="80"/>
                <c:pt idx="0">
                  <c:v>-1.5826648051757486E-2</c:v>
                </c:pt>
                <c:pt idx="1">
                  <c:v>-1.3788653470401702E-2</c:v>
                </c:pt>
                <c:pt idx="2">
                  <c:v>-1.1753602352267079E-2</c:v>
                </c:pt>
                <c:pt idx="3">
                  <c:v>-9.7187534132385789E-3</c:v>
                </c:pt>
                <c:pt idx="4">
                  <c:v>-7.6801785676374745E-3</c:v>
                </c:pt>
                <c:pt idx="5">
                  <c:v>-5.6334041464587425E-3</c:v>
                </c:pt>
                <c:pt idx="6">
                  <c:v>-3.5766142154507463E-3</c:v>
                </c:pt>
                <c:pt idx="7">
                  <c:v>-1.5112825824910026E-3</c:v>
                </c:pt>
                <c:pt idx="8">
                  <c:v>5.5680051115813978E-4</c:v>
                </c:pt>
                <c:pt idx="9">
                  <c:v>2.6174620710597285E-3</c:v>
                </c:pt>
                <c:pt idx="10">
                  <c:v>4.6559877587003529E-3</c:v>
                </c:pt>
                <c:pt idx="11">
                  <c:v>6.6517436027203614E-3</c:v>
                </c:pt>
                <c:pt idx="12">
                  <c:v>8.5771022808934783E-3</c:v>
                </c:pt>
                <c:pt idx="13">
                  <c:v>1.0396654812366179E-2</c:v>
                </c:pt>
                <c:pt idx="14">
                  <c:v>1.2070000975890283E-2</c:v>
                </c:pt>
                <c:pt idx="15">
                  <c:v>1.3556246569772834E-2</c:v>
                </c:pt>
                <c:pt idx="16">
                  <c:v>1.4815712949421411E-2</c:v>
                </c:pt>
                <c:pt idx="17">
                  <c:v>1.5812873280877437E-2</c:v>
                </c:pt>
                <c:pt idx="18">
                  <c:v>1.6520116844834232E-2</c:v>
                </c:pt>
                <c:pt idx="19">
                  <c:v>1.6918973588110009E-2</c:v>
                </c:pt>
                <c:pt idx="20">
                  <c:v>1.7005228884470758E-2</c:v>
                </c:pt>
                <c:pt idx="21">
                  <c:v>1.6789457016378462E-2</c:v>
                </c:pt>
                <c:pt idx="22">
                  <c:v>1.6292295444655713E-2</c:v>
                </c:pt>
                <c:pt idx="23">
                  <c:v>1.5541817587827023E-2</c:v>
                </c:pt>
                <c:pt idx="24">
                  <c:v>1.45724240373869E-2</c:v>
                </c:pt>
                <c:pt idx="25">
                  <c:v>1.3426521416124104E-2</c:v>
                </c:pt>
                <c:pt idx="26">
                  <c:v>1.2151151429920626E-2</c:v>
                </c:pt>
                <c:pt idx="27">
                  <c:v>1.0790181117364295E-2</c:v>
                </c:pt>
                <c:pt idx="28">
                  <c:v>9.3851521131814719E-3</c:v>
                </c:pt>
                <c:pt idx="29">
                  <c:v>7.9712204088139282E-3</c:v>
                </c:pt>
                <c:pt idx="30">
                  <c:v>6.5865161851522691E-3</c:v>
                </c:pt>
                <c:pt idx="31">
                  <c:v>5.2629342785988076E-3</c:v>
                </c:pt>
                <c:pt idx="32">
                  <c:v>4.0329154797901223E-3</c:v>
                </c:pt>
                <c:pt idx="33">
                  <c:v>2.9283550341889786E-3</c:v>
                </c:pt>
                <c:pt idx="34">
                  <c:v>1.9600700464668108E-3</c:v>
                </c:pt>
                <c:pt idx="35">
                  <c:v>1.114577876147993E-3</c:v>
                </c:pt>
                <c:pt idx="36">
                  <c:v>3.5049825699640103E-4</c:v>
                </c:pt>
                <c:pt idx="37">
                  <c:v>-3.9297233885204896E-4</c:v>
                </c:pt>
                <c:pt idx="38">
                  <c:v>-1.190287115146349E-3</c:v>
                </c:pt>
                <c:pt idx="39">
                  <c:v>-2.0998566202174995E-3</c:v>
                </c:pt>
                <c:pt idx="40">
                  <c:v>-3.1409062007401456E-3</c:v>
                </c:pt>
                <c:pt idx="41">
                  <c:v>-4.2840045188303755E-3</c:v>
                </c:pt>
                <c:pt idx="42">
                  <c:v>-5.4543390005639125E-3</c:v>
                </c:pt>
                <c:pt idx="43">
                  <c:v>-6.5459605330417947E-3</c:v>
                </c:pt>
                <c:pt idx="44">
                  <c:v>-7.4511947522770683E-3</c:v>
                </c:pt>
                <c:pt idx="45">
                  <c:v>-8.0643914995479626E-3</c:v>
                </c:pt>
                <c:pt idx="46">
                  <c:v>-8.2922210213294267E-3</c:v>
                </c:pt>
                <c:pt idx="47">
                  <c:v>-8.0614911512693066E-3</c:v>
                </c:pt>
                <c:pt idx="48">
                  <c:v>-7.3294462703596963E-3</c:v>
                </c:pt>
                <c:pt idx="49">
                  <c:v>-6.0899184489038305E-3</c:v>
                </c:pt>
                <c:pt idx="50">
                  <c:v>-4.3800373861557773E-3</c:v>
                </c:pt>
                <c:pt idx="51">
                  <c:v>-2.2664266018674883E-3</c:v>
                </c:pt>
                <c:pt idx="52">
                  <c:v>1.7186707617322661E-4</c:v>
                </c:pt>
                <c:pt idx="53">
                  <c:v>2.8499974930958905E-3</c:v>
                </c:pt>
                <c:pt idx="54">
                  <c:v>5.6920884573992137E-3</c:v>
                </c:pt>
                <c:pt idx="55">
                  <c:v>8.6445215780799334E-3</c:v>
                </c:pt>
                <c:pt idx="56">
                  <c:v>1.166030792363737E-2</c:v>
                </c:pt>
                <c:pt idx="57">
                  <c:v>1.4579837362190925E-2</c:v>
                </c:pt>
                <c:pt idx="58">
                  <c:v>1.7006171305847549E-2</c:v>
                </c:pt>
                <c:pt idx="59">
                  <c:v>1.8866093026906169E-2</c:v>
                </c:pt>
                <c:pt idx="60">
                  <c:v>2.0131115005536084E-2</c:v>
                </c:pt>
                <c:pt idx="61">
                  <c:v>2.0811314061773497E-2</c:v>
                </c:pt>
                <c:pt idx="62">
                  <c:v>2.0948252188486994E-2</c:v>
                </c:pt>
                <c:pt idx="63">
                  <c:v>2.0607165906590442E-2</c:v>
                </c:pt>
                <c:pt idx="64">
                  <c:v>1.9868922763482622E-2</c:v>
                </c:pt>
                <c:pt idx="65">
                  <c:v>1.8822570702972729E-2</c:v>
                </c:pt>
                <c:pt idx="66">
                  <c:v>1.7559443748631345E-2</c:v>
                </c:pt>
                <c:pt idx="67">
                  <c:v>1.6168850996869308E-2</c:v>
                </c:pt>
                <c:pt idx="68">
                  <c:v>1.4734789226531795E-2</c:v>
                </c:pt>
                <c:pt idx="69">
                  <c:v>1.3333070121752135E-2</c:v>
                </c:pt>
                <c:pt idx="70">
                  <c:v>1.2028657534311388E-2</c:v>
                </c:pt>
                <c:pt idx="71">
                  <c:v>1.0874096248057361E-2</c:v>
                </c:pt>
                <c:pt idx="72">
                  <c:v>9.9099787716033887E-3</c:v>
                </c:pt>
                <c:pt idx="73">
                  <c:v>9.1671802266199351E-3</c:v>
                </c:pt>
                <c:pt idx="74">
                  <c:v>8.6700962942764283E-3</c:v>
                </c:pt>
                <c:pt idx="75">
                  <c:v>8.4402963538275332E-3</c:v>
                </c:pt>
                <c:pt idx="76">
                  <c:v>8.5000000000000006E-3</c:v>
                </c:pt>
                <c:pt idx="77">
                  <c:v>8.5000000000000006E-3</c:v>
                </c:pt>
                <c:pt idx="78">
                  <c:v>8.5000000000000006E-3</c:v>
                </c:pt>
                <c:pt idx="79">
                  <c:v>8.5000000000000006E-3</c:v>
                </c:pt>
              </c:numCache>
            </c:numRef>
          </c:val>
        </c:ser>
        <c:ser>
          <c:idx val="5"/>
          <c:order val="6"/>
          <c:tx>
            <c:strRef>
              <c:f>GRAPH!$H$1</c:f>
              <c:strCache>
                <c:ptCount val="1"/>
                <c:pt idx="0">
                  <c:v>94</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GRAPH!$H$2:$H$81</c:f>
              <c:numCache>
                <c:formatCode>General</c:formatCode>
                <c:ptCount val="80"/>
                <c:pt idx="0">
                  <c:v>-1.437018146986202E-2</c:v>
                </c:pt>
                <c:pt idx="1">
                  <c:v>-1.2661468566192546E-2</c:v>
                </c:pt>
                <c:pt idx="2">
                  <c:v>-1.0952521428841955E-2</c:v>
                </c:pt>
                <c:pt idx="3">
                  <c:v>-9.2358061557675786E-3</c:v>
                </c:pt>
                <c:pt idx="4">
                  <c:v>-7.499833518943122E-3</c:v>
                </c:pt>
                <c:pt idx="5">
                  <c:v>-5.7301047489353163E-3</c:v>
                </c:pt>
                <c:pt idx="6">
                  <c:v>-3.9140626978571014E-3</c:v>
                </c:pt>
                <c:pt idx="7">
                  <c:v>-2.0424175705586745E-3</c:v>
                </c:pt>
                <c:pt idx="8">
                  <c:v>-1.1114625982044934E-4</c:v>
                </c:pt>
                <c:pt idx="9">
                  <c:v>1.8776827718336442E-3</c:v>
                </c:pt>
                <c:pt idx="10">
                  <c:v>3.9147664465399856E-3</c:v>
                </c:pt>
                <c:pt idx="11">
                  <c:v>5.9805609975555063E-3</c:v>
                </c:pt>
                <c:pt idx="12">
                  <c:v>8.0429007211644254E-3</c:v>
                </c:pt>
                <c:pt idx="13">
                  <c:v>1.005539975708547E-2</c:v>
                </c:pt>
                <c:pt idx="14">
                  <c:v>1.1961497077903616E-2</c:v>
                </c:pt>
                <c:pt idx="15">
                  <c:v>1.3701662333256315E-2</c:v>
                </c:pt>
                <c:pt idx="16">
                  <c:v>1.5216907766944843E-2</c:v>
                </c:pt>
                <c:pt idx="17">
                  <c:v>1.6453998154763561E-2</c:v>
                </c:pt>
                <c:pt idx="18">
                  <c:v>1.7371452524197806E-2</c:v>
                </c:pt>
                <c:pt idx="19">
                  <c:v>1.794128937235262E-2</c:v>
                </c:pt>
                <c:pt idx="20">
                  <c:v>1.8155420642371189E-2</c:v>
                </c:pt>
                <c:pt idx="21">
                  <c:v>1.8025457418927027E-2</c:v>
                </c:pt>
                <c:pt idx="22">
                  <c:v>1.7575166246583063E-2</c:v>
                </c:pt>
                <c:pt idx="23">
                  <c:v>1.6836665999957923E-2</c:v>
                </c:pt>
                <c:pt idx="24">
                  <c:v>1.5848954482783117E-2</c:v>
                </c:pt>
                <c:pt idx="25">
                  <c:v>1.466079726839431E-2</c:v>
                </c:pt>
                <c:pt idx="26">
                  <c:v>1.3327250257971324E-2</c:v>
                </c:pt>
                <c:pt idx="27">
                  <c:v>1.1899622501082563E-2</c:v>
                </c:pt>
                <c:pt idx="28">
                  <c:v>1.0427116053187802E-2</c:v>
                </c:pt>
                <c:pt idx="29">
                  <c:v>8.9510474996814526E-3</c:v>
                </c:pt>
                <c:pt idx="30">
                  <c:v>7.5162368845763661E-3</c:v>
                </c:pt>
                <c:pt idx="31">
                  <c:v>6.1588201460327507E-3</c:v>
                </c:pt>
                <c:pt idx="32">
                  <c:v>4.9154202840034911E-3</c:v>
                </c:pt>
                <c:pt idx="33">
                  <c:v>3.8222517629562525E-3</c:v>
                </c:pt>
                <c:pt idx="34">
                  <c:v>2.8884303051008864E-3</c:v>
                </c:pt>
                <c:pt idx="35">
                  <c:v>2.0926463351316205E-3</c:v>
                </c:pt>
                <c:pt idx="36">
                  <c:v>1.3792309698107408E-3</c:v>
                </c:pt>
                <c:pt idx="37">
                  <c:v>6.6940856360186984E-4</c:v>
                </c:pt>
                <c:pt idx="38">
                  <c:v>-1.3156907943590035E-4</c:v>
                </c:pt>
                <c:pt idx="39">
                  <c:v>-1.0967830488770591E-3</c:v>
                </c:pt>
                <c:pt idx="40">
                  <c:v>-2.2485717657474424E-3</c:v>
                </c:pt>
                <c:pt idx="41">
                  <c:v>-3.548219118441942E-3</c:v>
                </c:pt>
                <c:pt idx="42">
                  <c:v>-4.9018336324226919E-3</c:v>
                </c:pt>
                <c:pt idx="43">
                  <c:v>-6.1793097928917184E-3</c:v>
                </c:pt>
                <c:pt idx="44">
                  <c:v>-7.2514247107806629E-3</c:v>
                </c:pt>
                <c:pt idx="45">
                  <c:v>-7.9936135291649446E-3</c:v>
                </c:pt>
                <c:pt idx="46">
                  <c:v>-8.2981129693278088E-3</c:v>
                </c:pt>
                <c:pt idx="47">
                  <c:v>-8.0823548686201896E-3</c:v>
                </c:pt>
                <c:pt idx="48">
                  <c:v>-7.3005935131402744E-3</c:v>
                </c:pt>
                <c:pt idx="49">
                  <c:v>-5.9513753773430267E-3</c:v>
                </c:pt>
                <c:pt idx="50">
                  <c:v>-4.0851398281329665E-3</c:v>
                </c:pt>
                <c:pt idx="51">
                  <c:v>-1.785723430077546E-3</c:v>
                </c:pt>
                <c:pt idx="52">
                  <c:v>8.5124695795724126E-4</c:v>
                </c:pt>
                <c:pt idx="53">
                  <c:v>3.7268949983345623E-3</c:v>
                </c:pt>
                <c:pt idx="54">
                  <c:v>6.7571698958279747E-3</c:v>
                </c:pt>
                <c:pt idx="55">
                  <c:v>9.8883006331765833E-3</c:v>
                </c:pt>
                <c:pt idx="56">
                  <c:v>1.3075062185628927E-2</c:v>
                </c:pt>
                <c:pt idx="57">
                  <c:v>1.6005547952809722E-2</c:v>
                </c:pt>
                <c:pt idx="58">
                  <c:v>1.8368283005003413E-2</c:v>
                </c:pt>
                <c:pt idx="59">
                  <c:v>2.0113760360795312E-2</c:v>
                </c:pt>
                <c:pt idx="60">
                  <c:v>2.1234958203350991E-2</c:v>
                </c:pt>
                <c:pt idx="61">
                  <c:v>2.1760375628204157E-2</c:v>
                </c:pt>
                <c:pt idx="62">
                  <c:v>2.1746167080950174E-2</c:v>
                </c:pt>
                <c:pt idx="63">
                  <c:v>2.1267829936682841E-2</c:v>
                </c:pt>
                <c:pt idx="64">
                  <c:v>2.0412284079636335E-2</c:v>
                </c:pt>
                <c:pt idx="65">
                  <c:v>1.9271419275878672E-2</c:v>
                </c:pt>
                <c:pt idx="66">
                  <c:v>1.7937273389417464E-2</c:v>
                </c:pt>
                <c:pt idx="67">
                  <c:v>1.6498322805538992E-2</c:v>
                </c:pt>
                <c:pt idx="68">
                  <c:v>1.5036208303318763E-2</c:v>
                </c:pt>
                <c:pt idx="69">
                  <c:v>1.3622537658925132E-2</c:v>
                </c:pt>
                <c:pt idx="70">
                  <c:v>1.2316619597325846E-2</c:v>
                </c:pt>
                <c:pt idx="71">
                  <c:v>1.1165263257702344E-2</c:v>
                </c:pt>
                <c:pt idx="72">
                  <c:v>1.0204510245329135E-2</c:v>
                </c:pt>
                <c:pt idx="73">
                  <c:v>9.4625460905858501E-3</c:v>
                </c:pt>
                <c:pt idx="74">
                  <c:v>8.9632120574560277E-3</c:v>
                </c:pt>
                <c:pt idx="75">
                  <c:v>8.7297474132054867E-3</c:v>
                </c:pt>
                <c:pt idx="76">
                  <c:v>8.6500000000000014E-3</c:v>
                </c:pt>
                <c:pt idx="77">
                  <c:v>8.6500000000000014E-3</c:v>
                </c:pt>
                <c:pt idx="78">
                  <c:v>8.6500000000000014E-3</c:v>
                </c:pt>
                <c:pt idx="79">
                  <c:v>8.6500000000000014E-3</c:v>
                </c:pt>
              </c:numCache>
            </c:numRef>
          </c:val>
        </c:ser>
        <c:ser>
          <c:idx val="6"/>
          <c:order val="7"/>
          <c:tx>
            <c:strRef>
              <c:f>GRAPH!$I$1</c:f>
              <c:strCache>
                <c:ptCount val="1"/>
                <c:pt idx="0">
                  <c:v>93</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GRAPH!$I$2:$I$81</c:f>
              <c:numCache>
                <c:formatCode>General</c:formatCode>
                <c:ptCount val="80"/>
                <c:pt idx="0">
                  <c:v>-1.2795926703411675E-2</c:v>
                </c:pt>
                <c:pt idx="1">
                  <c:v>-1.1404102661498827E-2</c:v>
                </c:pt>
                <c:pt idx="2">
                  <c:v>-1.0008962106425656E-2</c:v>
                </c:pt>
                <c:pt idx="3">
                  <c:v>-8.5980215365428769E-3</c:v>
                </c:pt>
                <c:pt idx="4">
                  <c:v>-7.1524556718536303E-3</c:v>
                </c:pt>
                <c:pt idx="5">
                  <c:v>-5.6485213538837176E-3</c:v>
                </c:pt>
                <c:pt idx="6">
                  <c:v>-4.0644586769713609E-3</c:v>
                </c:pt>
                <c:pt idx="7">
                  <c:v>-2.3822249405136553E-3</c:v>
                </c:pt>
                <c:pt idx="8">
                  <c:v>-5.8998555357403504E-4</c:v>
                </c:pt>
                <c:pt idx="9">
                  <c:v>1.3169750002322012E-3</c:v>
                </c:pt>
                <c:pt idx="10">
                  <c:v>3.3345713929600063E-3</c:v>
                </c:pt>
                <c:pt idx="11">
                  <c:v>5.4451367044702215E-3</c:v>
                </c:pt>
                <c:pt idx="12">
                  <c:v>7.6134133873534404E-3</c:v>
                </c:pt>
                <c:pt idx="13">
                  <c:v>9.7836295853011013E-3</c:v>
                </c:pt>
                <c:pt idx="14">
                  <c:v>1.1884734639082906E-2</c:v>
                </c:pt>
                <c:pt idx="15">
                  <c:v>1.3840600388559055E-2</c:v>
                </c:pt>
                <c:pt idx="16">
                  <c:v>1.5575242073523565E-2</c:v>
                </c:pt>
                <c:pt idx="17">
                  <c:v>1.7020242996155788E-2</c:v>
                </c:pt>
                <c:pt idx="18">
                  <c:v>1.8122967113108679E-2</c:v>
                </c:pt>
                <c:pt idx="19">
                  <c:v>1.8848232641888174E-2</c:v>
                </c:pt>
                <c:pt idx="20">
                  <c:v>1.9185495537386354E-2</c:v>
                </c:pt>
                <c:pt idx="21">
                  <c:v>1.9147292146015071E-2</c:v>
                </c:pt>
                <c:pt idx="22">
                  <c:v>1.8758296889494375E-2</c:v>
                </c:pt>
                <c:pt idx="23">
                  <c:v>1.8050717367885993E-2</c:v>
                </c:pt>
                <c:pt idx="24">
                  <c:v>1.7063336838588961E-2</c:v>
                </c:pt>
                <c:pt idx="25">
                  <c:v>1.5847107973056551E-2</c:v>
                </c:pt>
                <c:pt idx="26">
                  <c:v>1.4462772864578088E-2</c:v>
                </c:pt>
                <c:pt idx="27">
                  <c:v>1.296848663726502E-2</c:v>
                </c:pt>
                <c:pt idx="28">
                  <c:v>1.1422444921313946E-2</c:v>
                </c:pt>
                <c:pt idx="29">
                  <c:v>9.8745706832661373E-3</c:v>
                </c:pt>
                <c:pt idx="30">
                  <c:v>8.37893301526349E-3</c:v>
                </c:pt>
                <c:pt idx="31">
                  <c:v>6.9778185066236009E-3</c:v>
                </c:pt>
                <c:pt idx="32">
                  <c:v>5.7135686169700328E-3</c:v>
                </c:pt>
                <c:pt idx="33">
                  <c:v>4.627906349251143E-3</c:v>
                </c:pt>
                <c:pt idx="34">
                  <c:v>3.7285289235134966E-3</c:v>
                </c:pt>
                <c:pt idx="35">
                  <c:v>2.9860820001391675E-3</c:v>
                </c:pt>
                <c:pt idx="36">
                  <c:v>2.3299961312552853E-3</c:v>
                </c:pt>
                <c:pt idx="37">
                  <c:v>1.6628897009440813E-3</c:v>
                </c:pt>
                <c:pt idx="38">
                  <c:v>8.6895035646061825E-4</c:v>
                </c:pt>
                <c:pt idx="39">
                  <c:v>-1.4004720907245805E-4</c:v>
                </c:pt>
                <c:pt idx="40">
                  <c:v>-1.3890214047134197E-3</c:v>
                </c:pt>
                <c:pt idx="41">
                  <c:v>-2.8292612359690494E-3</c:v>
                </c:pt>
                <c:pt idx="42">
                  <c:v>-4.347258054123726E-3</c:v>
                </c:pt>
                <c:pt idx="43">
                  <c:v>-5.7889228916043756E-3</c:v>
                </c:pt>
                <c:pt idx="44">
                  <c:v>-7.0051682741514298E-3</c:v>
                </c:pt>
                <c:pt idx="45">
                  <c:v>-7.8548702219580768E-3</c:v>
                </c:pt>
                <c:pt idx="46">
                  <c:v>-8.2183590834690179E-3</c:v>
                </c:pt>
                <c:pt idx="47">
                  <c:v>-8.005523524592828E-3</c:v>
                </c:pt>
                <c:pt idx="48">
                  <c:v>-7.1685381326884734E-3</c:v>
                </c:pt>
                <c:pt idx="49">
                  <c:v>-5.7112299147692447E-3</c:v>
                </c:pt>
                <c:pt idx="50">
                  <c:v>-3.6980550142282631E-3</c:v>
                </c:pt>
                <c:pt idx="51">
                  <c:v>-1.2306912774506795E-3</c:v>
                </c:pt>
                <c:pt idx="52">
                  <c:v>1.5780152509246026E-3</c:v>
                </c:pt>
                <c:pt idx="53">
                  <c:v>4.6149044917757065E-3</c:v>
                </c:pt>
                <c:pt idx="54">
                  <c:v>7.7882619862151836E-3</c:v>
                </c:pt>
                <c:pt idx="55">
                  <c:v>1.1045777090440301E-2</c:v>
                </c:pt>
                <c:pt idx="56">
                  <c:v>1.4345981251738915E-2</c:v>
                </c:pt>
                <c:pt idx="57">
                  <c:v>1.7264191304319668E-2</c:v>
                </c:pt>
                <c:pt idx="58">
                  <c:v>1.9549801654765629E-2</c:v>
                </c:pt>
                <c:pt idx="59">
                  <c:v>2.1176796508336232E-2</c:v>
                </c:pt>
                <c:pt idx="60">
                  <c:v>2.2158794180445682E-2</c:v>
                </c:pt>
                <c:pt idx="61">
                  <c:v>2.2541183530656771E-2</c:v>
                </c:pt>
                <c:pt idx="62">
                  <c:v>2.2392593128609029E-2</c:v>
                </c:pt>
                <c:pt idx="63">
                  <c:v>2.1796529993870502E-2</c:v>
                </c:pt>
                <c:pt idx="64">
                  <c:v>2.084436436452029E-2</c:v>
                </c:pt>
                <c:pt idx="65">
                  <c:v>1.9629975793200569E-2</c:v>
                </c:pt>
                <c:pt idx="66">
                  <c:v>1.8245605055897944E-2</c:v>
                </c:pt>
                <c:pt idx="67">
                  <c:v>1.6778184275508763E-2</c:v>
                </c:pt>
                <c:pt idx="68">
                  <c:v>1.5305630062461374E-2</c:v>
                </c:pt>
                <c:pt idx="69">
                  <c:v>1.3893896456932047E-2</c:v>
                </c:pt>
                <c:pt idx="70">
                  <c:v>1.2596088956561984E-2</c:v>
                </c:pt>
                <c:pt idx="71">
                  <c:v>1.145365343722691E-2</c:v>
                </c:pt>
                <c:pt idx="72">
                  <c:v>1.0498906919965707E-2</c:v>
                </c:pt>
                <c:pt idx="73">
                  <c:v>9.7583223829399088E-3</c:v>
                </c:pt>
                <c:pt idx="74">
                  <c:v>9.2564185123636851E-3</c:v>
                </c:pt>
                <c:pt idx="75">
                  <c:v>8.8826082593011398E-3</c:v>
                </c:pt>
                <c:pt idx="76">
                  <c:v>8.8000000000000005E-3</c:v>
                </c:pt>
                <c:pt idx="77">
                  <c:v>8.8000000000000005E-3</c:v>
                </c:pt>
                <c:pt idx="78">
                  <c:v>8.8000000000000005E-3</c:v>
                </c:pt>
                <c:pt idx="79">
                  <c:v>8.8000000000000005E-3</c:v>
                </c:pt>
              </c:numCache>
            </c:numRef>
          </c:val>
        </c:ser>
        <c:ser>
          <c:idx val="7"/>
          <c:order val="8"/>
          <c:tx>
            <c:strRef>
              <c:f>GRAPH!$J$1</c:f>
              <c:strCache>
                <c:ptCount val="1"/>
                <c:pt idx="0">
                  <c:v>92</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GRAPH!$J$2:$J$81</c:f>
              <c:numCache>
                <c:formatCode>General</c:formatCode>
                <c:ptCount val="80"/>
                <c:pt idx="0">
                  <c:v>-1.1107164223682631E-2</c:v>
                </c:pt>
                <c:pt idx="1">
                  <c:v>-1.0019375076333104E-2</c:v>
                </c:pt>
                <c:pt idx="2">
                  <c:v>-8.9253216155553705E-3</c:v>
                </c:pt>
                <c:pt idx="3">
                  <c:v>-7.8074745538903034E-3</c:v>
                </c:pt>
                <c:pt idx="4">
                  <c:v>-6.6398675074499369E-3</c:v>
                </c:pt>
                <c:pt idx="5">
                  <c:v>-5.3901915596328287E-3</c:v>
                </c:pt>
                <c:pt idx="6">
                  <c:v>-4.0288797316232472E-3</c:v>
                </c:pt>
                <c:pt idx="7">
                  <c:v>-2.5310868969024014E-3</c:v>
                </c:pt>
                <c:pt idx="8">
                  <c:v>-8.792718745576078E-4</c:v>
                </c:pt>
                <c:pt idx="9">
                  <c:v>9.3656534519859225E-4</c:v>
                </c:pt>
                <c:pt idx="10">
                  <c:v>2.9171662566209733E-3</c:v>
                </c:pt>
                <c:pt idx="11">
                  <c:v>5.047406547934119E-3</c:v>
                </c:pt>
                <c:pt idx="12">
                  <c:v>7.2903276331641731E-3</c:v>
                </c:pt>
                <c:pt idx="13">
                  <c:v>9.5823433204452746E-3</c:v>
                </c:pt>
                <c:pt idx="14">
                  <c:v>1.1839745924790868E-2</c:v>
                </c:pt>
                <c:pt idx="15">
                  <c:v>1.3972156520970946E-2</c:v>
                </c:pt>
                <c:pt idx="16">
                  <c:v>1.5889186720224213E-2</c:v>
                </c:pt>
                <c:pt idx="17">
                  <c:v>1.7509872707116236E-2</c:v>
                </c:pt>
                <c:pt idx="18">
                  <c:v>1.8773104992255818E-2</c:v>
                </c:pt>
                <c:pt idx="19">
                  <c:v>1.9638752187351227E-2</c:v>
                </c:pt>
                <c:pt idx="20">
                  <c:v>2.0095069099241525E-2</c:v>
                </c:pt>
                <c:pt idx="21">
                  <c:v>2.0155299360274825E-2</c:v>
                </c:pt>
                <c:pt idx="22">
                  <c:v>1.9842597385786975E-2</c:v>
                </c:pt>
                <c:pt idx="23">
                  <c:v>1.9185115833848854E-2</c:v>
                </c:pt>
                <c:pt idx="24">
                  <c:v>1.8216544070806751E-2</c:v>
                </c:pt>
                <c:pt idx="25">
                  <c:v>1.6985876312208714E-2</c:v>
                </c:pt>
                <c:pt idx="26">
                  <c:v>1.5557471703676051E-2</c:v>
                </c:pt>
                <c:pt idx="27">
                  <c:v>1.3995901536753008E-2</c:v>
                </c:pt>
                <c:pt idx="28">
                  <c:v>1.2369791675256758E-2</c:v>
                </c:pt>
                <c:pt idx="29">
                  <c:v>1.0740261498671799E-2</c:v>
                </c:pt>
                <c:pt idx="30">
                  <c:v>9.1731830326489128E-3</c:v>
                </c:pt>
                <c:pt idx="31">
                  <c:v>7.7187227286384941E-3</c:v>
                </c:pt>
                <c:pt idx="32">
                  <c:v>6.426377025464447E-3</c:v>
                </c:pt>
                <c:pt idx="33">
                  <c:v>5.3442446576795755E-3</c:v>
                </c:pt>
                <c:pt idx="34">
                  <c:v>4.4790165625318012E-3</c:v>
                </c:pt>
                <c:pt idx="35">
                  <c:v>3.7931668034423272E-3</c:v>
                </c:pt>
                <c:pt idx="36">
                  <c:v>3.2007504684853361E-3</c:v>
                </c:pt>
                <c:pt idx="37">
                  <c:v>2.5853227308321181E-3</c:v>
                </c:pt>
                <c:pt idx="38">
                  <c:v>1.809226775302486E-3</c:v>
                </c:pt>
                <c:pt idx="39">
                  <c:v>7.6873552908562903E-4</c:v>
                </c:pt>
                <c:pt idx="40">
                  <c:v>-5.6326716851562431E-4</c:v>
                </c:pt>
                <c:pt idx="41">
                  <c:v>-2.1275236800442077E-3</c:v>
                </c:pt>
                <c:pt idx="42">
                  <c:v>-3.7905394676640558E-3</c:v>
                </c:pt>
                <c:pt idx="43">
                  <c:v>-5.3743866247921712E-3</c:v>
                </c:pt>
                <c:pt idx="44">
                  <c:v>-6.7119347223520975E-3</c:v>
                </c:pt>
                <c:pt idx="45">
                  <c:v>-7.6478443950018793E-3</c:v>
                </c:pt>
                <c:pt idx="46">
                  <c:v>-8.0530244195102796E-3</c:v>
                </c:pt>
                <c:pt idx="47">
                  <c:v>-7.8316967009424143E-3</c:v>
                </c:pt>
                <c:pt idx="48">
                  <c:v>-6.9347473119694136E-3</c:v>
                </c:pt>
                <c:pt idx="49">
                  <c:v>-5.3717186770185776E-3</c:v>
                </c:pt>
                <c:pt idx="50">
                  <c:v>-3.2216644240539161E-3</c:v>
                </c:pt>
                <c:pt idx="51">
                  <c:v>-6.0455120485847225E-4</c:v>
                </c:pt>
                <c:pt idx="52">
                  <c:v>2.3489373863317953E-3</c:v>
                </c:pt>
                <c:pt idx="53">
                  <c:v>5.5111844306355851E-3</c:v>
                </c:pt>
                <c:pt idx="54">
                  <c:v>8.7833389658320549E-3</c:v>
                </c:pt>
                <c:pt idx="55">
                  <c:v>1.2116086478140553E-2</c:v>
                </c:pt>
                <c:pt idx="56">
                  <c:v>1.547353866153478E-2</c:v>
                </c:pt>
                <c:pt idx="57">
                  <c:v>1.8357755655392043E-2</c:v>
                </c:pt>
                <c:pt idx="58">
                  <c:v>2.0554916506911124E-2</c:v>
                </c:pt>
                <c:pt idx="59">
                  <c:v>2.2061899231882325E-2</c:v>
                </c:pt>
                <c:pt idx="60">
                  <c:v>2.2911596967394164E-2</c:v>
                </c:pt>
                <c:pt idx="61">
                  <c:v>2.3164222923874121E-2</c:v>
                </c:pt>
                <c:pt idx="62">
                  <c:v>2.2898540955530844E-2</c:v>
                </c:pt>
                <c:pt idx="63">
                  <c:v>2.2204284530012264E-2</c:v>
                </c:pt>
                <c:pt idx="64">
                  <c:v>2.117624743176489E-2</c:v>
                </c:pt>
                <c:pt idx="65">
                  <c:v>1.9909676896426122E-2</c:v>
                </c:pt>
                <c:pt idx="66">
                  <c:v>1.8496210195231341E-2</c:v>
                </c:pt>
                <c:pt idx="67">
                  <c:v>1.7019684617997209E-2</c:v>
                </c:pt>
                <c:pt idx="68">
                  <c:v>1.5552528550646962E-2</c:v>
                </c:pt>
                <c:pt idx="69">
                  <c:v>1.4154176620317939E-2</c:v>
                </c:pt>
                <c:pt idx="70">
                  <c:v>1.287167751674604E-2</c:v>
                </c:pt>
                <c:pt idx="71">
                  <c:v>1.1741791888591641E-2</c:v>
                </c:pt>
                <c:pt idx="72">
                  <c:v>1.0793970649347246E-2</c:v>
                </c:pt>
                <c:pt idx="73">
                  <c:v>1.0054279908577938E-2</c:v>
                </c:pt>
                <c:pt idx="74">
                  <c:v>9.4156364092400913E-3</c:v>
                </c:pt>
                <c:pt idx="75">
                  <c:v>9.0352167383795264E-3</c:v>
                </c:pt>
                <c:pt idx="76">
                  <c:v>8.9499999999999996E-3</c:v>
                </c:pt>
                <c:pt idx="77">
                  <c:v>8.9499999999999996E-3</c:v>
                </c:pt>
                <c:pt idx="78">
                  <c:v>8.9499999999999996E-3</c:v>
                </c:pt>
                <c:pt idx="79">
                  <c:v>8.9499999999999996E-3</c:v>
                </c:pt>
              </c:numCache>
            </c:numRef>
          </c:val>
        </c:ser>
        <c:ser>
          <c:idx val="8"/>
          <c:order val="9"/>
          <c:tx>
            <c:strRef>
              <c:f>GRAPH!$K$1</c:f>
              <c:strCache>
                <c:ptCount val="1"/>
                <c:pt idx="0">
                  <c:v>91</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GRAPH!$K$2:$K$81</c:f>
              <c:numCache>
                <c:formatCode>General</c:formatCode>
                <c:ptCount val="80"/>
                <c:pt idx="0">
                  <c:v>-9.3096385302866569E-3</c:v>
                </c:pt>
                <c:pt idx="1">
                  <c:v>-8.5120441903492328E-3</c:v>
                </c:pt>
                <c:pt idx="2">
                  <c:v>-7.7054616919676189E-3</c:v>
                </c:pt>
                <c:pt idx="3">
                  <c:v>-6.8674021666081941E-3</c:v>
                </c:pt>
                <c:pt idx="4">
                  <c:v>-5.9649768525280589E-3</c:v>
                </c:pt>
                <c:pt idx="5">
                  <c:v>-4.9577596221683784E-3</c:v>
                </c:pt>
                <c:pt idx="6">
                  <c:v>-3.8095106113902322E-3</c:v>
                </c:pt>
                <c:pt idx="7">
                  <c:v>-2.490348922204344E-3</c:v>
                </c:pt>
                <c:pt idx="8">
                  <c:v>-9.7916996678137913E-4</c:v>
                </c:pt>
                <c:pt idx="9">
                  <c:v>7.3757366951110459E-4</c:v>
                </c:pt>
                <c:pt idx="10">
                  <c:v>2.6647222738478415E-3</c:v>
                </c:pt>
                <c:pt idx="11">
                  <c:v>4.7900734601840078E-3</c:v>
                </c:pt>
                <c:pt idx="12">
                  <c:v>7.0761007345371274E-3</c:v>
                </c:pt>
                <c:pt idx="13">
                  <c:v>9.4529465007008318E-3</c:v>
                </c:pt>
                <c:pt idx="14">
                  <c:v>1.182634272087002E-2</c:v>
                </c:pt>
                <c:pt idx="15">
                  <c:v>1.4094567506750422E-2</c:v>
                </c:pt>
                <c:pt idx="16">
                  <c:v>1.6155958216076738E-2</c:v>
                </c:pt>
                <c:pt idx="17">
                  <c:v>1.7919902669390253E-2</c:v>
                </c:pt>
                <c:pt idx="18">
                  <c:v>1.9319403498080923E-2</c:v>
                </c:pt>
                <c:pt idx="19">
                  <c:v>2.0311414646683734E-2</c:v>
                </c:pt>
                <c:pt idx="20">
                  <c:v>2.0883906875701075E-2</c:v>
                </c:pt>
                <c:pt idx="21">
                  <c:v>2.1050353122138543E-2</c:v>
                </c:pt>
                <c:pt idx="22">
                  <c:v>2.0829576253350801E-2</c:v>
                </c:pt>
                <c:pt idx="23">
                  <c:v>2.0241345975611336E-2</c:v>
                </c:pt>
                <c:pt idx="24">
                  <c:v>1.9309442228994333E-2</c:v>
                </c:pt>
                <c:pt idx="25">
                  <c:v>1.8076985200397466E-2</c:v>
                </c:pt>
                <c:pt idx="26">
                  <c:v>1.6610197682064842E-2</c:v>
                </c:pt>
                <c:pt idx="27">
                  <c:v>1.4979871550629853E-2</c:v>
                </c:pt>
                <c:pt idx="28">
                  <c:v>1.326665405111882E-2</c:v>
                </c:pt>
                <c:pt idx="29">
                  <c:v>1.1545507890533879E-2</c:v>
                </c:pt>
                <c:pt idx="30">
                  <c:v>9.8965537298366657E-3</c:v>
                </c:pt>
                <c:pt idx="31">
                  <c:v>8.379363023949149E-3</c:v>
                </c:pt>
                <c:pt idx="32">
                  <c:v>7.0517650137414956E-3</c:v>
                </c:pt>
                <c:pt idx="33">
                  <c:v>5.9689756161571683E-3</c:v>
                </c:pt>
                <c:pt idx="34">
                  <c:v>5.1371682179247591E-3</c:v>
                </c:pt>
                <c:pt idx="35">
                  <c:v>4.510620605727711E-3</c:v>
                </c:pt>
                <c:pt idx="36">
                  <c:v>3.9878007502484047E-3</c:v>
                </c:pt>
                <c:pt idx="37">
                  <c:v>3.4329055807575948E-3</c:v>
                </c:pt>
                <c:pt idx="38">
                  <c:v>2.6858489664348673E-3</c:v>
                </c:pt>
                <c:pt idx="39">
                  <c:v>1.6270107598260752E-3</c:v>
                </c:pt>
                <c:pt idx="40">
                  <c:v>2.2719204836774143E-4</c:v>
                </c:pt>
                <c:pt idx="41">
                  <c:v>-1.4434854631300009E-3</c:v>
                </c:pt>
                <c:pt idx="42">
                  <c:v>-3.231259001431841E-3</c:v>
                </c:pt>
                <c:pt idx="43">
                  <c:v>-4.9349542275987091E-3</c:v>
                </c:pt>
                <c:pt idx="44">
                  <c:v>-6.3711471519749541E-3</c:v>
                </c:pt>
                <c:pt idx="45">
                  <c:v>-7.3724610978280758E-3</c:v>
                </c:pt>
                <c:pt idx="46">
                  <c:v>-7.802806175963628E-3</c:v>
                </c:pt>
                <c:pt idx="47">
                  <c:v>-7.5625687546982956E-3</c:v>
                </c:pt>
                <c:pt idx="48">
                  <c:v>-6.6020284124936879E-3</c:v>
                </c:pt>
                <c:pt idx="49">
                  <c:v>-4.9367779473112883E-3</c:v>
                </c:pt>
                <c:pt idx="50">
                  <c:v>-2.6608540103181255E-3</c:v>
                </c:pt>
                <c:pt idx="51">
                  <c:v>8.7244561234989249E-5</c:v>
                </c:pt>
                <c:pt idx="52">
                  <c:v>3.1584360615559692E-3</c:v>
                </c:pt>
                <c:pt idx="53">
                  <c:v>6.4106894724139663E-3</c:v>
                </c:pt>
                <c:pt idx="54">
                  <c:v>9.7386306324233063E-3</c:v>
                </c:pt>
                <c:pt idx="55">
                  <c:v>1.3097349780939904E-2</c:v>
                </c:pt>
                <c:pt idx="56">
                  <c:v>1.6458146164597065E-2</c:v>
                </c:pt>
                <c:pt idx="57">
                  <c:v>1.9288778514410618E-2</c:v>
                </c:pt>
                <c:pt idx="58">
                  <c:v>2.1388819701977157E-2</c:v>
                </c:pt>
                <c:pt idx="59">
                  <c:v>2.2776890333399094E-2</c:v>
                </c:pt>
                <c:pt idx="60">
                  <c:v>2.3503193739183081E-2</c:v>
                </c:pt>
                <c:pt idx="61">
                  <c:v>2.3640374765540456E-2</c:v>
                </c:pt>
                <c:pt idx="62">
                  <c:v>2.3275370848947326E-2</c:v>
                </c:pt>
                <c:pt idx="63">
                  <c:v>2.2502922124613821E-2</c:v>
                </c:pt>
                <c:pt idx="64">
                  <c:v>2.1420481595127362E-2</c:v>
                </c:pt>
                <c:pt idx="65">
                  <c:v>2.0123756993877549E-2</c:v>
                </c:pt>
                <c:pt idx="66">
                  <c:v>1.8702065024110891E-2</c:v>
                </c:pt>
                <c:pt idx="67">
                  <c:v>1.723408505814332E-2</c:v>
                </c:pt>
                <c:pt idx="68">
                  <c:v>1.5785566620446972E-2</c:v>
                </c:pt>
                <c:pt idx="69">
                  <c:v>1.4409320467796156E-2</c:v>
                </c:pt>
                <c:pt idx="70">
                  <c:v>1.314683346260569E-2</c:v>
                </c:pt>
                <c:pt idx="71">
                  <c:v>1.203086702021338E-2</c:v>
                </c:pt>
                <c:pt idx="72">
                  <c:v>1.108931088958858E-2</c:v>
                </c:pt>
                <c:pt idx="73">
                  <c:v>1.0220347900281052E-2</c:v>
                </c:pt>
                <c:pt idx="74">
                  <c:v>9.5738818913255891E-3</c:v>
                </c:pt>
                <c:pt idx="75">
                  <c:v>9.1874158497627124E-3</c:v>
                </c:pt>
                <c:pt idx="76">
                  <c:v>9.1000000000000004E-3</c:v>
                </c:pt>
                <c:pt idx="77">
                  <c:v>9.1000000000000004E-3</c:v>
                </c:pt>
                <c:pt idx="78">
                  <c:v>9.1000000000000004E-3</c:v>
                </c:pt>
                <c:pt idx="79">
                  <c:v>9.1000000000000004E-3</c:v>
                </c:pt>
              </c:numCache>
            </c:numRef>
          </c:val>
        </c:ser>
        <c:ser>
          <c:idx val="9"/>
          <c:order val="10"/>
          <c:tx>
            <c:strRef>
              <c:f>GRAPH!$L$1</c:f>
              <c:strCache>
                <c:ptCount val="1"/>
                <c:pt idx="0">
                  <c:v>90</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GRAPH!$L$2:$L$81</c:f>
              <c:numCache>
                <c:formatCode>General</c:formatCode>
                <c:ptCount val="80"/>
                <c:pt idx="0">
                  <c:v>-7.4122228736501761E-3</c:v>
                </c:pt>
                <c:pt idx="1">
                  <c:v>-6.8892673223079903E-3</c:v>
                </c:pt>
                <c:pt idx="2">
                  <c:v>-6.3549931796478276E-3</c:v>
                </c:pt>
                <c:pt idx="3">
                  <c:v>-5.7823548961053461E-3</c:v>
                </c:pt>
                <c:pt idx="4">
                  <c:v>-5.1318674413529664E-3</c:v>
                </c:pt>
                <c:pt idx="5">
                  <c:v>-4.3551297527089083E-3</c:v>
                </c:pt>
                <c:pt idx="6">
                  <c:v>-3.4099683243451473E-3</c:v>
                </c:pt>
                <c:pt idx="7">
                  <c:v>-2.26285638798851E-3</c:v>
                </c:pt>
                <c:pt idx="8">
                  <c:v>-8.9113902406512402E-4</c:v>
                </c:pt>
                <c:pt idx="9">
                  <c:v>7.2029821482688661E-4</c:v>
                </c:pt>
                <c:pt idx="10">
                  <c:v>2.5791964227815933E-3</c:v>
                </c:pt>
                <c:pt idx="11">
                  <c:v>4.6760712865322462E-3</c:v>
                </c:pt>
                <c:pt idx="12">
                  <c:v>6.9735021937304964E-3</c:v>
                </c:pt>
                <c:pt idx="13">
                  <c:v>9.3968550201636303E-3</c:v>
                </c:pt>
                <c:pt idx="14">
                  <c:v>1.1843794064892998E-2</c:v>
                </c:pt>
                <c:pt idx="15">
                  <c:v>1.4204985654606817E-2</c:v>
                </c:pt>
                <c:pt idx="16">
                  <c:v>1.6371429015829109E-2</c:v>
                </c:pt>
                <c:pt idx="17">
                  <c:v>1.8246194333532806E-2</c:v>
                </c:pt>
                <c:pt idx="18">
                  <c:v>1.9758846815180586E-2</c:v>
                </c:pt>
                <c:pt idx="19">
                  <c:v>2.086498568869577E-2</c:v>
                </c:pt>
                <c:pt idx="20">
                  <c:v>2.1552617791647077E-2</c:v>
                </c:pt>
                <c:pt idx="21">
                  <c:v>2.1834389210279803E-2</c:v>
                </c:pt>
                <c:pt idx="22">
                  <c:v>2.1721507843126986E-2</c:v>
                </c:pt>
                <c:pt idx="23">
                  <c:v>2.1221015919729691E-2</c:v>
                </c:pt>
                <c:pt idx="24">
                  <c:v>2.0342280955704117E-2</c:v>
                </c:pt>
                <c:pt idx="25">
                  <c:v>1.9119141281750962E-2</c:v>
                </c:pt>
                <c:pt idx="26">
                  <c:v>1.7618310346557808E-2</c:v>
                </c:pt>
                <c:pt idx="27">
                  <c:v>1.5916799989986075E-2</c:v>
                </c:pt>
                <c:pt idx="28">
                  <c:v>1.4109015236382971E-2</c:v>
                </c:pt>
                <c:pt idx="29">
                  <c:v>1.2286412253110002E-2</c:v>
                </c:pt>
                <c:pt idx="30">
                  <c:v>1.0545390140878186E-2</c:v>
                </c:pt>
                <c:pt idx="31">
                  <c:v>8.9563149670529585E-3</c:v>
                </c:pt>
                <c:pt idx="32">
                  <c:v>7.5862808070799037E-3</c:v>
                </c:pt>
                <c:pt idx="33">
                  <c:v>6.4983390714734579E-3</c:v>
                </c:pt>
                <c:pt idx="34">
                  <c:v>5.6986394292255493E-3</c:v>
                </c:pt>
                <c:pt idx="35">
                  <c:v>5.1334312654367498E-3</c:v>
                </c:pt>
                <c:pt idx="36">
                  <c:v>4.6856852329036913E-3</c:v>
                </c:pt>
                <c:pt idx="37">
                  <c:v>4.2002104888607672E-3</c:v>
                </c:pt>
                <c:pt idx="38">
                  <c:v>3.4941875434629788E-3</c:v>
                </c:pt>
                <c:pt idx="39">
                  <c:v>2.4313934177074836E-3</c:v>
                </c:pt>
                <c:pt idx="40">
                  <c:v>9.8048154934704534E-4</c:v>
                </c:pt>
                <c:pt idx="41">
                  <c:v>-7.7747111695014581E-4</c:v>
                </c:pt>
                <c:pt idx="42">
                  <c:v>-2.6686757051253007E-3</c:v>
                </c:pt>
                <c:pt idx="43">
                  <c:v>-4.4696279500857639E-3</c:v>
                </c:pt>
                <c:pt idx="44">
                  <c:v>-5.9823163775292176E-3</c:v>
                </c:pt>
                <c:pt idx="45">
                  <c:v>-7.0292568807970301E-3</c:v>
                </c:pt>
                <c:pt idx="46">
                  <c:v>-7.4695285111494591E-3</c:v>
                </c:pt>
                <c:pt idx="47">
                  <c:v>-7.201368259224461E-3</c:v>
                </c:pt>
                <c:pt idx="48">
                  <c:v>-6.175027899195662E-3</c:v>
                </c:pt>
                <c:pt idx="49">
                  <c:v>-4.4124702088692569E-3</c:v>
                </c:pt>
                <c:pt idx="50">
                  <c:v>-2.022889258366245E-3</c:v>
                </c:pt>
                <c:pt idx="51">
                  <c:v>8.3658738226644047E-4</c:v>
                </c:pt>
                <c:pt idx="52">
                  <c:v>3.998139648454746E-3</c:v>
                </c:pt>
                <c:pt idx="53">
                  <c:v>7.305716256646666E-3</c:v>
                </c:pt>
                <c:pt idx="54">
                  <c:v>1.0648274161243476E-2</c:v>
                </c:pt>
                <c:pt idx="55">
                  <c:v>1.3986546497404051E-2</c:v>
                </c:pt>
                <c:pt idx="56">
                  <c:v>1.7300368902335661E-2</c:v>
                </c:pt>
                <c:pt idx="57">
                  <c:v>2.0060576000099122E-2</c:v>
                </c:pt>
                <c:pt idx="58">
                  <c:v>2.2057801223910461E-2</c:v>
                </c:pt>
                <c:pt idx="59">
                  <c:v>2.3330595651739599E-2</c:v>
                </c:pt>
                <c:pt idx="60">
                  <c:v>2.3944063852261884E-2</c:v>
                </c:pt>
                <c:pt idx="61">
                  <c:v>2.3981146066786418E-2</c:v>
                </c:pt>
                <c:pt idx="62">
                  <c:v>2.3535520591079606E-2</c:v>
                </c:pt>
                <c:pt idx="63">
                  <c:v>2.2706002855370791E-2</c:v>
                </c:pt>
                <c:pt idx="64">
                  <c:v>2.1591687993359809E-2</c:v>
                </c:pt>
                <c:pt idx="65">
                  <c:v>2.0286877859721608E-2</c:v>
                </c:pt>
                <c:pt idx="66">
                  <c:v>1.8876227178961758E-2</c:v>
                </c:pt>
                <c:pt idx="67">
                  <c:v>1.7431739252571972E-2</c:v>
                </c:pt>
                <c:pt idx="68">
                  <c:v>1.6012106982506359E-2</c:v>
                </c:pt>
                <c:pt idx="69">
                  <c:v>1.4663796595281716E-2</c:v>
                </c:pt>
                <c:pt idx="70">
                  <c:v>1.3423199035000713E-2</c:v>
                </c:pt>
                <c:pt idx="71">
                  <c:v>1.2320312232784989E-2</c:v>
                </c:pt>
                <c:pt idx="72">
                  <c:v>1.1260171126229851E-2</c:v>
                </c:pt>
                <c:pt idx="73">
                  <c:v>1.038431506142083E-2</c:v>
                </c:pt>
                <c:pt idx="74">
                  <c:v>9.7305542721221605E-3</c:v>
                </c:pt>
                <c:pt idx="75">
                  <c:v>9.3391330944330442E-3</c:v>
                </c:pt>
                <c:pt idx="76">
                  <c:v>9.2500000000000013E-3</c:v>
                </c:pt>
                <c:pt idx="77">
                  <c:v>9.2500000000000013E-3</c:v>
                </c:pt>
                <c:pt idx="78">
                  <c:v>9.2500000000000013E-3</c:v>
                </c:pt>
                <c:pt idx="79">
                  <c:v>9.2500000000000013E-3</c:v>
                </c:pt>
              </c:numCache>
            </c:numRef>
          </c:val>
        </c:ser>
        <c:ser>
          <c:idx val="10"/>
          <c:order val="11"/>
          <c:tx>
            <c:strRef>
              <c:f>GRAPH!$M$1</c:f>
              <c:strCache>
                <c:ptCount val="1"/>
                <c:pt idx="0">
                  <c:v>89</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GRAPH!$M$2:$M$81</c:f>
              <c:numCache>
                <c:formatCode>General</c:formatCode>
                <c:ptCount val="80"/>
                <c:pt idx="0">
                  <c:v>-5.4271769065830089E-3</c:v>
                </c:pt>
                <c:pt idx="1">
                  <c:v>-5.1608448193329881E-3</c:v>
                </c:pt>
                <c:pt idx="2">
                  <c:v>-4.8815197358194062E-3</c:v>
                </c:pt>
                <c:pt idx="3">
                  <c:v>-4.5583900110393039E-3</c:v>
                </c:pt>
                <c:pt idx="4">
                  <c:v>-4.1459023570269427E-3</c:v>
                </c:pt>
                <c:pt idx="5">
                  <c:v>-3.5875950121961875E-3</c:v>
                </c:pt>
                <c:pt idx="6">
                  <c:v>-2.8355920900229314E-3</c:v>
                </c:pt>
                <c:pt idx="7">
                  <c:v>-1.8535046171577196E-3</c:v>
                </c:pt>
                <c:pt idx="8">
                  <c:v>-6.1876184443021565E-4</c:v>
                </c:pt>
                <c:pt idx="9">
                  <c:v>8.8320707634081952E-4</c:v>
                </c:pt>
                <c:pt idx="10">
                  <c:v>2.6612125237235329E-3</c:v>
                </c:pt>
                <c:pt idx="11">
                  <c:v>4.7073842300678903E-3</c:v>
                </c:pt>
                <c:pt idx="12">
                  <c:v>6.9845297589056221E-3</c:v>
                </c:pt>
                <c:pt idx="13">
                  <c:v>9.4146510138468642E-3</c:v>
                </c:pt>
                <c:pt idx="14">
                  <c:v>1.1890361761389023E-2</c:v>
                </c:pt>
                <c:pt idx="15">
                  <c:v>1.4299440826366583E-2</c:v>
                </c:pt>
                <c:pt idx="16">
                  <c:v>1.6530474010865381E-2</c:v>
                </c:pt>
                <c:pt idx="17">
                  <c:v>1.8484070379201523E-2</c:v>
                </c:pt>
                <c:pt idx="18">
                  <c:v>2.0088668153139477E-2</c:v>
                </c:pt>
                <c:pt idx="19">
                  <c:v>2.129931574579591E-2</c:v>
                </c:pt>
                <c:pt idx="20">
                  <c:v>2.2103435080085609E-2</c:v>
                </c:pt>
                <c:pt idx="21">
                  <c:v>2.2510816655535226E-2</c:v>
                </c:pt>
                <c:pt idx="22">
                  <c:v>2.2521428920058706E-2</c:v>
                </c:pt>
                <c:pt idx="23">
                  <c:v>2.2125482149462417E-2</c:v>
                </c:pt>
                <c:pt idx="24">
                  <c:v>2.1314113023495507E-2</c:v>
                </c:pt>
                <c:pt idx="25">
                  <c:v>2.0109229845497789E-2</c:v>
                </c:pt>
                <c:pt idx="26">
                  <c:v>1.8577114149364915E-2</c:v>
                </c:pt>
                <c:pt idx="27">
                  <c:v>1.6801116033496988E-2</c:v>
                </c:pt>
                <c:pt idx="28">
                  <c:v>1.489108267307826E-2</c:v>
                </c:pt>
                <c:pt idx="29">
                  <c:v>1.2957487738689211E-2</c:v>
                </c:pt>
                <c:pt idx="30">
                  <c:v>1.1114540658837657E-2</c:v>
                </c:pt>
                <c:pt idx="31">
                  <c:v>9.4446057676184081E-3</c:v>
                </c:pt>
                <c:pt idx="32">
                  <c:v>8.0249604339719394E-3</c:v>
                </c:pt>
                <c:pt idx="33">
                  <c:v>6.9270488068167158E-3</c:v>
                </c:pt>
                <c:pt idx="34">
                  <c:v>6.1575771408431956E-3</c:v>
                </c:pt>
                <c:pt idx="35">
                  <c:v>5.6551032974540005E-3</c:v>
                </c:pt>
                <c:pt idx="36">
                  <c:v>5.2875844984829889E-3</c:v>
                </c:pt>
                <c:pt idx="37">
                  <c:v>4.880770450174432E-3</c:v>
                </c:pt>
                <c:pt idx="38">
                  <c:v>4.2287416947227596E-3</c:v>
                </c:pt>
                <c:pt idx="39">
                  <c:v>3.1779531858364685E-3</c:v>
                </c:pt>
                <c:pt idx="40">
                  <c:v>1.6945868893234461E-3</c:v>
                </c:pt>
                <c:pt idx="41">
                  <c:v>-1.2964037909424242E-4</c:v>
                </c:pt>
                <c:pt idx="42">
                  <c:v>-2.1018400046783903E-3</c:v>
                </c:pt>
                <c:pt idx="43">
                  <c:v>-3.977353242879289E-3</c:v>
                </c:pt>
                <c:pt idx="44">
                  <c:v>-5.5453133544496325E-3</c:v>
                </c:pt>
                <c:pt idx="45">
                  <c:v>-6.61974021804701E-3</c:v>
                </c:pt>
                <c:pt idx="46">
                  <c:v>-7.0565916860418909E-3</c:v>
                </c:pt>
                <c:pt idx="47">
                  <c:v>-6.753329579556322E-3</c:v>
                </c:pt>
                <c:pt idx="48">
                  <c:v>-5.6606737922684225E-3</c:v>
                </c:pt>
                <c:pt idx="49">
                  <c:v>-3.8073085752232672E-3</c:v>
                </c:pt>
                <c:pt idx="50">
                  <c:v>-1.3177353807736214E-3</c:v>
                </c:pt>
                <c:pt idx="51">
                  <c:v>1.6324289254995294E-3</c:v>
                </c:pt>
                <c:pt idx="52">
                  <c:v>4.8566717254324709E-3</c:v>
                </c:pt>
                <c:pt idx="53">
                  <c:v>8.1857973567598386E-3</c:v>
                </c:pt>
                <c:pt idx="54">
                  <c:v>1.1504325241855518E-2</c:v>
                </c:pt>
                <c:pt idx="55">
                  <c:v>1.4779693061755306E-2</c:v>
                </c:pt>
                <c:pt idx="56">
                  <c:v>1.8001335042161393E-2</c:v>
                </c:pt>
                <c:pt idx="57">
                  <c:v>2.0677583683979914E-2</c:v>
                </c:pt>
                <c:pt idx="58">
                  <c:v>2.2569399635978881E-2</c:v>
                </c:pt>
                <c:pt idx="59">
                  <c:v>2.3732880915127742E-2</c:v>
                </c:pt>
                <c:pt idx="60">
                  <c:v>2.4245727922588355E-2</c:v>
                </c:pt>
                <c:pt idx="61">
                  <c:v>2.4199509037578955E-2</c:v>
                </c:pt>
                <c:pt idx="62">
                  <c:v>2.3693516554324799E-2</c:v>
                </c:pt>
                <c:pt idx="63">
                  <c:v>2.2829501991602406E-2</c:v>
                </c:pt>
                <c:pt idx="64">
                  <c:v>2.1706205519740295E-2</c:v>
                </c:pt>
                <c:pt idx="65">
                  <c:v>2.0413929728651303E-2</c:v>
                </c:pt>
                <c:pt idx="66">
                  <c:v>1.9030824110647132E-2</c:v>
                </c:pt>
                <c:pt idx="67">
                  <c:v>1.7621545038235757E-2</c:v>
                </c:pt>
                <c:pt idx="68">
                  <c:v>1.6237762238867547E-2</c:v>
                </c:pt>
                <c:pt idx="69">
                  <c:v>1.4919802095004328E-2</c:v>
                </c:pt>
                <c:pt idx="70">
                  <c:v>1.3700064011632228E-2</c:v>
                </c:pt>
                <c:pt idx="71">
                  <c:v>1.2491845204864774E-2</c:v>
                </c:pt>
                <c:pt idx="72">
                  <c:v>1.1427478419040392E-2</c:v>
                </c:pt>
                <c:pt idx="73">
                  <c:v>1.0544903406363812E-2</c:v>
                </c:pt>
                <c:pt idx="74">
                  <c:v>9.8853791024239857E-3</c:v>
                </c:pt>
                <c:pt idx="75">
                  <c:v>9.4904333404095161E-3</c:v>
                </c:pt>
                <c:pt idx="76">
                  <c:v>9.4000000000000004E-3</c:v>
                </c:pt>
                <c:pt idx="77">
                  <c:v>9.4000000000000004E-3</c:v>
                </c:pt>
                <c:pt idx="78">
                  <c:v>9.4000000000000004E-3</c:v>
                </c:pt>
                <c:pt idx="79">
                  <c:v>9.4000000000000004E-3</c:v>
                </c:pt>
              </c:numCache>
            </c:numRef>
          </c:val>
        </c:ser>
        <c:ser>
          <c:idx val="11"/>
          <c:order val="12"/>
          <c:tx>
            <c:strRef>
              <c:f>GRAPH!$N$1</c:f>
              <c:strCache>
                <c:ptCount val="1"/>
                <c:pt idx="0">
                  <c:v>88</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GRAPH!$N$2:$N$81</c:f>
              <c:numCache>
                <c:formatCode>General</c:formatCode>
                <c:ptCount val="80"/>
                <c:pt idx="0">
                  <c:v>-3.3698350931017362E-3</c:v>
                </c:pt>
                <c:pt idx="1">
                  <c:v>-3.3392125143312246E-3</c:v>
                </c:pt>
                <c:pt idx="2">
                  <c:v>-3.2948665420295953E-3</c:v>
                </c:pt>
                <c:pt idx="3">
                  <c:v>-3.2033850250776652E-3</c:v>
                </c:pt>
                <c:pt idx="4">
                  <c:v>-3.0139856221362837E-3</c:v>
                </c:pt>
                <c:pt idx="5">
                  <c:v>-2.6620504983867477E-3</c:v>
                </c:pt>
                <c:pt idx="6">
                  <c:v>-2.0937024848877162E-3</c:v>
                </c:pt>
                <c:pt idx="7">
                  <c:v>-1.269690197552853E-3</c:v>
                </c:pt>
                <c:pt idx="8">
                  <c:v>-1.6854093833096329E-4</c:v>
                </c:pt>
                <c:pt idx="9">
                  <c:v>1.2217292952659831E-3</c:v>
                </c:pt>
                <c:pt idx="10">
                  <c:v>2.9084383203223929E-3</c:v>
                </c:pt>
                <c:pt idx="11">
                  <c:v>4.8832521041317634E-3</c:v>
                </c:pt>
                <c:pt idx="12">
                  <c:v>7.1086766811770952E-3</c:v>
                </c:pt>
                <c:pt idx="13">
                  <c:v>9.5047851134844041E-3</c:v>
                </c:pt>
                <c:pt idx="14">
                  <c:v>1.1962752745360405E-2</c:v>
                </c:pt>
                <c:pt idx="15">
                  <c:v>1.4373115359048172E-2</c:v>
                </c:pt>
                <c:pt idx="16">
                  <c:v>1.662787848701186E-2</c:v>
                </c:pt>
                <c:pt idx="17">
                  <c:v>1.8629526180076739E-2</c:v>
                </c:pt>
                <c:pt idx="18">
                  <c:v>2.0307589556939232E-2</c:v>
                </c:pt>
                <c:pt idx="19">
                  <c:v>2.1616407736699705E-2</c:v>
                </c:pt>
                <c:pt idx="20">
                  <c:v>2.2540817976932415E-2</c:v>
                </c:pt>
                <c:pt idx="21">
                  <c:v>2.3084657988556523E-2</c:v>
                </c:pt>
                <c:pt idx="22">
                  <c:v>2.3232878118119249E-2</c:v>
                </c:pt>
                <c:pt idx="23">
                  <c:v>2.2955373423216074E-2</c:v>
                </c:pt>
                <c:pt idx="24">
                  <c:v>2.2222316126742525E-2</c:v>
                </c:pt>
                <c:pt idx="25">
                  <c:v>2.1041873000554712E-2</c:v>
                </c:pt>
                <c:pt idx="26">
                  <c:v>1.9479454491729498E-2</c:v>
                </c:pt>
                <c:pt idx="27">
                  <c:v>1.7625003660949767E-2</c:v>
                </c:pt>
                <c:pt idx="28">
                  <c:v>1.5605103515213714E-2</c:v>
                </c:pt>
                <c:pt idx="29">
                  <c:v>1.3551347257909629E-2</c:v>
                </c:pt>
                <c:pt idx="30">
                  <c:v>1.1597052418719445E-2</c:v>
                </c:pt>
                <c:pt idx="31">
                  <c:v>9.8375441768400185E-3</c:v>
                </c:pt>
                <c:pt idx="32">
                  <c:v>8.3612543545912299E-3</c:v>
                </c:pt>
                <c:pt idx="33">
                  <c:v>7.2484976731568285E-3</c:v>
                </c:pt>
                <c:pt idx="34">
                  <c:v>6.5071282625080995E-3</c:v>
                </c:pt>
                <c:pt idx="35">
                  <c:v>6.0685245955531819E-3</c:v>
                </c:pt>
                <c:pt idx="36">
                  <c:v>5.7864364696443849E-3</c:v>
                </c:pt>
                <c:pt idx="37">
                  <c:v>5.4679064722064075E-3</c:v>
                </c:pt>
                <c:pt idx="38">
                  <c:v>4.8838866164289119E-3</c:v>
                </c:pt>
                <c:pt idx="39">
                  <c:v>3.8626601206116495E-3</c:v>
                </c:pt>
                <c:pt idx="40">
                  <c:v>2.367527350749743E-3</c:v>
                </c:pt>
                <c:pt idx="41">
                  <c:v>4.9980078208156087E-4</c:v>
                </c:pt>
                <c:pt idx="42">
                  <c:v>-1.5298170760751351E-3</c:v>
                </c:pt>
                <c:pt idx="43">
                  <c:v>-3.4573429230042585E-3</c:v>
                </c:pt>
                <c:pt idx="44">
                  <c:v>-5.0606712428511447E-3</c:v>
                </c:pt>
                <c:pt idx="45">
                  <c:v>-6.1466627557626996E-3</c:v>
                </c:pt>
                <c:pt idx="46">
                  <c:v>-6.569246232563053E-3</c:v>
                </c:pt>
                <c:pt idx="47">
                  <c:v>-6.2259671799751448E-3</c:v>
                </c:pt>
                <c:pt idx="48">
                  <c:v>-5.0684321688101441E-3</c:v>
                </c:pt>
                <c:pt idx="49">
                  <c:v>-3.132543188574477E-3</c:v>
                </c:pt>
                <c:pt idx="50">
                  <c:v>-5.5829116446348692E-4</c:v>
                </c:pt>
                <c:pt idx="51">
                  <c:v>2.4606487292733181E-3</c:v>
                </c:pt>
                <c:pt idx="52">
                  <c:v>5.7197544162087555E-3</c:v>
                </c:pt>
                <c:pt idx="53">
                  <c:v>9.0380893609710578E-3</c:v>
                </c:pt>
                <c:pt idx="54">
                  <c:v>1.2297284377958184E-2</c:v>
                </c:pt>
                <c:pt idx="55">
                  <c:v>1.5472431541553311E-2</c:v>
                </c:pt>
                <c:pt idx="56">
                  <c:v>1.8563369003660846E-2</c:v>
                </c:pt>
                <c:pt idx="57">
                  <c:v>2.1145839303999898E-2</c:v>
                </c:pt>
                <c:pt idx="58">
                  <c:v>2.2932735224691976E-2</c:v>
                </c:pt>
                <c:pt idx="59">
                  <c:v>2.3995234097975573E-2</c:v>
                </c:pt>
                <c:pt idx="60">
                  <c:v>2.4421707319708323E-2</c:v>
                </c:pt>
                <c:pt idx="61">
                  <c:v>2.4310997157316674E-2</c:v>
                </c:pt>
                <c:pt idx="62">
                  <c:v>2.3766733443219758E-2</c:v>
                </c:pt>
                <c:pt idx="63">
                  <c:v>2.2891496151040469E-2</c:v>
                </c:pt>
                <c:pt idx="64">
                  <c:v>2.1780857293926408E-2</c:v>
                </c:pt>
                <c:pt idx="65">
                  <c:v>2.0518959400114407E-2</c:v>
                </c:pt>
                <c:pt idx="66">
                  <c:v>1.9176465782462182E-2</c:v>
                </c:pt>
                <c:pt idx="67">
                  <c:v>1.781044568985847E-2</c:v>
                </c:pt>
                <c:pt idx="68">
                  <c:v>1.6465454632582421E-2</c:v>
                </c:pt>
                <c:pt idx="69">
                  <c:v>1.5176596427350138E-2</c:v>
                </c:pt>
                <c:pt idx="70">
                  <c:v>1.386666578547573E-2</c:v>
                </c:pt>
                <c:pt idx="71">
                  <c:v>1.2658197274082173E-2</c:v>
                </c:pt>
                <c:pt idx="72">
                  <c:v>1.1589122240750444E-2</c:v>
                </c:pt>
                <c:pt idx="73">
                  <c:v>1.0701548372279317E-2</c:v>
                </c:pt>
                <c:pt idx="74">
                  <c:v>1.0038612775758134E-2</c:v>
                </c:pt>
                <c:pt idx="75">
                  <c:v>9.6415155330394388E-3</c:v>
                </c:pt>
                <c:pt idx="76">
                  <c:v>9.5499999999999995E-3</c:v>
                </c:pt>
                <c:pt idx="77">
                  <c:v>9.5499999999999995E-3</c:v>
                </c:pt>
                <c:pt idx="78">
                  <c:v>9.5499999999999995E-3</c:v>
                </c:pt>
                <c:pt idx="79">
                  <c:v>9.5499999999999995E-3</c:v>
                </c:pt>
              </c:numCache>
            </c:numRef>
          </c:val>
        </c:ser>
        <c:ser>
          <c:idx val="12"/>
          <c:order val="13"/>
          <c:tx>
            <c:strRef>
              <c:f>GRAPH!$O$1</c:f>
              <c:strCache>
                <c:ptCount val="1"/>
                <c:pt idx="0">
                  <c:v>87</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GRAPH!$O$2:$O$81</c:f>
              <c:numCache>
                <c:formatCode>General</c:formatCode>
                <c:ptCount val="80"/>
                <c:pt idx="0">
                  <c:v>-1.2577700786715607E-3</c:v>
                </c:pt>
                <c:pt idx="1">
                  <c:v>-1.4392043274713551E-3</c:v>
                </c:pt>
                <c:pt idx="2">
                  <c:v>-1.6073220306074276E-3</c:v>
                </c:pt>
                <c:pt idx="3">
                  <c:v>-1.7275441693529459E-3</c:v>
                </c:pt>
                <c:pt idx="4">
                  <c:v>-1.7451266593364601E-3</c:v>
                </c:pt>
                <c:pt idx="5">
                  <c:v>-1.5874233190049658E-3</c:v>
                </c:pt>
                <c:pt idx="6">
                  <c:v>-1.1938519559726579E-3</c:v>
                </c:pt>
                <c:pt idx="7">
                  <c:v>-5.2158499529597613E-4</c:v>
                </c:pt>
                <c:pt idx="8">
                  <c:v>4.4948813602063709E-4</c:v>
                </c:pt>
                <c:pt idx="9">
                  <c:v>1.7269888524750199E-3</c:v>
                </c:pt>
                <c:pt idx="10">
                  <c:v>3.3137491850799838E-3</c:v>
                </c:pt>
                <c:pt idx="11">
                  <c:v>5.1979339649772527E-3</c:v>
                </c:pt>
                <c:pt idx="12">
                  <c:v>7.3407581118165588E-3</c:v>
                </c:pt>
                <c:pt idx="13">
                  <c:v>9.661991255910829E-3</c:v>
                </c:pt>
                <c:pt idx="14">
                  <c:v>1.2055635528335773E-2</c:v>
                </c:pt>
                <c:pt idx="15">
                  <c:v>1.4421015773093848E-2</c:v>
                </c:pt>
                <c:pt idx="16">
                  <c:v>1.6659772195276479E-2</c:v>
                </c:pt>
                <c:pt idx="17">
                  <c:v>1.86809320364274E-2</c:v>
                </c:pt>
                <c:pt idx="18">
                  <c:v>2.0417345629098138E-2</c:v>
                </c:pt>
                <c:pt idx="19">
                  <c:v>2.1821378096658739E-2</c:v>
                </c:pt>
                <c:pt idx="20">
                  <c:v>2.2871746415731531E-2</c:v>
                </c:pt>
                <c:pt idx="21">
                  <c:v>2.3562295805793942E-2</c:v>
                </c:pt>
                <c:pt idx="22">
                  <c:v>2.3859385666598287E-2</c:v>
                </c:pt>
                <c:pt idx="23">
                  <c:v>2.371012593324906E-2</c:v>
                </c:pt>
                <c:pt idx="24">
                  <c:v>2.3062322298019744E-2</c:v>
                </c:pt>
                <c:pt idx="25">
                  <c:v>2.1909366004965514E-2</c:v>
                </c:pt>
                <c:pt idx="26">
                  <c:v>2.0315646857877234E-2</c:v>
                </c:pt>
                <c:pt idx="27">
                  <c:v>1.8378199814875762E-2</c:v>
                </c:pt>
                <c:pt idx="28">
                  <c:v>1.6241123165263938E-2</c:v>
                </c:pt>
                <c:pt idx="29">
                  <c:v>1.405848730534498E-2</c:v>
                </c:pt>
                <c:pt idx="30">
                  <c:v>1.1983925491016234E-2</c:v>
                </c:pt>
                <c:pt idx="31">
                  <c:v>1.0126654671991031E-2</c:v>
                </c:pt>
                <c:pt idx="32">
                  <c:v>8.5872188768365554E-3</c:v>
                </c:pt>
                <c:pt idx="33">
                  <c:v>7.4553264627651439E-3</c:v>
                </c:pt>
                <c:pt idx="34">
                  <c:v>6.7403995830479513E-3</c:v>
                </c:pt>
                <c:pt idx="35">
                  <c:v>6.3673461213999971E-3</c:v>
                </c:pt>
                <c:pt idx="36">
                  <c:v>6.1763474867349011E-3</c:v>
                </c:pt>
                <c:pt idx="37">
                  <c:v>5.956186595013846E-3</c:v>
                </c:pt>
                <c:pt idx="38">
                  <c:v>5.4547040281818227E-3</c:v>
                </c:pt>
                <c:pt idx="39">
                  <c:v>4.4820554633151488E-3</c:v>
                </c:pt>
                <c:pt idx="40">
                  <c:v>2.9975075984224331E-3</c:v>
                </c:pt>
                <c:pt idx="41">
                  <c:v>1.1104914274732147E-3</c:v>
                </c:pt>
                <c:pt idx="42">
                  <c:v>-9.5227425062893722E-4</c:v>
                </c:pt>
                <c:pt idx="43">
                  <c:v>-2.9096195245541523E-3</c:v>
                </c:pt>
                <c:pt idx="44">
                  <c:v>-4.5299262659723727E-3</c:v>
                </c:pt>
                <c:pt idx="45">
                  <c:v>-5.6141634746380564E-3</c:v>
                </c:pt>
                <c:pt idx="46">
                  <c:v>-6.0146042551727508E-3</c:v>
                </c:pt>
                <c:pt idx="47">
                  <c:v>-5.6290773680840456E-3</c:v>
                </c:pt>
                <c:pt idx="48">
                  <c:v>-4.4103755913562637E-3</c:v>
                </c:pt>
                <c:pt idx="49">
                  <c:v>-2.4022985143643538E-3</c:v>
                </c:pt>
                <c:pt idx="50">
                  <c:v>2.3949964637248744E-4</c:v>
                </c:pt>
                <c:pt idx="51">
                  <c:v>3.3041530573679756E-3</c:v>
                </c:pt>
                <c:pt idx="52">
                  <c:v>6.5707349066259635E-3</c:v>
                </c:pt>
                <c:pt idx="53">
                  <c:v>9.848291727516556E-3</c:v>
                </c:pt>
                <c:pt idx="54">
                  <c:v>1.3017195044111363E-2</c:v>
                </c:pt>
                <c:pt idx="55">
                  <c:v>1.6061054680702624E-2</c:v>
                </c:pt>
                <c:pt idx="56">
                  <c:v>1.8990857185555154E-2</c:v>
                </c:pt>
                <c:pt idx="57">
                  <c:v>2.1441987979440642E-2</c:v>
                </c:pt>
                <c:pt idx="58">
                  <c:v>2.3102449589464426E-2</c:v>
                </c:pt>
                <c:pt idx="59">
                  <c:v>2.4055765436873842E-2</c:v>
                </c:pt>
                <c:pt idx="60">
                  <c:v>2.4398834609623835E-2</c:v>
                </c:pt>
                <c:pt idx="61">
                  <c:v>2.4235815191412331E-2</c:v>
                </c:pt>
                <c:pt idx="62">
                  <c:v>2.3671951835483842E-2</c:v>
                </c:pt>
                <c:pt idx="63">
                  <c:v>2.2807131645928791E-2</c:v>
                </c:pt>
                <c:pt idx="64">
                  <c:v>2.1730766528589802E-2</c:v>
                </c:pt>
                <c:pt idx="65">
                  <c:v>2.0519007416162728E-2</c:v>
                </c:pt>
                <c:pt idx="66">
                  <c:v>1.923396604842343E-2</c:v>
                </c:pt>
                <c:pt idx="67">
                  <c:v>1.7924183598061166E-2</c:v>
                </c:pt>
                <c:pt idx="68">
                  <c:v>1.6627255942811527E-2</c:v>
                </c:pt>
                <c:pt idx="69">
                  <c:v>1.5276010617351996E-2</c:v>
                </c:pt>
                <c:pt idx="70">
                  <c:v>1.3982318034722014E-2</c:v>
                </c:pt>
                <c:pt idx="71">
                  <c:v>1.2783478085304249E-2</c:v>
                </c:pt>
                <c:pt idx="72">
                  <c:v>1.1721770088020075E-2</c:v>
                </c:pt>
                <c:pt idx="73">
                  <c:v>1.0841418251810096E-2</c:v>
                </c:pt>
                <c:pt idx="74">
                  <c:v>1.0184715922717044E-2</c:v>
                </c:pt>
                <c:pt idx="75">
                  <c:v>9.7909747278174669E-3</c:v>
                </c:pt>
                <c:pt idx="76">
                  <c:v>9.7000000000000003E-3</c:v>
                </c:pt>
                <c:pt idx="77">
                  <c:v>9.7000000000000003E-3</c:v>
                </c:pt>
                <c:pt idx="78">
                  <c:v>9.7000000000000003E-3</c:v>
                </c:pt>
                <c:pt idx="79">
                  <c:v>9.7000000000000003E-3</c:v>
                </c:pt>
              </c:numCache>
            </c:numRef>
          </c:val>
        </c:ser>
        <c:ser>
          <c:idx val="13"/>
          <c:order val="14"/>
          <c:tx>
            <c:strRef>
              <c:f>GRAPH!$P$1</c:f>
              <c:strCache>
                <c:ptCount val="1"/>
                <c:pt idx="0">
                  <c:v>86</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GRAPH!$P$2:$P$81</c:f>
              <c:numCache>
                <c:formatCode>General</c:formatCode>
                <c:ptCount val="80"/>
                <c:pt idx="0">
                  <c:v>8.9034523099817964E-4</c:v>
                </c:pt>
                <c:pt idx="1">
                  <c:v>5.2232426779097452E-4</c:v>
                </c:pt>
                <c:pt idx="2">
                  <c:v>1.6606902025961823E-4</c:v>
                </c:pt>
                <c:pt idx="3">
                  <c:v>-1.4414817732921748E-4</c:v>
                </c:pt>
                <c:pt idx="4">
                  <c:v>-3.5136985627493011E-4</c:v>
                </c:pt>
                <c:pt idx="5">
                  <c:v>-3.7538089609112646E-4</c:v>
                </c:pt>
                <c:pt idx="6">
                  <c:v>-1.4813319233475397E-4</c:v>
                </c:pt>
                <c:pt idx="7">
                  <c:v>3.7774069215001926E-4</c:v>
                </c:pt>
                <c:pt idx="8">
                  <c:v>1.2213908883214053E-3</c:v>
                </c:pt>
                <c:pt idx="9">
                  <c:v>2.3848466804501367E-3</c:v>
                </c:pt>
                <c:pt idx="10">
                  <c:v>3.8635252959530186E-3</c:v>
                </c:pt>
                <c:pt idx="11">
                  <c:v>5.6385003199209693E-3</c:v>
                </c:pt>
                <c:pt idx="12">
                  <c:v>7.6687372783929009E-3</c:v>
                </c:pt>
                <c:pt idx="13">
                  <c:v>9.8759135091024408E-3</c:v>
                </c:pt>
                <c:pt idx="14">
                  <c:v>1.2161426432658717E-2</c:v>
                </c:pt>
                <c:pt idx="15">
                  <c:v>1.4438917499077553E-2</c:v>
                </c:pt>
                <c:pt idx="16">
                  <c:v>1.6625358170946125E-2</c:v>
                </c:pt>
                <c:pt idx="17">
                  <c:v>1.8640967768029926E-2</c:v>
                </c:pt>
                <c:pt idx="18">
                  <c:v>2.0424213059643148E-2</c:v>
                </c:pt>
                <c:pt idx="19">
                  <c:v>2.1923082426030582E-2</c:v>
                </c:pt>
                <c:pt idx="20">
                  <c:v>2.3105538192211061E-2</c:v>
                </c:pt>
                <c:pt idx="21">
                  <c:v>2.3950804344640586E-2</c:v>
                </c:pt>
                <c:pt idx="22">
                  <c:v>2.4403844526270646E-2</c:v>
                </c:pt>
                <c:pt idx="23">
                  <c:v>2.4387698023064175E-2</c:v>
                </c:pt>
                <c:pt idx="24">
                  <c:v>2.3827585167243037E-2</c:v>
                </c:pt>
                <c:pt idx="25">
                  <c:v>2.2701926158309127E-2</c:v>
                </c:pt>
                <c:pt idx="26">
                  <c:v>2.1073725771759477E-2</c:v>
                </c:pt>
                <c:pt idx="27">
                  <c:v>1.9047972290971882E-2</c:v>
                </c:pt>
                <c:pt idx="28">
                  <c:v>1.6786765218213873E-2</c:v>
                </c:pt>
                <c:pt idx="29">
                  <c:v>1.4467112349500377E-2</c:v>
                </c:pt>
                <c:pt idx="30">
                  <c:v>1.2264071638753093E-2</c:v>
                </c:pt>
                <c:pt idx="31">
                  <c:v>1.0301830354525476E-2</c:v>
                </c:pt>
                <c:pt idx="32">
                  <c:v>8.6941072282100684E-3</c:v>
                </c:pt>
                <c:pt idx="33">
                  <c:v>7.5404019245006726E-3</c:v>
                </c:pt>
                <c:pt idx="34">
                  <c:v>6.8518406746580496E-3</c:v>
                </c:pt>
                <c:pt idx="35">
                  <c:v>6.5475204796797692E-3</c:v>
                </c:pt>
                <c:pt idx="36">
                  <c:v>6.4543517594550792E-3</c:v>
                </c:pt>
                <c:pt idx="37">
                  <c:v>6.3426304546678747E-3</c:v>
                </c:pt>
                <c:pt idx="38">
                  <c:v>5.9384105272870524E-3</c:v>
                </c:pt>
                <c:pt idx="39">
                  <c:v>5.0340516406859326E-3</c:v>
                </c:pt>
                <c:pt idx="40">
                  <c:v>3.5831516933653162E-3</c:v>
                </c:pt>
                <c:pt idx="41">
                  <c:v>1.7014684219446297E-3</c:v>
                </c:pt>
                <c:pt idx="42">
                  <c:v>-3.7010349183375091E-4</c:v>
                </c:pt>
                <c:pt idx="43">
                  <c:v>-2.3356731028054689E-3</c:v>
                </c:pt>
                <c:pt idx="44">
                  <c:v>-3.9560393492237278E-3</c:v>
                </c:pt>
                <c:pt idx="45">
                  <c:v>-5.0278215778505331E-3</c:v>
                </c:pt>
                <c:pt idx="46">
                  <c:v>-5.4014110492879297E-3</c:v>
                </c:pt>
                <c:pt idx="47">
                  <c:v>-4.9744365425619108E-3</c:v>
                </c:pt>
                <c:pt idx="48">
                  <c:v>-3.7010158081705047E-3</c:v>
                </c:pt>
                <c:pt idx="49">
                  <c:v>-1.6335192258027931E-3</c:v>
                </c:pt>
                <c:pt idx="50">
                  <c:v>1.0567982435470968E-3</c:v>
                </c:pt>
                <c:pt idx="51">
                  <c:v>4.1434082408114969E-3</c:v>
                </c:pt>
                <c:pt idx="52">
                  <c:v>7.3915726255485703E-3</c:v>
                </c:pt>
                <c:pt idx="53">
                  <c:v>1.0602002276172251E-2</c:v>
                </c:pt>
                <c:pt idx="54">
                  <c:v>1.365518424741663E-2</c:v>
                </c:pt>
                <c:pt idx="55">
                  <c:v>1.654395074937165E-2</c:v>
                </c:pt>
                <c:pt idx="56">
                  <c:v>1.9291302641804897E-2</c:v>
                </c:pt>
                <c:pt idx="57">
                  <c:v>2.1558669544601228E-2</c:v>
                </c:pt>
                <c:pt idx="58">
                  <c:v>2.3059520031577255E-2</c:v>
                </c:pt>
                <c:pt idx="59">
                  <c:v>2.3886963998204815E-2</c:v>
                </c:pt>
                <c:pt idx="60">
                  <c:v>2.4143979127706165E-2</c:v>
                </c:pt>
                <c:pt idx="61">
                  <c:v>2.3936936419500225E-2</c:v>
                </c:pt>
                <c:pt idx="62">
                  <c:v>2.3368721247747963E-2</c:v>
                </c:pt>
                <c:pt idx="63">
                  <c:v>2.2532934135693062E-2</c:v>
                </c:pt>
                <c:pt idx="64">
                  <c:v>2.1510344926589556E-2</c:v>
                </c:pt>
                <c:pt idx="65">
                  <c:v>2.0367411171032256E-2</c:v>
                </c:pt>
                <c:pt idx="66">
                  <c:v>1.9156092485387001E-2</c:v>
                </c:pt>
                <c:pt idx="67">
                  <c:v>1.7915962570661553E-2</c:v>
                </c:pt>
                <c:pt idx="68">
                  <c:v>1.6589930626079059E-2</c:v>
                </c:pt>
                <c:pt idx="69">
                  <c:v>1.5278275933866704E-2</c:v>
                </c:pt>
                <c:pt idx="70">
                  <c:v>1.4016772146663112E-2</c:v>
                </c:pt>
                <c:pt idx="71">
                  <c:v>1.2846895227156816E-2</c:v>
                </c:pt>
                <c:pt idx="72">
                  <c:v>1.1813095631221205E-2</c:v>
                </c:pt>
                <c:pt idx="73">
                  <c:v>1.095820961863362E-2</c:v>
                </c:pt>
                <c:pt idx="74">
                  <c:v>1.0320937877088409E-2</c:v>
                </c:pt>
                <c:pt idx="75">
                  <c:v>9.938016740074513E-3</c:v>
                </c:pt>
                <c:pt idx="76">
                  <c:v>9.8500000000000011E-3</c:v>
                </c:pt>
                <c:pt idx="77">
                  <c:v>9.8500000000000011E-3</c:v>
                </c:pt>
                <c:pt idx="78">
                  <c:v>9.8500000000000011E-3</c:v>
                </c:pt>
                <c:pt idx="79">
                  <c:v>9.8500000000000011E-3</c:v>
                </c:pt>
              </c:numCache>
            </c:numRef>
          </c:val>
        </c:ser>
        <c:ser>
          <c:idx val="14"/>
          <c:order val="15"/>
          <c:tx>
            <c:strRef>
              <c:f>GRAPH!$Q$1</c:f>
              <c:strCache>
                <c:ptCount val="1"/>
                <c:pt idx="0">
                  <c:v>85</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GRAPH!$Q$2:$Q$81</c:f>
              <c:numCache>
                <c:formatCode>General</c:formatCode>
                <c:ptCount val="80"/>
                <c:pt idx="0">
                  <c:v>3.0557939318417437E-3</c:v>
                </c:pt>
                <c:pt idx="1">
                  <c:v>2.5268226649950432E-3</c:v>
                </c:pt>
                <c:pt idx="2">
                  <c:v>2.0071189568102721E-3</c:v>
                </c:pt>
                <c:pt idx="3">
                  <c:v>1.5294800009322262E-3</c:v>
                </c:pt>
                <c:pt idx="4">
                  <c:v>1.151041965778643E-3</c:v>
                </c:pt>
                <c:pt idx="5">
                  <c:v>9.5873255995859719E-4</c:v>
                </c:pt>
                <c:pt idx="6">
                  <c:v>1.0283071506373975E-3</c:v>
                </c:pt>
                <c:pt idx="7">
                  <c:v>1.4122092010950826E-3</c:v>
                </c:pt>
                <c:pt idx="8">
                  <c:v>2.12930166684977E-3</c:v>
                </c:pt>
                <c:pt idx="9">
                  <c:v>3.1754820157596786E-3</c:v>
                </c:pt>
                <c:pt idx="10">
                  <c:v>4.536564935228804E-3</c:v>
                </c:pt>
                <c:pt idx="11">
                  <c:v>6.1833991522081133E-3</c:v>
                </c:pt>
                <c:pt idx="12">
                  <c:v>8.0724932858912135E-3</c:v>
                </c:pt>
                <c:pt idx="13">
                  <c:v>1.0130533430737332E-2</c:v>
                </c:pt>
                <c:pt idx="14">
                  <c:v>1.2270468056310491E-2</c:v>
                </c:pt>
                <c:pt idx="15">
                  <c:v>1.4424344659811461E-2</c:v>
                </c:pt>
                <c:pt idx="16">
                  <c:v>1.6528538910186685E-2</c:v>
                </c:pt>
                <c:pt idx="17">
                  <c:v>1.8518391035450499E-2</c:v>
                </c:pt>
                <c:pt idx="18">
                  <c:v>2.0340117858936524E-2</c:v>
                </c:pt>
                <c:pt idx="19">
                  <c:v>2.1934182538164593E-2</c:v>
                </c:pt>
                <c:pt idx="20">
                  <c:v>2.3253081787506291E-2</c:v>
                </c:pt>
                <c:pt idx="21">
                  <c:v>2.4257013359728186E-2</c:v>
                </c:pt>
                <c:pt idx="22">
                  <c:v>2.4867971104318598E-2</c:v>
                </c:pt>
                <c:pt idx="23">
                  <c:v>2.4984539691067953E-2</c:v>
                </c:pt>
                <c:pt idx="24">
                  <c:v>2.4509857567648452E-2</c:v>
                </c:pt>
                <c:pt idx="25">
                  <c:v>2.3408047836634083E-2</c:v>
                </c:pt>
                <c:pt idx="26">
                  <c:v>2.1739821407922966E-2</c:v>
                </c:pt>
                <c:pt idx="27">
                  <c:v>1.9619331202508916E-2</c:v>
                </c:pt>
                <c:pt idx="28">
                  <c:v>1.7227230326063436E-2</c:v>
                </c:pt>
                <c:pt idx="29">
                  <c:v>1.476310217802923E-2</c:v>
                </c:pt>
                <c:pt idx="30">
                  <c:v>1.2424591827045361E-2</c:v>
                </c:pt>
                <c:pt idx="31">
                  <c:v>1.0351966854711181E-2</c:v>
                </c:pt>
                <c:pt idx="32">
                  <c:v>8.6733099248677004E-3</c:v>
                </c:pt>
                <c:pt idx="33">
                  <c:v>7.4981198919418235E-3</c:v>
                </c:pt>
                <c:pt idx="34">
                  <c:v>6.8387273069281385E-3</c:v>
                </c:pt>
                <c:pt idx="35">
                  <c:v>6.6088398568531215E-3</c:v>
                </c:pt>
                <c:pt idx="36">
                  <c:v>6.6216718128238039E-3</c:v>
                </c:pt>
                <c:pt idx="37">
                  <c:v>6.6284772585427643E-3</c:v>
                </c:pt>
                <c:pt idx="38">
                  <c:v>6.3357671150940931E-3</c:v>
                </c:pt>
                <c:pt idx="39">
                  <c:v>5.5186601040767558E-3</c:v>
                </c:pt>
                <c:pt idx="40">
                  <c:v>4.1235555967362725E-3</c:v>
                </c:pt>
                <c:pt idx="41">
                  <c:v>2.2708461292355597E-3</c:v>
                </c:pt>
                <c:pt idx="42">
                  <c:v>2.1395236606736034E-4</c:v>
                </c:pt>
                <c:pt idx="43">
                  <c:v>-1.7391700127755705E-3</c:v>
                </c:pt>
                <c:pt idx="44">
                  <c:v>-3.3439354734348115E-3</c:v>
                </c:pt>
                <c:pt idx="45">
                  <c:v>-4.3947337781669038E-3</c:v>
                </c:pt>
                <c:pt idx="46">
                  <c:v>-4.7396955887357706E-3</c:v>
                </c:pt>
                <c:pt idx="47">
                  <c:v>-4.275307851432153E-3</c:v>
                </c:pt>
                <c:pt idx="48">
                  <c:v>-2.9568830259190104E-3</c:v>
                </c:pt>
                <c:pt idx="49">
                  <c:v>-8.4560394667421157E-4</c:v>
                </c:pt>
                <c:pt idx="50">
                  <c:v>1.8725349990347251E-3</c:v>
                </c:pt>
                <c:pt idx="51">
                  <c:v>4.9575682836597856E-3</c:v>
                </c:pt>
                <c:pt idx="52">
                  <c:v>8.1643118491320221E-3</c:v>
                </c:pt>
                <c:pt idx="53">
                  <c:v>1.1286342132254656E-2</c:v>
                </c:pt>
                <c:pt idx="54">
                  <c:v>1.4205182294870333E-2</c:v>
                </c:pt>
                <c:pt idx="55">
                  <c:v>1.6923259672674495E-2</c:v>
                </c:pt>
                <c:pt idx="56">
                  <c:v>1.9476553403920405E-2</c:v>
                </c:pt>
                <c:pt idx="57">
                  <c:v>2.1557427860016791E-2</c:v>
                </c:pt>
                <c:pt idx="58">
                  <c:v>2.2905206315193296E-2</c:v>
                </c:pt>
                <c:pt idx="59">
                  <c:v>2.3620692328714291E-2</c:v>
                </c:pt>
                <c:pt idx="60">
                  <c:v>2.3810555220614271E-2</c:v>
                </c:pt>
                <c:pt idx="61">
                  <c:v>2.3580072843335048E-2</c:v>
                </c:pt>
                <c:pt idx="62">
                  <c:v>2.302666999309411E-2</c:v>
                </c:pt>
                <c:pt idx="63">
                  <c:v>2.2235590843318227E-2</c:v>
                </c:pt>
                <c:pt idx="64">
                  <c:v>2.1277675943498907E-2</c:v>
                </c:pt>
                <c:pt idx="65">
                  <c:v>2.0208485899281627E-2</c:v>
                </c:pt>
                <c:pt idx="66">
                  <c:v>1.9069829627825035E-2</c:v>
                </c:pt>
                <c:pt idx="67">
                  <c:v>1.7815333864762611E-2</c:v>
                </c:pt>
                <c:pt idx="68">
                  <c:v>1.6533772302582822E-2</c:v>
                </c:pt>
                <c:pt idx="69">
                  <c:v>1.5259299365326164E-2</c:v>
                </c:pt>
                <c:pt idx="70">
                  <c:v>1.4032388319487573E-2</c:v>
                </c:pt>
                <c:pt idx="71">
                  <c:v>1.2897589847748595E-2</c:v>
                </c:pt>
                <c:pt idx="72">
                  <c:v>1.1898428878355698E-2</c:v>
                </c:pt>
                <c:pt idx="73">
                  <c:v>1.1073495550507259E-2</c:v>
                </c:pt>
                <c:pt idx="74">
                  <c:v>1.0457170047475185E-2</c:v>
                </c:pt>
                <c:pt idx="75">
                  <c:v>1.0085057247657771E-2</c:v>
                </c:pt>
                <c:pt idx="76">
                  <c:v>0.01</c:v>
                </c:pt>
                <c:pt idx="77">
                  <c:v>0.01</c:v>
                </c:pt>
                <c:pt idx="78">
                  <c:v>0.01</c:v>
                </c:pt>
                <c:pt idx="79">
                  <c:v>0.01</c:v>
                </c:pt>
              </c:numCache>
            </c:numRef>
          </c:val>
        </c:ser>
        <c:ser>
          <c:idx val="15"/>
          <c:order val="16"/>
          <c:tx>
            <c:strRef>
              <c:f>GRAPH!$R$1</c:f>
              <c:strCache>
                <c:ptCount val="1"/>
                <c:pt idx="0">
                  <c:v>84</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GRAPH!$R$2:$R$81</c:f>
              <c:numCache>
                <c:formatCode>General</c:formatCode>
                <c:ptCount val="80"/>
                <c:pt idx="0">
                  <c:v>5.2202211887146799E-3</c:v>
                </c:pt>
                <c:pt idx="1">
                  <c:v>4.5540228214103751E-3</c:v>
                </c:pt>
                <c:pt idx="2">
                  <c:v>3.8940193590615291E-3</c:v>
                </c:pt>
                <c:pt idx="3">
                  <c:v>3.2710275422085378E-3</c:v>
                </c:pt>
                <c:pt idx="4">
                  <c:v>2.7405482994341535E-3</c:v>
                </c:pt>
                <c:pt idx="5">
                  <c:v>2.3948071895094625E-3</c:v>
                </c:pt>
                <c:pt idx="6">
                  <c:v>2.3164520863160343E-3</c:v>
                </c:pt>
                <c:pt idx="7">
                  <c:v>2.5624453384431867E-3</c:v>
                </c:pt>
                <c:pt idx="8">
                  <c:v>3.1515747648016568E-3</c:v>
                </c:pt>
                <c:pt idx="9">
                  <c:v>4.073653749915418E-3</c:v>
                </c:pt>
                <c:pt idx="10">
                  <c:v>5.3042746490841175E-3</c:v>
                </c:pt>
                <c:pt idx="11">
                  <c:v>6.8027341094487603E-3</c:v>
                </c:pt>
                <c:pt idx="12">
                  <c:v>8.5245047153897913E-3</c:v>
                </c:pt>
                <c:pt idx="13">
                  <c:v>1.0404982908477578E-2</c:v>
                </c:pt>
                <c:pt idx="14">
                  <c:v>1.2371823874231413E-2</c:v>
                </c:pt>
                <c:pt idx="15">
                  <c:v>1.4377359984744653E-2</c:v>
                </c:pt>
                <c:pt idx="16">
                  <c:v>1.6378925170028369E-2</c:v>
                </c:pt>
                <c:pt idx="17">
                  <c:v>1.832889547544736E-2</c:v>
                </c:pt>
                <c:pt idx="18">
                  <c:v>2.0182753279258225E-2</c:v>
                </c:pt>
                <c:pt idx="19">
                  <c:v>2.1870459246577267E-2</c:v>
                </c:pt>
                <c:pt idx="20">
                  <c:v>2.3325693967648942E-2</c:v>
                </c:pt>
                <c:pt idx="21">
                  <c:v>2.4486633356081144E-2</c:v>
                </c:pt>
                <c:pt idx="22">
                  <c:v>2.525199245202181E-2</c:v>
                </c:pt>
                <c:pt idx="23">
                  <c:v>2.5495696502087273E-2</c:v>
                </c:pt>
                <c:pt idx="24">
                  <c:v>2.5099753233108202E-2</c:v>
                </c:pt>
                <c:pt idx="25">
                  <c:v>2.4014925240796736E-2</c:v>
                </c:pt>
                <c:pt idx="26">
                  <c:v>2.229850255357424E-2</c:v>
                </c:pt>
                <c:pt idx="27">
                  <c:v>2.0075376737690553E-2</c:v>
                </c:pt>
                <c:pt idx="28">
                  <c:v>1.7545531216622945E-2</c:v>
                </c:pt>
                <c:pt idx="29">
                  <c:v>1.4930421299200636E-2</c:v>
                </c:pt>
                <c:pt idx="30">
                  <c:v>1.2451483952951148E-2</c:v>
                </c:pt>
                <c:pt idx="31">
                  <c:v>1.0266136264497794E-2</c:v>
                </c:pt>
                <c:pt idx="32">
                  <c:v>8.5177282099042628E-3</c:v>
                </c:pt>
                <c:pt idx="33">
                  <c:v>7.3258253161866405E-3</c:v>
                </c:pt>
                <c:pt idx="34">
                  <c:v>6.7026505446918794E-3</c:v>
                </c:pt>
                <c:pt idx="35">
                  <c:v>6.5560839851138697E-3</c:v>
                </c:pt>
                <c:pt idx="36">
                  <c:v>6.6849265340296338E-3</c:v>
                </c:pt>
                <c:pt idx="37">
                  <c:v>6.8205510350944909E-3</c:v>
                </c:pt>
                <c:pt idx="38">
                  <c:v>6.6518494464913314E-3</c:v>
                </c:pt>
                <c:pt idx="39">
                  <c:v>5.9384683854084575E-3</c:v>
                </c:pt>
                <c:pt idx="40">
                  <c:v>4.6184171988179479E-3</c:v>
                </c:pt>
                <c:pt idx="41">
                  <c:v>2.8156449286322882E-3</c:v>
                </c:pt>
                <c:pt idx="42">
                  <c:v>7.9490041517327192E-4</c:v>
                </c:pt>
                <c:pt idx="43">
                  <c:v>-1.1265577045904696E-3</c:v>
                </c:pt>
                <c:pt idx="44">
                  <c:v>-2.7011331509363412E-3</c:v>
                </c:pt>
                <c:pt idx="45">
                  <c:v>-3.7237977913822107E-3</c:v>
                </c:pt>
                <c:pt idx="46">
                  <c:v>-4.0405541806838308E-3</c:v>
                </c:pt>
                <c:pt idx="47">
                  <c:v>-3.5459267867306021E-3</c:v>
                </c:pt>
                <c:pt idx="48">
                  <c:v>-2.1958689886287797E-3</c:v>
                </c:pt>
                <c:pt idx="49">
                  <c:v>-5.9471581918879579E-5</c:v>
                </c:pt>
                <c:pt idx="50">
                  <c:v>2.6647686946957849E-3</c:v>
                </c:pt>
                <c:pt idx="51">
                  <c:v>5.7262867008199825E-3</c:v>
                </c:pt>
                <c:pt idx="52">
                  <c:v>8.8729174872754779E-3</c:v>
                </c:pt>
                <c:pt idx="53">
                  <c:v>1.1891725066813907E-2</c:v>
                </c:pt>
                <c:pt idx="54">
                  <c:v>1.4665569536326029E-2</c:v>
                </c:pt>
                <c:pt idx="55">
                  <c:v>1.7206370670526883E-2</c:v>
                </c:pt>
                <c:pt idx="56">
                  <c:v>1.9563885285550975E-2</c:v>
                </c:pt>
                <c:pt idx="57">
                  <c:v>2.1463739421462503E-2</c:v>
                </c:pt>
                <c:pt idx="58">
                  <c:v>2.2670487157855673E-2</c:v>
                </c:pt>
                <c:pt idx="59">
                  <c:v>2.3290414296235962E-2</c:v>
                </c:pt>
                <c:pt idx="60">
                  <c:v>2.3430732283144705E-2</c:v>
                </c:pt>
                <c:pt idx="61">
                  <c:v>2.3192478137649242E-2</c:v>
                </c:pt>
                <c:pt idx="62">
                  <c:v>2.2665385790383987E-2</c:v>
                </c:pt>
                <c:pt idx="63">
                  <c:v>2.1924885724486632E-2</c:v>
                </c:pt>
                <c:pt idx="64">
                  <c:v>2.1030507723347799E-2</c:v>
                </c:pt>
                <c:pt idx="65">
                  <c:v>2.0026760822307539E-2</c:v>
                </c:pt>
                <c:pt idx="66">
                  <c:v>1.8878648074482599E-2</c:v>
                </c:pt>
                <c:pt idx="67">
                  <c:v>1.7663971520024267E-2</c:v>
                </c:pt>
                <c:pt idx="68">
                  <c:v>1.6415411031738401E-2</c:v>
                </c:pt>
                <c:pt idx="69">
                  <c:v>1.5172449366886045E-2</c:v>
                </c:pt>
                <c:pt idx="70">
                  <c:v>1.3979782128151964E-2</c:v>
                </c:pt>
                <c:pt idx="71">
                  <c:v>1.2881900650702181E-2</c:v>
                </c:pt>
                <c:pt idx="72">
                  <c:v>1.1917900396119388E-2</c:v>
                </c:pt>
                <c:pt idx="73">
                  <c:v>1.11206543787346E-2</c:v>
                </c:pt>
                <c:pt idx="74">
                  <c:v>1.052156990923241E-2</c:v>
                </c:pt>
                <c:pt idx="75">
                  <c:v>1.0157646090022714E-2</c:v>
                </c:pt>
                <c:pt idx="76">
                  <c:v>0.01</c:v>
                </c:pt>
                <c:pt idx="77">
                  <c:v>0.01</c:v>
                </c:pt>
                <c:pt idx="78">
                  <c:v>0.01</c:v>
                </c:pt>
                <c:pt idx="79">
                  <c:v>0.01</c:v>
                </c:pt>
              </c:numCache>
            </c:numRef>
          </c:val>
        </c:ser>
        <c:ser>
          <c:idx val="16"/>
          <c:order val="17"/>
          <c:tx>
            <c:strRef>
              <c:f>GRAPH!$S$1</c:f>
              <c:strCache>
                <c:ptCount val="1"/>
                <c:pt idx="0">
                  <c:v>83</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GRAPH!$S$2:$S$81</c:f>
              <c:numCache>
                <c:formatCode>General</c:formatCode>
                <c:ptCount val="80"/>
                <c:pt idx="0">
                  <c:v>7.3647986494038697E-3</c:v>
                </c:pt>
                <c:pt idx="1">
                  <c:v>6.5812889805836328E-3</c:v>
                </c:pt>
                <c:pt idx="2">
                  <c:v>5.8008706308072533E-3</c:v>
                </c:pt>
                <c:pt idx="3">
                  <c:v>5.0526466259017688E-3</c:v>
                </c:pt>
                <c:pt idx="4">
                  <c:v>4.389457819522713E-3</c:v>
                </c:pt>
                <c:pt idx="5">
                  <c:v>3.9069008037240227E-3</c:v>
                </c:pt>
                <c:pt idx="6">
                  <c:v>3.6923732177963631E-3</c:v>
                </c:pt>
                <c:pt idx="7">
                  <c:v>3.8050953713453239E-3</c:v>
                </c:pt>
                <c:pt idx="8">
                  <c:v>4.2628259133873359E-3</c:v>
                </c:pt>
                <c:pt idx="9">
                  <c:v>5.0496932495958102E-3</c:v>
                </c:pt>
                <c:pt idx="10">
                  <c:v>6.1325507001027679E-3</c:v>
                </c:pt>
                <c:pt idx="11">
                  <c:v>7.4610195447394334E-3</c:v>
                </c:pt>
                <c:pt idx="12">
                  <c:v>8.993011512474447E-3</c:v>
                </c:pt>
                <c:pt idx="13">
                  <c:v>1.0676296594337442E-2</c:v>
                </c:pt>
                <c:pt idx="14">
                  <c:v>1.2454994893246862E-2</c:v>
                </c:pt>
                <c:pt idx="15">
                  <c:v>1.4301136483808374E-2</c:v>
                </c:pt>
                <c:pt idx="16">
                  <c:v>1.6191457949718546E-2</c:v>
                </c:pt>
                <c:pt idx="17">
                  <c:v>1.809421566825975E-2</c:v>
                </c:pt>
                <c:pt idx="18">
                  <c:v>1.9974217649496806E-2</c:v>
                </c:pt>
                <c:pt idx="19">
                  <c:v>2.1749387181270952E-2</c:v>
                </c:pt>
                <c:pt idx="20">
                  <c:v>2.3334030298617581E-2</c:v>
                </c:pt>
                <c:pt idx="21">
                  <c:v>2.4643811318057818E-2</c:v>
                </c:pt>
                <c:pt idx="22">
                  <c:v>2.5554583636644312E-2</c:v>
                </c:pt>
                <c:pt idx="23">
                  <c:v>2.5915226846031425E-2</c:v>
                </c:pt>
                <c:pt idx="24">
                  <c:v>2.5587269834666637E-2</c:v>
                </c:pt>
                <c:pt idx="25">
                  <c:v>2.450872942258131E-2</c:v>
                </c:pt>
                <c:pt idx="26">
                  <c:v>2.2733048343566153E-2</c:v>
                </c:pt>
                <c:pt idx="27">
                  <c:v>2.0397708462345565E-2</c:v>
                </c:pt>
                <c:pt idx="28">
                  <c:v>1.7723023477512756E-2</c:v>
                </c:pt>
                <c:pt idx="29">
                  <c:v>1.4952092179769005E-2</c:v>
                </c:pt>
                <c:pt idx="30">
                  <c:v>1.2331021193861869E-2</c:v>
                </c:pt>
                <c:pt idx="31">
                  <c:v>1.0035204100064643E-2</c:v>
                </c:pt>
                <c:pt idx="32">
                  <c:v>8.2235312664695748E-3</c:v>
                </c:pt>
                <c:pt idx="33">
                  <c:v>7.0252573076249325E-3</c:v>
                </c:pt>
                <c:pt idx="34">
                  <c:v>6.4505458943134864E-3</c:v>
                </c:pt>
                <c:pt idx="35">
                  <c:v>6.399984106625789E-3</c:v>
                </c:pt>
                <c:pt idx="36">
                  <c:v>6.6567904015559787E-3</c:v>
                </c:pt>
                <c:pt idx="37">
                  <c:v>6.9312067659039744E-3</c:v>
                </c:pt>
                <c:pt idx="38">
                  <c:v>6.8964225041845406E-3</c:v>
                </c:pt>
                <c:pt idx="39">
                  <c:v>6.2988164162779414E-3</c:v>
                </c:pt>
                <c:pt idx="40">
                  <c:v>5.0682001174923164E-3</c:v>
                </c:pt>
                <c:pt idx="41">
                  <c:v>3.33199430890041E-3</c:v>
                </c:pt>
                <c:pt idx="42">
                  <c:v>1.3654393892530425E-3</c:v>
                </c:pt>
                <c:pt idx="43">
                  <c:v>-5.0740703357865513E-4</c:v>
                </c:pt>
                <c:pt idx="44">
                  <c:v>-2.0383812235986731E-3</c:v>
                </c:pt>
                <c:pt idx="45">
                  <c:v>-3.0262607113025197E-3</c:v>
                </c:pt>
                <c:pt idx="46">
                  <c:v>-3.3163198388812543E-3</c:v>
                </c:pt>
                <c:pt idx="47">
                  <c:v>-2.8011502143991951E-3</c:v>
                </c:pt>
                <c:pt idx="48">
                  <c:v>-1.4362932787166383E-3</c:v>
                </c:pt>
                <c:pt idx="49">
                  <c:v>7.0403973154742339E-4</c:v>
                </c:pt>
                <c:pt idx="50">
                  <c:v>3.4128404188517036E-3</c:v>
                </c:pt>
                <c:pt idx="51">
                  <c:v>6.4320949407656869E-3</c:v>
                </c:pt>
                <c:pt idx="52">
                  <c:v>9.5053991649355352E-3</c:v>
                </c:pt>
                <c:pt idx="53">
                  <c:v>1.2413527489055221E-2</c:v>
                </c:pt>
                <c:pt idx="54">
                  <c:v>1.5040436950817138E-2</c:v>
                </c:pt>
                <c:pt idx="55">
                  <c:v>1.7406856068252985E-2</c:v>
                </c:pt>
                <c:pt idx="56">
                  <c:v>1.9576328164008117E-2</c:v>
                </c:pt>
                <c:pt idx="57">
                  <c:v>2.1309489771934753E-2</c:v>
                </c:pt>
                <c:pt idx="58">
                  <c:v>2.2394947725602632E-2</c:v>
                </c:pt>
                <c:pt idx="59">
                  <c:v>2.294131118681432E-2</c:v>
                </c:pt>
                <c:pt idx="60">
                  <c:v>2.3052945739401014E-2</c:v>
                </c:pt>
                <c:pt idx="61">
                  <c:v>2.2824026603394665E-2</c:v>
                </c:pt>
                <c:pt idx="62">
                  <c:v>2.2334726974735063E-2</c:v>
                </c:pt>
                <c:pt idx="63">
                  <c:v>2.1648875743620517E-2</c:v>
                </c:pt>
                <c:pt idx="64">
                  <c:v>2.0814130572489521E-2</c:v>
                </c:pt>
                <c:pt idx="65">
                  <c:v>1.9807328619957862E-2</c:v>
                </c:pt>
                <c:pt idx="66">
                  <c:v>1.8696058705303963E-2</c:v>
                </c:pt>
                <c:pt idx="67">
                  <c:v>1.7511684593414609E-2</c:v>
                </c:pt>
                <c:pt idx="68">
                  <c:v>1.6292698343931853E-2</c:v>
                </c:pt>
                <c:pt idx="69">
                  <c:v>1.5083931983793077E-2</c:v>
                </c:pt>
                <c:pt idx="70">
                  <c:v>1.3931029074984828E-2</c:v>
                </c:pt>
                <c:pt idx="71">
                  <c:v>1.2874097850083109E-2</c:v>
                </c:pt>
                <c:pt idx="72">
                  <c:v>1.1945265365582321E-2</c:v>
                </c:pt>
                <c:pt idx="73">
                  <c:v>1.1172462766703105E-2</c:v>
                </c:pt>
                <c:pt idx="74">
                  <c:v>1.0587095607037873E-2</c:v>
                </c:pt>
                <c:pt idx="75">
                  <c:v>1.0155541929027088E-2</c:v>
                </c:pt>
                <c:pt idx="76">
                  <c:v>0.01</c:v>
                </c:pt>
                <c:pt idx="77">
                  <c:v>0.01</c:v>
                </c:pt>
                <c:pt idx="78">
                  <c:v>0.01</c:v>
                </c:pt>
                <c:pt idx="79">
                  <c:v>0.01</c:v>
                </c:pt>
              </c:numCache>
            </c:numRef>
          </c:val>
        </c:ser>
        <c:ser>
          <c:idx val="17"/>
          <c:order val="18"/>
          <c:tx>
            <c:strRef>
              <c:f>GRAPH!$T$1</c:f>
              <c:strCache>
                <c:ptCount val="1"/>
                <c:pt idx="0">
                  <c:v>82</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GRAPH!$T$2:$T$81</c:f>
              <c:numCache>
                <c:formatCode>General</c:formatCode>
                <c:ptCount val="80"/>
                <c:pt idx="0">
                  <c:v>9.4679412615669145E-3</c:v>
                </c:pt>
                <c:pt idx="1">
                  <c:v>8.5823231969037739E-3</c:v>
                </c:pt>
                <c:pt idx="2">
                  <c:v>7.6973184236656111E-3</c:v>
                </c:pt>
                <c:pt idx="3">
                  <c:v>6.8410463003544253E-3</c:v>
                </c:pt>
                <c:pt idx="4">
                  <c:v>6.0638021581442825E-3</c:v>
                </c:pt>
                <c:pt idx="5">
                  <c:v>5.4626624046917316E-3</c:v>
                </c:pt>
                <c:pt idx="6">
                  <c:v>5.1261168984441108E-3</c:v>
                </c:pt>
                <c:pt idx="7">
                  <c:v>5.1116957109680339E-3</c:v>
                </c:pt>
                <c:pt idx="8">
                  <c:v>5.433675984023556E-3</c:v>
                </c:pt>
                <c:pt idx="9">
                  <c:v>6.0710030756139233E-3</c:v>
                </c:pt>
                <c:pt idx="10">
                  <c:v>6.9853955297612957E-3</c:v>
                </c:pt>
                <c:pt idx="11">
                  <c:v>8.1223587518755025E-3</c:v>
                </c:pt>
                <c:pt idx="12">
                  <c:v>9.4475774741028529E-3</c:v>
                </c:pt>
                <c:pt idx="13">
                  <c:v>1.0924112564466348E-2</c:v>
                </c:pt>
                <c:pt idx="14">
                  <c:v>1.2512605962454848E-2</c:v>
                </c:pt>
                <c:pt idx="15">
                  <c:v>1.4202101647621923E-2</c:v>
                </c:pt>
                <c:pt idx="16">
                  <c:v>1.5984363056785744E-2</c:v>
                </c:pt>
                <c:pt idx="17">
                  <c:v>1.783907818140118E-2</c:v>
                </c:pt>
                <c:pt idx="18">
                  <c:v>1.9738033890844386E-2</c:v>
                </c:pt>
                <c:pt idx="19">
                  <c:v>2.158821146503942E-2</c:v>
                </c:pt>
                <c:pt idx="20">
                  <c:v>2.3287515659280666E-2</c:v>
                </c:pt>
                <c:pt idx="21">
                  <c:v>2.4731400524544034E-2</c:v>
                </c:pt>
                <c:pt idx="22">
                  <c:v>2.5773452915935469E-2</c:v>
                </c:pt>
                <c:pt idx="23">
                  <c:v>2.6236807896957925E-2</c:v>
                </c:pt>
                <c:pt idx="24">
                  <c:v>2.5961890381812736E-2</c:v>
                </c:pt>
                <c:pt idx="25">
                  <c:v>2.4874495437383071E-2</c:v>
                </c:pt>
                <c:pt idx="26">
                  <c:v>2.3025576290507055E-2</c:v>
                </c:pt>
                <c:pt idx="27">
                  <c:v>2.0566988652690132E-2</c:v>
                </c:pt>
                <c:pt idx="28">
                  <c:v>1.7740528897314922E-2</c:v>
                </c:pt>
                <c:pt idx="29">
                  <c:v>1.4811773403565542E-2</c:v>
                </c:pt>
                <c:pt idx="30">
                  <c:v>1.2051731315020353E-2</c:v>
                </c:pt>
                <c:pt idx="31">
                  <c:v>9.6538485528759876E-3</c:v>
                </c:pt>
                <c:pt idx="32">
                  <c:v>7.7919947538845902E-3</c:v>
                </c:pt>
                <c:pt idx="33">
                  <c:v>6.6038272746784532E-3</c:v>
                </c:pt>
                <c:pt idx="34">
                  <c:v>6.0954776737713878E-3</c:v>
                </c:pt>
                <c:pt idx="35">
                  <c:v>6.1574003429468727E-3</c:v>
                </c:pt>
                <c:pt idx="36">
                  <c:v>6.5553145852720318E-3</c:v>
                </c:pt>
                <c:pt idx="37">
                  <c:v>6.9778298042496578E-3</c:v>
                </c:pt>
                <c:pt idx="38">
                  <c:v>7.0832879859412667E-3</c:v>
                </c:pt>
                <c:pt idx="39">
                  <c:v>6.6075563675495053E-3</c:v>
                </c:pt>
                <c:pt idx="40">
                  <c:v>5.4744067384600026E-3</c:v>
                </c:pt>
                <c:pt idx="41">
                  <c:v>3.8156996420887213E-3</c:v>
                </c:pt>
                <c:pt idx="42">
                  <c:v>1.9163534828207096E-3</c:v>
                </c:pt>
                <c:pt idx="43">
                  <c:v>1.0566217754248708E-4</c:v>
                </c:pt>
                <c:pt idx="44">
                  <c:v>-1.3700589334162405E-3</c:v>
                </c:pt>
                <c:pt idx="45">
                  <c:v>-2.3164710356471385E-3</c:v>
                </c:pt>
                <c:pt idx="46">
                  <c:v>-2.5812012696739828E-3</c:v>
                </c:pt>
                <c:pt idx="47">
                  <c:v>-2.0564126722824039E-3</c:v>
                </c:pt>
                <c:pt idx="48">
                  <c:v>-6.9569835572247385E-4</c:v>
                </c:pt>
                <c:pt idx="49">
                  <c:v>1.4264753648151052E-3</c:v>
                </c:pt>
                <c:pt idx="50">
                  <c:v>4.1001487202472209E-3</c:v>
                </c:pt>
                <c:pt idx="51">
                  <c:v>7.0631196631285587E-3</c:v>
                </c:pt>
                <c:pt idx="52">
                  <c:v>1.0056047835570459E-2</c:v>
                </c:pt>
                <c:pt idx="53">
                  <c:v>1.2853553739915147E-2</c:v>
                </c:pt>
                <c:pt idx="54">
                  <c:v>1.5340145988784082E-2</c:v>
                </c:pt>
                <c:pt idx="55">
                  <c:v>1.7544306002439169E-2</c:v>
                </c:pt>
                <c:pt idx="56">
                  <c:v>1.9542040517182446E-2</c:v>
                </c:pt>
                <c:pt idx="57">
                  <c:v>2.1130068202864245E-2</c:v>
                </c:pt>
                <c:pt idx="58">
                  <c:v>2.2118296532122772E-2</c:v>
                </c:pt>
                <c:pt idx="59">
                  <c:v>2.2614174064875373E-2</c:v>
                </c:pt>
                <c:pt idx="60">
                  <c:v>2.2716314625266736E-2</c:v>
                </c:pt>
                <c:pt idx="61">
                  <c:v>2.2509842422971368E-2</c:v>
                </c:pt>
                <c:pt idx="62">
                  <c:v>2.2063286802025191E-2</c:v>
                </c:pt>
                <c:pt idx="63">
                  <c:v>2.1427995845138999E-2</c:v>
                </c:pt>
                <c:pt idx="64">
                  <c:v>2.0593007288756557E-2</c:v>
                </c:pt>
                <c:pt idx="65">
                  <c:v>1.9616789334180738E-2</c:v>
                </c:pt>
                <c:pt idx="66">
                  <c:v>1.8529671525017354E-2</c:v>
                </c:pt>
                <c:pt idx="67">
                  <c:v>1.7369252336929777E-2</c:v>
                </c:pt>
                <c:pt idx="68">
                  <c:v>1.6180548213782044E-2</c:v>
                </c:pt>
                <c:pt idx="69">
                  <c:v>1.5010558523103104E-2</c:v>
                </c:pt>
                <c:pt idx="70">
                  <c:v>1.390091297217025E-2</c:v>
                </c:pt>
                <c:pt idx="71">
                  <c:v>1.2883775777943998E-2</c:v>
                </c:pt>
                <c:pt idx="72">
                  <c:v>1.198440305575477E-2</c:v>
                </c:pt>
                <c:pt idx="73">
                  <c:v>1.1229017261409213E-2</c:v>
                </c:pt>
                <c:pt idx="74">
                  <c:v>1.0579914675147673E-2</c:v>
                </c:pt>
                <c:pt idx="75">
                  <c:v>1.0152830061591751E-2</c:v>
                </c:pt>
                <c:pt idx="76">
                  <c:v>0.01</c:v>
                </c:pt>
                <c:pt idx="77">
                  <c:v>0.01</c:v>
                </c:pt>
                <c:pt idx="78">
                  <c:v>0.01</c:v>
                </c:pt>
                <c:pt idx="79">
                  <c:v>0.01</c:v>
                </c:pt>
              </c:numCache>
            </c:numRef>
          </c:val>
        </c:ser>
        <c:ser>
          <c:idx val="18"/>
          <c:order val="19"/>
          <c:tx>
            <c:strRef>
              <c:f>GRAPH!$U$1</c:f>
              <c:strCache>
                <c:ptCount val="1"/>
                <c:pt idx="0">
                  <c:v>81</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GRAPH!$U$2:$U$81</c:f>
              <c:numCache>
                <c:formatCode>General</c:formatCode>
                <c:ptCount val="80"/>
                <c:pt idx="0">
                  <c:v>1.1502189247143746E-2</c:v>
                </c:pt>
                <c:pt idx="1">
                  <c:v>1.0525663276884534E-2</c:v>
                </c:pt>
                <c:pt idx="2">
                  <c:v>9.5484136426604582E-3</c:v>
                </c:pt>
                <c:pt idx="3">
                  <c:v>8.5982790768409645E-3</c:v>
                </c:pt>
                <c:pt idx="4">
                  <c:v>7.724299238011878E-3</c:v>
                </c:pt>
                <c:pt idx="5">
                  <c:v>7.023544147179317E-3</c:v>
                </c:pt>
                <c:pt idx="6">
                  <c:v>6.5809104156895337E-3</c:v>
                </c:pt>
                <c:pt idx="7">
                  <c:v>6.4473722942647305E-3</c:v>
                </c:pt>
                <c:pt idx="8">
                  <c:v>6.6303106829954661E-3</c:v>
                </c:pt>
                <c:pt idx="9">
                  <c:v>7.1038496383655225E-3</c:v>
                </c:pt>
                <c:pt idx="10">
                  <c:v>7.8294579445417067E-3</c:v>
                </c:pt>
                <c:pt idx="11">
                  <c:v>8.7568968213487253E-3</c:v>
                </c:pt>
                <c:pt idx="12">
                  <c:v>9.8658452044250167E-3</c:v>
                </c:pt>
                <c:pt idx="13">
                  <c:v>1.1136207804609999E-2</c:v>
                </c:pt>
                <c:pt idx="14">
                  <c:v>1.2543347585713849E-2</c:v>
                </c:pt>
                <c:pt idx="15">
                  <c:v>1.4089688552344937E-2</c:v>
                </c:pt>
                <c:pt idx="16">
                  <c:v>1.5775973038594793E-2</c:v>
                </c:pt>
                <c:pt idx="17">
                  <c:v>1.7586446075820272E-2</c:v>
                </c:pt>
                <c:pt idx="18">
                  <c:v>1.9495210943680563E-2</c:v>
                </c:pt>
                <c:pt idx="19">
                  <c:v>2.1402072240099823E-2</c:v>
                </c:pt>
                <c:pt idx="20">
                  <c:v>2.3194554050772309E-2</c:v>
                </c:pt>
                <c:pt idx="21">
                  <c:v>2.4752092773857148E-2</c:v>
                </c:pt>
                <c:pt idx="22">
                  <c:v>2.5906506088502979E-2</c:v>
                </c:pt>
                <c:pt idx="23">
                  <c:v>2.6454048662521767E-2</c:v>
                </c:pt>
                <c:pt idx="24">
                  <c:v>2.6212303687260241E-2</c:v>
                </c:pt>
                <c:pt idx="25">
                  <c:v>2.509592248589676E-2</c:v>
                </c:pt>
                <c:pt idx="26">
                  <c:v>2.3157116083629248E-2</c:v>
                </c:pt>
                <c:pt idx="27">
                  <c:v>2.056375909472441E-2</c:v>
                </c:pt>
                <c:pt idx="28">
                  <c:v>1.7580097927427651E-2</c:v>
                </c:pt>
                <c:pt idx="29">
                  <c:v>1.4495928616252485E-2</c:v>
                </c:pt>
                <c:pt idx="30">
                  <c:v>1.1606647884672472E-2</c:v>
                </c:pt>
                <c:pt idx="31">
                  <c:v>9.1225839513925377E-3</c:v>
                </c:pt>
                <c:pt idx="32">
                  <c:v>7.2311984675262897E-3</c:v>
                </c:pt>
                <c:pt idx="33">
                  <c:v>6.0757673956217673E-3</c:v>
                </c:pt>
                <c:pt idx="34">
                  <c:v>5.6569087088976788E-3</c:v>
                </c:pt>
                <c:pt idx="35">
                  <c:v>5.8505822285093156E-3</c:v>
                </c:pt>
                <c:pt idx="36">
                  <c:v>6.4028827585626003E-3</c:v>
                </c:pt>
                <c:pt idx="37">
                  <c:v>6.9812164007025945E-3</c:v>
                </c:pt>
                <c:pt idx="38">
                  <c:v>7.2288788865113585E-3</c:v>
                </c:pt>
                <c:pt idx="39">
                  <c:v>6.874467275221452E-3</c:v>
                </c:pt>
                <c:pt idx="40">
                  <c:v>5.839842235709769E-3</c:v>
                </c:pt>
                <c:pt idx="41">
                  <c:v>4.2628271352257441E-3</c:v>
                </c:pt>
                <c:pt idx="42">
                  <c:v>2.4374130214253054E-3</c:v>
                </c:pt>
                <c:pt idx="43">
                  <c:v>6.9765042992953052E-4</c:v>
                </c:pt>
                <c:pt idx="44">
                  <c:v>-7.1402415033117173E-4</c:v>
                </c:pt>
                <c:pt idx="45">
                  <c:v>-1.6125083209994617E-3</c:v>
                </c:pt>
                <c:pt idx="46">
                  <c:v>-1.8521811619669482E-3</c:v>
                </c:pt>
                <c:pt idx="47">
                  <c:v>-1.3278068773658891E-3</c:v>
                </c:pt>
                <c:pt idx="48">
                  <c:v>1.0589960150797495E-5</c:v>
                </c:pt>
                <c:pt idx="49">
                  <c:v>2.0944306051535744E-3</c:v>
                </c:pt>
                <c:pt idx="50">
                  <c:v>4.7172281009572048E-3</c:v>
                </c:pt>
                <c:pt idx="51">
                  <c:v>7.6156661476995957E-3</c:v>
                </c:pt>
                <c:pt idx="52">
                  <c:v>1.0527224123212275E-2</c:v>
                </c:pt>
                <c:pt idx="53">
                  <c:v>1.322109491835699E-2</c:v>
                </c:pt>
                <c:pt idx="54">
                  <c:v>1.5581219033669491E-2</c:v>
                </c:pt>
                <c:pt idx="55">
                  <c:v>1.7643188196740822E-2</c:v>
                </c:pt>
                <c:pt idx="56">
                  <c:v>1.9492782047450308E-2</c:v>
                </c:pt>
                <c:pt idx="57">
                  <c:v>2.0962621620608243E-2</c:v>
                </c:pt>
                <c:pt idx="58">
                  <c:v>2.1879815632438199E-2</c:v>
                </c:pt>
                <c:pt idx="59">
                  <c:v>2.2347452736637095E-2</c:v>
                </c:pt>
                <c:pt idx="60">
                  <c:v>2.2455865107522489E-2</c:v>
                </c:pt>
                <c:pt idx="61">
                  <c:v>2.2278748436164203E-2</c:v>
                </c:pt>
                <c:pt idx="62">
                  <c:v>2.1871769431174966E-2</c:v>
                </c:pt>
                <c:pt idx="63">
                  <c:v>2.1236434691667663E-2</c:v>
                </c:pt>
                <c:pt idx="64">
                  <c:v>2.0423511703498945E-2</c:v>
                </c:pt>
                <c:pt idx="65">
                  <c:v>1.9462694247153172E-2</c:v>
                </c:pt>
                <c:pt idx="66">
                  <c:v>1.8390874758179826E-2</c:v>
                </c:pt>
                <c:pt idx="67">
                  <c:v>1.7253351706667266E-2</c:v>
                </c:pt>
                <c:pt idx="68">
                  <c:v>1.609869473142856E-2</c:v>
                </c:pt>
                <c:pt idx="69">
                  <c:v>1.4970558101448305E-2</c:v>
                </c:pt>
                <c:pt idx="70">
                  <c:v>1.3901941347853278E-2</c:v>
                </c:pt>
                <c:pt idx="71">
                  <c:v>1.2916299553180398E-2</c:v>
                </c:pt>
                <c:pt idx="72">
                  <c:v>1.2035235907995344E-2</c:v>
                </c:pt>
                <c:pt idx="73">
                  <c:v>1.1217738091325161E-2</c:v>
                </c:pt>
                <c:pt idx="74">
                  <c:v>1.05714453212402E-2</c:v>
                </c:pt>
                <c:pt idx="75">
                  <c:v>1.0149196995020763E-2</c:v>
                </c:pt>
                <c:pt idx="76">
                  <c:v>0.01</c:v>
                </c:pt>
                <c:pt idx="77">
                  <c:v>0.01</c:v>
                </c:pt>
                <c:pt idx="78">
                  <c:v>0.01</c:v>
                </c:pt>
                <c:pt idx="79">
                  <c:v>0.01</c:v>
                </c:pt>
              </c:numCache>
            </c:numRef>
          </c:val>
        </c:ser>
        <c:ser>
          <c:idx val="19"/>
          <c:order val="20"/>
          <c:tx>
            <c:strRef>
              <c:f>GRAPH!$V$1</c:f>
              <c:strCache>
                <c:ptCount val="1"/>
                <c:pt idx="0">
                  <c:v>80</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GRAPH!$V$2:$V$81</c:f>
              <c:numCache>
                <c:formatCode>General</c:formatCode>
                <c:ptCount val="80"/>
                <c:pt idx="0">
                  <c:v>1.3431746658468136E-2</c:v>
                </c:pt>
                <c:pt idx="1">
                  <c:v>1.2373854837628984E-2</c:v>
                </c:pt>
                <c:pt idx="2">
                  <c:v>1.1315107047949247E-2</c:v>
                </c:pt>
                <c:pt idx="3">
                  <c:v>1.0283299930231249E-2</c:v>
                </c:pt>
                <c:pt idx="4">
                  <c:v>9.3282099932857632E-3</c:v>
                </c:pt>
                <c:pt idx="5">
                  <c:v>8.5459235372641329E-3</c:v>
                </c:pt>
                <c:pt idx="6">
                  <c:v>8.0132445819732778E-3</c:v>
                </c:pt>
                <c:pt idx="7">
                  <c:v>7.7702661554764907E-3</c:v>
                </c:pt>
                <c:pt idx="8">
                  <c:v>7.8143757363888788E-3</c:v>
                </c:pt>
                <c:pt idx="9">
                  <c:v>8.1149559340661925E-3</c:v>
                </c:pt>
                <c:pt idx="10">
                  <c:v>8.6379408226058274E-3</c:v>
                </c:pt>
                <c:pt idx="11">
                  <c:v>9.3463344211310861E-3</c:v>
                </c:pt>
                <c:pt idx="12">
                  <c:v>1.0239086638650252E-2</c:v>
                </c:pt>
                <c:pt idx="13">
                  <c:v>1.1312621567825754E-2</c:v>
                </c:pt>
                <c:pt idx="14">
                  <c:v>1.2554065526320435E-2</c:v>
                </c:pt>
                <c:pt idx="15">
                  <c:v>1.3975764217633913E-2</c:v>
                </c:pt>
                <c:pt idx="16">
                  <c:v>1.5581525442976529E-2</c:v>
                </c:pt>
                <c:pt idx="17">
                  <c:v>1.7352870047556368E-2</c:v>
                </c:pt>
                <c:pt idx="18">
                  <c:v>1.9260873258287625E-2</c:v>
                </c:pt>
                <c:pt idx="19">
                  <c:v>2.1202965740296786E-2</c:v>
                </c:pt>
                <c:pt idx="20">
                  <c:v>2.3063362392233278E-2</c:v>
                </c:pt>
                <c:pt idx="21">
                  <c:v>2.4709860492701963E-2</c:v>
                </c:pt>
                <c:pt idx="22">
                  <c:v>2.5952853292561029E-2</c:v>
                </c:pt>
                <c:pt idx="23">
                  <c:v>2.6560485783253762E-2</c:v>
                </c:pt>
                <c:pt idx="24">
                  <c:v>2.632614039004133E-2</c:v>
                </c:pt>
                <c:pt idx="25">
                  <c:v>2.5155698998361564E-2</c:v>
                </c:pt>
                <c:pt idx="26">
                  <c:v>2.3108272374598116E-2</c:v>
                </c:pt>
                <c:pt idx="27">
                  <c:v>2.0369589828094226E-2</c:v>
                </c:pt>
                <c:pt idx="28">
                  <c:v>1.7227127084872285E-2</c:v>
                </c:pt>
                <c:pt idx="29">
                  <c:v>1.3996198802702753E-2</c:v>
                </c:pt>
                <c:pt idx="30">
                  <c:v>1.0995582196850706E-2</c:v>
                </c:pt>
                <c:pt idx="31">
                  <c:v>8.4497303383039846E-3</c:v>
                </c:pt>
                <c:pt idx="32">
                  <c:v>6.5570046711491692E-3</c:v>
                </c:pt>
                <c:pt idx="33">
                  <c:v>5.462706330711331E-3</c:v>
                </c:pt>
                <c:pt idx="34">
                  <c:v>5.1603116921600245E-3</c:v>
                </c:pt>
                <c:pt idx="35">
                  <c:v>5.5061558268888477E-3</c:v>
                </c:pt>
                <c:pt idx="36">
                  <c:v>6.2247743366674602E-3</c:v>
                </c:pt>
                <c:pt idx="37">
                  <c:v>6.9636804231300031E-3</c:v>
                </c:pt>
                <c:pt idx="38">
                  <c:v>7.3504746704251556E-3</c:v>
                </c:pt>
                <c:pt idx="39">
                  <c:v>7.1104179143832713E-3</c:v>
                </c:pt>
                <c:pt idx="40">
                  <c:v>6.1685084998810424E-3</c:v>
                </c:pt>
                <c:pt idx="41">
                  <c:v>4.6703655018928147E-3</c:v>
                </c:pt>
                <c:pt idx="42">
                  <c:v>2.9184440969799441E-3</c:v>
                </c:pt>
                <c:pt idx="43">
                  <c:v>1.2523615671298227E-3</c:v>
                </c:pt>
                <c:pt idx="44">
                  <c:v>-9.0696491820807523E-5</c:v>
                </c:pt>
                <c:pt idx="45">
                  <c:v>-9.3613675387094197E-4</c:v>
                </c:pt>
                <c:pt idx="46">
                  <c:v>-1.1494473831796803E-3</c:v>
                </c:pt>
                <c:pt idx="47">
                  <c:v>-6.3187421947508149E-4</c:v>
                </c:pt>
                <c:pt idx="48">
                  <c:v>6.7095214763079891E-4</c:v>
                </c:pt>
                <c:pt idx="49">
                  <c:v>2.7020448335779435E-3</c:v>
                </c:pt>
                <c:pt idx="50">
                  <c:v>5.2643945192079045E-3</c:v>
                </c:pt>
                <c:pt idx="51">
                  <c:v>8.0959078567309772E-3</c:v>
                </c:pt>
                <c:pt idx="52">
                  <c:v>1.0930353454840169E-2</c:v>
                </c:pt>
                <c:pt idx="53">
                  <c:v>1.3533030010304592E-2</c:v>
                </c:pt>
                <c:pt idx="54">
                  <c:v>1.5785790037109337E-2</c:v>
                </c:pt>
                <c:pt idx="55">
                  <c:v>1.7731315670571068E-2</c:v>
                </c:pt>
                <c:pt idx="56">
                  <c:v>1.9461618623583976E-2</c:v>
                </c:pt>
                <c:pt idx="57">
                  <c:v>2.0843075917201435E-2</c:v>
                </c:pt>
                <c:pt idx="58">
                  <c:v>2.1715216626233748E-2</c:v>
                </c:pt>
                <c:pt idx="59">
                  <c:v>2.2173872176680147E-2</c:v>
                </c:pt>
                <c:pt idx="60">
                  <c:v>2.2298420732161574E-2</c:v>
                </c:pt>
                <c:pt idx="61">
                  <c:v>2.2149547931432732E-2</c:v>
                </c:pt>
                <c:pt idx="62">
                  <c:v>2.1741385019783507E-2</c:v>
                </c:pt>
                <c:pt idx="63">
                  <c:v>2.1118731655940248E-2</c:v>
                </c:pt>
                <c:pt idx="64">
                  <c:v>2.0311146573101437E-2</c:v>
                </c:pt>
                <c:pt idx="65">
                  <c:v>1.9355079826946477E-2</c:v>
                </c:pt>
                <c:pt idx="66">
                  <c:v>1.8296244825863953E-2</c:v>
                </c:pt>
                <c:pt idx="67">
                  <c:v>1.7184992518867209E-2</c:v>
                </c:pt>
                <c:pt idx="68">
                  <c:v>1.6067484893106724E-2</c:v>
                </c:pt>
                <c:pt idx="69">
                  <c:v>1.4978355669127728E-2</c:v>
                </c:pt>
                <c:pt idx="70">
                  <c:v>1.3940191441447888E-2</c:v>
                </c:pt>
                <c:pt idx="71">
                  <c:v>1.29706790356044E-2</c:v>
                </c:pt>
                <c:pt idx="72">
                  <c:v>1.2026372263285295E-2</c:v>
                </c:pt>
                <c:pt idx="73">
                  <c:v>1.1205544542582945E-2</c:v>
                </c:pt>
                <c:pt idx="74">
                  <c:v>1.0560322756555759E-2</c:v>
                </c:pt>
                <c:pt idx="75">
                  <c:v>1.0144525904157962E-2</c:v>
                </c:pt>
                <c:pt idx="76">
                  <c:v>0.01</c:v>
                </c:pt>
                <c:pt idx="77">
                  <c:v>0.01</c:v>
                </c:pt>
                <c:pt idx="78">
                  <c:v>0.01</c:v>
                </c:pt>
                <c:pt idx="79">
                  <c:v>0.01</c:v>
                </c:pt>
              </c:numCache>
            </c:numRef>
          </c:val>
        </c:ser>
        <c:ser>
          <c:idx val="20"/>
          <c:order val="21"/>
          <c:tx>
            <c:strRef>
              <c:f>GRAPH!$W$1</c:f>
              <c:strCache>
                <c:ptCount val="1"/>
                <c:pt idx="0">
                  <c:v>79</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GRAPH!$W$2:$W$81</c:f>
              <c:numCache>
                <c:formatCode>General</c:formatCode>
                <c:ptCount val="80"/>
                <c:pt idx="0">
                  <c:v>1.5212570687253679E-2</c:v>
                </c:pt>
                <c:pt idx="1">
                  <c:v>1.4084298676770191E-2</c:v>
                </c:pt>
                <c:pt idx="2">
                  <c:v>1.2955722527766333E-2</c:v>
                </c:pt>
                <c:pt idx="3">
                  <c:v>1.1854109687492009E-2</c:v>
                </c:pt>
                <c:pt idx="4">
                  <c:v>1.0831699146836238E-2</c:v>
                </c:pt>
                <c:pt idx="5">
                  <c:v>9.9831533407083173E-3</c:v>
                </c:pt>
                <c:pt idx="6">
                  <c:v>9.374441043285997E-3</c:v>
                </c:pt>
                <c:pt idx="7">
                  <c:v>9.0326903127667668E-3</c:v>
                </c:pt>
                <c:pt idx="8">
                  <c:v>8.9438227709643936E-3</c:v>
                </c:pt>
                <c:pt idx="9">
                  <c:v>9.0725514348859448E-3</c:v>
                </c:pt>
                <c:pt idx="10">
                  <c:v>9.392298025090895E-3</c:v>
                </c:pt>
                <c:pt idx="11">
                  <c:v>9.8858173216028744E-3</c:v>
                </c:pt>
                <c:pt idx="12">
                  <c:v>1.0573592819952071E-2</c:v>
                </c:pt>
                <c:pt idx="13">
                  <c:v>1.1466288999492535E-2</c:v>
                </c:pt>
                <c:pt idx="14">
                  <c:v>1.2559664710234952E-2</c:v>
                </c:pt>
                <c:pt idx="15">
                  <c:v>1.3873651793627761E-2</c:v>
                </c:pt>
                <c:pt idx="16">
                  <c:v>1.5411366603750531E-2</c:v>
                </c:pt>
                <c:pt idx="17">
                  <c:v>1.7146582436550317E-2</c:v>
                </c:pt>
                <c:pt idx="18">
                  <c:v>1.9043217489926545E-2</c:v>
                </c:pt>
                <c:pt idx="19">
                  <c:v>2.0999954437308066E-2</c:v>
                </c:pt>
                <c:pt idx="20">
                  <c:v>2.2902860194633945E-2</c:v>
                </c:pt>
                <c:pt idx="21">
                  <c:v>2.4610829719040273E-2</c:v>
                </c:pt>
                <c:pt idx="22">
                  <c:v>2.5913121177001508E-2</c:v>
                </c:pt>
                <c:pt idx="23">
                  <c:v>2.6549620476912672E-2</c:v>
                </c:pt>
                <c:pt idx="24">
                  <c:v>2.6290287560377879E-2</c:v>
                </c:pt>
                <c:pt idx="25">
                  <c:v>2.5036730995020573E-2</c:v>
                </c:pt>
                <c:pt idx="26">
                  <c:v>2.2861009664199017E-2</c:v>
                </c:pt>
                <c:pt idx="27">
                  <c:v>1.9969039259168708E-2</c:v>
                </c:pt>
                <c:pt idx="28">
                  <c:v>1.6672593093450483E-2</c:v>
                </c:pt>
                <c:pt idx="29">
                  <c:v>1.3311628803170494E-2</c:v>
                </c:pt>
                <c:pt idx="30">
                  <c:v>1.0226659754165257E-2</c:v>
                </c:pt>
                <c:pt idx="31">
                  <c:v>7.6523112530286763E-3</c:v>
                </c:pt>
                <c:pt idx="32">
                  <c:v>5.7934607947497385E-3</c:v>
                </c:pt>
                <c:pt idx="33">
                  <c:v>4.7935601705313413E-3</c:v>
                </c:pt>
                <c:pt idx="34">
                  <c:v>4.6363358221449547E-3</c:v>
                </c:pt>
                <c:pt idx="35">
                  <c:v>5.153818110152697E-3</c:v>
                </c:pt>
                <c:pt idx="36">
                  <c:v>6.047714310582375E-3</c:v>
                </c:pt>
                <c:pt idx="37">
                  <c:v>6.9473975216530759E-3</c:v>
                </c:pt>
                <c:pt idx="38">
                  <c:v>7.4647407820563894E-3</c:v>
                </c:pt>
                <c:pt idx="39">
                  <c:v>7.3263693100666938E-3</c:v>
                </c:pt>
                <c:pt idx="40">
                  <c:v>6.4651396018544638E-3</c:v>
                </c:pt>
                <c:pt idx="41">
                  <c:v>5.0363323437039309E-3</c:v>
                </c:pt>
                <c:pt idx="42">
                  <c:v>3.3504273353155423E-3</c:v>
                </c:pt>
                <c:pt idx="43">
                  <c:v>1.7539511759329107E-3</c:v>
                </c:pt>
                <c:pt idx="44">
                  <c:v>4.785926083364922E-4</c:v>
                </c:pt>
                <c:pt idx="45">
                  <c:v>-3.1146763268496969E-4</c:v>
                </c:pt>
                <c:pt idx="46">
                  <c:v>-4.9546254880117324E-4</c:v>
                </c:pt>
                <c:pt idx="47">
                  <c:v>1.5404233176585791E-5</c:v>
                </c:pt>
                <c:pt idx="48">
                  <c:v>1.2788299565051897E-3</c:v>
                </c:pt>
                <c:pt idx="49">
                  <c:v>3.2525665530022119E-3</c:v>
                </c:pt>
                <c:pt idx="50">
                  <c:v>5.7528608228150091E-3</c:v>
                </c:pt>
                <c:pt idx="51">
                  <c:v>8.5202884208069873E-3</c:v>
                </c:pt>
                <c:pt idx="52">
                  <c:v>1.1285762926094844E-2</c:v>
                </c:pt>
                <c:pt idx="53">
                  <c:v>1.3812877568573745E-2</c:v>
                </c:pt>
                <c:pt idx="54">
                  <c:v>1.5980456684383526E-2</c:v>
                </c:pt>
                <c:pt idx="55">
                  <c:v>1.78380343855985E-2</c:v>
                </c:pt>
                <c:pt idx="56">
                  <c:v>1.9480230837757628E-2</c:v>
                </c:pt>
                <c:pt idx="57">
                  <c:v>2.0802971426915971E-2</c:v>
                </c:pt>
                <c:pt idx="58">
                  <c:v>2.1653071726291891E-2</c:v>
                </c:pt>
                <c:pt idx="59">
                  <c:v>2.2116135804296784E-2</c:v>
                </c:pt>
                <c:pt idx="60">
                  <c:v>2.2258617707078879E-2</c:v>
                </c:pt>
                <c:pt idx="61">
                  <c:v>2.2107293682680853E-2</c:v>
                </c:pt>
                <c:pt idx="62">
                  <c:v>2.1703018511202418E-2</c:v>
                </c:pt>
                <c:pt idx="63">
                  <c:v>2.1075795926468955E-2</c:v>
                </c:pt>
                <c:pt idx="64">
                  <c:v>2.026195045531377E-2</c:v>
                </c:pt>
                <c:pt idx="65">
                  <c:v>1.9307755733680935E-2</c:v>
                </c:pt>
                <c:pt idx="66">
                  <c:v>1.8265528707275831E-2</c:v>
                </c:pt>
                <c:pt idx="67">
                  <c:v>1.718437938172715E-2</c:v>
                </c:pt>
                <c:pt idx="68">
                  <c:v>1.6101352338203905E-2</c:v>
                </c:pt>
                <c:pt idx="69">
                  <c:v>1.5039133850057491E-2</c:v>
                </c:pt>
                <c:pt idx="70">
                  <c:v>1.4012313420077919E-2</c:v>
                </c:pt>
                <c:pt idx="71">
                  <c:v>1.297596437377713E-2</c:v>
                </c:pt>
                <c:pt idx="72">
                  <c:v>1.201806294066078E-2</c:v>
                </c:pt>
                <c:pt idx="73">
                  <c:v>1.1188909563117577E-2</c:v>
                </c:pt>
                <c:pt idx="74">
                  <c:v>1.0545813310718841E-2</c:v>
                </c:pt>
                <c:pt idx="75">
                  <c:v>1.013891985787573E-2</c:v>
                </c:pt>
                <c:pt idx="76">
                  <c:v>0.01</c:v>
                </c:pt>
                <c:pt idx="77">
                  <c:v>0.01</c:v>
                </c:pt>
                <c:pt idx="78">
                  <c:v>0.01</c:v>
                </c:pt>
                <c:pt idx="79">
                  <c:v>0.01</c:v>
                </c:pt>
              </c:numCache>
            </c:numRef>
          </c:val>
        </c:ser>
        <c:ser>
          <c:idx val="21"/>
          <c:order val="22"/>
          <c:tx>
            <c:strRef>
              <c:f>GRAPH!$X$1</c:f>
              <c:strCache>
                <c:ptCount val="1"/>
                <c:pt idx="0">
                  <c:v>78</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GRAPH!$X$2:$X$81</c:f>
              <c:numCache>
                <c:formatCode>General</c:formatCode>
                <c:ptCount val="80"/>
                <c:pt idx="0">
                  <c:v>1.6796334031386251E-2</c:v>
                </c:pt>
                <c:pt idx="1">
                  <c:v>1.5612353345769492E-2</c:v>
                </c:pt>
                <c:pt idx="2">
                  <c:v>1.4428440452291746E-2</c:v>
                </c:pt>
                <c:pt idx="3">
                  <c:v>1.3270172902479893E-2</c:v>
                </c:pt>
                <c:pt idx="4">
                  <c:v>1.2192383574565535E-2</c:v>
                </c:pt>
                <c:pt idx="5">
                  <c:v>1.1288455820987586E-2</c:v>
                </c:pt>
                <c:pt idx="6">
                  <c:v>1.0613972628150448E-2</c:v>
                </c:pt>
                <c:pt idx="7">
                  <c:v>1.0184462023650309E-2</c:v>
                </c:pt>
                <c:pt idx="8">
                  <c:v>9.9753266532318641E-3</c:v>
                </c:pt>
                <c:pt idx="9">
                  <c:v>9.947022764386082E-3</c:v>
                </c:pt>
                <c:pt idx="10">
                  <c:v>1.0081044611629952E-2</c:v>
                </c:pt>
                <c:pt idx="11">
                  <c:v>1.0380746440611821E-2</c:v>
                </c:pt>
                <c:pt idx="12">
                  <c:v>1.088637479927268E-2</c:v>
                </c:pt>
                <c:pt idx="13">
                  <c:v>1.1619011777670329E-2</c:v>
                </c:pt>
                <c:pt idx="14">
                  <c:v>1.2580190578590167E-2</c:v>
                </c:pt>
                <c:pt idx="15">
                  <c:v>1.3796926797320475E-2</c:v>
                </c:pt>
                <c:pt idx="16">
                  <c:v>1.5271671214125648E-2</c:v>
                </c:pt>
                <c:pt idx="17">
                  <c:v>1.6969486914231502E-2</c:v>
                </c:pt>
                <c:pt idx="18">
                  <c:v>1.8845663286821357E-2</c:v>
                </c:pt>
                <c:pt idx="19">
                  <c:v>2.0800583947164109E-2</c:v>
                </c:pt>
                <c:pt idx="20">
                  <c:v>2.2723054120908914E-2</c:v>
                </c:pt>
                <c:pt idx="21">
                  <c:v>2.4462970625364733E-2</c:v>
                </c:pt>
                <c:pt idx="22">
                  <c:v>2.5789030327703855E-2</c:v>
                </c:pt>
                <c:pt idx="23">
                  <c:v>2.64151034906841E-2</c:v>
                </c:pt>
                <c:pt idx="24">
                  <c:v>2.6092210554539474E-2</c:v>
                </c:pt>
                <c:pt idx="25">
                  <c:v>2.472427057452975E-2</c:v>
                </c:pt>
                <c:pt idx="26">
                  <c:v>2.2401505200533411E-2</c:v>
                </c:pt>
                <c:pt idx="27">
                  <c:v>1.9352783936389839E-2</c:v>
                </c:pt>
                <c:pt idx="28">
                  <c:v>1.5915011440199467E-2</c:v>
                </c:pt>
                <c:pt idx="29">
                  <c:v>1.2450326768528197E-2</c:v>
                </c:pt>
                <c:pt idx="30">
                  <c:v>9.3169742723806515E-3</c:v>
                </c:pt>
                <c:pt idx="31">
                  <c:v>6.7556534430981419E-3</c:v>
                </c:pt>
                <c:pt idx="32">
                  <c:v>4.9723132516636959E-3</c:v>
                </c:pt>
                <c:pt idx="33">
                  <c:v>4.1033978771308766E-3</c:v>
                </c:pt>
                <c:pt idx="34">
                  <c:v>4.1193240895394112E-3</c:v>
                </c:pt>
                <c:pt idx="35">
                  <c:v>4.8247804162986352E-3</c:v>
                </c:pt>
                <c:pt idx="36">
                  <c:v>5.8984210338404175E-3</c:v>
                </c:pt>
                <c:pt idx="37">
                  <c:v>6.9531364395709616E-3</c:v>
                </c:pt>
                <c:pt idx="38">
                  <c:v>7.5869800948988875E-3</c:v>
                </c:pt>
                <c:pt idx="39">
                  <c:v>7.5325045063096008E-3</c:v>
                </c:pt>
                <c:pt idx="40">
                  <c:v>6.7342619641665991E-3</c:v>
                </c:pt>
                <c:pt idx="41">
                  <c:v>5.3593173938241145E-3</c:v>
                </c:pt>
                <c:pt idx="42">
                  <c:v>3.7262644733041528E-3</c:v>
                </c:pt>
                <c:pt idx="43">
                  <c:v>2.1884986815935425E-3</c:v>
                </c:pt>
                <c:pt idx="44">
                  <c:v>9.7389044069762232E-4</c:v>
                </c:pt>
                <c:pt idx="45">
                  <c:v>2.3799770316790259E-4</c:v>
                </c:pt>
                <c:pt idx="46">
                  <c:v>8.7861848875658843E-5</c:v>
                </c:pt>
                <c:pt idx="47">
                  <c:v>6.0051236062197422E-4</c:v>
                </c:pt>
                <c:pt idx="48">
                  <c:v>1.8336780478035442E-3</c:v>
                </c:pt>
                <c:pt idx="49">
                  <c:v>3.7582102263032935E-3</c:v>
                </c:pt>
                <c:pt idx="50">
                  <c:v>6.2036896341544079E-3</c:v>
                </c:pt>
                <c:pt idx="51">
                  <c:v>8.9143280666393876E-3</c:v>
                </c:pt>
                <c:pt idx="52">
                  <c:v>1.1621098383885919E-2</c:v>
                </c:pt>
                <c:pt idx="53">
                  <c:v>1.4088965509756801E-2</c:v>
                </c:pt>
                <c:pt idx="54">
                  <c:v>1.6194291290485663E-2</c:v>
                </c:pt>
                <c:pt idx="55">
                  <c:v>1.7991884725223728E-2</c:v>
                </c:pt>
                <c:pt idx="56">
                  <c:v>1.9576051033299513E-2</c:v>
                </c:pt>
                <c:pt idx="57">
                  <c:v>2.0866201365232852E-2</c:v>
                </c:pt>
                <c:pt idx="58">
                  <c:v>2.171099807316448E-2</c:v>
                </c:pt>
                <c:pt idx="59">
                  <c:v>2.2183433254683263E-2</c:v>
                </c:pt>
                <c:pt idx="60">
                  <c:v>2.2322784084012379E-2</c:v>
                </c:pt>
                <c:pt idx="61">
                  <c:v>2.2168244465100358E-2</c:v>
                </c:pt>
                <c:pt idx="62">
                  <c:v>2.1750893506173472E-2</c:v>
                </c:pt>
                <c:pt idx="63">
                  <c:v>2.1107271240807125E-2</c:v>
                </c:pt>
                <c:pt idx="64">
                  <c:v>2.028434019271955E-2</c:v>
                </c:pt>
                <c:pt idx="65">
                  <c:v>1.933651263215954E-2</c:v>
                </c:pt>
                <c:pt idx="66">
                  <c:v>1.8316215021184089E-2</c:v>
                </c:pt>
                <c:pt idx="67">
                  <c:v>1.7263628262528533E-2</c:v>
                </c:pt>
                <c:pt idx="68">
                  <c:v>1.6202513091093718E-2</c:v>
                </c:pt>
                <c:pt idx="69">
                  <c:v>1.5145267865056607E-2</c:v>
                </c:pt>
                <c:pt idx="70">
                  <c:v>1.4046488445988645E-2</c:v>
                </c:pt>
                <c:pt idx="71">
                  <c:v>1.298323234480207E-2</c:v>
                </c:pt>
                <c:pt idx="72">
                  <c:v>1.2003032036347941E-2</c:v>
                </c:pt>
                <c:pt idx="73">
                  <c:v>1.1165464575266848E-2</c:v>
                </c:pt>
                <c:pt idx="74">
                  <c:v>1.0527934671797506E-2</c:v>
                </c:pt>
                <c:pt idx="75">
                  <c:v>1.0132608976720357E-2</c:v>
                </c:pt>
                <c:pt idx="76">
                  <c:v>0.01</c:v>
                </c:pt>
                <c:pt idx="77">
                  <c:v>0.01</c:v>
                </c:pt>
                <c:pt idx="78">
                  <c:v>0.01</c:v>
                </c:pt>
                <c:pt idx="79">
                  <c:v>0.01</c:v>
                </c:pt>
              </c:numCache>
            </c:numRef>
          </c:val>
        </c:ser>
        <c:ser>
          <c:idx val="22"/>
          <c:order val="23"/>
          <c:tx>
            <c:strRef>
              <c:f>GRAPH!$Y$1</c:f>
              <c:strCache>
                <c:ptCount val="1"/>
                <c:pt idx="0">
                  <c:v>77</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GRAPH!$Y$2:$Y$81</c:f>
              <c:numCache>
                <c:formatCode>General</c:formatCode>
                <c:ptCount val="80"/>
                <c:pt idx="0">
                  <c:v>1.8138139405613485E-2</c:v>
                </c:pt>
                <c:pt idx="1">
                  <c:v>1.6916624272984238E-2</c:v>
                </c:pt>
                <c:pt idx="2">
                  <c:v>1.5694782774781313E-2</c:v>
                </c:pt>
                <c:pt idx="3">
                  <c:v>1.4494713316827723E-2</c:v>
                </c:pt>
                <c:pt idx="4">
                  <c:v>1.337178425194252E-2</c:v>
                </c:pt>
                <c:pt idx="5">
                  <c:v>1.2418490541846072E-2</c:v>
                </c:pt>
                <c:pt idx="6">
                  <c:v>1.1684344905447897E-2</c:v>
                </c:pt>
                <c:pt idx="7">
                  <c:v>1.1178322299769339E-2</c:v>
                </c:pt>
                <c:pt idx="8">
                  <c:v>1.0868494440172682E-2</c:v>
                </c:pt>
                <c:pt idx="9">
                  <c:v>1.071186390572032E-2</c:v>
                </c:pt>
                <c:pt idx="10">
                  <c:v>1.0695953677865355E-2</c:v>
                </c:pt>
                <c:pt idx="11">
                  <c:v>1.0839356575345183E-2</c:v>
                </c:pt>
                <c:pt idx="12">
                  <c:v>1.1196128177849651E-2</c:v>
                </c:pt>
                <c:pt idx="13">
                  <c:v>1.1793191496527466E-2</c:v>
                </c:pt>
                <c:pt idx="14">
                  <c:v>1.263558447658697E-2</c:v>
                </c:pt>
                <c:pt idx="15">
                  <c:v>1.375836846802847E-2</c:v>
                </c:pt>
                <c:pt idx="16">
                  <c:v>1.516743867175252E-2</c:v>
                </c:pt>
                <c:pt idx="17">
                  <c:v>1.682252332765799E-2</c:v>
                </c:pt>
                <c:pt idx="18">
                  <c:v>1.86712750645468E-2</c:v>
                </c:pt>
                <c:pt idx="19">
                  <c:v>2.0612925858775055E-2</c:v>
                </c:pt>
                <c:pt idx="20">
                  <c:v>2.2534680543010999E-2</c:v>
                </c:pt>
                <c:pt idx="21">
                  <c:v>2.4274538371588106E-2</c:v>
                </c:pt>
                <c:pt idx="22">
                  <c:v>2.5582270464474921E-2</c:v>
                </c:pt>
                <c:pt idx="23">
                  <c:v>2.6151135169361517E-2</c:v>
                </c:pt>
                <c:pt idx="24">
                  <c:v>2.5722134679801556E-2</c:v>
                </c:pt>
                <c:pt idx="25">
                  <c:v>2.4208761345052676E-2</c:v>
                </c:pt>
                <c:pt idx="26">
                  <c:v>2.1723649692651503E-2</c:v>
                </c:pt>
                <c:pt idx="27">
                  <c:v>1.8521226588654738E-2</c:v>
                </c:pt>
                <c:pt idx="28">
                  <c:v>1.4962954457108157E-2</c:v>
                </c:pt>
                <c:pt idx="29">
                  <c:v>1.1429953436321361E-2</c:v>
                </c:pt>
                <c:pt idx="30">
                  <c:v>8.2924475163204114E-3</c:v>
                </c:pt>
                <c:pt idx="31">
                  <c:v>5.7924408445713116E-3</c:v>
                </c:pt>
                <c:pt idx="32">
                  <c:v>4.1307489368992423E-3</c:v>
                </c:pt>
                <c:pt idx="33">
                  <c:v>3.4307683885186346E-3</c:v>
                </c:pt>
                <c:pt idx="34">
                  <c:v>3.644764449573068E-3</c:v>
                </c:pt>
                <c:pt idx="35">
                  <c:v>4.5496101502456865E-3</c:v>
                </c:pt>
                <c:pt idx="36">
                  <c:v>5.8018028847932612E-3</c:v>
                </c:pt>
                <c:pt idx="37">
                  <c:v>6.9993313373505339E-3</c:v>
                </c:pt>
                <c:pt idx="38">
                  <c:v>7.7306405637161957E-3</c:v>
                </c:pt>
                <c:pt idx="39">
                  <c:v>7.7375649199974417E-3</c:v>
                </c:pt>
                <c:pt idx="40">
                  <c:v>6.9794863848416933E-3</c:v>
                </c:pt>
                <c:pt idx="41">
                  <c:v>5.637947761929829E-3</c:v>
                </c:pt>
                <c:pt idx="42">
                  <c:v>4.0403285126360267E-3</c:v>
                </c:pt>
                <c:pt idx="43">
                  <c:v>2.5453236014787439E-3</c:v>
                </c:pt>
                <c:pt idx="44">
                  <c:v>1.3795000988007233E-3</c:v>
                </c:pt>
                <c:pt idx="45">
                  <c:v>6.9361234824527607E-4</c:v>
                </c:pt>
                <c:pt idx="46">
                  <c:v>5.8361415649721415E-4</c:v>
                </c:pt>
                <c:pt idx="47">
                  <c:v>1.1149881160922304E-3</c:v>
                </c:pt>
                <c:pt idx="48">
                  <c:v>2.3409883086118466E-3</c:v>
                </c:pt>
                <c:pt idx="49">
                  <c:v>4.2380152109086078E-3</c:v>
                </c:pt>
                <c:pt idx="50">
                  <c:v>6.6444891086917535E-3</c:v>
                </c:pt>
                <c:pt idx="51">
                  <c:v>9.3094747666708777E-3</c:v>
                </c:pt>
                <c:pt idx="52">
                  <c:v>1.1968495854814964E-2</c:v>
                </c:pt>
                <c:pt idx="53">
                  <c:v>1.4391890837652577E-2</c:v>
                </c:pt>
                <c:pt idx="54">
                  <c:v>1.645598813020499E-2</c:v>
                </c:pt>
                <c:pt idx="55">
                  <c:v>1.8217762414721839E-2</c:v>
                </c:pt>
                <c:pt idx="56">
                  <c:v>1.9768979341064474E-2</c:v>
                </c:pt>
                <c:pt idx="57">
                  <c:v>2.1045323630088542E-2</c:v>
                </c:pt>
                <c:pt idx="58">
                  <c:v>2.1892253158971448E-2</c:v>
                </c:pt>
                <c:pt idx="59">
                  <c:v>2.2361202712579555E-2</c:v>
                </c:pt>
                <c:pt idx="60">
                  <c:v>2.249221556934048E-2</c:v>
                </c:pt>
                <c:pt idx="61">
                  <c:v>2.2318092105699634E-2</c:v>
                </c:pt>
                <c:pt idx="62">
                  <c:v>2.1875918276309966E-2</c:v>
                </c:pt>
                <c:pt idx="63">
                  <c:v>2.1213422718028958E-2</c:v>
                </c:pt>
                <c:pt idx="64">
                  <c:v>2.0387152189042877E-2</c:v>
                </c:pt>
                <c:pt idx="65">
                  <c:v>1.9453111377607891E-2</c:v>
                </c:pt>
                <c:pt idx="66">
                  <c:v>1.8455256952888452E-2</c:v>
                </c:pt>
                <c:pt idx="67">
                  <c:v>1.7419370704096333E-2</c:v>
                </c:pt>
                <c:pt idx="68">
                  <c:v>1.6356618352965493E-2</c:v>
                </c:pt>
                <c:pt idx="69">
                  <c:v>1.5222136154618166E-2</c:v>
                </c:pt>
                <c:pt idx="70">
                  <c:v>1.4081716424151541E-2</c:v>
                </c:pt>
                <c:pt idx="71">
                  <c:v>1.2979319735773973E-2</c:v>
                </c:pt>
                <c:pt idx="72">
                  <c:v>1.1975634193286693E-2</c:v>
                </c:pt>
                <c:pt idx="73">
                  <c:v>1.113426373971736E-2</c:v>
                </c:pt>
                <c:pt idx="74">
                  <c:v>1.0507107706799031E-2</c:v>
                </c:pt>
                <c:pt idx="75">
                  <c:v>1.0125797799565656E-2</c:v>
                </c:pt>
                <c:pt idx="76">
                  <c:v>0.01</c:v>
                </c:pt>
                <c:pt idx="77">
                  <c:v>0.01</c:v>
                </c:pt>
                <c:pt idx="78">
                  <c:v>0.01</c:v>
                </c:pt>
                <c:pt idx="79">
                  <c:v>0.01</c:v>
                </c:pt>
              </c:numCache>
            </c:numRef>
          </c:val>
        </c:ser>
        <c:ser>
          <c:idx val="23"/>
          <c:order val="24"/>
          <c:tx>
            <c:strRef>
              <c:f>GRAPH!$Z$1</c:f>
              <c:strCache>
                <c:ptCount val="1"/>
                <c:pt idx="0">
                  <c:v>76</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GRAPH!$Z$2:$Z$81</c:f>
              <c:numCache>
                <c:formatCode>General</c:formatCode>
                <c:ptCount val="80"/>
                <c:pt idx="0">
                  <c:v>1.9206059133738185E-2</c:v>
                </c:pt>
                <c:pt idx="1">
                  <c:v>1.7965762339534841E-2</c:v>
                </c:pt>
                <c:pt idx="2">
                  <c:v>1.6723839420888842E-2</c:v>
                </c:pt>
                <c:pt idx="3">
                  <c:v>1.5497188729501232E-2</c:v>
                </c:pt>
                <c:pt idx="4">
                  <c:v>1.4337582441719898E-2</c:v>
                </c:pt>
                <c:pt idx="5">
                  <c:v>1.3337113631851971E-2</c:v>
                </c:pt>
                <c:pt idx="6">
                  <c:v>1.2546701130620064E-2</c:v>
                </c:pt>
                <c:pt idx="7">
                  <c:v>1.1976295189906727E-2</c:v>
                </c:pt>
                <c:pt idx="8">
                  <c:v>1.1590883600788748E-2</c:v>
                </c:pt>
                <c:pt idx="9">
                  <c:v>1.1344748252462566E-2</c:v>
                </c:pt>
                <c:pt idx="10">
                  <c:v>1.1227765523329492E-2</c:v>
                </c:pt>
                <c:pt idx="11">
                  <c:v>1.1263852538471397E-2</c:v>
                </c:pt>
                <c:pt idx="12">
                  <c:v>1.1512500909933943E-2</c:v>
                </c:pt>
                <c:pt idx="13">
                  <c:v>1.2002149560089714E-2</c:v>
                </c:pt>
                <c:pt idx="14">
                  <c:v>1.2739480862441699E-2</c:v>
                </c:pt>
                <c:pt idx="15">
                  <c:v>1.3768861633319807E-2</c:v>
                </c:pt>
                <c:pt idx="16">
                  <c:v>1.5106227321825649E-2</c:v>
                </c:pt>
                <c:pt idx="17">
                  <c:v>1.6711684725085441E-2</c:v>
                </c:pt>
                <c:pt idx="18">
                  <c:v>1.8527876491882922E-2</c:v>
                </c:pt>
                <c:pt idx="19">
                  <c:v>2.0447345219874902E-2</c:v>
                </c:pt>
                <c:pt idx="20">
                  <c:v>2.234786337021466E-2</c:v>
                </c:pt>
                <c:pt idx="21">
                  <c:v>2.4051617035198869E-2</c:v>
                </c:pt>
                <c:pt idx="22">
                  <c:v>2.5293112286416286E-2</c:v>
                </c:pt>
                <c:pt idx="23">
                  <c:v>2.5753437547789915E-2</c:v>
                </c:pt>
                <c:pt idx="24">
                  <c:v>2.5175400864483111E-2</c:v>
                </c:pt>
                <c:pt idx="25">
                  <c:v>2.3489086823456629E-2</c:v>
                </c:pt>
                <c:pt idx="26">
                  <c:v>2.0832547050850359E-2</c:v>
                </c:pt>
                <c:pt idx="27">
                  <c:v>1.7487276569801646E-2</c:v>
                </c:pt>
                <c:pt idx="28">
                  <c:v>1.3837270674108004E-2</c:v>
                </c:pt>
                <c:pt idx="29">
                  <c:v>1.0278398905905317E-2</c:v>
                </c:pt>
                <c:pt idx="30">
                  <c:v>7.1873222426140915E-3</c:v>
                </c:pt>
                <c:pt idx="31">
                  <c:v>4.8008604750218176E-3</c:v>
                </c:pt>
                <c:pt idx="32">
                  <c:v>3.3082133671512581E-3</c:v>
                </c:pt>
                <c:pt idx="33">
                  <c:v>2.8137715333246271E-3</c:v>
                </c:pt>
                <c:pt idx="34">
                  <c:v>3.2457680036783731E-3</c:v>
                </c:pt>
                <c:pt idx="35">
                  <c:v>4.3554230793864113E-3</c:v>
                </c:pt>
                <c:pt idx="36">
                  <c:v>5.7790287801895435E-3</c:v>
                </c:pt>
                <c:pt idx="37">
                  <c:v>7.1009242780789572E-3</c:v>
                </c:pt>
                <c:pt idx="38">
                  <c:v>7.9062314099357378E-3</c:v>
                </c:pt>
                <c:pt idx="39">
                  <c:v>7.9479449404117331E-3</c:v>
                </c:pt>
                <c:pt idx="40">
                  <c:v>7.2028445094972637E-3</c:v>
                </c:pt>
                <c:pt idx="41">
                  <c:v>5.8704194179790559E-3</c:v>
                </c:pt>
                <c:pt idx="42">
                  <c:v>4.2884534457529044E-3</c:v>
                </c:pt>
                <c:pt idx="43">
                  <c:v>2.8181281438270922E-3</c:v>
                </c:pt>
                <c:pt idx="44">
                  <c:v>1.6869930350396078E-3</c:v>
                </c:pt>
                <c:pt idx="45">
                  <c:v>1.0460268424932195E-3</c:v>
                </c:pt>
                <c:pt idx="46">
                  <c:v>9.8451439193703028E-4</c:v>
                </c:pt>
                <c:pt idx="47">
                  <c:v>1.5584307604130654E-3</c:v>
                </c:pt>
                <c:pt idx="48">
                  <c:v>2.8116615039281978E-3</c:v>
                </c:pt>
                <c:pt idx="49">
                  <c:v>4.7140246623659232E-3</c:v>
                </c:pt>
                <c:pt idx="50">
                  <c:v>7.1046306155196914E-3</c:v>
                </c:pt>
                <c:pt idx="51">
                  <c:v>9.7384844946074578E-3</c:v>
                </c:pt>
                <c:pt idx="52">
                  <c:v>1.23608269617691E-2</c:v>
                </c:pt>
                <c:pt idx="53">
                  <c:v>1.4751424379018885E-2</c:v>
                </c:pt>
                <c:pt idx="54">
                  <c:v>1.6790676499935264E-2</c:v>
                </c:pt>
                <c:pt idx="55">
                  <c:v>1.8533576312502187E-2</c:v>
                </c:pt>
                <c:pt idx="56">
                  <c:v>2.0068088554790364E-2</c:v>
                </c:pt>
                <c:pt idx="57">
                  <c:v>2.1338692035531102E-2</c:v>
                </c:pt>
                <c:pt idx="58">
                  <c:v>2.2180466625974379E-2</c:v>
                </c:pt>
                <c:pt idx="59">
                  <c:v>2.2637004553782234E-2</c:v>
                </c:pt>
                <c:pt idx="60">
                  <c:v>2.2743451953452017E-2</c:v>
                </c:pt>
                <c:pt idx="61">
                  <c:v>2.253772356976718E-2</c:v>
                </c:pt>
                <c:pt idx="62">
                  <c:v>2.206830301920628E-2</c:v>
                </c:pt>
                <c:pt idx="63">
                  <c:v>2.1393783622800033E-2</c:v>
                </c:pt>
                <c:pt idx="64">
                  <c:v>2.0573866472565761E-2</c:v>
                </c:pt>
                <c:pt idx="65">
                  <c:v>1.9656800508850301E-2</c:v>
                </c:pt>
                <c:pt idx="66">
                  <c:v>1.8671270053953904E-2</c:v>
                </c:pt>
                <c:pt idx="67">
                  <c:v>1.7628182107343737E-2</c:v>
                </c:pt>
                <c:pt idx="68">
                  <c:v>1.648420908641008E-2</c:v>
                </c:pt>
                <c:pt idx="69">
                  <c:v>1.5293769761968789E-2</c:v>
                </c:pt>
                <c:pt idx="70">
                  <c:v>1.4096549544213629E-2</c:v>
                </c:pt>
                <c:pt idx="71">
                  <c:v>1.2953218875807321E-2</c:v>
                </c:pt>
                <c:pt idx="72">
                  <c:v>1.1932465026432665E-2</c:v>
                </c:pt>
                <c:pt idx="73">
                  <c:v>1.1095143205958564E-2</c:v>
                </c:pt>
                <c:pt idx="74">
                  <c:v>1.0483624538215188E-2</c:v>
                </c:pt>
                <c:pt idx="75">
                  <c:v>1.0118547682905297E-2</c:v>
                </c:pt>
                <c:pt idx="76">
                  <c:v>0.01</c:v>
                </c:pt>
                <c:pt idx="77">
                  <c:v>0.01</c:v>
                </c:pt>
                <c:pt idx="78">
                  <c:v>0.01</c:v>
                </c:pt>
                <c:pt idx="79">
                  <c:v>0.01</c:v>
                </c:pt>
              </c:numCache>
            </c:numRef>
          </c:val>
        </c:ser>
        <c:ser>
          <c:idx val="24"/>
          <c:order val="25"/>
          <c:tx>
            <c:strRef>
              <c:f>GRAPH!$AA$1</c:f>
              <c:strCache>
                <c:ptCount val="1"/>
                <c:pt idx="0">
                  <c:v>75</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GRAPH!$AA$2:$AA$81</c:f>
              <c:numCache>
                <c:formatCode>General</c:formatCode>
                <c:ptCount val="80"/>
                <c:pt idx="0">
                  <c:v>1.999039917947576E-2</c:v>
                </c:pt>
                <c:pt idx="1">
                  <c:v>1.8745412457623623E-2</c:v>
                </c:pt>
                <c:pt idx="2">
                  <c:v>1.7497138055591832E-2</c:v>
                </c:pt>
                <c:pt idx="3">
                  <c:v>1.625614225513361E-2</c:v>
                </c:pt>
                <c:pt idx="4">
                  <c:v>1.5065983742004629E-2</c:v>
                </c:pt>
                <c:pt idx="5">
                  <c:v>1.4018902252442844E-2</c:v>
                </c:pt>
                <c:pt idx="6">
                  <c:v>1.317568110848899E-2</c:v>
                </c:pt>
                <c:pt idx="7">
                  <c:v>1.2555000435179542E-2</c:v>
                </c:pt>
                <c:pt idx="8">
                  <c:v>1.2122144109616428E-2</c:v>
                </c:pt>
                <c:pt idx="9">
                  <c:v>1.1828560933160315E-2</c:v>
                </c:pt>
                <c:pt idx="10">
                  <c:v>1.1662686696928826E-2</c:v>
                </c:pt>
                <c:pt idx="11">
                  <c:v>1.164334690202673E-2</c:v>
                </c:pt>
                <c:pt idx="12">
                  <c:v>1.1827673609765443E-2</c:v>
                </c:pt>
                <c:pt idx="13">
                  <c:v>1.2242394551907121E-2</c:v>
                </c:pt>
                <c:pt idx="14">
                  <c:v>1.289392223229513E-2</c:v>
                </c:pt>
                <c:pt idx="15">
                  <c:v>1.3836033865835429E-2</c:v>
                </c:pt>
                <c:pt idx="16">
                  <c:v>1.5100517337587438E-2</c:v>
                </c:pt>
                <c:pt idx="17">
                  <c:v>1.6652294914253352E-2</c:v>
                </c:pt>
                <c:pt idx="18">
                  <c:v>1.8431029293470735E-2</c:v>
                </c:pt>
                <c:pt idx="19">
                  <c:v>2.0316576784352836E-2</c:v>
                </c:pt>
                <c:pt idx="20">
                  <c:v>2.2169959182652854E-2</c:v>
                </c:pt>
                <c:pt idx="21">
                  <c:v>2.3795797663737406E-2</c:v>
                </c:pt>
                <c:pt idx="22">
                  <c:v>2.4919639073374689E-2</c:v>
                </c:pt>
                <c:pt idx="23">
                  <c:v>2.5220515499244422E-2</c:v>
                </c:pt>
                <c:pt idx="24">
                  <c:v>2.4454729196092706E-2</c:v>
                </c:pt>
                <c:pt idx="25">
                  <c:v>2.2575397675620112E-2</c:v>
                </c:pt>
                <c:pt idx="26">
                  <c:v>1.9747270615972701E-2</c:v>
                </c:pt>
                <c:pt idx="27">
                  <c:v>1.6278304978565639E-2</c:v>
                </c:pt>
                <c:pt idx="28">
                  <c:v>1.2572339422650236E-2</c:v>
                </c:pt>
                <c:pt idx="29">
                  <c:v>9.0351012689521282E-3</c:v>
                </c:pt>
                <c:pt idx="30">
                  <c:v>6.0434581452807334E-3</c:v>
                </c:pt>
                <c:pt idx="31">
                  <c:v>3.8223939088293246E-3</c:v>
                </c:pt>
                <c:pt idx="32">
                  <c:v>2.5429684577480405E-3</c:v>
                </c:pt>
                <c:pt idx="33">
                  <c:v>2.2856452442213682E-3</c:v>
                </c:pt>
                <c:pt idx="34">
                  <c:v>2.9491992071112305E-3</c:v>
                </c:pt>
                <c:pt idx="35">
                  <c:v>4.2628267616584559E-3</c:v>
                </c:pt>
                <c:pt idx="36">
                  <c:v>5.8451202338777319E-3</c:v>
                </c:pt>
                <c:pt idx="37">
                  <c:v>7.2681971746872964E-3</c:v>
                </c:pt>
                <c:pt idx="38">
                  <c:v>8.1203254108244138E-3</c:v>
                </c:pt>
                <c:pt idx="39">
                  <c:v>8.16674498711778E-3</c:v>
                </c:pt>
                <c:pt idx="40">
                  <c:v>7.4043113311774711E-3</c:v>
                </c:pt>
                <c:pt idx="41">
                  <c:v>6.0548099288727508E-3</c:v>
                </c:pt>
                <c:pt idx="42">
                  <c:v>4.4686132670793688E-3</c:v>
                </c:pt>
                <c:pt idx="43">
                  <c:v>3.0062555837392368E-3</c:v>
                </c:pt>
                <c:pt idx="44">
                  <c:v>1.8976317708482293E-3</c:v>
                </c:pt>
                <c:pt idx="45">
                  <c:v>1.2987537184745435E-3</c:v>
                </c:pt>
                <c:pt idx="46">
                  <c:v>1.2966219206036467E-3</c:v>
                </c:pt>
                <c:pt idx="47">
                  <c:v>1.9407426475224199E-3</c:v>
                </c:pt>
                <c:pt idx="48">
                  <c:v>3.2607605609733525E-3</c:v>
                </c:pt>
                <c:pt idx="49">
                  <c:v>5.2071556897236304E-3</c:v>
                </c:pt>
                <c:pt idx="50">
                  <c:v>7.6101602782735478E-3</c:v>
                </c:pt>
                <c:pt idx="51">
                  <c:v>1.0230691415536231E-2</c:v>
                </c:pt>
                <c:pt idx="52">
                  <c:v>1.2827591493605017E-2</c:v>
                </c:pt>
                <c:pt idx="53">
                  <c:v>1.519323331262934E-2</c:v>
                </c:pt>
                <c:pt idx="54">
                  <c:v>1.7216641729907445E-2</c:v>
                </c:pt>
                <c:pt idx="55">
                  <c:v>1.8947444698233062E-2</c:v>
                </c:pt>
                <c:pt idx="56">
                  <c:v>2.0469640320340265E-2</c:v>
                </c:pt>
                <c:pt idx="57">
                  <c:v>2.1728993353081899E-2</c:v>
                </c:pt>
                <c:pt idx="58">
                  <c:v>2.2553013011932764E-2</c:v>
                </c:pt>
                <c:pt idx="59">
                  <c:v>2.2979762012660075E-2</c:v>
                </c:pt>
                <c:pt idx="60">
                  <c:v>2.3048186951318873E-2</c:v>
                </c:pt>
                <c:pt idx="61">
                  <c:v>2.2807394668977896E-2</c:v>
                </c:pt>
                <c:pt idx="62">
                  <c:v>2.2317777773302832E-2</c:v>
                </c:pt>
                <c:pt idx="63">
                  <c:v>2.1642676082795791E-2</c:v>
                </c:pt>
                <c:pt idx="64">
                  <c:v>2.0834992111000407E-2</c:v>
                </c:pt>
                <c:pt idx="65">
                  <c:v>1.9927096815469572E-2</c:v>
                </c:pt>
                <c:pt idx="66">
                  <c:v>1.8930595530956631E-2</c:v>
                </c:pt>
                <c:pt idx="67">
                  <c:v>1.7804638254433729E-2</c:v>
                </c:pt>
                <c:pt idx="68">
                  <c:v>1.6592367730095061E-2</c:v>
                </c:pt>
                <c:pt idx="69">
                  <c:v>1.5328559347851673E-2</c:v>
                </c:pt>
                <c:pt idx="70">
                  <c:v>1.407273314190869E-2</c:v>
                </c:pt>
                <c:pt idx="71">
                  <c:v>1.2897455436745649E-2</c:v>
                </c:pt>
                <c:pt idx="72">
                  <c:v>1.187161462652042E-2</c:v>
                </c:pt>
                <c:pt idx="73">
                  <c:v>1.1047783995265259E-2</c:v>
                </c:pt>
                <c:pt idx="74">
                  <c:v>1.0457292375774708E-2</c:v>
                </c:pt>
                <c:pt idx="75">
                  <c:v>1.0110727249202336E-2</c:v>
                </c:pt>
                <c:pt idx="76">
                  <c:v>0.01</c:v>
                </c:pt>
                <c:pt idx="77">
                  <c:v>0.01</c:v>
                </c:pt>
                <c:pt idx="78">
                  <c:v>0.01</c:v>
                </c:pt>
                <c:pt idx="79">
                  <c:v>0.01</c:v>
                </c:pt>
              </c:numCache>
            </c:numRef>
          </c:val>
        </c:ser>
        <c:ser>
          <c:idx val="25"/>
          <c:order val="26"/>
          <c:tx>
            <c:strRef>
              <c:f>GRAPH!$AB$1</c:f>
              <c:strCache>
                <c:ptCount val="1"/>
                <c:pt idx="0">
                  <c:v>74</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GRAPH!$AB$2:$AB$81</c:f>
              <c:numCache>
                <c:formatCode>General</c:formatCode>
                <c:ptCount val="80"/>
                <c:pt idx="0">
                  <c:v>2.0510053921853677E-2</c:v>
                </c:pt>
                <c:pt idx="1">
                  <c:v>1.926394064357817E-2</c:v>
                </c:pt>
                <c:pt idx="2">
                  <c:v>1.8013525566528354E-2</c:v>
                </c:pt>
                <c:pt idx="3">
                  <c:v>1.6762892792848372E-2</c:v>
                </c:pt>
                <c:pt idx="4">
                  <c:v>1.5544680620932061E-2</c:v>
                </c:pt>
                <c:pt idx="5">
                  <c:v>1.445202178901861E-2</c:v>
                </c:pt>
                <c:pt idx="6">
                  <c:v>1.3562193340781126E-2</c:v>
                </c:pt>
                <c:pt idx="7">
                  <c:v>1.2907812469492908E-2</c:v>
                </c:pt>
                <c:pt idx="8">
                  <c:v>1.2455168047375564E-2</c:v>
                </c:pt>
                <c:pt idx="9">
                  <c:v>1.2151576061912195E-2</c:v>
                </c:pt>
                <c:pt idx="10">
                  <c:v>1.198144221522357E-2</c:v>
                </c:pt>
                <c:pt idx="11">
                  <c:v>1.1952144498371675E-2</c:v>
                </c:pt>
                <c:pt idx="12">
                  <c:v>1.2114196548152045E-2</c:v>
                </c:pt>
                <c:pt idx="13">
                  <c:v>1.2491170390850459E-2</c:v>
                </c:pt>
                <c:pt idx="14">
                  <c:v>1.30870770717052E-2</c:v>
                </c:pt>
                <c:pt idx="15">
                  <c:v>1.3962700644243542E-2</c:v>
                </c:pt>
                <c:pt idx="16">
                  <c:v>1.516672000363406E-2</c:v>
                </c:pt>
                <c:pt idx="17">
                  <c:v>1.6668043166596536E-2</c:v>
                </c:pt>
                <c:pt idx="18">
                  <c:v>1.8402220148535986E-2</c:v>
                </c:pt>
                <c:pt idx="19">
                  <c:v>2.0233157119261103E-2</c:v>
                </c:pt>
                <c:pt idx="20">
                  <c:v>2.2003181576300435E-2</c:v>
                </c:pt>
                <c:pt idx="21">
                  <c:v>2.3502987721079172E-2</c:v>
                </c:pt>
                <c:pt idx="22">
                  <c:v>2.4458113964032524E-2</c:v>
                </c:pt>
                <c:pt idx="23">
                  <c:v>2.4554941836319566E-2</c:v>
                </c:pt>
                <c:pt idx="24">
                  <c:v>2.3572356744917866E-2</c:v>
                </c:pt>
                <c:pt idx="25">
                  <c:v>2.1491177791593041E-2</c:v>
                </c:pt>
                <c:pt idx="26">
                  <c:v>1.8502441829497895E-2</c:v>
                </c:pt>
                <c:pt idx="27">
                  <c:v>1.4937493911131527E-2</c:v>
                </c:pt>
                <c:pt idx="28">
                  <c:v>1.1217049513615573E-2</c:v>
                </c:pt>
                <c:pt idx="29">
                  <c:v>7.7508577921449051E-3</c:v>
                </c:pt>
                <c:pt idx="30">
                  <c:v>4.9093822204110404E-3</c:v>
                </c:pt>
                <c:pt idx="31">
                  <c:v>2.8997042210079371E-3</c:v>
                </c:pt>
                <c:pt idx="32">
                  <c:v>1.8691363769494096E-3</c:v>
                </c:pt>
                <c:pt idx="33">
                  <c:v>1.871138142227502E-3</c:v>
                </c:pt>
                <c:pt idx="34">
                  <c:v>2.7720926652726741E-3</c:v>
                </c:pt>
                <c:pt idx="35">
                  <c:v>4.2829086572193642E-3</c:v>
                </c:pt>
                <c:pt idx="36">
                  <c:v>6.0067951403280917E-3</c:v>
                </c:pt>
                <c:pt idx="37">
                  <c:v>7.5053009528250891E-3</c:v>
                </c:pt>
                <c:pt idx="38">
                  <c:v>8.3746265003014075E-3</c:v>
                </c:pt>
                <c:pt idx="39">
                  <c:v>8.3934605540681995E-3</c:v>
                </c:pt>
                <c:pt idx="40">
                  <c:v>7.5823527547381753E-3</c:v>
                </c:pt>
                <c:pt idx="41">
                  <c:v>6.1900730703545737E-3</c:v>
                </c:pt>
                <c:pt idx="42">
                  <c:v>4.5820632342461476E-3</c:v>
                </c:pt>
                <c:pt idx="43">
                  <c:v>3.1159762779154887E-3</c:v>
                </c:pt>
                <c:pt idx="44">
                  <c:v>2.0238717158466146E-3</c:v>
                </c:pt>
                <c:pt idx="45">
                  <c:v>1.4697294135923578E-3</c:v>
                </c:pt>
                <c:pt idx="46">
                  <c:v>1.5406839912011083E-3</c:v>
                </c:pt>
                <c:pt idx="47">
                  <c:v>2.2822111430668146E-3</c:v>
                </c:pt>
                <c:pt idx="48">
                  <c:v>3.7060611283105116E-3</c:v>
                </c:pt>
                <c:pt idx="49">
                  <c:v>5.734293375258992E-3</c:v>
                </c:pt>
                <c:pt idx="50">
                  <c:v>8.1800501974416129E-3</c:v>
                </c:pt>
                <c:pt idx="51">
                  <c:v>1.0807922175589235E-2</c:v>
                </c:pt>
                <c:pt idx="52">
                  <c:v>1.3390901730614968E-2</c:v>
                </c:pt>
                <c:pt idx="53">
                  <c:v>1.5735480746956187E-2</c:v>
                </c:pt>
                <c:pt idx="54">
                  <c:v>1.7742706823617005E-2</c:v>
                </c:pt>
                <c:pt idx="55">
                  <c:v>1.9456309094178281E-2</c:v>
                </c:pt>
                <c:pt idx="56">
                  <c:v>2.0957385723015087E-2</c:v>
                </c:pt>
                <c:pt idx="57">
                  <c:v>2.2188992245037023E-2</c:v>
                </c:pt>
                <c:pt idx="58">
                  <c:v>2.2974900098953387E-2</c:v>
                </c:pt>
                <c:pt idx="59">
                  <c:v>2.3355191598875922E-2</c:v>
                </c:pt>
                <c:pt idx="60">
                  <c:v>2.337932504747587E-2</c:v>
                </c:pt>
                <c:pt idx="61">
                  <c:v>2.3109066325283825E-2</c:v>
                </c:pt>
                <c:pt idx="62">
                  <c:v>2.2611141058727892E-2</c:v>
                </c:pt>
                <c:pt idx="63">
                  <c:v>2.1943292047379881E-2</c:v>
                </c:pt>
                <c:pt idx="64">
                  <c:v>2.1142244223152078E-2</c:v>
                </c:pt>
                <c:pt idx="65">
                  <c:v>2.0221222070569589E-2</c:v>
                </c:pt>
                <c:pt idx="66">
                  <c:v>1.9142720845652741E-2</c:v>
                </c:pt>
                <c:pt idx="67">
                  <c:v>1.7938891263315541E-2</c:v>
                </c:pt>
                <c:pt idx="68">
                  <c:v>1.6639012857577871E-2</c:v>
                </c:pt>
                <c:pt idx="69">
                  <c:v>1.530029908340412E-2</c:v>
                </c:pt>
                <c:pt idx="70">
                  <c:v>1.399788329604346E-2</c:v>
                </c:pt>
                <c:pt idx="71">
                  <c:v>1.2807599102621638E-2</c:v>
                </c:pt>
                <c:pt idx="72">
                  <c:v>1.1791507820013746E-2</c:v>
                </c:pt>
                <c:pt idx="73">
                  <c:v>1.0991194855194401E-2</c:v>
                </c:pt>
                <c:pt idx="74">
                  <c:v>1.0427355746989803E-2</c:v>
                </c:pt>
                <c:pt idx="75">
                  <c:v>1.010208099452635E-2</c:v>
                </c:pt>
                <c:pt idx="76">
                  <c:v>0.01</c:v>
                </c:pt>
                <c:pt idx="77">
                  <c:v>0.01</c:v>
                </c:pt>
                <c:pt idx="78">
                  <c:v>0.01</c:v>
                </c:pt>
                <c:pt idx="79">
                  <c:v>0.01</c:v>
                </c:pt>
              </c:numCache>
            </c:numRef>
          </c:val>
        </c:ser>
        <c:ser>
          <c:idx val="26"/>
          <c:order val="27"/>
          <c:tx>
            <c:strRef>
              <c:f>GRAPH!$AC$1</c:f>
              <c:strCache>
                <c:ptCount val="1"/>
                <c:pt idx="0">
                  <c:v>73</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GRAPH!$AC$2:$AC$81</c:f>
              <c:numCache>
                <c:formatCode>General</c:formatCode>
                <c:ptCount val="80"/>
                <c:pt idx="0">
                  <c:v>2.0814329389700847E-2</c:v>
                </c:pt>
                <c:pt idx="1">
                  <c:v>1.9555807818421922E-2</c:v>
                </c:pt>
                <c:pt idx="2">
                  <c:v>1.8293334325415245E-2</c:v>
                </c:pt>
                <c:pt idx="3">
                  <c:v>1.7026009545358156E-2</c:v>
                </c:pt>
                <c:pt idx="4">
                  <c:v>1.5776457854340009E-2</c:v>
                </c:pt>
                <c:pt idx="5">
                  <c:v>1.4640231154019911E-2</c:v>
                </c:pt>
                <c:pt idx="6">
                  <c:v>1.371346809793661E-2</c:v>
                </c:pt>
                <c:pt idx="7">
                  <c:v>1.3043006243352084E-2</c:v>
                </c:pt>
                <c:pt idx="8">
                  <c:v>1.2593557093517838E-2</c:v>
                </c:pt>
                <c:pt idx="9">
                  <c:v>1.2306402240750747E-2</c:v>
                </c:pt>
                <c:pt idx="10">
                  <c:v>1.216135992609757E-2</c:v>
                </c:pt>
                <c:pt idx="11">
                  <c:v>1.21544966440994E-2</c:v>
                </c:pt>
                <c:pt idx="12">
                  <c:v>1.2330585362364199E-2</c:v>
                </c:pt>
                <c:pt idx="13">
                  <c:v>1.2710853817471501E-2</c:v>
                </c:pt>
                <c:pt idx="14">
                  <c:v>1.3295053526912959E-2</c:v>
                </c:pt>
                <c:pt idx="15">
                  <c:v>1.4145341703085679E-2</c:v>
                </c:pt>
                <c:pt idx="16">
                  <c:v>1.5319950761920498E-2</c:v>
                </c:pt>
                <c:pt idx="17">
                  <c:v>1.6783301608806478E-2</c:v>
                </c:pt>
                <c:pt idx="18">
                  <c:v>1.8461447418268495E-2</c:v>
                </c:pt>
                <c:pt idx="19">
                  <c:v>2.0204232276871292E-2</c:v>
                </c:pt>
                <c:pt idx="20">
                  <c:v>2.1842515167924015E-2</c:v>
                </c:pt>
                <c:pt idx="21">
                  <c:v>2.3163909311012532E-2</c:v>
                </c:pt>
                <c:pt idx="22">
                  <c:v>2.3904412135680841E-2</c:v>
                </c:pt>
                <c:pt idx="23">
                  <c:v>2.3764745478022653E-2</c:v>
                </c:pt>
                <c:pt idx="24">
                  <c:v>2.2551571249232905E-2</c:v>
                </c:pt>
                <c:pt idx="25">
                  <c:v>2.0274388228197271E-2</c:v>
                </c:pt>
                <c:pt idx="26">
                  <c:v>1.7148565075116307E-2</c:v>
                </c:pt>
                <c:pt idx="27">
                  <c:v>1.3524241770743739E-2</c:v>
                </c:pt>
                <c:pt idx="28">
                  <c:v>9.8343099275839396E-3</c:v>
                </c:pt>
                <c:pt idx="29">
                  <c:v>6.4865056135134935E-3</c:v>
                </c:pt>
                <c:pt idx="30">
                  <c:v>3.8385142812408235E-3</c:v>
                </c:pt>
                <c:pt idx="31">
                  <c:v>2.0745851452741437E-3</c:v>
                </c:pt>
                <c:pt idx="32">
                  <c:v>1.314452646155817E-3</c:v>
                </c:pt>
                <c:pt idx="33">
                  <c:v>1.5841129450270275E-3</c:v>
                </c:pt>
                <c:pt idx="34">
                  <c:v>2.7189649202049582E-3</c:v>
                </c:pt>
                <c:pt idx="35">
                  <c:v>4.4145693577394285E-3</c:v>
                </c:pt>
                <c:pt idx="36">
                  <c:v>6.2604737053085779E-3</c:v>
                </c:pt>
                <c:pt idx="37">
                  <c:v>7.8088265137893353E-3</c:v>
                </c:pt>
                <c:pt idx="38">
                  <c:v>8.6652840792345032E-3</c:v>
                </c:pt>
                <c:pt idx="39">
                  <c:v>8.6245018036610333E-3</c:v>
                </c:pt>
                <c:pt idx="40">
                  <c:v>7.7353512363991239E-3</c:v>
                </c:pt>
                <c:pt idx="41">
                  <c:v>6.2778180374027936E-3</c:v>
                </c:pt>
                <c:pt idx="42">
                  <c:v>4.6349825226904562E-3</c:v>
                </c:pt>
                <c:pt idx="43">
                  <c:v>3.1614820513644615E-3</c:v>
                </c:pt>
                <c:pt idx="44">
                  <c:v>2.0895320581197918E-3</c:v>
                </c:pt>
                <c:pt idx="45">
                  <c:v>1.5900810204059201E-3</c:v>
                </c:pt>
                <c:pt idx="46">
                  <c:v>1.7500227227593701E-3</c:v>
                </c:pt>
                <c:pt idx="47">
                  <c:v>2.6112441878543002E-3</c:v>
                </c:pt>
                <c:pt idx="48">
                  <c:v>4.1667258935981222E-3</c:v>
                </c:pt>
                <c:pt idx="49">
                  <c:v>6.3072404473201171E-3</c:v>
                </c:pt>
                <c:pt idx="50">
                  <c:v>8.8242875752139183E-3</c:v>
                </c:pt>
                <c:pt idx="51">
                  <c:v>1.1481289846890008E-2</c:v>
                </c:pt>
                <c:pt idx="52">
                  <c:v>1.4061768645779238E-2</c:v>
                </c:pt>
                <c:pt idx="53">
                  <c:v>1.6385349482446077E-2</c:v>
                </c:pt>
                <c:pt idx="54">
                  <c:v>1.8366614572089657E-2</c:v>
                </c:pt>
                <c:pt idx="55">
                  <c:v>2.0046236080166313E-2</c:v>
                </c:pt>
                <c:pt idx="56">
                  <c:v>2.1505496547637559E-2</c:v>
                </c:pt>
                <c:pt idx="57">
                  <c:v>2.2684505676640911E-2</c:v>
                </c:pt>
                <c:pt idx="58">
                  <c:v>2.3410730267660544E-2</c:v>
                </c:pt>
                <c:pt idx="59">
                  <c:v>2.3733570846865028E-2</c:v>
                </c:pt>
                <c:pt idx="60">
                  <c:v>2.3715564349158568E-2</c:v>
                </c:pt>
                <c:pt idx="61">
                  <c:v>2.3426376581893359E-2</c:v>
                </c:pt>
                <c:pt idx="62">
                  <c:v>2.2928605287157091E-2</c:v>
                </c:pt>
                <c:pt idx="63">
                  <c:v>2.2263882480110013E-2</c:v>
                </c:pt>
                <c:pt idx="64">
                  <c:v>2.1447938899306601E-2</c:v>
                </c:pt>
                <c:pt idx="65">
                  <c:v>2.0447411534273437E-2</c:v>
                </c:pt>
                <c:pt idx="66">
                  <c:v>1.928393208050699E-2</c:v>
                </c:pt>
                <c:pt idx="67">
                  <c:v>1.7980749934026468E-2</c:v>
                </c:pt>
                <c:pt idx="68">
                  <c:v>1.6591594909147703E-2</c:v>
                </c:pt>
                <c:pt idx="69">
                  <c:v>1.5192750148533017E-2</c:v>
                </c:pt>
                <c:pt idx="70">
                  <c:v>1.3865743756320027E-2</c:v>
                </c:pt>
                <c:pt idx="71">
                  <c:v>1.2681236618941631E-2</c:v>
                </c:pt>
                <c:pt idx="72">
                  <c:v>1.1690488557196635E-2</c:v>
                </c:pt>
                <c:pt idx="73">
                  <c:v>1.092380863511911E-2</c:v>
                </c:pt>
                <c:pt idx="74">
                  <c:v>1.0392876549744046E-2</c:v>
                </c:pt>
                <c:pt idx="75">
                  <c:v>1.0092461479914425E-2</c:v>
                </c:pt>
                <c:pt idx="76">
                  <c:v>0.01</c:v>
                </c:pt>
                <c:pt idx="77">
                  <c:v>0.01</c:v>
                </c:pt>
                <c:pt idx="78">
                  <c:v>0.01</c:v>
                </c:pt>
                <c:pt idx="79">
                  <c:v>0.01</c:v>
                </c:pt>
              </c:numCache>
            </c:numRef>
          </c:val>
        </c:ser>
        <c:ser>
          <c:idx val="27"/>
          <c:order val="28"/>
          <c:tx>
            <c:strRef>
              <c:f>GRAPH!$AD$1</c:f>
              <c:strCache>
                <c:ptCount val="1"/>
                <c:pt idx="0">
                  <c:v>72</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GRAPH!$AD$2:$AD$81</c:f>
              <c:numCache>
                <c:formatCode>General</c:formatCode>
                <c:ptCount val="80"/>
                <c:pt idx="0">
                  <c:v>2.0980204394557278E-2</c:v>
                </c:pt>
                <c:pt idx="1">
                  <c:v>1.9681800279098938E-2</c:v>
                </c:pt>
                <c:pt idx="2">
                  <c:v>1.8381085677195985E-2</c:v>
                </c:pt>
                <c:pt idx="3">
                  <c:v>1.7075676265483009E-2</c:v>
                </c:pt>
                <c:pt idx="4">
                  <c:v>1.5783033116746892E-2</c:v>
                </c:pt>
                <c:pt idx="5">
                  <c:v>1.4603972584637082E-2</c:v>
                </c:pt>
                <c:pt idx="6">
                  <c:v>1.3650680946324267E-2</c:v>
                </c:pt>
                <c:pt idx="7">
                  <c:v>1.2978848783610775E-2</c:v>
                </c:pt>
                <c:pt idx="8">
                  <c:v>1.2546742840381597E-2</c:v>
                </c:pt>
                <c:pt idx="9">
                  <c:v>1.2288237825728077E-2</c:v>
                </c:pt>
                <c:pt idx="10">
                  <c:v>1.2180259273855798E-2</c:v>
                </c:pt>
                <c:pt idx="11">
                  <c:v>1.2213591083835573E-2</c:v>
                </c:pt>
                <c:pt idx="12">
                  <c:v>1.243272215513247E-2</c:v>
                </c:pt>
                <c:pt idx="13">
                  <c:v>1.2859200014611383E-2</c:v>
                </c:pt>
                <c:pt idx="14">
                  <c:v>1.3487512108933508E-2</c:v>
                </c:pt>
                <c:pt idx="15">
                  <c:v>1.4372585567527185E-2</c:v>
                </c:pt>
                <c:pt idx="16">
                  <c:v>1.55654294354034E-2</c:v>
                </c:pt>
                <c:pt idx="17">
                  <c:v>1.701052678897863E-2</c:v>
                </c:pt>
                <c:pt idx="18">
                  <c:v>1.8615856087771054E-2</c:v>
                </c:pt>
                <c:pt idx="19">
                  <c:v>2.0224898431550287E-2</c:v>
                </c:pt>
                <c:pt idx="20">
                  <c:v>2.1674279380102024E-2</c:v>
                </c:pt>
                <c:pt idx="21">
                  <c:v>2.2765823510577099E-2</c:v>
                </c:pt>
                <c:pt idx="22">
                  <c:v>2.3256330861814334E-2</c:v>
                </c:pt>
                <c:pt idx="23">
                  <c:v>2.2865388787692398E-2</c:v>
                </c:pt>
                <c:pt idx="24">
                  <c:v>2.1427495809602792E-2</c:v>
                </c:pt>
                <c:pt idx="25">
                  <c:v>1.8977395696534227E-2</c:v>
                </c:pt>
                <c:pt idx="26">
                  <c:v>1.575120080897785E-2</c:v>
                </c:pt>
                <c:pt idx="27">
                  <c:v>1.2112373388594722E-2</c:v>
                </c:pt>
                <c:pt idx="28">
                  <c:v>8.4985963306534185E-3</c:v>
                </c:pt>
                <c:pt idx="29">
                  <c:v>5.3098455759368335E-3</c:v>
                </c:pt>
                <c:pt idx="30">
                  <c:v>2.8863679811865772E-3</c:v>
                </c:pt>
                <c:pt idx="31">
                  <c:v>1.3855828628261957E-3</c:v>
                </c:pt>
                <c:pt idx="32">
                  <c:v>8.9845211800210212E-4</c:v>
                </c:pt>
                <c:pt idx="33">
                  <c:v>1.4264744497890502E-3</c:v>
                </c:pt>
                <c:pt idx="34">
                  <c:v>2.7804298489851886E-3</c:v>
                </c:pt>
                <c:pt idx="35">
                  <c:v>4.6427939896399595E-3</c:v>
                </c:pt>
                <c:pt idx="36">
                  <c:v>6.5906328855199758E-3</c:v>
                </c:pt>
                <c:pt idx="37">
                  <c:v>8.1662667914278453E-3</c:v>
                </c:pt>
                <c:pt idx="38">
                  <c:v>8.9824753988492212E-3</c:v>
                </c:pt>
                <c:pt idx="39">
                  <c:v>8.8540798040390722E-3</c:v>
                </c:pt>
                <c:pt idx="40">
                  <c:v>7.863520716314798E-3</c:v>
                </c:pt>
                <c:pt idx="41">
                  <c:v>6.3246491423002427E-3</c:v>
                </c:pt>
                <c:pt idx="42">
                  <c:v>4.6405663100881345E-3</c:v>
                </c:pt>
                <c:pt idx="43">
                  <c:v>3.1652736226146505E-3</c:v>
                </c:pt>
                <c:pt idx="44">
                  <c:v>2.1278415981152987E-3</c:v>
                </c:pt>
                <c:pt idx="45">
                  <c:v>1.6999685798155806E-3</c:v>
                </c:pt>
                <c:pt idx="46">
                  <c:v>1.9653334124527522E-3</c:v>
                </c:pt>
                <c:pt idx="47">
                  <c:v>2.9605274745594379E-3</c:v>
                </c:pt>
                <c:pt idx="48">
                  <c:v>4.6619204536815229E-3</c:v>
                </c:pt>
                <c:pt idx="49">
                  <c:v>6.932951821541633E-3</c:v>
                </c:pt>
                <c:pt idx="50">
                  <c:v>9.5433206591588604E-3</c:v>
                </c:pt>
                <c:pt idx="51">
                  <c:v>1.2248835104265332E-2</c:v>
                </c:pt>
                <c:pt idx="52">
                  <c:v>1.483668558736273E-2</c:v>
                </c:pt>
                <c:pt idx="53">
                  <c:v>1.7135956861518364E-2</c:v>
                </c:pt>
                <c:pt idx="54">
                  <c:v>1.9074164038154429E-2</c:v>
                </c:pt>
                <c:pt idx="55">
                  <c:v>2.0694486621478658E-2</c:v>
                </c:pt>
                <c:pt idx="56">
                  <c:v>2.2083601668903108E-2</c:v>
                </c:pt>
                <c:pt idx="57">
                  <c:v>2.3183012513801143E-2</c:v>
                </c:pt>
                <c:pt idx="58">
                  <c:v>2.3832729595231368E-2</c:v>
                </c:pt>
                <c:pt idx="59">
                  <c:v>2.4095311042359551E-2</c:v>
                </c:pt>
                <c:pt idx="60">
                  <c:v>2.4042753071117515E-2</c:v>
                </c:pt>
                <c:pt idx="61">
                  <c:v>2.3742379529353416E-2</c:v>
                </c:pt>
                <c:pt idx="62">
                  <c:v>2.3241196957246461E-2</c:v>
                </c:pt>
                <c:pt idx="63">
                  <c:v>2.2558324304510616E-2</c:v>
                </c:pt>
                <c:pt idx="64">
                  <c:v>2.1665294126729108E-2</c:v>
                </c:pt>
                <c:pt idx="65">
                  <c:v>2.0573909685465228E-2</c:v>
                </c:pt>
                <c:pt idx="66">
                  <c:v>1.9300936073227578E-2</c:v>
                </c:pt>
                <c:pt idx="67">
                  <c:v>1.78954500747514E-2</c:v>
                </c:pt>
                <c:pt idx="68">
                  <c:v>1.6433390720526853E-2</c:v>
                </c:pt>
                <c:pt idx="69">
                  <c:v>1.500059571421309E-2</c:v>
                </c:pt>
                <c:pt idx="70">
                  <c:v>1.3675291275690544E-2</c:v>
                </c:pt>
                <c:pt idx="71">
                  <c:v>1.2517709480882688E-2</c:v>
                </c:pt>
                <c:pt idx="72">
                  <c:v>1.1567204480712315E-2</c:v>
                </c:pt>
                <c:pt idx="73">
                  <c:v>1.0844416243424157E-2</c:v>
                </c:pt>
                <c:pt idx="74">
                  <c:v>1.0353670405747228E-2</c:v>
                </c:pt>
                <c:pt idx="75">
                  <c:v>1.0082160491269251E-2</c:v>
                </c:pt>
                <c:pt idx="76">
                  <c:v>0.01</c:v>
                </c:pt>
                <c:pt idx="77">
                  <c:v>0.01</c:v>
                </c:pt>
                <c:pt idx="78">
                  <c:v>0.01</c:v>
                </c:pt>
                <c:pt idx="79">
                  <c:v>0.01</c:v>
                </c:pt>
              </c:numCache>
            </c:numRef>
          </c:val>
        </c:ser>
        <c:ser>
          <c:idx val="28"/>
          <c:order val="29"/>
          <c:tx>
            <c:strRef>
              <c:f>GRAPH!$AE$1</c:f>
              <c:strCache>
                <c:ptCount val="1"/>
                <c:pt idx="0">
                  <c:v>71</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GRAPH!$AE$2:$AE$81</c:f>
              <c:numCache>
                <c:formatCode>General</c:formatCode>
                <c:ptCount val="80"/>
                <c:pt idx="0">
                  <c:v>2.110543826847544E-2</c:v>
                </c:pt>
                <c:pt idx="1">
                  <c:v>1.9725430141034783E-2</c:v>
                </c:pt>
                <c:pt idx="2">
                  <c:v>1.8345479774886098E-2</c:v>
                </c:pt>
                <c:pt idx="3">
                  <c:v>1.6966253382224461E-2</c:v>
                </c:pt>
                <c:pt idx="4">
                  <c:v>1.5607793518931601E-2</c:v>
                </c:pt>
                <c:pt idx="5">
                  <c:v>1.4380442342518784E-2</c:v>
                </c:pt>
                <c:pt idx="6">
                  <c:v>1.3405340813291922E-2</c:v>
                </c:pt>
                <c:pt idx="7">
                  <c:v>1.2738095489748913E-2</c:v>
                </c:pt>
                <c:pt idx="8">
                  <c:v>1.2325387194143667E-2</c:v>
                </c:pt>
                <c:pt idx="9">
                  <c:v>1.2093841534995042E-2</c:v>
                </c:pt>
                <c:pt idx="10">
                  <c:v>1.2020813162127109E-2</c:v>
                </c:pt>
                <c:pt idx="11">
                  <c:v>1.2101303451861334E-2</c:v>
                </c:pt>
                <c:pt idx="12">
                  <c:v>1.2386832294982497E-2</c:v>
                </c:pt>
                <c:pt idx="13">
                  <c:v>1.2901884717222645E-2</c:v>
                </c:pt>
                <c:pt idx="14">
                  <c:v>1.3635017816448269E-2</c:v>
                </c:pt>
                <c:pt idx="15">
                  <c:v>1.4623809171167235E-2</c:v>
                </c:pt>
                <c:pt idx="16">
                  <c:v>1.5889095204425274E-2</c:v>
                </c:pt>
                <c:pt idx="17">
                  <c:v>1.7337074988283074E-2</c:v>
                </c:pt>
                <c:pt idx="18">
                  <c:v>1.8848220724597908E-2</c:v>
                </c:pt>
                <c:pt idx="19">
                  <c:v>2.0272305396517254E-2</c:v>
                </c:pt>
                <c:pt idx="20">
                  <c:v>2.1475706985720988E-2</c:v>
                </c:pt>
                <c:pt idx="21">
                  <c:v>2.229507495408789E-2</c:v>
                </c:pt>
                <c:pt idx="22">
                  <c:v>2.2516876984720713E-2</c:v>
                </c:pt>
                <c:pt idx="23">
                  <c:v>2.1881951729041393E-2</c:v>
                </c:pt>
                <c:pt idx="24">
                  <c:v>2.0246892860248944E-2</c:v>
                </c:pt>
                <c:pt idx="25">
                  <c:v>1.7665121514827353E-2</c:v>
                </c:pt>
                <c:pt idx="26">
                  <c:v>1.4388155537258029E-2</c:v>
                </c:pt>
                <c:pt idx="27">
                  <c:v>1.0785951771578373E-2</c:v>
                </c:pt>
                <c:pt idx="28">
                  <c:v>7.2913686105384734E-3</c:v>
                </c:pt>
                <c:pt idx="29">
                  <c:v>4.2912948585308586E-3</c:v>
                </c:pt>
                <c:pt idx="30">
                  <c:v>2.1063318496640226E-3</c:v>
                </c:pt>
                <c:pt idx="31">
                  <c:v>8.6494877508969115E-4</c:v>
                </c:pt>
                <c:pt idx="32">
                  <c:v>6.3124896968458355E-4</c:v>
                </c:pt>
                <c:pt idx="33">
                  <c:v>1.3882859043945484E-3</c:v>
                </c:pt>
                <c:pt idx="34">
                  <c:v>2.9337167937476538E-3</c:v>
                </c:pt>
                <c:pt idx="35">
                  <c:v>4.9388005667466706E-3</c:v>
                </c:pt>
                <c:pt idx="36">
                  <c:v>6.9690812019860271E-3</c:v>
                </c:pt>
                <c:pt idx="37">
                  <c:v>8.5549769090587091E-3</c:v>
                </c:pt>
                <c:pt idx="38">
                  <c:v>9.3103510295304837E-3</c:v>
                </c:pt>
                <c:pt idx="39">
                  <c:v>9.0753524758494519E-3</c:v>
                </c:pt>
                <c:pt idx="40">
                  <c:v>7.9707013606039601E-3</c:v>
                </c:pt>
                <c:pt idx="41">
                  <c:v>6.3441711702389991E-3</c:v>
                </c:pt>
                <c:pt idx="42">
                  <c:v>4.620571254926098E-3</c:v>
                </c:pt>
                <c:pt idx="43">
                  <c:v>3.1575708231038613E-3</c:v>
                </c:pt>
                <c:pt idx="44">
                  <c:v>2.1775498603886501E-3</c:v>
                </c:pt>
                <c:pt idx="45">
                  <c:v>1.8425750813295672E-3</c:v>
                </c:pt>
                <c:pt idx="46">
                  <c:v>2.228219046404134E-3</c:v>
                </c:pt>
                <c:pt idx="47">
                  <c:v>3.3624939202595572E-3</c:v>
                </c:pt>
                <c:pt idx="48">
                  <c:v>5.2094662938533265E-3</c:v>
                </c:pt>
                <c:pt idx="49">
                  <c:v>7.6140409375705653E-3</c:v>
                </c:pt>
                <c:pt idx="50">
                  <c:v>1.0328271095997876E-2</c:v>
                </c:pt>
                <c:pt idx="51">
                  <c:v>1.3094326930162103E-2</c:v>
                </c:pt>
                <c:pt idx="52">
                  <c:v>1.5695181102034828E-2</c:v>
                </c:pt>
                <c:pt idx="53">
                  <c:v>1.796438801564082E-2</c:v>
                </c:pt>
                <c:pt idx="54">
                  <c:v>1.9839399514857914E-2</c:v>
                </c:pt>
                <c:pt idx="55">
                  <c:v>2.1372727400849612E-2</c:v>
                </c:pt>
                <c:pt idx="56">
                  <c:v>2.2662261834315078E-2</c:v>
                </c:pt>
                <c:pt idx="57">
                  <c:v>2.3660050689049288E-2</c:v>
                </c:pt>
                <c:pt idx="58">
                  <c:v>2.4225345514788839E-2</c:v>
                </c:pt>
                <c:pt idx="59">
                  <c:v>2.4431748663427899E-2</c:v>
                </c:pt>
                <c:pt idx="60">
                  <c:v>2.4351087403646332E-2</c:v>
                </c:pt>
                <c:pt idx="61">
                  <c:v>2.4036174220365466E-2</c:v>
                </c:pt>
                <c:pt idx="62">
                  <c:v>2.3510442729531157E-2</c:v>
                </c:pt>
                <c:pt idx="63">
                  <c:v>2.2751081888495818E-2</c:v>
                </c:pt>
                <c:pt idx="64">
                  <c:v>2.1761024331065373E-2</c:v>
                </c:pt>
                <c:pt idx="65">
                  <c:v>2.0550226442397165E-2</c:v>
                </c:pt>
                <c:pt idx="66">
                  <c:v>1.9161999906259435E-2</c:v>
                </c:pt>
                <c:pt idx="67">
                  <c:v>1.7670418730225824E-2</c:v>
                </c:pt>
                <c:pt idx="68">
                  <c:v>1.6164160783522074E-2</c:v>
                </c:pt>
                <c:pt idx="69">
                  <c:v>1.4727887255610438E-2</c:v>
                </c:pt>
                <c:pt idx="70">
                  <c:v>1.3430029965565665E-2</c:v>
                </c:pt>
                <c:pt idx="71">
                  <c:v>1.2318395452095513E-2</c:v>
                </c:pt>
                <c:pt idx="72">
                  <c:v>1.1421965663092448E-2</c:v>
                </c:pt>
                <c:pt idx="73">
                  <c:v>1.0754028420691147E-2</c:v>
                </c:pt>
                <c:pt idx="74">
                  <c:v>1.031149918385769E-2</c:v>
                </c:pt>
                <c:pt idx="75">
                  <c:v>1.0072101143379517E-2</c:v>
                </c:pt>
                <c:pt idx="76">
                  <c:v>0.01</c:v>
                </c:pt>
                <c:pt idx="77">
                  <c:v>0.01</c:v>
                </c:pt>
                <c:pt idx="78">
                  <c:v>0.01</c:v>
                </c:pt>
                <c:pt idx="79">
                  <c:v>0.01</c:v>
                </c:pt>
              </c:numCache>
            </c:numRef>
          </c:val>
        </c:ser>
        <c:ser>
          <c:idx val="29"/>
          <c:order val="30"/>
          <c:tx>
            <c:strRef>
              <c:f>GRAPH!$AF$1</c:f>
              <c:strCache>
                <c:ptCount val="1"/>
                <c:pt idx="0">
                  <c:v>70</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GRAPH!$AF$2:$AF$81</c:f>
              <c:numCache>
                <c:formatCode>General</c:formatCode>
                <c:ptCount val="80"/>
                <c:pt idx="0">
                  <c:v>2.1297380569320734E-2</c:v>
                </c:pt>
                <c:pt idx="1">
                  <c:v>1.9784871465119869E-2</c:v>
                </c:pt>
                <c:pt idx="2">
                  <c:v>1.8274669853980408E-2</c:v>
                </c:pt>
                <c:pt idx="3">
                  <c:v>1.6774703410125769E-2</c:v>
                </c:pt>
                <c:pt idx="4">
                  <c:v>1.5315685556999026E-2</c:v>
                </c:pt>
                <c:pt idx="5">
                  <c:v>1.4022142250804004E-2</c:v>
                </c:pt>
                <c:pt idx="6">
                  <c:v>1.3016095990674104E-2</c:v>
                </c:pt>
                <c:pt idx="7">
                  <c:v>1.2344568847043491E-2</c:v>
                </c:pt>
                <c:pt idx="8">
                  <c:v>1.1939475638295338E-2</c:v>
                </c:pt>
                <c:pt idx="9">
                  <c:v>1.1722582673203807E-2</c:v>
                </c:pt>
                <c:pt idx="10">
                  <c:v>1.1675539995562811E-2</c:v>
                </c:pt>
                <c:pt idx="11">
                  <c:v>1.1806665651531878E-2</c:v>
                </c:pt>
                <c:pt idx="12">
                  <c:v>1.217987877317217E-2</c:v>
                </c:pt>
                <c:pt idx="13">
                  <c:v>1.2822543216866489E-2</c:v>
                </c:pt>
                <c:pt idx="14">
                  <c:v>1.3715275730526666E-2</c:v>
                </c:pt>
                <c:pt idx="15">
                  <c:v>1.4868355727299276E-2</c:v>
                </c:pt>
                <c:pt idx="16">
                  <c:v>1.6250875038673729E-2</c:v>
                </c:pt>
                <c:pt idx="17">
                  <c:v>1.7715710900284898E-2</c:v>
                </c:pt>
                <c:pt idx="18">
                  <c:v>1.9109465901579914E-2</c:v>
                </c:pt>
                <c:pt idx="19">
                  <c:v>2.0303029370574488E-2</c:v>
                </c:pt>
                <c:pt idx="20">
                  <c:v>2.1216533649785818E-2</c:v>
                </c:pt>
                <c:pt idx="21">
                  <c:v>2.1740595058376666E-2</c:v>
                </c:pt>
                <c:pt idx="22">
                  <c:v>2.1698013474993116E-2</c:v>
                </c:pt>
                <c:pt idx="23">
                  <c:v>2.0850065352873481E-2</c:v>
                </c:pt>
                <c:pt idx="24">
                  <c:v>1.9066591238091291E-2</c:v>
                </c:pt>
                <c:pt idx="25">
                  <c:v>1.6411557555851441E-2</c:v>
                </c:pt>
                <c:pt idx="26">
                  <c:v>1.3144476181674469E-2</c:v>
                </c:pt>
                <c:pt idx="27">
                  <c:v>9.6331950370898145E-3</c:v>
                </c:pt>
                <c:pt idx="28">
                  <c:v>6.2946768934089015E-3</c:v>
                </c:pt>
                <c:pt idx="29">
                  <c:v>3.4981628821080246E-3</c:v>
                </c:pt>
                <c:pt idx="30">
                  <c:v>1.5449037079858785E-3</c:v>
                </c:pt>
                <c:pt idx="31">
                  <c:v>5.3550852901307344E-4</c:v>
                </c:pt>
                <c:pt idx="32">
                  <c:v>5.1251224020643082E-4</c:v>
                </c:pt>
                <c:pt idx="33">
                  <c:v>1.4496027211650109E-3</c:v>
                </c:pt>
                <c:pt idx="34">
                  <c:v>3.1454375838518844E-3</c:v>
                </c:pt>
                <c:pt idx="35">
                  <c:v>5.2626946909836159E-3</c:v>
                </c:pt>
                <c:pt idx="36">
                  <c:v>7.3565517104522415E-3</c:v>
                </c:pt>
                <c:pt idx="37">
                  <c:v>8.9425930062729808E-3</c:v>
                </c:pt>
                <c:pt idx="38">
                  <c:v>9.6279514641766095E-3</c:v>
                </c:pt>
                <c:pt idx="39">
                  <c:v>9.2819009146299924E-3</c:v>
                </c:pt>
                <c:pt idx="40">
                  <c:v>8.0654418080977619E-3</c:v>
                </c:pt>
                <c:pt idx="41">
                  <c:v>6.3575986309786225E-3</c:v>
                </c:pt>
                <c:pt idx="42">
                  <c:v>4.6051867002732116E-3</c:v>
                </c:pt>
                <c:pt idx="43">
                  <c:v>3.1745304263578467E-3</c:v>
                </c:pt>
                <c:pt idx="44">
                  <c:v>2.2783573084186326E-3</c:v>
                </c:pt>
                <c:pt idx="45">
                  <c:v>2.0580185164916776E-3</c:v>
                </c:pt>
                <c:pt idx="46">
                  <c:v>2.5751711595675131E-3</c:v>
                </c:pt>
                <c:pt idx="47">
                  <c:v>3.845173822457193E-3</c:v>
                </c:pt>
                <c:pt idx="48">
                  <c:v>5.8242963158553485E-3</c:v>
                </c:pt>
                <c:pt idx="49">
                  <c:v>8.3493320614000943E-3</c:v>
                </c:pt>
                <c:pt idx="50">
                  <c:v>1.1161945118605909E-2</c:v>
                </c:pt>
                <c:pt idx="51">
                  <c:v>1.3987919873485577E-2</c:v>
                </c:pt>
                <c:pt idx="52">
                  <c:v>1.6600264889552574E-2</c:v>
                </c:pt>
                <c:pt idx="53">
                  <c:v>1.8832093062043032E-2</c:v>
                </c:pt>
                <c:pt idx="54">
                  <c:v>2.0626408573264476E-2</c:v>
                </c:pt>
                <c:pt idx="55">
                  <c:v>2.2050164654833782E-2</c:v>
                </c:pt>
                <c:pt idx="56">
                  <c:v>2.3216904189913179E-2</c:v>
                </c:pt>
                <c:pt idx="57">
                  <c:v>2.4101772241293284E-2</c:v>
                </c:pt>
                <c:pt idx="58">
                  <c:v>2.4584262475109718E-2</c:v>
                </c:pt>
                <c:pt idx="59">
                  <c:v>2.4740447648906171E-2</c:v>
                </c:pt>
                <c:pt idx="60">
                  <c:v>2.4629400191155733E-2</c:v>
                </c:pt>
                <c:pt idx="61">
                  <c:v>2.4279897938185135E-2</c:v>
                </c:pt>
                <c:pt idx="62">
                  <c:v>2.3675612689124839E-2</c:v>
                </c:pt>
                <c:pt idx="63">
                  <c:v>2.2811890078025011E-2</c:v>
                </c:pt>
                <c:pt idx="64">
                  <c:v>2.1691741741654641E-2</c:v>
                </c:pt>
                <c:pt idx="65">
                  <c:v>2.0351718110108427E-2</c:v>
                </c:pt>
                <c:pt idx="66">
                  <c:v>1.8862538847274339E-2</c:v>
                </c:pt>
                <c:pt idx="67">
                  <c:v>1.7314226618659497E-2</c:v>
                </c:pt>
                <c:pt idx="68">
                  <c:v>1.5796709692821025E-2</c:v>
                </c:pt>
                <c:pt idx="69">
                  <c:v>1.4385835367871996E-2</c:v>
                </c:pt>
                <c:pt idx="70">
                  <c:v>1.3137304211551012E-2</c:v>
                </c:pt>
                <c:pt idx="71">
                  <c:v>1.20878910961074E-2</c:v>
                </c:pt>
                <c:pt idx="72">
                  <c:v>1.1259299404016002E-2</c:v>
                </c:pt>
                <c:pt idx="73">
                  <c:v>1.065807121150846E-2</c:v>
                </c:pt>
                <c:pt idx="74">
                  <c:v>1.0270638531069536E-2</c:v>
                </c:pt>
                <c:pt idx="75">
                  <c:v>1.0063695311816619E-2</c:v>
                </c:pt>
                <c:pt idx="76">
                  <c:v>0.01</c:v>
                </c:pt>
                <c:pt idx="77">
                  <c:v>0.01</c:v>
                </c:pt>
                <c:pt idx="78">
                  <c:v>0.01</c:v>
                </c:pt>
                <c:pt idx="79">
                  <c:v>0.01</c:v>
                </c:pt>
              </c:numCache>
            </c:numRef>
          </c:val>
        </c:ser>
        <c:ser>
          <c:idx val="30"/>
          <c:order val="31"/>
          <c:tx>
            <c:strRef>
              <c:f>GRAPH!$AG$1</c:f>
              <c:strCache>
                <c:ptCount val="1"/>
                <c:pt idx="0">
                  <c:v>69</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GRAPH!$AG$2:$AG$81</c:f>
              <c:numCache>
                <c:formatCode>General</c:formatCode>
                <c:ptCount val="80"/>
                <c:pt idx="0">
                  <c:v>2.1658141365504591E-2</c:v>
                </c:pt>
                <c:pt idx="1">
                  <c:v>1.9960289876835069E-2</c:v>
                </c:pt>
                <c:pt idx="2">
                  <c:v>1.8265932733619872E-2</c:v>
                </c:pt>
                <c:pt idx="3">
                  <c:v>1.6592994380849269E-2</c:v>
                </c:pt>
                <c:pt idx="4">
                  <c:v>1.4988042985315309E-2</c:v>
                </c:pt>
                <c:pt idx="5">
                  <c:v>1.3593460290427073E-2</c:v>
                </c:pt>
                <c:pt idx="6">
                  <c:v>1.2527289476277015E-2</c:v>
                </c:pt>
                <c:pt idx="7">
                  <c:v>1.182401091899421E-2</c:v>
                </c:pt>
                <c:pt idx="8">
                  <c:v>1.1401379901838316E-2</c:v>
                </c:pt>
                <c:pt idx="9">
                  <c:v>1.1181037935445781E-2</c:v>
                </c:pt>
                <c:pt idx="10">
                  <c:v>1.1152080154080202E-2</c:v>
                </c:pt>
                <c:pt idx="11">
                  <c:v>1.1340865932480515E-2</c:v>
                </c:pt>
                <c:pt idx="12">
                  <c:v>1.1823649360791166E-2</c:v>
                </c:pt>
                <c:pt idx="13">
                  <c:v>1.2625861376811209E-2</c:v>
                </c:pt>
                <c:pt idx="14">
                  <c:v>1.3715000474622374E-2</c:v>
                </c:pt>
                <c:pt idx="15">
                  <c:v>1.5065922729184944E-2</c:v>
                </c:pt>
                <c:pt idx="16">
                  <c:v>1.6583836129918428E-2</c:v>
                </c:pt>
                <c:pt idx="17">
                  <c:v>1.8063652877956304E-2</c:v>
                </c:pt>
                <c:pt idx="18">
                  <c:v>1.9319202665046276E-2</c:v>
                </c:pt>
                <c:pt idx="19">
                  <c:v>2.0255660874898052E-2</c:v>
                </c:pt>
                <c:pt idx="20">
                  <c:v>2.0862965930714461E-2</c:v>
                </c:pt>
                <c:pt idx="21">
                  <c:v>2.1097856226118927E-2</c:v>
                </c:pt>
                <c:pt idx="22">
                  <c:v>2.0822639326110504E-2</c:v>
                </c:pt>
                <c:pt idx="23">
                  <c:v>1.9815329156778749E-2</c:v>
                </c:pt>
                <c:pt idx="24">
                  <c:v>1.7950984552445259E-2</c:v>
                </c:pt>
                <c:pt idx="25">
                  <c:v>1.529498959298714E-2</c:v>
                </c:pt>
                <c:pt idx="26">
                  <c:v>1.2105843640905944E-2</c:v>
                </c:pt>
                <c:pt idx="27">
                  <c:v>8.7386337115924473E-3</c:v>
                </c:pt>
                <c:pt idx="28">
                  <c:v>5.5835083829538501E-3</c:v>
                </c:pt>
                <c:pt idx="29">
                  <c:v>2.9876695015128574E-3</c:v>
                </c:pt>
                <c:pt idx="30">
                  <c:v>1.2364447965124148E-3</c:v>
                </c:pt>
                <c:pt idx="31">
                  <c:v>4.077533313451287E-4</c:v>
                </c:pt>
                <c:pt idx="32">
                  <c:v>5.3169133283514913E-4</c:v>
                </c:pt>
                <c:pt idx="33">
                  <c:v>1.5838858367518416E-3</c:v>
                </c:pt>
                <c:pt idx="34">
                  <c:v>3.376854309505517E-3</c:v>
                </c:pt>
                <c:pt idx="35">
                  <c:v>5.5690652715112421E-3</c:v>
                </c:pt>
                <c:pt idx="36">
                  <c:v>7.7071696931368949E-3</c:v>
                </c:pt>
                <c:pt idx="37">
                  <c:v>9.289984494343817E-3</c:v>
                </c:pt>
                <c:pt idx="38">
                  <c:v>9.9114010068683811E-3</c:v>
                </c:pt>
                <c:pt idx="39">
                  <c:v>9.4687919829835598E-3</c:v>
                </c:pt>
                <c:pt idx="40">
                  <c:v>8.1609641694961876E-3</c:v>
                </c:pt>
                <c:pt idx="41">
                  <c:v>6.3925960658366421E-3</c:v>
                </c:pt>
                <c:pt idx="42">
                  <c:v>4.6307990096745577E-3</c:v>
                </c:pt>
                <c:pt idx="43">
                  <c:v>3.2547723390723426E-3</c:v>
                </c:pt>
                <c:pt idx="44">
                  <c:v>2.4665312478544532E-3</c:v>
                </c:pt>
                <c:pt idx="45">
                  <c:v>2.3787257727043709E-3</c:v>
                </c:pt>
                <c:pt idx="46">
                  <c:v>3.0335122677924709E-3</c:v>
                </c:pt>
                <c:pt idx="47">
                  <c:v>4.4291491634006475E-3</c:v>
                </c:pt>
                <c:pt idx="48">
                  <c:v>6.5166447343357747E-3</c:v>
                </c:pt>
                <c:pt idx="49">
                  <c:v>9.1338267196586775E-3</c:v>
                </c:pt>
                <c:pt idx="50">
                  <c:v>1.202070645499087E-2</c:v>
                </c:pt>
                <c:pt idx="51">
                  <c:v>1.4889578360982814E-2</c:v>
                </c:pt>
                <c:pt idx="52">
                  <c:v>1.7502554153976946E-2</c:v>
                </c:pt>
                <c:pt idx="53">
                  <c:v>1.968891519122129E-2</c:v>
                </c:pt>
                <c:pt idx="54">
                  <c:v>2.1392705180700466E-2</c:v>
                </c:pt>
                <c:pt idx="55">
                  <c:v>2.2695915844934356E-2</c:v>
                </c:pt>
                <c:pt idx="56">
                  <c:v>2.3728633616838191E-2</c:v>
                </c:pt>
                <c:pt idx="57">
                  <c:v>2.4502029281908352E-2</c:v>
                </c:pt>
                <c:pt idx="58">
                  <c:v>2.4909227767181481E-2</c:v>
                </c:pt>
                <c:pt idx="59">
                  <c:v>2.5016085529705981E-2</c:v>
                </c:pt>
                <c:pt idx="60">
                  <c:v>2.4857904786542456E-2</c:v>
                </c:pt>
                <c:pt idx="61">
                  <c:v>2.4425779730032189E-2</c:v>
                </c:pt>
                <c:pt idx="62">
                  <c:v>2.3709125951424347E-2</c:v>
                </c:pt>
                <c:pt idx="63">
                  <c:v>2.2704110167993549E-2</c:v>
                </c:pt>
                <c:pt idx="64">
                  <c:v>2.1439688829261769E-2</c:v>
                </c:pt>
                <c:pt idx="65">
                  <c:v>1.9981817031764812E-2</c:v>
                </c:pt>
                <c:pt idx="66">
                  <c:v>1.8420388439803117E-2</c:v>
                </c:pt>
                <c:pt idx="67">
                  <c:v>1.6849440491048036E-2</c:v>
                </c:pt>
                <c:pt idx="68">
                  <c:v>1.5351487453525874E-2</c:v>
                </c:pt>
                <c:pt idx="69">
                  <c:v>1.3989647412729091E-2</c:v>
                </c:pt>
                <c:pt idx="70">
                  <c:v>1.2808055853371591E-2</c:v>
                </c:pt>
                <c:pt idx="71">
                  <c:v>1.1836380247745245E-2</c:v>
                </c:pt>
                <c:pt idx="72">
                  <c:v>1.1090681174088735E-2</c:v>
                </c:pt>
                <c:pt idx="73">
                  <c:v>1.0567027421211402E-2</c:v>
                </c:pt>
                <c:pt idx="74">
                  <c:v>1.0237072982852587E-2</c:v>
                </c:pt>
                <c:pt idx="75">
                  <c:v>1.0058457935632471E-2</c:v>
                </c:pt>
                <c:pt idx="76">
                  <c:v>0.01</c:v>
                </c:pt>
                <c:pt idx="77">
                  <c:v>0.01</c:v>
                </c:pt>
                <c:pt idx="78">
                  <c:v>0.01</c:v>
                </c:pt>
                <c:pt idx="79">
                  <c:v>0.01</c:v>
                </c:pt>
              </c:numCache>
            </c:numRef>
          </c:val>
        </c:ser>
        <c:ser>
          <c:idx val="31"/>
          <c:order val="32"/>
          <c:tx>
            <c:strRef>
              <c:f>GRAPH!$AH$1</c:f>
              <c:strCache>
                <c:ptCount val="1"/>
                <c:pt idx="0">
                  <c:v>68</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GRAPH!$AH$2:$AH$81</c:f>
              <c:numCache>
                <c:formatCode>General</c:formatCode>
                <c:ptCount val="80"/>
                <c:pt idx="0">
                  <c:v>2.2267535698707541E-2</c:v>
                </c:pt>
                <c:pt idx="1">
                  <c:v>2.0337418525798623E-2</c:v>
                </c:pt>
                <c:pt idx="2">
                  <c:v>1.8410233453846403E-2</c:v>
                </c:pt>
                <c:pt idx="3">
                  <c:v>1.6513927318194899E-2</c:v>
                </c:pt>
                <c:pt idx="4">
                  <c:v>1.4711747786963381E-2</c:v>
                </c:pt>
                <c:pt idx="5">
                  <c:v>1.3165133340559243E-2</c:v>
                </c:pt>
                <c:pt idx="6">
                  <c:v>1.1989294968234643E-2</c:v>
                </c:pt>
                <c:pt idx="7">
                  <c:v>1.1209229376325291E-2</c:v>
                </c:pt>
                <c:pt idx="8">
                  <c:v>1.0734013850911439E-2</c:v>
                </c:pt>
                <c:pt idx="9">
                  <c:v>1.0490849384828027E-2</c:v>
                </c:pt>
                <c:pt idx="10">
                  <c:v>1.0478123997728961E-2</c:v>
                </c:pt>
                <c:pt idx="11">
                  <c:v>1.0737815881847856E-2</c:v>
                </c:pt>
                <c:pt idx="12">
                  <c:v>1.1351306606183109E-2</c:v>
                </c:pt>
                <c:pt idx="13">
                  <c:v>1.2332370678721616E-2</c:v>
                </c:pt>
                <c:pt idx="14">
                  <c:v>1.3626512765344878E-2</c:v>
                </c:pt>
                <c:pt idx="15">
                  <c:v>1.5168028084967755E-2</c:v>
                </c:pt>
                <c:pt idx="16">
                  <c:v>1.6800494476626793E-2</c:v>
                </c:pt>
                <c:pt idx="17">
                  <c:v>1.8271995842547462E-2</c:v>
                </c:pt>
                <c:pt idx="18">
                  <c:v>1.9375968687483924E-2</c:v>
                </c:pt>
                <c:pt idx="19">
                  <c:v>2.0059098029048372E-2</c:v>
                </c:pt>
                <c:pt idx="20">
                  <c:v>2.038336741754998E-2</c:v>
                </c:pt>
                <c:pt idx="21">
                  <c:v>2.037188069927065E-2</c:v>
                </c:pt>
                <c:pt idx="22">
                  <c:v>1.9924170921487683E-2</c:v>
                </c:pt>
                <c:pt idx="23">
                  <c:v>1.883151614700429E-2</c:v>
                </c:pt>
                <c:pt idx="24">
                  <c:v>1.6968362027118489E-2</c:v>
                </c:pt>
                <c:pt idx="25">
                  <c:v>1.4392292164465914E-2</c:v>
                </c:pt>
                <c:pt idx="26">
                  <c:v>1.135056828592973E-2</c:v>
                </c:pt>
                <c:pt idx="27">
                  <c:v>8.1741005889843787E-3</c:v>
                </c:pt>
                <c:pt idx="28">
                  <c:v>5.2164702230405036E-3</c:v>
                </c:pt>
                <c:pt idx="29">
                  <c:v>2.7998852602379998E-3</c:v>
                </c:pt>
                <c:pt idx="30">
                  <c:v>1.1978695765397784E-3</c:v>
                </c:pt>
                <c:pt idx="31">
                  <c:v>4.7780837368605056E-4</c:v>
                </c:pt>
                <c:pt idx="32">
                  <c:v>6.6988835223658061E-4</c:v>
                </c:pt>
                <c:pt idx="33">
                  <c:v>1.7627472348540341E-3</c:v>
                </c:pt>
                <c:pt idx="34">
                  <c:v>3.5911739716977253E-3</c:v>
                </c:pt>
                <c:pt idx="35">
                  <c:v>5.8151847841854121E-3</c:v>
                </c:pt>
                <c:pt idx="36">
                  <c:v>7.9760448813073204E-3</c:v>
                </c:pt>
                <c:pt idx="37">
                  <c:v>9.5571822141973239E-3</c:v>
                </c:pt>
                <c:pt idx="38">
                  <c:v>1.0136812326360323E-2</c:v>
                </c:pt>
                <c:pt idx="39">
                  <c:v>9.6329793269898101E-3</c:v>
                </c:pt>
                <c:pt idx="40">
                  <c:v>8.273550957076492E-3</c:v>
                </c:pt>
                <c:pt idx="41">
                  <c:v>6.4796780599634118E-3</c:v>
                </c:pt>
                <c:pt idx="42">
                  <c:v>4.7353483730832036E-3</c:v>
                </c:pt>
                <c:pt idx="43">
                  <c:v>3.434931235715033E-3</c:v>
                </c:pt>
                <c:pt idx="44">
                  <c:v>2.7713423185409258E-3</c:v>
                </c:pt>
                <c:pt idx="45">
                  <c:v>2.8267960227142952E-3</c:v>
                </c:pt>
                <c:pt idx="46">
                  <c:v>3.61944595044561E-3</c:v>
                </c:pt>
                <c:pt idx="47">
                  <c:v>5.1254760533729904E-3</c:v>
                </c:pt>
                <c:pt idx="48">
                  <c:v>7.2899245196718088E-3</c:v>
                </c:pt>
                <c:pt idx="49">
                  <c:v>9.9578458876845577E-3</c:v>
                </c:pt>
                <c:pt idx="50">
                  <c:v>1.2877024048933761E-2</c:v>
                </c:pt>
                <c:pt idx="51">
                  <c:v>1.5755123678840244E-2</c:v>
                </c:pt>
                <c:pt idx="52">
                  <c:v>1.8348045674676738E-2</c:v>
                </c:pt>
                <c:pt idx="53">
                  <c:v>2.0480781512384749E-2</c:v>
                </c:pt>
                <c:pt idx="54">
                  <c:v>2.209415444360685E-2</c:v>
                </c:pt>
                <c:pt idx="55">
                  <c:v>2.3280179994095818E-2</c:v>
                </c:pt>
                <c:pt idx="56">
                  <c:v>2.4181406353722901E-2</c:v>
                </c:pt>
                <c:pt idx="57">
                  <c:v>2.4854378493084826E-2</c:v>
                </c:pt>
                <c:pt idx="58">
                  <c:v>2.5192698977048927E-2</c:v>
                </c:pt>
                <c:pt idx="59">
                  <c:v>2.5239540581955239E-2</c:v>
                </c:pt>
                <c:pt idx="60">
                  <c:v>2.4994487968200932E-2</c:v>
                </c:pt>
                <c:pt idx="61">
                  <c:v>2.4443072382130705E-2</c:v>
                </c:pt>
                <c:pt idx="62">
                  <c:v>2.3574966732338304E-2</c:v>
                </c:pt>
                <c:pt idx="63">
                  <c:v>2.2410879598669619E-2</c:v>
                </c:pt>
                <c:pt idx="64">
                  <c:v>2.1010685795733022E-2</c:v>
                </c:pt>
                <c:pt idx="65">
                  <c:v>1.9462713172919859E-2</c:v>
                </c:pt>
                <c:pt idx="66">
                  <c:v>1.7863975819529834E-2</c:v>
                </c:pt>
                <c:pt idx="67">
                  <c:v>1.6302957631353771E-2</c:v>
                </c:pt>
                <c:pt idx="68">
                  <c:v>1.4849814959826653E-2</c:v>
                </c:pt>
                <c:pt idx="69">
                  <c:v>1.3555743745621754E-2</c:v>
                </c:pt>
                <c:pt idx="70">
                  <c:v>1.2458034646855673E-2</c:v>
                </c:pt>
                <c:pt idx="71">
                  <c:v>1.1582161243358396E-2</c:v>
                </c:pt>
                <c:pt idx="72">
                  <c:v>1.093460129058723E-2</c:v>
                </c:pt>
                <c:pt idx="73">
                  <c:v>1.049412783509736E-2</c:v>
                </c:pt>
                <c:pt idx="74">
                  <c:v>1.0216757540580748E-2</c:v>
                </c:pt>
                <c:pt idx="75">
                  <c:v>1.0057542261756329E-2</c:v>
                </c:pt>
                <c:pt idx="76">
                  <c:v>0.01</c:v>
                </c:pt>
                <c:pt idx="77">
                  <c:v>0.01</c:v>
                </c:pt>
                <c:pt idx="78">
                  <c:v>0.01</c:v>
                </c:pt>
                <c:pt idx="79">
                  <c:v>0.01</c:v>
                </c:pt>
              </c:numCache>
            </c:numRef>
          </c:val>
        </c:ser>
        <c:ser>
          <c:idx val="32"/>
          <c:order val="33"/>
          <c:tx>
            <c:strRef>
              <c:f>GRAPH!$AI$1</c:f>
              <c:strCache>
                <c:ptCount val="1"/>
                <c:pt idx="0">
                  <c:v>67</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GRAPH!$AI$2:$AI$81</c:f>
              <c:numCache>
                <c:formatCode>General</c:formatCode>
                <c:ptCount val="80"/>
                <c:pt idx="0">
                  <c:v>2.3165964011982232E-2</c:v>
                </c:pt>
                <c:pt idx="1">
                  <c:v>2.0969628909248694E-2</c:v>
                </c:pt>
                <c:pt idx="2">
                  <c:v>1.8773672494024285E-2</c:v>
                </c:pt>
                <c:pt idx="3">
                  <c:v>1.6612903085670316E-2</c:v>
                </c:pt>
                <c:pt idx="4">
                  <c:v>1.4564312496784138E-2</c:v>
                </c:pt>
                <c:pt idx="5">
                  <c:v>1.2806611647141031E-2</c:v>
                </c:pt>
                <c:pt idx="6">
                  <c:v>1.145904623680416E-2</c:v>
                </c:pt>
                <c:pt idx="7">
                  <c:v>1.0547267798068249E-2</c:v>
                </c:pt>
                <c:pt idx="8">
                  <c:v>9.9810077841090417E-3</c:v>
                </c:pt>
                <c:pt idx="9">
                  <c:v>9.6975773824344857E-3</c:v>
                </c:pt>
                <c:pt idx="10">
                  <c:v>9.7049786931140414E-3</c:v>
                </c:pt>
                <c:pt idx="11">
                  <c:v>1.0050835927789992E-2</c:v>
                </c:pt>
                <c:pt idx="12">
                  <c:v>1.0808408697649985E-2</c:v>
                </c:pt>
                <c:pt idx="13">
                  <c:v>1.1967392970479773E-2</c:v>
                </c:pt>
                <c:pt idx="14">
                  <c:v>1.3440454108845201E-2</c:v>
                </c:pt>
                <c:pt idx="15">
                  <c:v>1.511998938305037E-2</c:v>
                </c:pt>
                <c:pt idx="16">
                  <c:v>1.6804916457858754E-2</c:v>
                </c:pt>
                <c:pt idx="17">
                  <c:v>1.8224241917461192E-2</c:v>
                </c:pt>
                <c:pt idx="18">
                  <c:v>1.9175408045904563E-2</c:v>
                </c:pt>
                <c:pt idx="19">
                  <c:v>1.9645174337264648E-2</c:v>
                </c:pt>
                <c:pt idx="20">
                  <c:v>1.9754241004310225E-2</c:v>
                </c:pt>
                <c:pt idx="21">
                  <c:v>1.9577935473188202E-2</c:v>
                </c:pt>
                <c:pt idx="22">
                  <c:v>1.9044883473607332E-2</c:v>
                </c:pt>
                <c:pt idx="23">
                  <c:v>1.7957839845394119E-2</c:v>
                </c:pt>
                <c:pt idx="24">
                  <c:v>1.6186599545248481E-2</c:v>
                </c:pt>
                <c:pt idx="25">
                  <c:v>1.3772365447098478E-2</c:v>
                </c:pt>
                <c:pt idx="26">
                  <c:v>1.0940963600682196E-2</c:v>
                </c:pt>
                <c:pt idx="27">
                  <c:v>7.9886132784166008E-3</c:v>
                </c:pt>
                <c:pt idx="28">
                  <c:v>5.2261688759571712E-3</c:v>
                </c:pt>
                <c:pt idx="29">
                  <c:v>2.9488281254264059E-3</c:v>
                </c:pt>
                <c:pt idx="30">
                  <c:v>1.4246252143339522E-3</c:v>
                </c:pt>
                <c:pt idx="31">
                  <c:v>7.2754404622743518E-4</c:v>
                </c:pt>
                <c:pt idx="32">
                  <c:v>9.0318080985929416E-4</c:v>
                </c:pt>
                <c:pt idx="33">
                  <c:v>1.9614579793366671E-3</c:v>
                </c:pt>
                <c:pt idx="34">
                  <c:v>3.7612978586377688E-3</c:v>
                </c:pt>
                <c:pt idx="35">
                  <c:v>5.9700930907177208E-3</c:v>
                </c:pt>
                <c:pt idx="36">
                  <c:v>8.1288698241361868E-3</c:v>
                </c:pt>
                <c:pt idx="37">
                  <c:v>9.7116478700792763E-3</c:v>
                </c:pt>
                <c:pt idx="38">
                  <c:v>1.0284210246399139E-2</c:v>
                </c:pt>
                <c:pt idx="39">
                  <c:v>9.7729158731572063E-3</c:v>
                </c:pt>
                <c:pt idx="40">
                  <c:v>8.4185458405994229E-3</c:v>
                </c:pt>
                <c:pt idx="41">
                  <c:v>6.6466126843152118E-3</c:v>
                </c:pt>
                <c:pt idx="42">
                  <c:v>4.9523161206196376E-3</c:v>
                </c:pt>
                <c:pt idx="43">
                  <c:v>3.745106141863852E-3</c:v>
                </c:pt>
                <c:pt idx="44">
                  <c:v>3.2129336780768458E-3</c:v>
                </c:pt>
                <c:pt idx="45">
                  <c:v>3.4130081194659878E-3</c:v>
                </c:pt>
                <c:pt idx="46">
                  <c:v>4.3370347491504813E-3</c:v>
                </c:pt>
                <c:pt idx="47">
                  <c:v>5.9336526852121763E-3</c:v>
                </c:pt>
                <c:pt idx="48">
                  <c:v>8.1379797015247446E-3</c:v>
                </c:pt>
                <c:pt idx="49">
                  <c:v>1.080584452221045E-2</c:v>
                </c:pt>
                <c:pt idx="50">
                  <c:v>1.3702594009710189E-2</c:v>
                </c:pt>
                <c:pt idx="51">
                  <c:v>1.6543917619650128E-2</c:v>
                </c:pt>
                <c:pt idx="52">
                  <c:v>1.9088394762565741E-2</c:v>
                </c:pt>
                <c:pt idx="53">
                  <c:v>2.1159557862249656E-2</c:v>
                </c:pt>
                <c:pt idx="54">
                  <c:v>2.2690501681525976E-2</c:v>
                </c:pt>
                <c:pt idx="55">
                  <c:v>2.3774092122255897E-2</c:v>
                </c:pt>
                <c:pt idx="56">
                  <c:v>2.4556371272451472E-2</c:v>
                </c:pt>
                <c:pt idx="57">
                  <c:v>2.5141509640409142E-2</c:v>
                </c:pt>
                <c:pt idx="58">
                  <c:v>2.5407963278621708E-2</c:v>
                </c:pt>
                <c:pt idx="59">
                  <c:v>2.5364973733046529E-2</c:v>
                </c:pt>
                <c:pt idx="60">
                  <c:v>2.4996592163208951E-2</c:v>
                </c:pt>
                <c:pt idx="61">
                  <c:v>2.4286569881001769E-2</c:v>
                </c:pt>
                <c:pt idx="62">
                  <c:v>2.3246862364534139E-2</c:v>
                </c:pt>
                <c:pt idx="63">
                  <c:v>2.1930012760249779E-2</c:v>
                </c:pt>
                <c:pt idx="64">
                  <c:v>2.0421353091961088E-2</c:v>
                </c:pt>
                <c:pt idx="65">
                  <c:v>1.8819736794851882E-2</c:v>
                </c:pt>
                <c:pt idx="66">
                  <c:v>1.7218941036552079E-2</c:v>
                </c:pt>
                <c:pt idx="67">
                  <c:v>1.5695848261340288E-2</c:v>
                </c:pt>
                <c:pt idx="68">
                  <c:v>1.4308516683977951E-2</c:v>
                </c:pt>
                <c:pt idx="69">
                  <c:v>1.3101599630191828E-2</c:v>
                </c:pt>
                <c:pt idx="70">
                  <c:v>1.2109850615077116E-2</c:v>
                </c:pt>
                <c:pt idx="71">
                  <c:v>1.1350742606005455E-2</c:v>
                </c:pt>
                <c:pt idx="72">
                  <c:v>1.0812023741734596E-2</c:v>
                </c:pt>
                <c:pt idx="73">
                  <c:v>1.0451262996357036E-2</c:v>
                </c:pt>
                <c:pt idx="74">
                  <c:v>1.0213677324402596E-2</c:v>
                </c:pt>
                <c:pt idx="75">
                  <c:v>1.0061349926689927E-2</c:v>
                </c:pt>
                <c:pt idx="76">
                  <c:v>0.01</c:v>
                </c:pt>
                <c:pt idx="77">
                  <c:v>0.01</c:v>
                </c:pt>
                <c:pt idx="78">
                  <c:v>0.01</c:v>
                </c:pt>
                <c:pt idx="79">
                  <c:v>0.01</c:v>
                </c:pt>
              </c:numCache>
            </c:numRef>
          </c:val>
        </c:ser>
        <c:ser>
          <c:idx val="33"/>
          <c:order val="34"/>
          <c:tx>
            <c:strRef>
              <c:f>GRAPH!$AJ$1</c:f>
              <c:strCache>
                <c:ptCount val="1"/>
                <c:pt idx="0">
                  <c:v>66</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GRAPH!$AJ$2:$AJ$81</c:f>
              <c:numCache>
                <c:formatCode>General</c:formatCode>
                <c:ptCount val="80"/>
                <c:pt idx="0">
                  <c:v>2.4341018897802491E-2</c:v>
                </c:pt>
                <c:pt idx="1">
                  <c:v>2.1862854807303544E-2</c:v>
                </c:pt>
                <c:pt idx="2">
                  <c:v>1.9380575358929786E-2</c:v>
                </c:pt>
                <c:pt idx="3">
                  <c:v>1.6930727005280088E-2</c:v>
                </c:pt>
                <c:pt idx="4">
                  <c:v>1.4599207966645711E-2</c:v>
                </c:pt>
                <c:pt idx="5">
                  <c:v>1.2577469057333368E-2</c:v>
                </c:pt>
                <c:pt idx="6">
                  <c:v>1.0999145821698697E-2</c:v>
                </c:pt>
                <c:pt idx="7">
                  <c:v>9.9044310202286434E-3</c:v>
                </c:pt>
                <c:pt idx="8">
                  <c:v>9.2137356137205195E-3</c:v>
                </c:pt>
                <c:pt idx="9">
                  <c:v>8.8762143658616122E-3</c:v>
                </c:pt>
                <c:pt idx="10">
                  <c:v>8.9078172998561245E-3</c:v>
                </c:pt>
                <c:pt idx="11">
                  <c:v>9.3465172057792811E-3</c:v>
                </c:pt>
                <c:pt idx="12">
                  <c:v>1.024200257633967E-2</c:v>
                </c:pt>
                <c:pt idx="13">
                  <c:v>1.1548944739579348E-2</c:v>
                </c:pt>
                <c:pt idx="14">
                  <c:v>1.3138276546157068E-2</c:v>
                </c:pt>
                <c:pt idx="15">
                  <c:v>1.4863805022112042E-2</c:v>
                </c:pt>
                <c:pt idx="16">
                  <c:v>1.6507806269698833E-2</c:v>
                </c:pt>
                <c:pt idx="17">
                  <c:v>1.781921929967345E-2</c:v>
                </c:pt>
                <c:pt idx="18">
                  <c:v>1.863178030851842E-2</c:v>
                </c:pt>
                <c:pt idx="19">
                  <c:v>1.8963006142735939E-2</c:v>
                </c:pt>
                <c:pt idx="20">
                  <c:v>1.8965759306608376E-2</c:v>
                </c:pt>
                <c:pt idx="21">
                  <c:v>1.8740845575231369E-2</c:v>
                </c:pt>
                <c:pt idx="22">
                  <c:v>1.8232858126205453E-2</c:v>
                </c:pt>
                <c:pt idx="23">
                  <c:v>1.7254414286999142E-2</c:v>
                </c:pt>
                <c:pt idx="24">
                  <c:v>1.5667457249781469E-2</c:v>
                </c:pt>
                <c:pt idx="25">
                  <c:v>1.3488977839201999E-2</c:v>
                </c:pt>
                <c:pt idx="26">
                  <c:v>1.0914819400019482E-2</c:v>
                </c:pt>
                <c:pt idx="27">
                  <c:v>8.1993015466996777E-3</c:v>
                </c:pt>
                <c:pt idx="28">
                  <c:v>5.6103855708459216E-3</c:v>
                </c:pt>
                <c:pt idx="29">
                  <c:v>3.416548502142347E-3</c:v>
                </c:pt>
                <c:pt idx="30">
                  <c:v>1.888524069796893E-3</c:v>
                </c:pt>
                <c:pt idx="31">
                  <c:v>1.1267477908570855E-3</c:v>
                </c:pt>
                <c:pt idx="32">
                  <c:v>1.2071876444174068E-3</c:v>
                </c:pt>
                <c:pt idx="33">
                  <c:v>2.1644373694920116E-3</c:v>
                </c:pt>
                <c:pt idx="34">
                  <c:v>3.8761605510244657E-3</c:v>
                </c:pt>
                <c:pt idx="35">
                  <c:v>6.022646904521034E-3</c:v>
                </c:pt>
                <c:pt idx="36">
                  <c:v>8.1510659517611828E-3</c:v>
                </c:pt>
                <c:pt idx="37">
                  <c:v>9.7358142920990209E-3</c:v>
                </c:pt>
                <c:pt idx="38">
                  <c:v>1.034169179015787E-2</c:v>
                </c:pt>
                <c:pt idx="39">
                  <c:v>9.8874156856690876E-3</c:v>
                </c:pt>
                <c:pt idx="40">
                  <c:v>8.6057815548378214E-3</c:v>
                </c:pt>
                <c:pt idx="41">
                  <c:v>6.9126468757432225E-3</c:v>
                </c:pt>
                <c:pt idx="42">
                  <c:v>5.3051769237911772E-3</c:v>
                </c:pt>
                <c:pt idx="43">
                  <c:v>4.2052057826815759E-3</c:v>
                </c:pt>
                <c:pt idx="44">
                  <c:v>3.8014906440152485E-3</c:v>
                </c:pt>
                <c:pt idx="45">
                  <c:v>4.1371618978752744E-3</c:v>
                </c:pt>
                <c:pt idx="46">
                  <c:v>5.1774310898656806E-3</c:v>
                </c:pt>
                <c:pt idx="47">
                  <c:v>6.8393710778519301E-3</c:v>
                </c:pt>
                <c:pt idx="48">
                  <c:v>9.0424939163661344E-3</c:v>
                </c:pt>
                <c:pt idx="49">
                  <c:v>1.1655895366218916E-2</c:v>
                </c:pt>
                <c:pt idx="50">
                  <c:v>1.4471509161530172E-2</c:v>
                </c:pt>
                <c:pt idx="51">
                  <c:v>1.7225942558231511E-2</c:v>
                </c:pt>
                <c:pt idx="52">
                  <c:v>1.9690376505090756E-2</c:v>
                </c:pt>
                <c:pt idx="53">
                  <c:v>2.1691368144048262E-2</c:v>
                </c:pt>
                <c:pt idx="54">
                  <c:v>2.3149815616022695E-2</c:v>
                </c:pt>
                <c:pt idx="55">
                  <c:v>2.4148452759186534E-2</c:v>
                </c:pt>
                <c:pt idx="56">
                  <c:v>2.4825137052496893E-2</c:v>
                </c:pt>
                <c:pt idx="57">
                  <c:v>2.532560647173137E-2</c:v>
                </c:pt>
                <c:pt idx="58">
                  <c:v>2.5499346272063739E-2</c:v>
                </c:pt>
                <c:pt idx="59">
                  <c:v>2.5331614146562535E-2</c:v>
                </c:pt>
                <c:pt idx="60">
                  <c:v>2.4800956925654788E-2</c:v>
                </c:pt>
                <c:pt idx="61">
                  <c:v>2.3910144212783875E-2</c:v>
                </c:pt>
                <c:pt idx="62">
                  <c:v>2.2703124230418523E-2</c:v>
                </c:pt>
                <c:pt idx="63">
                  <c:v>2.1260733771243708E-2</c:v>
                </c:pt>
                <c:pt idx="64">
                  <c:v>1.9682447324413647E-2</c:v>
                </c:pt>
                <c:pt idx="65">
                  <c:v>1.8066603761783984E-2</c:v>
                </c:pt>
                <c:pt idx="66">
                  <c:v>1.6496490328179483E-2</c:v>
                </c:pt>
                <c:pt idx="67">
                  <c:v>1.5036855107301315E-2</c:v>
                </c:pt>
                <c:pt idx="68">
                  <c:v>1.3739457762138422E-2</c:v>
                </c:pt>
                <c:pt idx="69">
                  <c:v>1.2648094912903626E-2</c:v>
                </c:pt>
                <c:pt idx="70">
                  <c:v>1.1791558841181105E-2</c:v>
                </c:pt>
                <c:pt idx="71">
                  <c:v>1.11680496505996E-2</c:v>
                </c:pt>
                <c:pt idx="72">
                  <c:v>1.0739468917696556E-2</c:v>
                </c:pt>
                <c:pt idx="73">
                  <c:v>1.0444828083736781E-2</c:v>
                </c:pt>
                <c:pt idx="74">
                  <c:v>1.0228360193640214E-2</c:v>
                </c:pt>
                <c:pt idx="75">
                  <c:v>1.0069353531714965E-2</c:v>
                </c:pt>
                <c:pt idx="76">
                  <c:v>0.01</c:v>
                </c:pt>
                <c:pt idx="77">
                  <c:v>0.01</c:v>
                </c:pt>
                <c:pt idx="78">
                  <c:v>0.01</c:v>
                </c:pt>
                <c:pt idx="79">
                  <c:v>0.01</c:v>
                </c:pt>
              </c:numCache>
            </c:numRef>
          </c:val>
        </c:ser>
        <c:ser>
          <c:idx val="34"/>
          <c:order val="35"/>
          <c:tx>
            <c:strRef>
              <c:f>GRAPH!$AK$1</c:f>
              <c:strCache>
                <c:ptCount val="1"/>
                <c:pt idx="0">
                  <c:v>65</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GRAPH!$AK$2:$AK$81</c:f>
              <c:numCache>
                <c:formatCode>General</c:formatCode>
                <c:ptCount val="80"/>
                <c:pt idx="0">
                  <c:v>2.572272586645219E-2</c:v>
                </c:pt>
                <c:pt idx="1">
                  <c:v>2.296897291962019E-2</c:v>
                </c:pt>
                <c:pt idx="2">
                  <c:v>2.0204834761629598E-2</c:v>
                </c:pt>
                <c:pt idx="3">
                  <c:v>1.7463755828078908E-2</c:v>
                </c:pt>
                <c:pt idx="4">
                  <c:v>1.4835977363621411E-2</c:v>
                </c:pt>
                <c:pt idx="5">
                  <c:v>1.2520409402891008E-2</c:v>
                </c:pt>
                <c:pt idx="6">
                  <c:v>1.0674579782567362E-2</c:v>
                </c:pt>
                <c:pt idx="7">
                  <c:v>9.3653887198740238E-3</c:v>
                </c:pt>
                <c:pt idx="8">
                  <c:v>8.5305789563104861E-3</c:v>
                </c:pt>
                <c:pt idx="9">
                  <c:v>8.1288782808099924E-3</c:v>
                </c:pt>
                <c:pt idx="10">
                  <c:v>8.1798496853150438E-3</c:v>
                </c:pt>
                <c:pt idx="11">
                  <c:v>8.6959620657809378E-3</c:v>
                </c:pt>
                <c:pt idx="12">
                  <c:v>9.6908907283465018E-3</c:v>
                </c:pt>
                <c:pt idx="13">
                  <c:v>1.1079331569960771E-2</c:v>
                </c:pt>
                <c:pt idx="14">
                  <c:v>1.2688680092044935E-2</c:v>
                </c:pt>
                <c:pt idx="15">
                  <c:v>1.4343568106619076E-2</c:v>
                </c:pt>
                <c:pt idx="16">
                  <c:v>1.5841572850191832E-2</c:v>
                </c:pt>
                <c:pt idx="17">
                  <c:v>1.6992530788918825E-2</c:v>
                </c:pt>
                <c:pt idx="18">
                  <c:v>1.769795658028317E-2</c:v>
                </c:pt>
                <c:pt idx="19">
                  <c:v>1.79917518507271E-2</c:v>
                </c:pt>
                <c:pt idx="20">
                  <c:v>1.8025890666038435E-2</c:v>
                </c:pt>
                <c:pt idx="21">
                  <c:v>1.7893488547113701E-2</c:v>
                </c:pt>
                <c:pt idx="22">
                  <c:v>1.7537428830063373E-2</c:v>
                </c:pt>
                <c:pt idx="23">
                  <c:v>1.6776247506452235E-2</c:v>
                </c:pt>
                <c:pt idx="24">
                  <c:v>1.5459855434118874E-2</c:v>
                </c:pt>
                <c:pt idx="25">
                  <c:v>1.3573920064976486E-2</c:v>
                </c:pt>
                <c:pt idx="26">
                  <c:v>1.1278989131547346E-2</c:v>
                </c:pt>
                <c:pt idx="27">
                  <c:v>8.7864518744336095E-3</c:v>
                </c:pt>
                <c:pt idx="28">
                  <c:v>6.3284487466879202E-3</c:v>
                </c:pt>
                <c:pt idx="29">
                  <c:v>4.1518840846619387E-3</c:v>
                </c:pt>
                <c:pt idx="30">
                  <c:v>2.5396995432886982E-3</c:v>
                </c:pt>
                <c:pt idx="31">
                  <c:v>1.6373837867749153E-3</c:v>
                </c:pt>
                <c:pt idx="32">
                  <c:v>1.5614870412141713E-3</c:v>
                </c:pt>
                <c:pt idx="33">
                  <c:v>2.3685078505849555E-3</c:v>
                </c:pt>
                <c:pt idx="34">
                  <c:v>3.9442172053338886E-3</c:v>
                </c:pt>
                <c:pt idx="35">
                  <c:v>5.9853571000266781E-3</c:v>
                </c:pt>
                <c:pt idx="36">
                  <c:v>8.0525653246626971E-3</c:v>
                </c:pt>
                <c:pt idx="37">
                  <c:v>9.6336524826302616E-3</c:v>
                </c:pt>
                <c:pt idx="38">
                  <c:v>1.0308798414651155E-2</c:v>
                </c:pt>
                <c:pt idx="39">
                  <c:v>9.9749996321127909E-3</c:v>
                </c:pt>
                <c:pt idx="40">
                  <c:v>8.8369609943518279E-3</c:v>
                </c:pt>
                <c:pt idx="41">
                  <c:v>7.2842139834845554E-3</c:v>
                </c:pt>
                <c:pt idx="42">
                  <c:v>5.8032360501034663E-3</c:v>
                </c:pt>
                <c:pt idx="43">
                  <c:v>4.8230709781936776E-3</c:v>
                </c:pt>
                <c:pt idx="44">
                  <c:v>4.5378506766778903E-3</c:v>
                </c:pt>
                <c:pt idx="45">
                  <c:v>4.9891552102108161E-3</c:v>
                </c:pt>
                <c:pt idx="46">
                  <c:v>6.1194348571554924E-3</c:v>
                </c:pt>
                <c:pt idx="47">
                  <c:v>7.8136641665275119E-3</c:v>
                </c:pt>
                <c:pt idx="48">
                  <c:v>9.9722087941411797E-3</c:v>
                </c:pt>
                <c:pt idx="49">
                  <c:v>1.2480059823390954E-2</c:v>
                </c:pt>
                <c:pt idx="50">
                  <c:v>1.5162221179745861E-2</c:v>
                </c:pt>
                <c:pt idx="51">
                  <c:v>1.7785355136727299E-2</c:v>
                </c:pt>
                <c:pt idx="52">
                  <c:v>2.0140407137066552E-2</c:v>
                </c:pt>
                <c:pt idx="53">
                  <c:v>2.2060296243359923E-2</c:v>
                </c:pt>
                <c:pt idx="54">
                  <c:v>2.3449519232240812E-2</c:v>
                </c:pt>
                <c:pt idx="55">
                  <c:v>2.4371278373079397E-2</c:v>
                </c:pt>
                <c:pt idx="56">
                  <c:v>2.4944305587326965E-2</c:v>
                </c:pt>
                <c:pt idx="57">
                  <c:v>2.5343402362484564E-2</c:v>
                </c:pt>
                <c:pt idx="58">
                  <c:v>2.5389333240001564E-2</c:v>
                </c:pt>
                <c:pt idx="59">
                  <c:v>2.5056199661806985E-2</c:v>
                </c:pt>
                <c:pt idx="60">
                  <c:v>2.4337122117358251E-2</c:v>
                </c:pt>
                <c:pt idx="61">
                  <c:v>2.3266075854242986E-2</c:v>
                </c:pt>
                <c:pt idx="62">
                  <c:v>2.1917730708068985E-2</c:v>
                </c:pt>
                <c:pt idx="63">
                  <c:v>2.0390780018354933E-2</c:v>
                </c:pt>
                <c:pt idx="64">
                  <c:v>1.8787234656358287E-2</c:v>
                </c:pt>
                <c:pt idx="65">
                  <c:v>1.7196353330431097E-2</c:v>
                </c:pt>
                <c:pt idx="66">
                  <c:v>1.5689324439266013E-2</c:v>
                </c:pt>
                <c:pt idx="67">
                  <c:v>1.4324658915110026E-2</c:v>
                </c:pt>
                <c:pt idx="68">
                  <c:v>1.3154752963801825E-2</c:v>
                </c:pt>
                <c:pt idx="69">
                  <c:v>1.221967721494548E-2</c:v>
                </c:pt>
                <c:pt idx="70">
                  <c:v>1.1529078517468132E-2</c:v>
                </c:pt>
                <c:pt idx="71">
                  <c:v>1.1051472985589599E-2</c:v>
                </c:pt>
                <c:pt idx="72">
                  <c:v>1.0722891430094259E-2</c:v>
                </c:pt>
                <c:pt idx="73">
                  <c:v>1.0473069276131529E-2</c:v>
                </c:pt>
                <c:pt idx="74">
                  <c:v>1.0257445636248778E-2</c:v>
                </c:pt>
                <c:pt idx="75">
                  <c:v>1.0080185238027624E-2</c:v>
                </c:pt>
                <c:pt idx="76">
                  <c:v>0.01</c:v>
                </c:pt>
                <c:pt idx="77">
                  <c:v>0.01</c:v>
                </c:pt>
                <c:pt idx="78">
                  <c:v>0.01</c:v>
                </c:pt>
                <c:pt idx="79">
                  <c:v>0.01</c:v>
                </c:pt>
              </c:numCache>
            </c:numRef>
          </c:val>
        </c:ser>
        <c:ser>
          <c:idx val="35"/>
          <c:order val="36"/>
          <c:tx>
            <c:strRef>
              <c:f>GRAPH!$AL$1</c:f>
              <c:strCache>
                <c:ptCount val="1"/>
                <c:pt idx="0">
                  <c:v>64</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GRAPH!$AL$2:$AL$81</c:f>
              <c:numCache>
                <c:formatCode>General</c:formatCode>
                <c:ptCount val="80"/>
                <c:pt idx="0">
                  <c:v>2.7191311957408315E-2</c:v>
                </c:pt>
                <c:pt idx="1">
                  <c:v>2.4191766292977479E-2</c:v>
                </c:pt>
                <c:pt idx="2">
                  <c:v>2.1174200120073428E-2</c:v>
                </c:pt>
                <c:pt idx="3">
                  <c:v>1.8166104839051678E-2</c:v>
                </c:pt>
                <c:pt idx="4">
                  <c:v>1.5259772596434962E-2</c:v>
                </c:pt>
                <c:pt idx="5">
                  <c:v>1.2657888180492849E-2</c:v>
                </c:pt>
                <c:pt idx="6">
                  <c:v>1.0546383190513375E-2</c:v>
                </c:pt>
                <c:pt idx="7">
                  <c:v>9.0237941580023628E-3</c:v>
                </c:pt>
                <c:pt idx="8">
                  <c:v>8.0450724733128753E-3</c:v>
                </c:pt>
                <c:pt idx="9">
                  <c:v>7.5713846178030453E-3</c:v>
                </c:pt>
                <c:pt idx="10">
                  <c:v>7.6189839926301683E-3</c:v>
                </c:pt>
                <c:pt idx="11">
                  <c:v>8.1638686806058125E-3</c:v>
                </c:pt>
                <c:pt idx="12">
                  <c:v>9.1792615904819908E-3</c:v>
                </c:pt>
                <c:pt idx="13">
                  <c:v>1.0544245278790609E-2</c:v>
                </c:pt>
                <c:pt idx="14">
                  <c:v>1.2051905703167387E-2</c:v>
                </c:pt>
                <c:pt idx="15">
                  <c:v>1.3514285289588313E-2</c:v>
                </c:pt>
                <c:pt idx="16">
                  <c:v>1.4772867543284551E-2</c:v>
                </c:pt>
                <c:pt idx="17">
                  <c:v>1.5730600129490013E-2</c:v>
                </c:pt>
                <c:pt idx="18">
                  <c:v>1.6377929209511977E-2</c:v>
                </c:pt>
                <c:pt idx="19">
                  <c:v>1.6748994325853528E-2</c:v>
                </c:pt>
                <c:pt idx="20">
                  <c:v>1.6963431706704668E-2</c:v>
                </c:pt>
                <c:pt idx="21">
                  <c:v>1.7074943745179261E-2</c:v>
                </c:pt>
                <c:pt idx="22">
                  <c:v>1.7003841075187709E-2</c:v>
                </c:pt>
                <c:pt idx="23">
                  <c:v>1.6566146137213078E-2</c:v>
                </c:pt>
                <c:pt idx="24">
                  <c:v>1.559261843319526E-2</c:v>
                </c:pt>
                <c:pt idx="25">
                  <c:v>1.4031456219099625E-2</c:v>
                </c:pt>
                <c:pt idx="26">
                  <c:v>1.2007258356274919E-2</c:v>
                </c:pt>
                <c:pt idx="27">
                  <c:v>9.6951374378088095E-3</c:v>
                </c:pt>
                <c:pt idx="28">
                  <c:v>7.305600934484624E-3</c:v>
                </c:pt>
                <c:pt idx="29">
                  <c:v>5.0762575863044779E-3</c:v>
                </c:pt>
                <c:pt idx="30">
                  <c:v>3.3131678190626568E-3</c:v>
                </c:pt>
                <c:pt idx="31">
                  <c:v>2.2190518680955673E-3</c:v>
                </c:pt>
                <c:pt idx="32">
                  <c:v>1.9528397143856457E-3</c:v>
                </c:pt>
                <c:pt idx="33">
                  <c:v>2.5834749723919748E-3</c:v>
                </c:pt>
                <c:pt idx="34">
                  <c:v>3.992362979927444E-3</c:v>
                </c:pt>
                <c:pt idx="35">
                  <c:v>5.892892343653644E-3</c:v>
                </c:pt>
                <c:pt idx="36">
                  <c:v>7.8669232041596038E-3</c:v>
                </c:pt>
                <c:pt idx="37">
                  <c:v>9.4312260443598639E-3</c:v>
                </c:pt>
                <c:pt idx="38">
                  <c:v>1.0197819834320443E-2</c:v>
                </c:pt>
                <c:pt idx="39">
                  <c:v>1.0035598957127356E-2</c:v>
                </c:pt>
                <c:pt idx="40">
                  <c:v>9.1058477634204937E-3</c:v>
                </c:pt>
                <c:pt idx="41">
                  <c:v>7.7543393818405582E-3</c:v>
                </c:pt>
                <c:pt idx="42">
                  <c:v>6.4415355980383948E-3</c:v>
                </c:pt>
                <c:pt idx="43">
                  <c:v>5.5947218545812083E-3</c:v>
                </c:pt>
                <c:pt idx="44">
                  <c:v>5.414368990935392E-3</c:v>
                </c:pt>
                <c:pt idx="45">
                  <c:v>5.9505074026644511E-3</c:v>
                </c:pt>
                <c:pt idx="46">
                  <c:v>7.1314199855231353E-3</c:v>
                </c:pt>
                <c:pt idx="47">
                  <c:v>8.8153387296174834E-3</c:v>
                </c:pt>
                <c:pt idx="48">
                  <c:v>1.0885502128640923E-2</c:v>
                </c:pt>
                <c:pt idx="49">
                  <c:v>1.3246025603045664E-2</c:v>
                </c:pt>
                <c:pt idx="50">
                  <c:v>1.5757396495174381E-2</c:v>
                </c:pt>
                <c:pt idx="51">
                  <c:v>1.8218457109869024E-2</c:v>
                </c:pt>
                <c:pt idx="52">
                  <c:v>2.044109058979493E-2</c:v>
                </c:pt>
                <c:pt idx="53">
                  <c:v>2.2264528925279414E-2</c:v>
                </c:pt>
                <c:pt idx="54">
                  <c:v>2.3572710243427109E-2</c:v>
                </c:pt>
                <c:pt idx="55">
                  <c:v>2.440481396620231E-2</c:v>
                </c:pt>
                <c:pt idx="56">
                  <c:v>2.485401492429673E-2</c:v>
                </c:pt>
                <c:pt idx="57">
                  <c:v>2.511198305719007E-2</c:v>
                </c:pt>
                <c:pt idx="58">
                  <c:v>2.4982943961610181E-2</c:v>
                </c:pt>
                <c:pt idx="59">
                  <c:v>2.4449782766581205E-2</c:v>
                </c:pt>
                <c:pt idx="60">
                  <c:v>2.353491635807179E-2</c:v>
                </c:pt>
                <c:pt idx="61">
                  <c:v>2.2304911027525472E-2</c:v>
                </c:pt>
                <c:pt idx="62">
                  <c:v>2.0856000308791284E-2</c:v>
                </c:pt>
                <c:pt idx="63">
                  <c:v>1.9292726689757993E-2</c:v>
                </c:pt>
                <c:pt idx="64">
                  <c:v>1.7709682419828756E-2</c:v>
                </c:pt>
                <c:pt idx="65">
                  <c:v>1.6184076969203529E-2</c:v>
                </c:pt>
                <c:pt idx="66">
                  <c:v>1.4780626192991139E-2</c:v>
                </c:pt>
                <c:pt idx="67">
                  <c:v>1.3559583133084176E-2</c:v>
                </c:pt>
                <c:pt idx="68">
                  <c:v>1.2571798191687113E-2</c:v>
                </c:pt>
                <c:pt idx="69">
                  <c:v>1.1838785110475902E-2</c:v>
                </c:pt>
                <c:pt idx="70">
                  <c:v>1.1337365579047132E-2</c:v>
                </c:pt>
                <c:pt idx="71">
                  <c:v>1.1003317615613848E-2</c:v>
                </c:pt>
                <c:pt idx="72">
                  <c:v>1.0754906912416786E-2</c:v>
                </c:pt>
                <c:pt idx="73">
                  <c:v>1.0526168054506822E-2</c:v>
                </c:pt>
                <c:pt idx="74">
                  <c:v>1.0294490896943124E-2</c:v>
                </c:pt>
                <c:pt idx="75">
                  <c:v>1.0091949173539835E-2</c:v>
                </c:pt>
                <c:pt idx="76">
                  <c:v>0.01</c:v>
                </c:pt>
                <c:pt idx="77">
                  <c:v>0.01</c:v>
                </c:pt>
                <c:pt idx="78">
                  <c:v>0.01</c:v>
                </c:pt>
                <c:pt idx="79">
                  <c:v>0.01</c:v>
                </c:pt>
              </c:numCache>
            </c:numRef>
          </c:val>
        </c:ser>
        <c:ser>
          <c:idx val="36"/>
          <c:order val="37"/>
          <c:tx>
            <c:strRef>
              <c:f>GRAPH!$AM$1</c:f>
              <c:strCache>
                <c:ptCount val="1"/>
                <c:pt idx="0">
                  <c:v>63</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GRAPH!$AM$2:$AM$81</c:f>
              <c:numCache>
                <c:formatCode>General</c:formatCode>
                <c:ptCount val="80"/>
                <c:pt idx="0">
                  <c:v>2.8597276611728173E-2</c:v>
                </c:pt>
                <c:pt idx="1">
                  <c:v>2.5405214486012406E-2</c:v>
                </c:pt>
                <c:pt idx="2">
                  <c:v>2.2187201163602399E-2</c:v>
                </c:pt>
                <c:pt idx="3">
                  <c:v>1.8964275086268856E-2</c:v>
                </c:pt>
                <c:pt idx="4">
                  <c:v>1.5830760815294331E-2</c:v>
                </c:pt>
                <c:pt idx="5">
                  <c:v>1.2992884360270129E-2</c:v>
                </c:pt>
                <c:pt idx="6">
                  <c:v>1.0662920033025491E-2</c:v>
                </c:pt>
                <c:pt idx="7">
                  <c:v>8.9651259033503017E-3</c:v>
                </c:pt>
                <c:pt idx="8">
                  <c:v>7.8630888560046186E-3</c:v>
                </c:pt>
                <c:pt idx="9">
                  <c:v>7.3093338817499243E-3</c:v>
                </c:pt>
                <c:pt idx="10">
                  <c:v>7.3079087744434279E-3</c:v>
                </c:pt>
                <c:pt idx="11">
                  <c:v>7.7962220788015957E-3</c:v>
                </c:pt>
                <c:pt idx="12">
                  <c:v>8.7141485376424077E-3</c:v>
                </c:pt>
                <c:pt idx="13">
                  <c:v>9.9197251605557257E-3</c:v>
                </c:pt>
                <c:pt idx="14">
                  <c:v>1.1191942667196586E-2</c:v>
                </c:pt>
                <c:pt idx="15">
                  <c:v>1.2353596592596494E-2</c:v>
                </c:pt>
                <c:pt idx="16">
                  <c:v>1.3311213366272612E-2</c:v>
                </c:pt>
                <c:pt idx="17">
                  <c:v>1.4075727112137004E-2</c:v>
                </c:pt>
                <c:pt idx="18">
                  <c:v>1.4729732178781818E-2</c:v>
                </c:pt>
                <c:pt idx="19">
                  <c:v>1.5292994233129908E-2</c:v>
                </c:pt>
                <c:pt idx="20">
                  <c:v>1.5829205993149964E-2</c:v>
                </c:pt>
                <c:pt idx="21">
                  <c:v>1.6328279809284307E-2</c:v>
                </c:pt>
                <c:pt idx="22">
                  <c:v>1.6667777966746344E-2</c:v>
                </c:pt>
                <c:pt idx="23">
                  <c:v>1.6647124034486205E-2</c:v>
                </c:pt>
                <c:pt idx="24">
                  <c:v>1.6067168727789904E-2</c:v>
                </c:pt>
                <c:pt idx="25">
                  <c:v>1.4834989413878841E-2</c:v>
                </c:pt>
                <c:pt idx="26">
                  <c:v>1.3043168647515979E-2</c:v>
                </c:pt>
                <c:pt idx="27">
                  <c:v>1.0843592050590045E-2</c:v>
                </c:pt>
                <c:pt idx="28">
                  <c:v>8.4453859570297052E-3</c:v>
                </c:pt>
                <c:pt idx="29">
                  <c:v>6.0970420284608418E-3</c:v>
                </c:pt>
                <c:pt idx="30">
                  <c:v>4.1399563094246528E-3</c:v>
                </c:pt>
                <c:pt idx="31">
                  <c:v>2.8356112003381506E-3</c:v>
                </c:pt>
                <c:pt idx="32">
                  <c:v>2.3762779928164779E-3</c:v>
                </c:pt>
                <c:pt idx="33">
                  <c:v>2.8292868798256432E-3</c:v>
                </c:pt>
                <c:pt idx="34">
                  <c:v>4.0599756581504165E-3</c:v>
                </c:pt>
                <c:pt idx="35">
                  <c:v>5.7950511073446842E-3</c:v>
                </c:pt>
                <c:pt idx="36">
                  <c:v>7.6449113091224818E-3</c:v>
                </c:pt>
                <c:pt idx="37">
                  <c:v>9.171963381375825E-3</c:v>
                </c:pt>
                <c:pt idx="38">
                  <c:v>1.0033645225254517E-2</c:v>
                </c:pt>
                <c:pt idx="39">
                  <c:v>1.0073673408240946E-2</c:v>
                </c:pt>
                <c:pt idx="40">
                  <c:v>9.4018169711956867E-3</c:v>
                </c:pt>
                <c:pt idx="41">
                  <c:v>8.3062243294416138E-3</c:v>
                </c:pt>
                <c:pt idx="42">
                  <c:v>7.2036981583686321E-3</c:v>
                </c:pt>
                <c:pt idx="43">
                  <c:v>6.5058134533624301E-3</c:v>
                </c:pt>
                <c:pt idx="44">
                  <c:v>6.4153263263735383E-3</c:v>
                </c:pt>
                <c:pt idx="45">
                  <c:v>6.9962877864089279E-3</c:v>
                </c:pt>
                <c:pt idx="46">
                  <c:v>8.1752325016490879E-3</c:v>
                </c:pt>
                <c:pt idx="47">
                  <c:v>9.7969039663511337E-3</c:v>
                </c:pt>
                <c:pt idx="48">
                  <c:v>1.1736300291925628E-2</c:v>
                </c:pt>
                <c:pt idx="49">
                  <c:v>1.3920074304100138E-2</c:v>
                </c:pt>
                <c:pt idx="50">
                  <c:v>1.624131648424898E-2</c:v>
                </c:pt>
                <c:pt idx="51">
                  <c:v>1.8525749898336774E-2</c:v>
                </c:pt>
                <c:pt idx="52">
                  <c:v>2.0599853635095533E-2</c:v>
                </c:pt>
                <c:pt idx="53">
                  <c:v>2.2304778563292715E-2</c:v>
                </c:pt>
                <c:pt idx="54">
                  <c:v>2.3500497859935243E-2</c:v>
                </c:pt>
                <c:pt idx="55">
                  <c:v>2.4203195006073708E-2</c:v>
                </c:pt>
                <c:pt idx="56">
                  <c:v>2.4481950963643806E-2</c:v>
                </c:pt>
                <c:pt idx="57">
                  <c:v>2.4539693150629531E-2</c:v>
                </c:pt>
                <c:pt idx="58">
                  <c:v>2.4187002541894043E-2</c:v>
                </c:pt>
                <c:pt idx="59">
                  <c:v>2.3432903030514245E-2</c:v>
                </c:pt>
                <c:pt idx="60">
                  <c:v>2.2333614006841935E-2</c:v>
                </c:pt>
                <c:pt idx="61">
                  <c:v>2.0980912181891114E-2</c:v>
                </c:pt>
                <c:pt idx="62">
                  <c:v>1.9480438690761652E-2</c:v>
                </c:pt>
                <c:pt idx="63">
                  <c:v>1.7931234907271172E-2</c:v>
                </c:pt>
                <c:pt idx="64">
                  <c:v>1.6415900531403828E-2</c:v>
                </c:pt>
                <c:pt idx="65">
                  <c:v>1.5004576807638836E-2</c:v>
                </c:pt>
                <c:pt idx="66">
                  <c:v>1.3764289725567445E-2</c:v>
                </c:pt>
                <c:pt idx="67">
                  <c:v>1.2755671366645087E-2</c:v>
                </c:pt>
                <c:pt idx="68">
                  <c:v>1.2011905971066819E-2</c:v>
                </c:pt>
                <c:pt idx="69">
                  <c:v>1.1519179035254321E-2</c:v>
                </c:pt>
                <c:pt idx="70">
                  <c:v>1.1215204669179767E-2</c:v>
                </c:pt>
                <c:pt idx="71">
                  <c:v>1.100944016106763E-2</c:v>
                </c:pt>
                <c:pt idx="72">
                  <c:v>1.0816781207585568E-2</c:v>
                </c:pt>
                <c:pt idx="73">
                  <c:v>1.0589056439974433E-2</c:v>
                </c:pt>
                <c:pt idx="74">
                  <c:v>1.0331670408907128E-2</c:v>
                </c:pt>
                <c:pt idx="75">
                  <c:v>1.0102569653608732E-2</c:v>
                </c:pt>
                <c:pt idx="76">
                  <c:v>0.01</c:v>
                </c:pt>
                <c:pt idx="77">
                  <c:v>0.01</c:v>
                </c:pt>
                <c:pt idx="78">
                  <c:v>0.01</c:v>
                </c:pt>
                <c:pt idx="79">
                  <c:v>0.01</c:v>
                </c:pt>
              </c:numCache>
            </c:numRef>
          </c:val>
        </c:ser>
        <c:ser>
          <c:idx val="37"/>
          <c:order val="38"/>
          <c:tx>
            <c:strRef>
              <c:f>GRAPH!$AN$1</c:f>
              <c:strCache>
                <c:ptCount val="1"/>
                <c:pt idx="0">
                  <c:v>62</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GRAPH!$AN$2:$AN$81</c:f>
              <c:numCache>
                <c:formatCode>General</c:formatCode>
                <c:ptCount val="80"/>
                <c:pt idx="0">
                  <c:v>2.9789002538577525E-2</c:v>
                </c:pt>
                <c:pt idx="1">
                  <c:v>2.6479911594609273E-2</c:v>
                </c:pt>
                <c:pt idx="2">
                  <c:v>2.3138181753699194E-2</c:v>
                </c:pt>
                <c:pt idx="3">
                  <c:v>1.9779173756428792E-2</c:v>
                </c:pt>
                <c:pt idx="4">
                  <c:v>1.6499712235190978E-2</c:v>
                </c:pt>
                <c:pt idx="5">
                  <c:v>1.3513116834866334E-2</c:v>
                </c:pt>
                <c:pt idx="6">
                  <c:v>1.1050520202612102E-2</c:v>
                </c:pt>
                <c:pt idx="7">
                  <c:v>9.2452258481803273E-3</c:v>
                </c:pt>
                <c:pt idx="8">
                  <c:v>8.0539944154385257E-3</c:v>
                </c:pt>
                <c:pt idx="9">
                  <c:v>7.4084556579426808E-3</c:v>
                </c:pt>
                <c:pt idx="10">
                  <c:v>7.2909058293049167E-3</c:v>
                </c:pt>
                <c:pt idx="11">
                  <c:v>7.6081426619816206E-3</c:v>
                </c:pt>
                <c:pt idx="12">
                  <c:v>8.2857240797212794E-3</c:v>
                </c:pt>
                <c:pt idx="13">
                  <c:v>9.1833788906031666E-3</c:v>
                </c:pt>
                <c:pt idx="14">
                  <c:v>1.0092912753736472E-2</c:v>
                </c:pt>
                <c:pt idx="15">
                  <c:v>1.0874959450021704E-2</c:v>
                </c:pt>
                <c:pt idx="16">
                  <c:v>1.1513955778860163E-2</c:v>
                </c:pt>
                <c:pt idx="17">
                  <c:v>1.2123115173846677E-2</c:v>
                </c:pt>
                <c:pt idx="18">
                  <c:v>1.2860001323879433E-2</c:v>
                </c:pt>
                <c:pt idx="19">
                  <c:v>1.371890866975034E-2</c:v>
                </c:pt>
                <c:pt idx="20">
                  <c:v>1.469428866762168E-2</c:v>
                </c:pt>
                <c:pt idx="21">
                  <c:v>1.5697891592612145E-2</c:v>
                </c:pt>
                <c:pt idx="22">
                  <c:v>1.6550047496596831E-2</c:v>
                </c:pt>
                <c:pt idx="23">
                  <c:v>1.7015313022075484E-2</c:v>
                </c:pt>
                <c:pt idx="24">
                  <c:v>1.6851861782808175E-2</c:v>
                </c:pt>
                <c:pt idx="25">
                  <c:v>1.5926418947409093E-2</c:v>
                </c:pt>
                <c:pt idx="26">
                  <c:v>1.4306083478154874E-2</c:v>
                </c:pt>
                <c:pt idx="27">
                  <c:v>1.2136254195155405E-2</c:v>
                </c:pt>
                <c:pt idx="28">
                  <c:v>9.648111028288997E-3</c:v>
                </c:pt>
                <c:pt idx="29">
                  <c:v>7.126805963943883E-3</c:v>
                </c:pt>
                <c:pt idx="30">
                  <c:v>4.9613418133425125E-3</c:v>
                </c:pt>
                <c:pt idx="31">
                  <c:v>3.4618195752612602E-3</c:v>
                </c:pt>
                <c:pt idx="32">
                  <c:v>2.8346713195522844E-3</c:v>
                </c:pt>
                <c:pt idx="33">
                  <c:v>3.1304016282768243E-3</c:v>
                </c:pt>
                <c:pt idx="34">
                  <c:v>4.1893629928679843E-3</c:v>
                </c:pt>
                <c:pt idx="35">
                  <c:v>5.7457933022391217E-3</c:v>
                </c:pt>
                <c:pt idx="36">
                  <c:v>7.4442190616650361E-3</c:v>
                </c:pt>
                <c:pt idx="37">
                  <c:v>8.9086590791684905E-3</c:v>
                </c:pt>
                <c:pt idx="38">
                  <c:v>9.8520577349464622E-3</c:v>
                </c:pt>
                <c:pt idx="39">
                  <c:v>1.0101963212302834E-2</c:v>
                </c:pt>
                <c:pt idx="40">
                  <c:v>9.7165220034725053E-3</c:v>
                </c:pt>
                <c:pt idx="41">
                  <c:v>8.9192808946442215E-3</c:v>
                </c:pt>
                <c:pt idx="42">
                  <c:v>8.0655700300616973E-3</c:v>
                </c:pt>
                <c:pt idx="43">
                  <c:v>7.5327294178061388E-3</c:v>
                </c:pt>
                <c:pt idx="44">
                  <c:v>7.5168156252756191E-3</c:v>
                </c:pt>
                <c:pt idx="45">
                  <c:v>8.0972692658062284E-3</c:v>
                </c:pt>
                <c:pt idx="46">
                  <c:v>9.2121677766754395E-3</c:v>
                </c:pt>
                <c:pt idx="47">
                  <c:v>1.0713302611252251E-2</c:v>
                </c:pt>
                <c:pt idx="48">
                  <c:v>1.2482119196319919E-2</c:v>
                </c:pt>
                <c:pt idx="49">
                  <c:v>1.4470078154532162E-2</c:v>
                </c:pt>
                <c:pt idx="50">
                  <c:v>1.6595245727851093E-2</c:v>
                </c:pt>
                <c:pt idx="51">
                  <c:v>1.8700052564728842E-2</c:v>
                </c:pt>
                <c:pt idx="52">
                  <c:v>2.0612791601176017E-2</c:v>
                </c:pt>
                <c:pt idx="53">
                  <c:v>2.2168598179273968E-2</c:v>
                </c:pt>
                <c:pt idx="54">
                  <c:v>2.3202210349538399E-2</c:v>
                </c:pt>
                <c:pt idx="55">
                  <c:v>2.3711555268965734E-2</c:v>
                </c:pt>
                <c:pt idx="56">
                  <c:v>2.3752345727376944E-2</c:v>
                </c:pt>
                <c:pt idx="57">
                  <c:v>2.3543979968670595E-2</c:v>
                </c:pt>
                <c:pt idx="58">
                  <c:v>2.2929062845389606E-2</c:v>
                </c:pt>
                <c:pt idx="59">
                  <c:v>2.1950955738215129E-2</c:v>
                </c:pt>
                <c:pt idx="60">
                  <c:v>2.0694702175218391E-2</c:v>
                </c:pt>
                <c:pt idx="61">
                  <c:v>1.9265355400829458E-2</c:v>
                </c:pt>
                <c:pt idx="62">
                  <c:v>1.7765314020672308E-2</c:v>
                </c:pt>
                <c:pt idx="63">
                  <c:v>1.6281764542742144E-2</c:v>
                </c:pt>
                <c:pt idx="64">
                  <c:v>1.4889299898490889E-2</c:v>
                </c:pt>
                <c:pt idx="65">
                  <c:v>1.3660333016258871E-2</c:v>
                </c:pt>
                <c:pt idx="66">
                  <c:v>1.2663819063662037E-2</c:v>
                </c:pt>
                <c:pt idx="67">
                  <c:v>1.1943838861693725E-2</c:v>
                </c:pt>
                <c:pt idx="68">
                  <c:v>1.1496406156991856E-2</c:v>
                </c:pt>
                <c:pt idx="69">
                  <c:v>1.1262860100228568E-2</c:v>
                </c:pt>
                <c:pt idx="70">
                  <c:v>1.1146183364723995E-2</c:v>
                </c:pt>
                <c:pt idx="71">
                  <c:v>1.1044258410913849E-2</c:v>
                </c:pt>
                <c:pt idx="72">
                  <c:v>1.0884566659882983E-2</c:v>
                </c:pt>
                <c:pt idx="73">
                  <c:v>1.0645872823036204E-2</c:v>
                </c:pt>
                <c:pt idx="74">
                  <c:v>1.0361488899666222E-2</c:v>
                </c:pt>
                <c:pt idx="75">
                  <c:v>1.0110096639104615E-2</c:v>
                </c:pt>
                <c:pt idx="76">
                  <c:v>0.01</c:v>
                </c:pt>
                <c:pt idx="77">
                  <c:v>0.01</c:v>
                </c:pt>
                <c:pt idx="78">
                  <c:v>0.01</c:v>
                </c:pt>
                <c:pt idx="79">
                  <c:v>0.01</c:v>
                </c:pt>
              </c:numCache>
            </c:numRef>
          </c:val>
        </c:ser>
        <c:ser>
          <c:idx val="38"/>
          <c:order val="39"/>
          <c:tx>
            <c:strRef>
              <c:f>GRAPH!$AO$1</c:f>
              <c:strCache>
                <c:ptCount val="1"/>
                <c:pt idx="0">
                  <c:v>61</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GRAPH!$AO$2:$AO$81</c:f>
              <c:numCache>
                <c:formatCode>General</c:formatCode>
                <c:ptCount val="80"/>
                <c:pt idx="0">
                  <c:v>3.0641140946834566E-2</c:v>
                </c:pt>
                <c:pt idx="1">
                  <c:v>2.7310645481692042E-2</c:v>
                </c:pt>
                <c:pt idx="2">
                  <c:v>2.394300038914654E-2</c:v>
                </c:pt>
                <c:pt idx="3">
                  <c:v>2.054807648879331E-2</c:v>
                </c:pt>
                <c:pt idx="4">
                  <c:v>1.7223814200772236E-2</c:v>
                </c:pt>
                <c:pt idx="5">
                  <c:v>1.4196624454077544E-2</c:v>
                </c:pt>
                <c:pt idx="6">
                  <c:v>1.1705744305135823E-2</c:v>
                </c:pt>
                <c:pt idx="7">
                  <c:v>9.8710112955266993E-3</c:v>
                </c:pt>
                <c:pt idx="8">
                  <c:v>8.6248328958569154E-3</c:v>
                </c:pt>
                <c:pt idx="9">
                  <c:v>7.868508934899987E-3</c:v>
                </c:pt>
                <c:pt idx="10">
                  <c:v>7.5543368418273804E-3</c:v>
                </c:pt>
                <c:pt idx="11">
                  <c:v>7.5750179651378202E-3</c:v>
                </c:pt>
                <c:pt idx="12">
                  <c:v>7.8694486097151684E-3</c:v>
                </c:pt>
                <c:pt idx="13">
                  <c:v>8.3249728501583187E-3</c:v>
                </c:pt>
                <c:pt idx="14">
                  <c:v>8.7731402912017975E-3</c:v>
                </c:pt>
                <c:pt idx="15">
                  <c:v>9.1381171478377432E-3</c:v>
                </c:pt>
                <c:pt idx="16">
                  <c:v>9.4867202928071714E-3</c:v>
                </c:pt>
                <c:pt idx="17">
                  <c:v>1.0011942801218199E-2</c:v>
                </c:pt>
                <c:pt idx="18">
                  <c:v>1.0912361414495253E-2</c:v>
                </c:pt>
                <c:pt idx="19">
                  <c:v>1.2149587677840024E-2</c:v>
                </c:pt>
                <c:pt idx="20">
                  <c:v>1.3644355704301447E-2</c:v>
                </c:pt>
                <c:pt idx="21">
                  <c:v>1.5226211338720153E-2</c:v>
                </c:pt>
                <c:pt idx="22">
                  <c:v>1.665259933615848E-2</c:v>
                </c:pt>
                <c:pt idx="23">
                  <c:v>1.7635995222052836E-2</c:v>
                </c:pt>
                <c:pt idx="24">
                  <c:v>1.7880430471527209E-2</c:v>
                </c:pt>
                <c:pt idx="25">
                  <c:v>1.721837402679216E-2</c:v>
                </c:pt>
                <c:pt idx="26">
                  <c:v>1.569900906573507E-2</c:v>
                </c:pt>
                <c:pt idx="27">
                  <c:v>1.3478140611913547E-2</c:v>
                </c:pt>
                <c:pt idx="28">
                  <c:v>1.0830440491135684E-2</c:v>
                </c:pt>
                <c:pt idx="29">
                  <c:v>8.1032480646537897E-3</c:v>
                </c:pt>
                <c:pt idx="30">
                  <c:v>5.7428818663968206E-3</c:v>
                </c:pt>
                <c:pt idx="31">
                  <c:v>4.0890321451609868E-3</c:v>
                </c:pt>
                <c:pt idx="32">
                  <c:v>3.337588873694064E-3</c:v>
                </c:pt>
                <c:pt idx="33">
                  <c:v>3.5089439505697761E-3</c:v>
                </c:pt>
                <c:pt idx="34">
                  <c:v>4.4153656135109687E-3</c:v>
                </c:pt>
                <c:pt idx="35">
                  <c:v>5.7914606687992087E-3</c:v>
                </c:pt>
                <c:pt idx="36">
                  <c:v>7.3181929010757152E-3</c:v>
                </c:pt>
                <c:pt idx="37">
                  <c:v>8.6954231632169199E-3</c:v>
                </c:pt>
                <c:pt idx="38">
                  <c:v>9.6967238935341538E-3</c:v>
                </c:pt>
                <c:pt idx="39">
                  <c:v>1.0144298600830659E-2</c:v>
                </c:pt>
                <c:pt idx="40">
                  <c:v>1.0050317617880333E-2</c:v>
                </c:pt>
                <c:pt idx="41">
                  <c:v>9.575037925465324E-3</c:v>
                </c:pt>
                <c:pt idx="42">
                  <c:v>8.9981364147576626E-3</c:v>
                </c:pt>
                <c:pt idx="43">
                  <c:v>8.6427283291529156E-3</c:v>
                </c:pt>
                <c:pt idx="44">
                  <c:v>8.6865674576240837E-3</c:v>
                </c:pt>
                <c:pt idx="45">
                  <c:v>9.2218787070148522E-3</c:v>
                </c:pt>
                <c:pt idx="46">
                  <c:v>1.0209095655422717E-2</c:v>
                </c:pt>
                <c:pt idx="47">
                  <c:v>1.1530749628797632E-2</c:v>
                </c:pt>
                <c:pt idx="48">
                  <c:v>1.309112893140274E-2</c:v>
                </c:pt>
                <c:pt idx="49">
                  <c:v>1.4867339212552233E-2</c:v>
                </c:pt>
                <c:pt idx="50">
                  <c:v>1.6792378002682407E-2</c:v>
                </c:pt>
                <c:pt idx="51">
                  <c:v>1.8714850198127131E-2</c:v>
                </c:pt>
                <c:pt idx="52">
                  <c:v>2.0449513881836467E-2</c:v>
                </c:pt>
                <c:pt idx="53">
                  <c:v>2.1816689960838409E-2</c:v>
                </c:pt>
                <c:pt idx="54">
                  <c:v>2.2627406277268225E-2</c:v>
                </c:pt>
                <c:pt idx="55">
                  <c:v>2.2867901395475343E-2</c:v>
                </c:pt>
                <c:pt idx="56">
                  <c:v>2.2598195731300397E-2</c:v>
                </c:pt>
                <c:pt idx="57">
                  <c:v>2.2068699054222245E-2</c:v>
                </c:pt>
                <c:pt idx="58">
                  <c:v>2.1173647930739045E-2</c:v>
                </c:pt>
                <c:pt idx="59">
                  <c:v>1.9988922763520559E-2</c:v>
                </c:pt>
                <c:pt idx="60">
                  <c:v>1.861717456057678E-2</c:v>
                </c:pt>
                <c:pt idx="61">
                  <c:v>1.7162985551349829E-2</c:v>
                </c:pt>
                <c:pt idx="62">
                  <c:v>1.5717278810614198E-2</c:v>
                </c:pt>
                <c:pt idx="63">
                  <c:v>1.4358056846081917E-2</c:v>
                </c:pt>
                <c:pt idx="64">
                  <c:v>1.3161557155889882E-2</c:v>
                </c:pt>
                <c:pt idx="65">
                  <c:v>1.2203264661574509E-2</c:v>
                </c:pt>
                <c:pt idx="66">
                  <c:v>1.1536931084306807E-2</c:v>
                </c:pt>
                <c:pt idx="67">
                  <c:v>1.1168394836866323E-2</c:v>
                </c:pt>
                <c:pt idx="68">
                  <c:v>1.1043934884767723E-2</c:v>
                </c:pt>
                <c:pt idx="69">
                  <c:v>1.1062191296349617E-2</c:v>
                </c:pt>
                <c:pt idx="70">
                  <c:v>1.1106144721596434E-2</c:v>
                </c:pt>
                <c:pt idx="71">
                  <c:v>1.108026951064889E-2</c:v>
                </c:pt>
                <c:pt idx="72">
                  <c:v>1.0936905982404804E-2</c:v>
                </c:pt>
                <c:pt idx="73">
                  <c:v>1.068380197272239E-2</c:v>
                </c:pt>
                <c:pt idx="74">
                  <c:v>1.0378029921938599E-2</c:v>
                </c:pt>
                <c:pt idx="75">
                  <c:v>1.0113026393367041E-2</c:v>
                </c:pt>
                <c:pt idx="76">
                  <c:v>0.01</c:v>
                </c:pt>
                <c:pt idx="77">
                  <c:v>0.01</c:v>
                </c:pt>
                <c:pt idx="78">
                  <c:v>0.01</c:v>
                </c:pt>
                <c:pt idx="79">
                  <c:v>0.01</c:v>
                </c:pt>
              </c:numCache>
            </c:numRef>
          </c:val>
        </c:ser>
        <c:ser>
          <c:idx val="39"/>
          <c:order val="40"/>
          <c:tx>
            <c:strRef>
              <c:f>GRAPH!$AP$1</c:f>
              <c:strCache>
                <c:ptCount val="1"/>
                <c:pt idx="0">
                  <c:v>60</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GRAPH!$AP$2:$AP$81</c:f>
              <c:numCache>
                <c:formatCode>General</c:formatCode>
                <c:ptCount val="80"/>
                <c:pt idx="0">
                  <c:v>3.1078335793210177E-2</c:v>
                </c:pt>
                <c:pt idx="1">
                  <c:v>2.7838071756810634E-2</c:v>
                </c:pt>
                <c:pt idx="2">
                  <c:v>2.4557845841803871E-2</c:v>
                </c:pt>
                <c:pt idx="3">
                  <c:v>2.1239698377108041E-2</c:v>
                </c:pt>
                <c:pt idx="4">
                  <c:v>1.7977763135041513E-2</c:v>
                </c:pt>
                <c:pt idx="5">
                  <c:v>1.5016204127430655E-2</c:v>
                </c:pt>
                <c:pt idx="6">
                  <c:v>1.2591724730549259E-2</c:v>
                </c:pt>
                <c:pt idx="7">
                  <c:v>1.0790325758538555E-2</c:v>
                </c:pt>
                <c:pt idx="8">
                  <c:v>9.5074770116572171E-3</c:v>
                </c:pt>
                <c:pt idx="9">
                  <c:v>8.6107810373584615E-3</c:v>
                </c:pt>
                <c:pt idx="10">
                  <c:v>8.0190274015791152E-3</c:v>
                </c:pt>
                <c:pt idx="11">
                  <c:v>7.6312378364632449E-3</c:v>
                </c:pt>
                <c:pt idx="12">
                  <c:v>7.4297712274979943E-3</c:v>
                </c:pt>
                <c:pt idx="13">
                  <c:v>7.352808868242855E-3</c:v>
                </c:pt>
                <c:pt idx="14">
                  <c:v>7.2913342078197996E-3</c:v>
                </c:pt>
                <c:pt idx="15">
                  <c:v>7.2510719403946489E-3</c:v>
                </c:pt>
                <c:pt idx="16">
                  <c:v>7.3771824974033784E-3</c:v>
                </c:pt>
                <c:pt idx="17">
                  <c:v>7.910516952839286E-3</c:v>
                </c:pt>
                <c:pt idx="18">
                  <c:v>9.0506652051252079E-3</c:v>
                </c:pt>
                <c:pt idx="19">
                  <c:v>1.0721287524962597E-2</c:v>
                </c:pt>
                <c:pt idx="20">
                  <c:v>1.2770389901677115E-2</c:v>
                </c:pt>
                <c:pt idx="21">
                  <c:v>1.4949784400388189E-2</c:v>
                </c:pt>
                <c:pt idx="22">
                  <c:v>1.6957894677729901E-2</c:v>
                </c:pt>
                <c:pt idx="23">
                  <c:v>1.8445434760548163E-2</c:v>
                </c:pt>
                <c:pt idx="24">
                  <c:v>1.9056657474295968E-2</c:v>
                </c:pt>
                <c:pt idx="25">
                  <c:v>1.860106173246312E-2</c:v>
                </c:pt>
                <c:pt idx="26">
                  <c:v>1.7118227951207876E-2</c:v>
                </c:pt>
                <c:pt idx="27">
                  <c:v>1.4787107453963722E-2</c:v>
                </c:pt>
                <c:pt idx="28">
                  <c:v>1.1940100900881379E-2</c:v>
                </c:pt>
                <c:pt idx="29">
                  <c:v>9.003288882108329E-3</c:v>
                </c:pt>
                <c:pt idx="30">
                  <c:v>6.4838026082781886E-3</c:v>
                </c:pt>
                <c:pt idx="31">
                  <c:v>4.7282995111781467E-3</c:v>
                </c:pt>
                <c:pt idx="32">
                  <c:v>3.899287086863823E-3</c:v>
                </c:pt>
                <c:pt idx="33">
                  <c:v>3.9795782178384531E-3</c:v>
                </c:pt>
                <c:pt idx="34">
                  <c:v>4.7571328600226614E-3</c:v>
                </c:pt>
                <c:pt idx="35">
                  <c:v>5.9611398709542573E-3</c:v>
                </c:pt>
                <c:pt idx="36">
                  <c:v>7.307768910176704E-3</c:v>
                </c:pt>
                <c:pt idx="37">
                  <c:v>8.5813710464878179E-3</c:v>
                </c:pt>
                <c:pt idx="38">
                  <c:v>9.6156021785256396E-3</c:v>
                </c:pt>
                <c:pt idx="39">
                  <c:v>1.0235334092312032E-2</c:v>
                </c:pt>
                <c:pt idx="40">
                  <c:v>1.0415021936832303E-2</c:v>
                </c:pt>
                <c:pt idx="41">
                  <c:v>1.0260384152312674E-2</c:v>
                </c:pt>
                <c:pt idx="42">
                  <c:v>9.968846660548536E-3</c:v>
                </c:pt>
                <c:pt idx="43">
                  <c:v>9.7939900623927878E-3</c:v>
                </c:pt>
                <c:pt idx="44">
                  <c:v>9.8837859644427262E-3</c:v>
                </c:pt>
                <c:pt idx="45">
                  <c:v>1.0337271013641791E-2</c:v>
                </c:pt>
                <c:pt idx="46">
                  <c:v>1.1142182441638115E-2</c:v>
                </c:pt>
                <c:pt idx="47">
                  <c:v>1.2231701758294466E-2</c:v>
                </c:pt>
                <c:pt idx="48">
                  <c:v>1.3545541099481584E-2</c:v>
                </c:pt>
                <c:pt idx="49">
                  <c:v>1.5086595521992763E-2</c:v>
                </c:pt>
                <c:pt idx="50">
                  <c:v>1.6794327023561539E-2</c:v>
                </c:pt>
                <c:pt idx="51">
                  <c:v>1.8517693054379336E-2</c:v>
                </c:pt>
                <c:pt idx="52">
                  <c:v>2.0045636562955438E-2</c:v>
                </c:pt>
                <c:pt idx="53">
                  <c:v>2.1177401555920627E-2</c:v>
                </c:pt>
                <c:pt idx="54">
                  <c:v>2.170527775976161E-2</c:v>
                </c:pt>
                <c:pt idx="55">
                  <c:v>2.1610221752881409E-2</c:v>
                </c:pt>
                <c:pt idx="56">
                  <c:v>2.0974243455919139E-2</c:v>
                </c:pt>
                <c:pt idx="57">
                  <c:v>2.0096962925748821E-2</c:v>
                </c:pt>
                <c:pt idx="58">
                  <c:v>1.8933310475562636E-2</c:v>
                </c:pt>
                <c:pt idx="59">
                  <c:v>1.7581772264589575E-2</c:v>
                </c:pt>
                <c:pt idx="60">
                  <c:v>1.6148038363980242E-2</c:v>
                </c:pt>
                <c:pt idx="61">
                  <c:v>1.4726050895856668E-2</c:v>
                </c:pt>
                <c:pt idx="62">
                  <c:v>1.3396290966422206E-2</c:v>
                </c:pt>
                <c:pt idx="63">
                  <c:v>1.2237261455913521E-2</c:v>
                </c:pt>
                <c:pt idx="64">
                  <c:v>1.1329028509656487E-2</c:v>
                </c:pt>
                <c:pt idx="65">
                  <c:v>1.0733516846738081E-2</c:v>
                </c:pt>
                <c:pt idx="66">
                  <c:v>1.0466097475797765E-2</c:v>
                </c:pt>
                <c:pt idx="67">
                  <c:v>1.0479109317795686E-2</c:v>
                </c:pt>
                <c:pt idx="68">
                  <c:v>1.0668959608081324E-2</c:v>
                </c:pt>
                <c:pt idx="69">
                  <c:v>1.0906003926856492E-2</c:v>
                </c:pt>
                <c:pt idx="70">
                  <c:v>1.1073355359337889E-2</c:v>
                </c:pt>
                <c:pt idx="71">
                  <c:v>1.1097510922824082E-2</c:v>
                </c:pt>
                <c:pt idx="72">
                  <c:v>1.0960098547447585E-2</c:v>
                </c:pt>
                <c:pt idx="73">
                  <c:v>1.0694910395221677E-2</c:v>
                </c:pt>
                <c:pt idx="74">
                  <c:v>1.037778570350413E-2</c:v>
                </c:pt>
                <c:pt idx="75">
                  <c:v>1.0110553780190065E-2</c:v>
                </c:pt>
                <c:pt idx="76">
                  <c:v>0.01</c:v>
                </c:pt>
                <c:pt idx="77">
                  <c:v>0.01</c:v>
                </c:pt>
                <c:pt idx="78">
                  <c:v>0.01</c:v>
                </c:pt>
                <c:pt idx="79">
                  <c:v>0.01</c:v>
                </c:pt>
              </c:numCache>
            </c:numRef>
          </c:val>
        </c:ser>
        <c:ser>
          <c:idx val="40"/>
          <c:order val="41"/>
          <c:tx>
            <c:strRef>
              <c:f>GRAPH!$AQ$1</c:f>
              <c:strCache>
                <c:ptCount val="1"/>
                <c:pt idx="0">
                  <c:v>59</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GRAPH!$AQ$2:$AQ$81</c:f>
              <c:numCache>
                <c:formatCode>General</c:formatCode>
                <c:ptCount val="80"/>
                <c:pt idx="0">
                  <c:v>3.1089850686185971E-2</c:v>
                </c:pt>
                <c:pt idx="1">
                  <c:v>2.8059331448829106E-2</c:v>
                </c:pt>
                <c:pt idx="2">
                  <c:v>2.4985811734486774E-2</c:v>
                </c:pt>
                <c:pt idx="3">
                  <c:v>2.1857514772798958E-2</c:v>
                </c:pt>
                <c:pt idx="4">
                  <c:v>1.8755623082246209E-2</c:v>
                </c:pt>
                <c:pt idx="5">
                  <c:v>1.5940940038628115E-2</c:v>
                </c:pt>
                <c:pt idx="6">
                  <c:v>1.3640462331776626E-2</c:v>
                </c:pt>
                <c:pt idx="7">
                  <c:v>1.1896223312929499E-2</c:v>
                </c:pt>
                <c:pt idx="8">
                  <c:v>1.0565364380034414E-2</c:v>
                </c:pt>
                <c:pt idx="9">
                  <c:v>9.4868583587931488E-3</c:v>
                </c:pt>
                <c:pt idx="10">
                  <c:v>8.5500578042349007E-3</c:v>
                </c:pt>
                <c:pt idx="11">
                  <c:v>7.6793854482731794E-3</c:v>
                </c:pt>
                <c:pt idx="12">
                  <c:v>6.925638000633616E-3</c:v>
                </c:pt>
                <c:pt idx="13">
                  <c:v>6.2934507733415357E-3</c:v>
                </c:pt>
                <c:pt idx="14">
                  <c:v>5.7407259231933017E-3</c:v>
                </c:pt>
                <c:pt idx="15">
                  <c:v>5.3593337811013164E-3</c:v>
                </c:pt>
                <c:pt idx="16">
                  <c:v>5.3595609553614976E-3</c:v>
                </c:pt>
                <c:pt idx="17">
                  <c:v>5.9969609968885118E-3</c:v>
                </c:pt>
                <c:pt idx="18">
                  <c:v>7.438502365830213E-3</c:v>
                </c:pt>
                <c:pt idx="19">
                  <c:v>9.5650457839323577E-3</c:v>
                </c:pt>
                <c:pt idx="20">
                  <c:v>1.2155897276729388E-2</c:v>
                </c:pt>
                <c:pt idx="21">
                  <c:v>1.489473844226985E-2</c:v>
                </c:pt>
                <c:pt idx="22">
                  <c:v>1.743214704951157E-2</c:v>
                </c:pt>
                <c:pt idx="23">
                  <c:v>1.9359818259139239E-2</c:v>
                </c:pt>
                <c:pt idx="24">
                  <c:v>2.0266919834103003E-2</c:v>
                </c:pt>
                <c:pt idx="25">
                  <c:v>1.9955396715400475E-2</c:v>
                </c:pt>
                <c:pt idx="26">
                  <c:v>1.8464486936968894E-2</c:v>
                </c:pt>
                <c:pt idx="27">
                  <c:v>1.6001940503626577E-2</c:v>
                </c:pt>
                <c:pt idx="28">
                  <c:v>1.296101131365901E-2</c:v>
                </c:pt>
                <c:pt idx="29">
                  <c:v>9.8461404964811372E-3</c:v>
                </c:pt>
                <c:pt idx="30">
                  <c:v>7.2178811816329125E-3</c:v>
                </c:pt>
                <c:pt idx="31">
                  <c:v>5.4094737439815965E-3</c:v>
                </c:pt>
                <c:pt idx="32">
                  <c:v>4.5369010820963673E-3</c:v>
                </c:pt>
                <c:pt idx="33">
                  <c:v>4.5475940455751429E-3</c:v>
                </c:pt>
                <c:pt idx="34">
                  <c:v>5.2151522172262377E-3</c:v>
                </c:pt>
                <c:pt idx="35">
                  <c:v>6.263064835388743E-3</c:v>
                </c:pt>
                <c:pt idx="36">
                  <c:v>7.4379617977686774E-3</c:v>
                </c:pt>
                <c:pt idx="37">
                  <c:v>8.6067064716324193E-3</c:v>
                </c:pt>
                <c:pt idx="38">
                  <c:v>9.6560772933277361E-3</c:v>
                </c:pt>
                <c:pt idx="39">
                  <c:v>1.0415697323675754E-2</c:v>
                </c:pt>
                <c:pt idx="40">
                  <c:v>1.0830698520835069E-2</c:v>
                </c:pt>
                <c:pt idx="41">
                  <c:v>1.0966413659640017E-2</c:v>
                </c:pt>
                <c:pt idx="42">
                  <c:v>1.0941996052716396E-2</c:v>
                </c:pt>
                <c:pt idx="43">
                  <c:v>1.093643183818116E-2</c:v>
                </c:pt>
                <c:pt idx="44">
                  <c:v>1.1060021980288437E-2</c:v>
                </c:pt>
                <c:pt idx="45">
                  <c:v>1.1409702832838486E-2</c:v>
                </c:pt>
                <c:pt idx="46">
                  <c:v>1.1996519066096445E-2</c:v>
                </c:pt>
                <c:pt idx="47">
                  <c:v>1.2812664679562769E-2</c:v>
                </c:pt>
                <c:pt idx="48">
                  <c:v>1.3838780005330342E-2</c:v>
                </c:pt>
                <c:pt idx="49">
                  <c:v>1.5103795180432589E-2</c:v>
                </c:pt>
                <c:pt idx="50">
                  <c:v>1.6551004923898494E-2</c:v>
                </c:pt>
                <c:pt idx="51">
                  <c:v>1.8032569368623852E-2</c:v>
                </c:pt>
                <c:pt idx="52">
                  <c:v>1.9307770884474995E-2</c:v>
                </c:pt>
                <c:pt idx="53">
                  <c:v>2.0155292931346658E-2</c:v>
                </c:pt>
                <c:pt idx="54">
                  <c:v>2.035601000845233E-2</c:v>
                </c:pt>
                <c:pt idx="55">
                  <c:v>1.9889181442345527E-2</c:v>
                </c:pt>
                <c:pt idx="56">
                  <c:v>1.8868872609525411E-2</c:v>
                </c:pt>
                <c:pt idx="57">
                  <c:v>1.7659442402873097E-2</c:v>
                </c:pt>
                <c:pt idx="58">
                  <c:v>1.6273473043222835E-2</c:v>
                </c:pt>
                <c:pt idx="59">
                  <c:v>1.4816966951827753E-2</c:v>
                </c:pt>
                <c:pt idx="60">
                  <c:v>1.3386482965150834E-2</c:v>
                </c:pt>
                <c:pt idx="61">
                  <c:v>1.2064343407686886E-2</c:v>
                </c:pt>
                <c:pt idx="62">
                  <c:v>1.0929942999956362E-2</c:v>
                </c:pt>
                <c:pt idx="63">
                  <c:v>1.0066007847677782E-2</c:v>
                </c:pt>
                <c:pt idx="64">
                  <c:v>9.5410480085764068E-3</c:v>
                </c:pt>
                <c:pt idx="65">
                  <c:v>9.3795689952879142E-3</c:v>
                </c:pt>
                <c:pt idx="66">
                  <c:v>9.541077655906418E-3</c:v>
                </c:pt>
                <c:pt idx="67">
                  <c:v>9.9220183914793258E-3</c:v>
                </c:pt>
                <c:pt idx="68">
                  <c:v>1.0382746232607702E-2</c:v>
                </c:pt>
                <c:pt idx="69">
                  <c:v>1.0787146937037674E-2</c:v>
                </c:pt>
                <c:pt idx="70">
                  <c:v>1.1037003420148062E-2</c:v>
                </c:pt>
                <c:pt idx="71">
                  <c:v>1.1087824309890528E-2</c:v>
                </c:pt>
                <c:pt idx="72">
                  <c:v>1.0949007248327147E-2</c:v>
                </c:pt>
                <c:pt idx="73">
                  <c:v>1.0676616489265807E-2</c:v>
                </c:pt>
                <c:pt idx="74">
                  <c:v>1.0360004605992117E-2</c:v>
                </c:pt>
                <c:pt idx="75">
                  <c:v>1.0102663281670964E-2</c:v>
                </c:pt>
                <c:pt idx="76">
                  <c:v>0.01</c:v>
                </c:pt>
                <c:pt idx="77">
                  <c:v>0.01</c:v>
                </c:pt>
                <c:pt idx="78">
                  <c:v>0.01</c:v>
                </c:pt>
                <c:pt idx="79">
                  <c:v>0.01</c:v>
                </c:pt>
              </c:numCache>
            </c:numRef>
          </c:val>
        </c:ser>
        <c:ser>
          <c:idx val="41"/>
          <c:order val="42"/>
          <c:tx>
            <c:strRef>
              <c:f>GRAPH!$AR$1</c:f>
              <c:strCache>
                <c:ptCount val="1"/>
                <c:pt idx="0">
                  <c:v>58</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GRAPH!$AR$2:$AR$81</c:f>
              <c:numCache>
                <c:formatCode>General</c:formatCode>
                <c:ptCount val="80"/>
                <c:pt idx="0">
                  <c:v>3.0733300609743663E-2</c:v>
                </c:pt>
                <c:pt idx="1">
                  <c:v>2.802689341018838E-2</c:v>
                </c:pt>
                <c:pt idx="2">
                  <c:v>2.527097194670469E-2</c:v>
                </c:pt>
                <c:pt idx="3">
                  <c:v>2.243094220067654E-2</c:v>
                </c:pt>
                <c:pt idx="4">
                  <c:v>1.95631611720396E-2</c:v>
                </c:pt>
                <c:pt idx="5">
                  <c:v>1.6934629944317714E-2</c:v>
                </c:pt>
                <c:pt idx="6">
                  <c:v>1.4760496699299352E-2</c:v>
                </c:pt>
                <c:pt idx="7">
                  <c:v>1.3045486011352136E-2</c:v>
                </c:pt>
                <c:pt idx="8">
                  <c:v>1.1620295551816984E-2</c:v>
                </c:pt>
                <c:pt idx="9">
                  <c:v>1.0308628162303934E-2</c:v>
                </c:pt>
                <c:pt idx="10">
                  <c:v>8.9837547245160687E-3</c:v>
                </c:pt>
                <c:pt idx="11">
                  <c:v>7.609764849217493E-3</c:v>
                </c:pt>
                <c:pt idx="12">
                  <c:v>6.3182295750120465E-3</c:v>
                </c:pt>
                <c:pt idx="13">
                  <c:v>5.1853527407365041E-3</c:v>
                </c:pt>
                <c:pt idx="14">
                  <c:v>4.2316325654239151E-3</c:v>
                </c:pt>
                <c:pt idx="15">
                  <c:v>3.6219372064782984E-3</c:v>
                </c:pt>
                <c:pt idx="16">
                  <c:v>3.6090075352316342E-3</c:v>
                </c:pt>
                <c:pt idx="17">
                  <c:v>4.4353206356010366E-3</c:v>
                </c:pt>
                <c:pt idx="18">
                  <c:v>6.2159365185618931E-3</c:v>
                </c:pt>
                <c:pt idx="19">
                  <c:v>8.7856357824722675E-3</c:v>
                </c:pt>
                <c:pt idx="20">
                  <c:v>1.186191886139254E-2</c:v>
                </c:pt>
                <c:pt idx="21">
                  <c:v>1.5071749446700089E-2</c:v>
                </c:pt>
                <c:pt idx="22">
                  <c:v>1.8031734743054861E-2</c:v>
                </c:pt>
                <c:pt idx="23">
                  <c:v>2.0290262792505231E-2</c:v>
                </c:pt>
                <c:pt idx="24">
                  <c:v>2.1399854729489354E-2</c:v>
                </c:pt>
                <c:pt idx="25">
                  <c:v>2.1172064025409942E-2</c:v>
                </c:pt>
                <c:pt idx="26">
                  <c:v>1.9655624135891614E-2</c:v>
                </c:pt>
                <c:pt idx="27">
                  <c:v>1.7086986378941349E-2</c:v>
                </c:pt>
                <c:pt idx="28">
                  <c:v>1.3908803454993346E-2</c:v>
                </c:pt>
                <c:pt idx="29">
                  <c:v>1.0684286686764688E-2</c:v>
                </c:pt>
                <c:pt idx="30">
                  <c:v>8.0041354060593761E-3</c:v>
                </c:pt>
                <c:pt idx="31">
                  <c:v>6.175563493391989E-3</c:v>
                </c:pt>
                <c:pt idx="32">
                  <c:v>5.2693346780768868E-3</c:v>
                </c:pt>
                <c:pt idx="33">
                  <c:v>5.2111708748368013E-3</c:v>
                </c:pt>
                <c:pt idx="34">
                  <c:v>5.7754472590785255E-3</c:v>
                </c:pt>
                <c:pt idx="35">
                  <c:v>6.6876547859305857E-3</c:v>
                </c:pt>
                <c:pt idx="36">
                  <c:v>7.7183293345093329E-3</c:v>
                </c:pt>
                <c:pt idx="37">
                  <c:v>8.8002852559382339E-3</c:v>
                </c:pt>
                <c:pt idx="38">
                  <c:v>9.8578014253684065E-3</c:v>
                </c:pt>
                <c:pt idx="39">
                  <c:v>1.0721941434885696E-2</c:v>
                </c:pt>
                <c:pt idx="40">
                  <c:v>1.1317011134773902E-2</c:v>
                </c:pt>
                <c:pt idx="41">
                  <c:v>1.1683829511944355E-2</c:v>
                </c:pt>
                <c:pt idx="42">
                  <c:v>1.1878841816200802E-2</c:v>
                </c:pt>
                <c:pt idx="43">
                  <c:v>1.2014759394099239E-2</c:v>
                </c:pt>
                <c:pt idx="44">
                  <c:v>1.2162001883077034E-2</c:v>
                </c:pt>
                <c:pt idx="45">
                  <c:v>1.2404036783549954E-2</c:v>
                </c:pt>
                <c:pt idx="46">
                  <c:v>1.2760942482690218E-2</c:v>
                </c:pt>
                <c:pt idx="47">
                  <c:v>1.3275181134633884E-2</c:v>
                </c:pt>
                <c:pt idx="48">
                  <c:v>1.3966175164084049E-2</c:v>
                </c:pt>
                <c:pt idx="49">
                  <c:v>1.4891663382107234E-2</c:v>
                </c:pt>
                <c:pt idx="50">
                  <c:v>1.6004906405540753E-2</c:v>
                </c:pt>
                <c:pt idx="51">
                  <c:v>1.7172112157931463E-2</c:v>
                </c:pt>
                <c:pt idx="52">
                  <c:v>1.8132813996451169E-2</c:v>
                </c:pt>
                <c:pt idx="53">
                  <c:v>1.8654020910033098E-2</c:v>
                </c:pt>
                <c:pt idx="54">
                  <c:v>1.8511760856872006E-2</c:v>
                </c:pt>
                <c:pt idx="55">
                  <c:v>1.7684780874859474E-2</c:v>
                </c:pt>
                <c:pt idx="56">
                  <c:v>1.6316343907626818E-2</c:v>
                </c:pt>
                <c:pt idx="57">
                  <c:v>1.4840366025818169E-2</c:v>
                </c:pt>
                <c:pt idx="58">
                  <c:v>1.3313410249337779E-2</c:v>
                </c:pt>
                <c:pt idx="59">
                  <c:v>1.1834723452893953E-2</c:v>
                </c:pt>
                <c:pt idx="60">
                  <c:v>1.0488283867127777E-2</c:v>
                </c:pt>
                <c:pt idx="61">
                  <c:v>9.3533486273941809E-3</c:v>
                </c:pt>
                <c:pt idx="62">
                  <c:v>8.5135682736274722E-3</c:v>
                </c:pt>
                <c:pt idx="63">
                  <c:v>8.0425192563833466E-3</c:v>
                </c:pt>
                <c:pt idx="64">
                  <c:v>7.9734959493338274E-3</c:v>
                </c:pt>
                <c:pt idx="65">
                  <c:v>8.2744274009667867E-3</c:v>
                </c:pt>
                <c:pt idx="66">
                  <c:v>8.8443838738951289E-3</c:v>
                </c:pt>
                <c:pt idx="67">
                  <c:v>9.5368506192999667E-3</c:v>
                </c:pt>
                <c:pt idx="68">
                  <c:v>1.0199266606829478E-2</c:v>
                </c:pt>
                <c:pt idx="69">
                  <c:v>1.0710536428879782E-2</c:v>
                </c:pt>
                <c:pt idx="70">
                  <c:v>1.1000764831088417E-2</c:v>
                </c:pt>
                <c:pt idx="71">
                  <c:v>1.1054555892126033E-2</c:v>
                </c:pt>
                <c:pt idx="72">
                  <c:v>1.090673196816914E-2</c:v>
                </c:pt>
                <c:pt idx="73">
                  <c:v>1.0631762516130584E-2</c:v>
                </c:pt>
                <c:pt idx="74">
                  <c:v>1.0326721043364889E-2</c:v>
                </c:pt>
                <c:pt idx="75">
                  <c:v>1.0090086293433196E-2</c:v>
                </c:pt>
                <c:pt idx="76">
                  <c:v>0.01</c:v>
                </c:pt>
                <c:pt idx="77">
                  <c:v>0.01</c:v>
                </c:pt>
                <c:pt idx="78">
                  <c:v>0.01</c:v>
                </c:pt>
                <c:pt idx="79">
                  <c:v>0.01</c:v>
                </c:pt>
              </c:numCache>
            </c:numRef>
          </c:val>
        </c:ser>
        <c:ser>
          <c:idx val="42"/>
          <c:order val="43"/>
          <c:tx>
            <c:strRef>
              <c:f>GRAPH!$AS$1</c:f>
              <c:strCache>
                <c:ptCount val="1"/>
                <c:pt idx="0">
                  <c:v>57</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GRAPH!$AS$2:$AS$81</c:f>
              <c:numCache>
                <c:formatCode>General</c:formatCode>
                <c:ptCount val="80"/>
                <c:pt idx="0">
                  <c:v>3.0129221317612309E-2</c:v>
                </c:pt>
                <c:pt idx="1">
                  <c:v>2.7837964583267927E-2</c:v>
                </c:pt>
                <c:pt idx="2">
                  <c:v>2.5483579128119493E-2</c:v>
                </c:pt>
                <c:pt idx="3">
                  <c:v>2.2999185410954359E-2</c:v>
                </c:pt>
                <c:pt idx="4">
                  <c:v>2.0403979290742114E-2</c:v>
                </c:pt>
                <c:pt idx="5">
                  <c:v>1.7951767337860192E-2</c:v>
                </c:pt>
                <c:pt idx="6">
                  <c:v>1.5848594080877909E-2</c:v>
                </c:pt>
                <c:pt idx="7">
                  <c:v>1.4086464472600424E-2</c:v>
                </c:pt>
                <c:pt idx="8">
                  <c:v>1.2491901489355306E-2</c:v>
                </c:pt>
                <c:pt idx="9">
                  <c:v>1.0892164483856326E-2</c:v>
                </c:pt>
                <c:pt idx="10">
                  <c:v>9.1662491439942206E-3</c:v>
                </c:pt>
                <c:pt idx="11">
                  <c:v>7.3264638471942645E-3</c:v>
                </c:pt>
                <c:pt idx="12">
                  <c:v>5.5804109161419202E-3</c:v>
                </c:pt>
                <c:pt idx="13">
                  <c:v>4.0702450568345094E-3</c:v>
                </c:pt>
                <c:pt idx="14">
                  <c:v>2.8670927712413086E-3</c:v>
                </c:pt>
                <c:pt idx="15">
                  <c:v>2.1781074304089154E-3</c:v>
                </c:pt>
                <c:pt idx="16">
                  <c:v>2.2677855888667553E-3</c:v>
                </c:pt>
                <c:pt idx="17">
                  <c:v>3.3468400326581715E-3</c:v>
                </c:pt>
                <c:pt idx="18">
                  <c:v>5.4747388081712867E-3</c:v>
                </c:pt>
                <c:pt idx="19">
                  <c:v>8.4412878667116109E-3</c:v>
                </c:pt>
                <c:pt idx="20">
                  <c:v>1.1912902207055764E-2</c:v>
                </c:pt>
                <c:pt idx="21">
                  <c:v>1.5471200458194279E-2</c:v>
                </c:pt>
                <c:pt idx="22">
                  <c:v>1.8710287378819523E-2</c:v>
                </c:pt>
                <c:pt idx="23">
                  <c:v>2.1161183657103066E-2</c:v>
                </c:pt>
                <c:pt idx="24">
                  <c:v>2.2369908254860627E-2</c:v>
                </c:pt>
                <c:pt idx="25">
                  <c:v>2.2173555022807934E-2</c:v>
                </c:pt>
                <c:pt idx="26">
                  <c:v>2.0641609354450807E-2</c:v>
                </c:pt>
                <c:pt idx="27">
                  <c:v>1.8035081690579879E-2</c:v>
                </c:pt>
                <c:pt idx="28">
                  <c:v>1.4821356241515926E-2</c:v>
                </c:pt>
                <c:pt idx="29">
                  <c:v>1.1583736291524205E-2</c:v>
                </c:pt>
                <c:pt idx="30">
                  <c:v>8.9089482266677678E-3</c:v>
                </c:pt>
                <c:pt idx="31">
                  <c:v>7.0726606126610969E-3</c:v>
                </c:pt>
                <c:pt idx="32">
                  <c:v>6.1163788866381852E-3</c:v>
                </c:pt>
                <c:pt idx="33">
                  <c:v>5.9676402785904248E-3</c:v>
                </c:pt>
                <c:pt idx="34">
                  <c:v>6.4200256691390178E-3</c:v>
                </c:pt>
                <c:pt idx="35">
                  <c:v>7.2165618129180764E-3</c:v>
                </c:pt>
                <c:pt idx="36">
                  <c:v>8.1460183795195595E-3</c:v>
                </c:pt>
                <c:pt idx="37">
                  <c:v>9.1756830060760741E-3</c:v>
                </c:pt>
                <c:pt idx="38">
                  <c:v>1.0242415697003016E-2</c:v>
                </c:pt>
                <c:pt idx="39">
                  <c:v>1.1173536370793102E-2</c:v>
                </c:pt>
                <c:pt idx="40">
                  <c:v>1.1881566427414336E-2</c:v>
                </c:pt>
                <c:pt idx="41">
                  <c:v>1.2397244928604834E-2</c:v>
                </c:pt>
                <c:pt idx="42">
                  <c:v>1.2739293598631907E-2</c:v>
                </c:pt>
                <c:pt idx="43">
                  <c:v>1.2974470460112464E-2</c:v>
                </c:pt>
                <c:pt idx="44">
                  <c:v>1.3136590293456929E-2</c:v>
                </c:pt>
                <c:pt idx="45">
                  <c:v>1.3282369468060828E-2</c:v>
                </c:pt>
                <c:pt idx="46">
                  <c:v>1.3418503222994982E-2</c:v>
                </c:pt>
                <c:pt idx="47">
                  <c:v>1.3611624989095739E-2</c:v>
                </c:pt>
                <c:pt idx="48">
                  <c:v>1.3912684170643064E-2</c:v>
                </c:pt>
                <c:pt idx="49">
                  <c:v>1.4415225088140748E-2</c:v>
                </c:pt>
                <c:pt idx="50">
                  <c:v>1.5098180183190646E-2</c:v>
                </c:pt>
                <c:pt idx="51">
                  <c:v>1.5857538690636108E-2</c:v>
                </c:pt>
                <c:pt idx="52">
                  <c:v>1.6437489366828428E-2</c:v>
                </c:pt>
                <c:pt idx="53">
                  <c:v>1.6607327567680019E-2</c:v>
                </c:pt>
                <c:pt idx="54">
                  <c:v>1.6143566744988402E-2</c:v>
                </c:pt>
                <c:pt idx="55">
                  <c:v>1.5025939663899979E-2</c:v>
                </c:pt>
                <c:pt idx="56">
                  <c:v>1.3406035727430821E-2</c:v>
                </c:pt>
                <c:pt idx="57">
                  <c:v>1.1777122192648263E-2</c:v>
                </c:pt>
                <c:pt idx="58">
                  <c:v>1.0220979418178837E-2</c:v>
                </c:pt>
                <c:pt idx="59">
                  <c:v>8.8235961234098478E-3</c:v>
                </c:pt>
                <c:pt idx="60">
                  <c:v>7.6634943761383955E-3</c:v>
                </c:pt>
                <c:pt idx="61">
                  <c:v>6.8237871882481007E-3</c:v>
                </c:pt>
                <c:pt idx="62">
                  <c:v>6.3817549974774469E-3</c:v>
                </c:pt>
                <c:pt idx="63">
                  <c:v>6.3792756711691326E-3</c:v>
                </c:pt>
                <c:pt idx="64">
                  <c:v>6.7941888597262993E-3</c:v>
                </c:pt>
                <c:pt idx="65">
                  <c:v>7.531185907065782E-3</c:v>
                </c:pt>
                <c:pt idx="66">
                  <c:v>8.4406071318189006E-3</c:v>
                </c:pt>
                <c:pt idx="67">
                  <c:v>9.3569596835180388E-3</c:v>
                </c:pt>
                <c:pt idx="68">
                  <c:v>1.0138900016461614E-2</c:v>
                </c:pt>
                <c:pt idx="69">
                  <c:v>1.069264705685199E-2</c:v>
                </c:pt>
                <c:pt idx="70">
                  <c:v>1.09784153014059E-2</c:v>
                </c:pt>
                <c:pt idx="71">
                  <c:v>1.1009116864789923E-2</c:v>
                </c:pt>
                <c:pt idx="72">
                  <c:v>1.0842710580220358E-2</c:v>
                </c:pt>
                <c:pt idx="73">
                  <c:v>1.0567470128893528E-2</c:v>
                </c:pt>
                <c:pt idx="74">
                  <c:v>1.0282024061297905E-2</c:v>
                </c:pt>
                <c:pt idx="75">
                  <c:v>1.007360753294749E-2</c:v>
                </c:pt>
                <c:pt idx="76">
                  <c:v>0.01</c:v>
                </c:pt>
                <c:pt idx="77">
                  <c:v>0.01</c:v>
                </c:pt>
                <c:pt idx="78">
                  <c:v>0.01</c:v>
                </c:pt>
                <c:pt idx="79">
                  <c:v>0.01</c:v>
                </c:pt>
              </c:numCache>
            </c:numRef>
          </c:val>
        </c:ser>
        <c:ser>
          <c:idx val="43"/>
          <c:order val="44"/>
          <c:tx>
            <c:strRef>
              <c:f>GRAPH!$AT$1</c:f>
              <c:strCache>
                <c:ptCount val="1"/>
                <c:pt idx="0">
                  <c:v>56</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GRAPH!$AT$2:$AT$81</c:f>
              <c:numCache>
                <c:formatCode>General</c:formatCode>
                <c:ptCount val="80"/>
                <c:pt idx="0">
                  <c:v>2.9448299395351762E-2</c:v>
                </c:pt>
                <c:pt idx="1">
                  <c:v>2.7617937085104072E-2</c:v>
                </c:pt>
                <c:pt idx="2">
                  <c:v>2.5701935783104868E-2</c:v>
                </c:pt>
                <c:pt idx="3">
                  <c:v>2.3593870133482575E-2</c:v>
                </c:pt>
                <c:pt idx="4">
                  <c:v>2.1265808834941113E-2</c:v>
                </c:pt>
                <c:pt idx="5">
                  <c:v>1.8934502864920821E-2</c:v>
                </c:pt>
                <c:pt idx="6">
                  <c:v>1.6803527691901632E-2</c:v>
                </c:pt>
                <c:pt idx="7">
                  <c:v>1.4888365971351125E-2</c:v>
                </c:pt>
                <c:pt idx="8">
                  <c:v>1.3037949371200508E-2</c:v>
                </c:pt>
                <c:pt idx="9">
                  <c:v>1.1102323523570878E-2</c:v>
                </c:pt>
                <c:pt idx="10">
                  <c:v>8.9928175833596802E-3</c:v>
                </c:pt>
                <c:pt idx="11">
                  <c:v>6.7726331129612793E-3</c:v>
                </c:pt>
                <c:pt idx="12">
                  <c:v>4.7055894682014321E-3</c:v>
                </c:pt>
                <c:pt idx="13">
                  <c:v>2.9856936021914748E-3</c:v>
                </c:pt>
                <c:pt idx="14">
                  <c:v>1.7191239318163909E-3</c:v>
                </c:pt>
                <c:pt idx="15">
                  <c:v>1.1136309616436302E-3</c:v>
                </c:pt>
                <c:pt idx="16">
                  <c:v>1.4115183675160736E-3</c:v>
                </c:pt>
                <c:pt idx="17">
                  <c:v>2.781728480188983E-3</c:v>
                </c:pt>
                <c:pt idx="18">
                  <c:v>5.2373327717959439E-3</c:v>
                </c:pt>
                <c:pt idx="19">
                  <c:v>8.5291033422568718E-3</c:v>
                </c:pt>
                <c:pt idx="20">
                  <c:v>1.2287776796684136E-2</c:v>
                </c:pt>
                <c:pt idx="21">
                  <c:v>1.6060418397786491E-2</c:v>
                </c:pt>
                <c:pt idx="22">
                  <c:v>1.9425278369552323E-2</c:v>
                </c:pt>
                <c:pt idx="23">
                  <c:v>2.1926206226729472E-2</c:v>
                </c:pt>
                <c:pt idx="24">
                  <c:v>2.3137598278518912E-2</c:v>
                </c:pt>
                <c:pt idx="25">
                  <c:v>2.2934538544589045E-2</c:v>
                </c:pt>
                <c:pt idx="26">
                  <c:v>2.1418598865736382E-2</c:v>
                </c:pt>
                <c:pt idx="27">
                  <c:v>1.8868799337348197E-2</c:v>
                </c:pt>
                <c:pt idx="28">
                  <c:v>1.5745100743690066E-2</c:v>
                </c:pt>
                <c:pt idx="29">
                  <c:v>1.2602805915914672E-2</c:v>
                </c:pt>
                <c:pt idx="30">
                  <c:v>9.9856625561105528E-3</c:v>
                </c:pt>
                <c:pt idx="31">
                  <c:v>8.1381681405874318E-3</c:v>
                </c:pt>
                <c:pt idx="32">
                  <c:v>7.0974276228286115E-3</c:v>
                </c:pt>
                <c:pt idx="33">
                  <c:v>6.8206228276573855E-3</c:v>
                </c:pt>
                <c:pt idx="34">
                  <c:v>7.1392481422459797E-3</c:v>
                </c:pt>
                <c:pt idx="35">
                  <c:v>7.8337734732034647E-3</c:v>
                </c:pt>
                <c:pt idx="36">
                  <c:v>8.7093209678701378E-3</c:v>
                </c:pt>
                <c:pt idx="37">
                  <c:v>9.7260033677459834E-3</c:v>
                </c:pt>
                <c:pt idx="38">
                  <c:v>1.0802772165421914E-2</c:v>
                </c:pt>
                <c:pt idx="39">
                  <c:v>1.1760867621271265E-2</c:v>
                </c:pt>
                <c:pt idx="40">
                  <c:v>1.2510011735896387E-2</c:v>
                </c:pt>
                <c:pt idx="41">
                  <c:v>1.308080167144976E-2</c:v>
                </c:pt>
                <c:pt idx="42">
                  <c:v>1.3484984301529224E-2</c:v>
                </c:pt>
                <c:pt idx="43">
                  <c:v>1.3768363389445315E-2</c:v>
                </c:pt>
                <c:pt idx="44">
                  <c:v>1.3935944412082901E-2</c:v>
                </c:pt>
                <c:pt idx="45">
                  <c:v>1.4002563693472747E-2</c:v>
                </c:pt>
                <c:pt idx="46">
                  <c:v>1.393657755498634E-2</c:v>
                </c:pt>
                <c:pt idx="47">
                  <c:v>1.3791492258817817E-2</c:v>
                </c:pt>
                <c:pt idx="48">
                  <c:v>1.3642582438478157E-2</c:v>
                </c:pt>
                <c:pt idx="49">
                  <c:v>1.3629683424393746E-2</c:v>
                </c:pt>
                <c:pt idx="50">
                  <c:v>1.3781135775845721E-2</c:v>
                </c:pt>
                <c:pt idx="51">
                  <c:v>1.4040772275330182E-2</c:v>
                </c:pt>
                <c:pt idx="52">
                  <c:v>1.4188525285687814E-2</c:v>
                </c:pt>
                <c:pt idx="53">
                  <c:v>1.4010393652722941E-2</c:v>
                </c:pt>
                <c:pt idx="54">
                  <c:v>1.3289088198119359E-2</c:v>
                </c:pt>
                <c:pt idx="55">
                  <c:v>1.2005643448361192E-2</c:v>
                </c:pt>
                <c:pt idx="56">
                  <c:v>1.0284450003441914E-2</c:v>
                </c:pt>
                <c:pt idx="57">
                  <c:v>8.6531112004887886E-3</c:v>
                </c:pt>
                <c:pt idx="58">
                  <c:v>7.2026519266800973E-3</c:v>
                </c:pt>
                <c:pt idx="59">
                  <c:v>6.0106844170769213E-3</c:v>
                </c:pt>
                <c:pt idx="60">
                  <c:v>5.1585865313131338E-3</c:v>
                </c:pt>
                <c:pt idx="61">
                  <c:v>4.7261276029796455E-3</c:v>
                </c:pt>
                <c:pt idx="62">
                  <c:v>4.7636946754754462E-3</c:v>
                </c:pt>
                <c:pt idx="63">
                  <c:v>5.2607513050592358E-3</c:v>
                </c:pt>
                <c:pt idx="64">
                  <c:v>6.1310024347181451E-3</c:v>
                </c:pt>
                <c:pt idx="65">
                  <c:v>7.2259531482502925E-3</c:v>
                </c:pt>
                <c:pt idx="66">
                  <c:v>8.371418945821019E-3</c:v>
                </c:pt>
                <c:pt idx="67">
                  <c:v>9.4092235086210667E-3</c:v>
                </c:pt>
                <c:pt idx="68">
                  <c:v>1.0224011423465887E-2</c:v>
                </c:pt>
                <c:pt idx="69">
                  <c:v>1.0752805385590571E-2</c:v>
                </c:pt>
                <c:pt idx="70">
                  <c:v>1.0986728268633247E-2</c:v>
                </c:pt>
                <c:pt idx="71">
                  <c:v>1.0966370423386405E-2</c:v>
                </c:pt>
                <c:pt idx="72">
                  <c:v>1.0769557662604307E-2</c:v>
                </c:pt>
                <c:pt idx="73">
                  <c:v>1.0492841719137724E-2</c:v>
                </c:pt>
                <c:pt idx="74">
                  <c:v>1.0229079636756833E-2</c:v>
                </c:pt>
                <c:pt idx="75">
                  <c:v>1.0052776597510565E-2</c:v>
                </c:pt>
                <c:pt idx="76">
                  <c:v>0.01</c:v>
                </c:pt>
                <c:pt idx="77">
                  <c:v>0.01</c:v>
                </c:pt>
                <c:pt idx="78">
                  <c:v>0.01</c:v>
                </c:pt>
                <c:pt idx="79">
                  <c:v>0.01</c:v>
                </c:pt>
              </c:numCache>
            </c:numRef>
          </c:val>
        </c:ser>
        <c:ser>
          <c:idx val="44"/>
          <c:order val="45"/>
          <c:tx>
            <c:strRef>
              <c:f>GRAPH!$AU$1</c:f>
              <c:strCache>
                <c:ptCount val="1"/>
                <c:pt idx="0">
                  <c:v>55</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GRAPH!$AU$2:$AU$81</c:f>
              <c:numCache>
                <c:formatCode>General</c:formatCode>
                <c:ptCount val="80"/>
                <c:pt idx="0">
                  <c:v>2.8890731877077802E-2</c:v>
                </c:pt>
                <c:pt idx="1">
                  <c:v>2.7500976815171163E-2</c:v>
                </c:pt>
                <c:pt idx="2">
                  <c:v>2.5995726873728531E-2</c:v>
                </c:pt>
                <c:pt idx="3">
                  <c:v>2.4226443948404341E-2</c:v>
                </c:pt>
                <c:pt idx="4">
                  <c:v>2.2112857569656197E-2</c:v>
                </c:pt>
                <c:pt idx="5">
                  <c:v>1.9814414872767805E-2</c:v>
                </c:pt>
                <c:pt idx="6">
                  <c:v>1.7539989711931492E-2</c:v>
                </c:pt>
                <c:pt idx="7">
                  <c:v>1.5364701796823588E-2</c:v>
                </c:pt>
                <c:pt idx="8">
                  <c:v>1.3183549912151094E-2</c:v>
                </c:pt>
                <c:pt idx="9">
                  <c:v>1.0884791207559363E-2</c:v>
                </c:pt>
                <c:pt idx="10">
                  <c:v>8.4351533869209128E-3</c:v>
                </c:pt>
                <c:pt idx="11">
                  <c:v>5.9467195476848866E-3</c:v>
                </c:pt>
                <c:pt idx="12">
                  <c:v>3.7127872737671153E-3</c:v>
                </c:pt>
                <c:pt idx="13">
                  <c:v>1.9600628305962431E-3</c:v>
                </c:pt>
                <c:pt idx="14">
                  <c:v>8.1265042355271877E-4</c:v>
                </c:pt>
                <c:pt idx="15">
                  <c:v>4.3847173625433111E-4</c:v>
                </c:pt>
                <c:pt idx="16">
                  <c:v>1.0280279667296277E-3</c:v>
                </c:pt>
                <c:pt idx="17">
                  <c:v>2.7040118086166798E-3</c:v>
                </c:pt>
                <c:pt idx="18">
                  <c:v>5.4474717856956012E-3</c:v>
                </c:pt>
                <c:pt idx="19">
                  <c:v>8.9813557728366522E-3</c:v>
                </c:pt>
                <c:pt idx="20">
                  <c:v>1.2919372798462003E-2</c:v>
                </c:pt>
                <c:pt idx="21">
                  <c:v>1.6784485526708748E-2</c:v>
                </c:pt>
                <c:pt idx="22">
                  <c:v>2.0142712896201842E-2</c:v>
                </c:pt>
                <c:pt idx="23">
                  <c:v>2.2576811960139054E-2</c:v>
                </c:pt>
                <c:pt idx="24">
                  <c:v>2.3719741046833276E-2</c:v>
                </c:pt>
                <c:pt idx="25">
                  <c:v>2.3492114998345359E-2</c:v>
                </c:pt>
                <c:pt idx="26">
                  <c:v>2.2035130789144985E-2</c:v>
                </c:pt>
                <c:pt idx="27">
                  <c:v>1.9638198909662674E-2</c:v>
                </c:pt>
                <c:pt idx="28">
                  <c:v>1.6723434943257898E-2</c:v>
                </c:pt>
                <c:pt idx="29">
                  <c:v>1.3774837641287174E-2</c:v>
                </c:pt>
                <c:pt idx="30">
                  <c:v>1.1258846201719463E-2</c:v>
                </c:pt>
                <c:pt idx="31">
                  <c:v>9.3914610422239919E-3</c:v>
                </c:pt>
                <c:pt idx="32">
                  <c:v>8.229064993853008E-3</c:v>
                </c:pt>
                <c:pt idx="33">
                  <c:v>7.7839634115116629E-3</c:v>
                </c:pt>
                <c:pt idx="34">
                  <c:v>7.9405690951523944E-3</c:v>
                </c:pt>
                <c:pt idx="35">
                  <c:v>8.5353767173426132E-3</c:v>
                </c:pt>
                <c:pt idx="36">
                  <c:v>9.3899677501283474E-3</c:v>
                </c:pt>
                <c:pt idx="37">
                  <c:v>1.0419476185867471E-2</c:v>
                </c:pt>
                <c:pt idx="38">
                  <c:v>1.149767721155448E-2</c:v>
                </c:pt>
                <c:pt idx="39">
                  <c:v>1.2439564314745799E-2</c:v>
                </c:pt>
                <c:pt idx="40">
                  <c:v>1.3160253120077403E-2</c:v>
                </c:pt>
                <c:pt idx="41">
                  <c:v>1.3696598690370432E-2</c:v>
                </c:pt>
                <c:pt idx="42">
                  <c:v>1.408093837442137E-2</c:v>
                </c:pt>
                <c:pt idx="43">
                  <c:v>1.4360865705421166E-2</c:v>
                </c:pt>
                <c:pt idx="44">
                  <c:v>1.4520093791431155E-2</c:v>
                </c:pt>
                <c:pt idx="45">
                  <c:v>1.4517683698917483E-2</c:v>
                </c:pt>
                <c:pt idx="46">
                  <c:v>1.4260960436201064E-2</c:v>
                </c:pt>
                <c:pt idx="47">
                  <c:v>1.3754515019665736E-2</c:v>
                </c:pt>
                <c:pt idx="48">
                  <c:v>1.309613764828288E-2</c:v>
                </c:pt>
                <c:pt idx="49">
                  <c:v>1.2484062555739306E-2</c:v>
                </c:pt>
                <c:pt idx="50">
                  <c:v>1.202267440030691E-2</c:v>
                </c:pt>
                <c:pt idx="51">
                  <c:v>1.1721298017760895E-2</c:v>
                </c:pt>
                <c:pt idx="52">
                  <c:v>1.1423820670769413E-2</c:v>
                </c:pt>
                <c:pt idx="53">
                  <c:v>1.0942298050480304E-2</c:v>
                </c:pt>
                <c:pt idx="54">
                  <c:v>1.0070177162426197E-2</c:v>
                </c:pt>
                <c:pt idx="55">
                  <c:v>8.7858594453964489E-3</c:v>
                </c:pt>
                <c:pt idx="56">
                  <c:v>7.1488134420697458E-3</c:v>
                </c:pt>
                <c:pt idx="57">
                  <c:v>5.6857313950707863E-3</c:v>
                </c:pt>
                <c:pt idx="58">
                  <c:v>4.4905067220111072E-3</c:v>
                </c:pt>
                <c:pt idx="59">
                  <c:v>3.6417499616744967E-3</c:v>
                </c:pt>
                <c:pt idx="60">
                  <c:v>3.2205526840224799E-3</c:v>
                </c:pt>
                <c:pt idx="61">
                  <c:v>3.2857689581785032E-3</c:v>
                </c:pt>
                <c:pt idx="62">
                  <c:v>3.8403255701471638E-3</c:v>
                </c:pt>
                <c:pt idx="63">
                  <c:v>4.81063199531148E-3</c:v>
                </c:pt>
                <c:pt idx="64">
                  <c:v>6.0541537487306405E-3</c:v>
                </c:pt>
                <c:pt idx="65">
                  <c:v>7.392881172249597E-3</c:v>
                </c:pt>
                <c:pt idx="66">
                  <c:v>8.6559068365777096E-3</c:v>
                </c:pt>
                <c:pt idx="67">
                  <c:v>9.709307003892385E-3</c:v>
                </c:pt>
                <c:pt idx="68">
                  <c:v>1.0468805264985385E-2</c:v>
                </c:pt>
                <c:pt idx="69">
                  <c:v>1.0904546714839168E-2</c:v>
                </c:pt>
                <c:pt idx="70">
                  <c:v>1.1039566129222963E-2</c:v>
                </c:pt>
                <c:pt idx="71">
                  <c:v>1.094022813576034E-2</c:v>
                </c:pt>
                <c:pt idx="72">
                  <c:v>1.069937697100176E-2</c:v>
                </c:pt>
                <c:pt idx="73">
                  <c:v>1.0412731173207583E-2</c:v>
                </c:pt>
                <c:pt idx="74">
                  <c:v>1.0165296378347195E-2</c:v>
                </c:pt>
                <c:pt idx="75">
                  <c:v>1.0033556699572651E-2</c:v>
                </c:pt>
                <c:pt idx="76">
                  <c:v>0.01</c:v>
                </c:pt>
                <c:pt idx="77">
                  <c:v>0.01</c:v>
                </c:pt>
                <c:pt idx="78">
                  <c:v>0.01</c:v>
                </c:pt>
                <c:pt idx="79">
                  <c:v>0.01</c:v>
                </c:pt>
              </c:numCache>
            </c:numRef>
          </c:val>
        </c:ser>
        <c:ser>
          <c:idx val="45"/>
          <c:order val="46"/>
          <c:tx>
            <c:strRef>
              <c:f>GRAPH!$AV$1</c:f>
              <c:strCache>
                <c:ptCount val="1"/>
                <c:pt idx="0">
                  <c:v>54</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GRAPH!$AV$2:$AV$81</c:f>
              <c:numCache>
                <c:formatCode>General</c:formatCode>
                <c:ptCount val="80"/>
                <c:pt idx="0">
                  <c:v>2.8657910034231682E-2</c:v>
                </c:pt>
                <c:pt idx="1">
                  <c:v>2.7610290364635026E-2</c:v>
                </c:pt>
                <c:pt idx="2">
                  <c:v>2.641499679161019E-2</c:v>
                </c:pt>
                <c:pt idx="3">
                  <c:v>2.4884971773513787E-2</c:v>
                </c:pt>
                <c:pt idx="4">
                  <c:v>2.2889213504455164E-2</c:v>
                </c:pt>
                <c:pt idx="5">
                  <c:v>2.0520925888878994E-2</c:v>
                </c:pt>
                <c:pt idx="6">
                  <c:v>1.8000154727936923E-2</c:v>
                </c:pt>
                <c:pt idx="7">
                  <c:v>1.548543117882073E-2</c:v>
                </c:pt>
                <c:pt idx="8">
                  <c:v>1.2931626952989661E-2</c:v>
                </c:pt>
                <c:pt idx="9">
                  <c:v>1.0273743824601E-2</c:v>
                </c:pt>
                <c:pt idx="10">
                  <c:v>7.5457588720800883E-3</c:v>
                </c:pt>
                <c:pt idx="11">
                  <c:v>4.9034289348348636E-3</c:v>
                </c:pt>
                <c:pt idx="12">
                  <c:v>2.6451830592303383E-3</c:v>
                </c:pt>
                <c:pt idx="13">
                  <c:v>1.0100640070834777E-3</c:v>
                </c:pt>
                <c:pt idx="14">
                  <c:v>1.2360226853813661E-4</c:v>
                </c:pt>
                <c:pt idx="15">
                  <c:v>8.6622901175448241E-5</c:v>
                </c:pt>
                <c:pt idx="16">
                  <c:v>1.0194902412686835E-3</c:v>
                </c:pt>
                <c:pt idx="17">
                  <c:v>2.9967903019535447E-3</c:v>
                </c:pt>
                <c:pt idx="18">
                  <c:v>5.978950462561361E-3</c:v>
                </c:pt>
                <c:pt idx="19">
                  <c:v>9.6761545211192512E-3</c:v>
                </c:pt>
                <c:pt idx="20">
                  <c:v>1.3703748612444278E-2</c:v>
                </c:pt>
                <c:pt idx="21">
                  <c:v>1.7572176532585027E-2</c:v>
                </c:pt>
                <c:pt idx="22">
                  <c:v>2.0838838171704177E-2</c:v>
                </c:pt>
                <c:pt idx="23">
                  <c:v>2.3140429658588091E-2</c:v>
                </c:pt>
                <c:pt idx="24">
                  <c:v>2.4185042307037663E-2</c:v>
                </c:pt>
                <c:pt idx="25">
                  <c:v>2.393941931106125E-2</c:v>
                </c:pt>
                <c:pt idx="26">
                  <c:v>2.2584705182440823E-2</c:v>
                </c:pt>
                <c:pt idx="27">
                  <c:v>2.0413633493085559E-2</c:v>
                </c:pt>
                <c:pt idx="28">
                  <c:v>1.7790503475664687E-2</c:v>
                </c:pt>
                <c:pt idx="29">
                  <c:v>1.5102492648138122E-2</c:v>
                </c:pt>
                <c:pt idx="30">
                  <c:v>1.2719047108154746E-2</c:v>
                </c:pt>
                <c:pt idx="31">
                  <c:v>1.0829189870858014E-2</c:v>
                </c:pt>
                <c:pt idx="32">
                  <c:v>9.52210966114031E-3</c:v>
                </c:pt>
                <c:pt idx="33">
                  <c:v>8.8798529752465161E-3</c:v>
                </c:pt>
                <c:pt idx="34">
                  <c:v>8.8479904366727258E-3</c:v>
                </c:pt>
                <c:pt idx="35">
                  <c:v>9.3300719963143042E-3</c:v>
                </c:pt>
                <c:pt idx="36">
                  <c:v>1.0165079045901582E-2</c:v>
                </c:pt>
                <c:pt idx="37">
                  <c:v>1.1202327954134783E-2</c:v>
                </c:pt>
                <c:pt idx="38">
                  <c:v>1.2254783140653092E-2</c:v>
                </c:pt>
                <c:pt idx="39">
                  <c:v>1.3133394779298313E-2</c:v>
                </c:pt>
                <c:pt idx="40">
                  <c:v>1.3764540537550274E-2</c:v>
                </c:pt>
                <c:pt idx="41">
                  <c:v>1.4195042050289097E-2</c:v>
                </c:pt>
                <c:pt idx="42">
                  <c:v>1.4495106279192815E-2</c:v>
                </c:pt>
                <c:pt idx="43">
                  <c:v>1.4726765710518785E-2</c:v>
                </c:pt>
                <c:pt idx="44">
                  <c:v>1.4856217913147729E-2</c:v>
                </c:pt>
                <c:pt idx="45">
                  <c:v>1.4776317503894965E-2</c:v>
                </c:pt>
                <c:pt idx="46">
                  <c:v>1.4318201341419035E-2</c:v>
                </c:pt>
                <c:pt idx="47">
                  <c:v>1.3416298725870024E-2</c:v>
                </c:pt>
                <c:pt idx="48">
                  <c:v>1.2197773957853375E-2</c:v>
                </c:pt>
                <c:pt idx="49">
                  <c:v>1.0931467299822084E-2</c:v>
                </c:pt>
                <c:pt idx="50">
                  <c:v>9.8210782666771079E-3</c:v>
                </c:pt>
                <c:pt idx="51">
                  <c:v>8.9541567856020743E-3</c:v>
                </c:pt>
                <c:pt idx="52">
                  <c:v>8.2576789192585487E-3</c:v>
                </c:pt>
                <c:pt idx="53">
                  <c:v>7.5693089891847309E-3</c:v>
                </c:pt>
                <c:pt idx="54">
                  <c:v>6.6903531611814948E-3</c:v>
                </c:pt>
                <c:pt idx="55">
                  <c:v>5.5890049107838458E-3</c:v>
                </c:pt>
                <c:pt idx="56">
                  <c:v>4.2312757287846781E-3</c:v>
                </c:pt>
                <c:pt idx="57">
                  <c:v>3.1092430322716574E-3</c:v>
                </c:pt>
                <c:pt idx="58">
                  <c:v>2.3207636532764056E-3</c:v>
                </c:pt>
                <c:pt idx="59">
                  <c:v>1.9469679097853772E-3</c:v>
                </c:pt>
                <c:pt idx="60">
                  <c:v>2.0550016528847557E-3</c:v>
                </c:pt>
                <c:pt idx="61">
                  <c:v>2.6630549814529898E-3</c:v>
                </c:pt>
                <c:pt idx="62">
                  <c:v>3.7140659914413625E-3</c:v>
                </c:pt>
                <c:pt idx="63">
                  <c:v>5.0765770029296622E-3</c:v>
                </c:pt>
                <c:pt idx="64">
                  <c:v>6.5740807500745506E-3</c:v>
                </c:pt>
                <c:pt idx="65">
                  <c:v>8.0275613926541547E-3</c:v>
                </c:pt>
                <c:pt idx="66">
                  <c:v>9.2880621569448544E-3</c:v>
                </c:pt>
                <c:pt idx="67">
                  <c:v>1.0252429882187018E-2</c:v>
                </c:pt>
                <c:pt idx="68">
                  <c:v>1.0871168548259065E-2</c:v>
                </c:pt>
                <c:pt idx="69">
                  <c:v>1.1150075768722883E-2</c:v>
                </c:pt>
                <c:pt idx="70">
                  <c:v>1.1143511134265538E-2</c:v>
                </c:pt>
                <c:pt idx="71">
                  <c:v>1.0939411391664537E-2</c:v>
                </c:pt>
                <c:pt idx="72">
                  <c:v>1.0634142059019353E-2</c:v>
                </c:pt>
                <c:pt idx="73">
                  <c:v>1.0317957086179512E-2</c:v>
                </c:pt>
                <c:pt idx="74">
                  <c:v>1.0111541353254294E-2</c:v>
                </c:pt>
                <c:pt idx="75">
                  <c:v>1.0017599764398501E-2</c:v>
                </c:pt>
                <c:pt idx="76">
                  <c:v>0.01</c:v>
                </c:pt>
                <c:pt idx="77">
                  <c:v>0.01</c:v>
                </c:pt>
                <c:pt idx="78">
                  <c:v>0.01</c:v>
                </c:pt>
                <c:pt idx="79">
                  <c:v>0.01</c:v>
                </c:pt>
              </c:numCache>
            </c:numRef>
          </c:val>
        </c:ser>
        <c:ser>
          <c:idx val="46"/>
          <c:order val="47"/>
          <c:tx>
            <c:strRef>
              <c:f>GRAPH!$AW$1</c:f>
              <c:strCache>
                <c:ptCount val="1"/>
                <c:pt idx="0">
                  <c:v>53</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GRAPH!$AW$2:$AW$81</c:f>
              <c:numCache>
                <c:formatCode>General</c:formatCode>
                <c:ptCount val="80"/>
                <c:pt idx="0">
                  <c:v>2.8918512101815175E-2</c:v>
                </c:pt>
                <c:pt idx="1">
                  <c:v>2.803947768694437E-2</c:v>
                </c:pt>
                <c:pt idx="2">
                  <c:v>2.6985720054289342E-2</c:v>
                </c:pt>
                <c:pt idx="3">
                  <c:v>2.5541025569718601E-2</c:v>
                </c:pt>
                <c:pt idx="4">
                  <c:v>2.3533087609318049E-2</c:v>
                </c:pt>
                <c:pt idx="5">
                  <c:v>2.0995638063526556E-2</c:v>
                </c:pt>
                <c:pt idx="6">
                  <c:v>1.8162234180866155E-2</c:v>
                </c:pt>
                <c:pt idx="7">
                  <c:v>1.5276541489033901E-2</c:v>
                </c:pt>
                <c:pt idx="8">
                  <c:v>1.2353159795289059E-2</c:v>
                </c:pt>
                <c:pt idx="9">
                  <c:v>9.3741845648729338E-3</c:v>
                </c:pt>
                <c:pt idx="10">
                  <c:v>6.4389504830807409E-3</c:v>
                </c:pt>
                <c:pt idx="11">
                  <c:v>3.738764732198252E-3</c:v>
                </c:pt>
                <c:pt idx="12">
                  <c:v>1.5615954615099126E-3</c:v>
                </c:pt>
                <c:pt idx="13">
                  <c:v>1.4148834450988801E-4</c:v>
                </c:pt>
                <c:pt idx="14">
                  <c:v>-4.0829362805538949E-4</c:v>
                </c:pt>
                <c:pt idx="15">
                  <c:v>-6.1334134876300794E-5</c:v>
                </c:pt>
                <c:pt idx="16">
                  <c:v>1.2286764315064813E-3</c:v>
                </c:pt>
                <c:pt idx="17">
                  <c:v>3.4880781831698737E-3</c:v>
                </c:pt>
                <c:pt idx="18">
                  <c:v>6.6619303202287705E-3</c:v>
                </c:pt>
                <c:pt idx="19">
                  <c:v>1.0461265026462163E-2</c:v>
                </c:pt>
                <c:pt idx="20">
                  <c:v>1.4518773897546744E-2</c:v>
                </c:pt>
                <c:pt idx="21">
                  <c:v>1.8346254969824338E-2</c:v>
                </c:pt>
                <c:pt idx="22">
                  <c:v>2.1499507587517841E-2</c:v>
                </c:pt>
                <c:pt idx="23">
                  <c:v>2.3669126669401797E-2</c:v>
                </c:pt>
                <c:pt idx="24">
                  <c:v>2.463502550608665E-2</c:v>
                </c:pt>
                <c:pt idx="25">
                  <c:v>2.4402441219883109E-2</c:v>
                </c:pt>
                <c:pt idx="26">
                  <c:v>2.3185097322893755E-2</c:v>
                </c:pt>
                <c:pt idx="27">
                  <c:v>2.1273698872384394E-2</c:v>
                </c:pt>
                <c:pt idx="28">
                  <c:v>1.8970479721530764E-2</c:v>
                </c:pt>
                <c:pt idx="29">
                  <c:v>1.6564291026296196E-2</c:v>
                </c:pt>
                <c:pt idx="30">
                  <c:v>1.4329201456315999E-2</c:v>
                </c:pt>
                <c:pt idx="31">
                  <c:v>1.2426949055613479E-2</c:v>
                </c:pt>
                <c:pt idx="32">
                  <c:v>1.097784742647312E-2</c:v>
                </c:pt>
                <c:pt idx="33">
                  <c:v>1.0130271276568514E-2</c:v>
                </c:pt>
                <c:pt idx="34">
                  <c:v>9.8914414146884511E-3</c:v>
                </c:pt>
                <c:pt idx="35">
                  <c:v>1.0231511343152588E-2</c:v>
                </c:pt>
                <c:pt idx="36">
                  <c:v>1.100835857209792E-2</c:v>
                </c:pt>
                <c:pt idx="37">
                  <c:v>1.2007502913226387E-2</c:v>
                </c:pt>
                <c:pt idx="38">
                  <c:v>1.2982796749362868E-2</c:v>
                </c:pt>
                <c:pt idx="39">
                  <c:v>1.3746095598611729E-2</c:v>
                </c:pt>
                <c:pt idx="40">
                  <c:v>1.4238489907067553E-2</c:v>
                </c:pt>
                <c:pt idx="41">
                  <c:v>1.4517872978531465E-2</c:v>
                </c:pt>
                <c:pt idx="42">
                  <c:v>1.4694402479432322E-2</c:v>
                </c:pt>
                <c:pt idx="43">
                  <c:v>1.484462064651404E-2</c:v>
                </c:pt>
                <c:pt idx="44">
                  <c:v>1.4914677408588761E-2</c:v>
                </c:pt>
                <c:pt idx="45">
                  <c:v>1.4724619537905159E-2</c:v>
                </c:pt>
                <c:pt idx="46">
                  <c:v>1.4026476538822386E-2</c:v>
                </c:pt>
                <c:pt idx="47">
                  <c:v>1.2687472540197087E-2</c:v>
                </c:pt>
                <c:pt idx="48">
                  <c:v>1.0876204299303249E-2</c:v>
                </c:pt>
                <c:pt idx="49">
                  <c:v>8.9451452416641208E-3</c:v>
                </c:pt>
                <c:pt idx="50">
                  <c:v>7.2126084893443521E-3</c:v>
                </c:pt>
                <c:pt idx="51">
                  <c:v>5.8500880261695976E-3</c:v>
                </c:pt>
                <c:pt idx="52">
                  <c:v>4.8700089711795069E-3</c:v>
                </c:pt>
                <c:pt idx="53">
                  <c:v>4.1243542938135258E-3</c:v>
                </c:pt>
                <c:pt idx="54">
                  <c:v>3.4104037078883653E-3</c:v>
                </c:pt>
                <c:pt idx="55">
                  <c:v>2.6730338631024697E-3</c:v>
                </c:pt>
                <c:pt idx="56">
                  <c:v>1.7740718871426253E-3</c:v>
                </c:pt>
                <c:pt idx="57">
                  <c:v>1.1506395377405628E-3</c:v>
                </c:pt>
                <c:pt idx="58">
                  <c:v>9.0276342565630578E-4</c:v>
                </c:pt>
                <c:pt idx="59">
                  <c:v>1.105389525065371E-3</c:v>
                </c:pt>
                <c:pt idx="60">
                  <c:v>1.7935487684038315E-3</c:v>
                </c:pt>
                <c:pt idx="61">
                  <c:v>2.9304817935285853E-3</c:v>
                </c:pt>
                <c:pt idx="62">
                  <c:v>4.4010614852830173E-3</c:v>
                </c:pt>
                <c:pt idx="63">
                  <c:v>6.0358882586712334E-3</c:v>
                </c:pt>
                <c:pt idx="64">
                  <c:v>7.6527982773323434E-3</c:v>
                </c:pt>
                <c:pt idx="65">
                  <c:v>9.091682972685056E-3</c:v>
                </c:pt>
                <c:pt idx="66">
                  <c:v>1.0233281119482098E-2</c:v>
                </c:pt>
                <c:pt idx="67">
                  <c:v>1.1010134125546547E-2</c:v>
                </c:pt>
                <c:pt idx="68">
                  <c:v>1.1411443038782432E-2</c:v>
                </c:pt>
                <c:pt idx="69">
                  <c:v>1.1479304704335508E-2</c:v>
                </c:pt>
                <c:pt idx="70">
                  <c:v>1.1295795749245859E-2</c:v>
                </c:pt>
                <c:pt idx="71">
                  <c:v>1.0956076714234118E-2</c:v>
                </c:pt>
                <c:pt idx="72">
                  <c:v>1.0551187533238289E-2</c:v>
                </c:pt>
                <c:pt idx="73">
                  <c:v>1.0248508152292758E-2</c:v>
                </c:pt>
                <c:pt idx="74">
                  <c:v>1.0072028197234066E-2</c:v>
                </c:pt>
                <c:pt idx="75">
                  <c:v>1.0002642458807966E-2</c:v>
                </c:pt>
                <c:pt idx="76">
                  <c:v>0.01</c:v>
                </c:pt>
                <c:pt idx="77">
                  <c:v>0.01</c:v>
                </c:pt>
                <c:pt idx="78">
                  <c:v>0.01</c:v>
                </c:pt>
                <c:pt idx="79">
                  <c:v>0.01</c:v>
                </c:pt>
              </c:numCache>
            </c:numRef>
          </c:val>
        </c:ser>
        <c:ser>
          <c:idx val="47"/>
          <c:order val="48"/>
          <c:tx>
            <c:strRef>
              <c:f>GRAPH!$AX$1</c:f>
              <c:strCache>
                <c:ptCount val="1"/>
                <c:pt idx="0">
                  <c:v>52</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GRAPH!$AX$2:$AX$81</c:f>
              <c:numCache>
                <c:formatCode>General</c:formatCode>
                <c:ptCount val="80"/>
                <c:pt idx="0">
                  <c:v>2.9772547937807259E-2</c:v>
                </c:pt>
                <c:pt idx="1">
                  <c:v>2.8835892788451445E-2</c:v>
                </c:pt>
                <c:pt idx="2">
                  <c:v>2.7710133303178841E-2</c:v>
                </c:pt>
                <c:pt idx="3">
                  <c:v>2.6162954669560312E-2</c:v>
                </c:pt>
                <c:pt idx="4">
                  <c:v>2.3997681643509572E-2</c:v>
                </c:pt>
                <c:pt idx="5">
                  <c:v>2.1209775436954237E-2</c:v>
                </c:pt>
                <c:pt idx="6">
                  <c:v>1.8045115158317415E-2</c:v>
                </c:pt>
                <c:pt idx="7">
                  <c:v>1.4809432387757338E-2</c:v>
                </c:pt>
                <c:pt idx="8">
                  <c:v>1.1563289347177208E-2</c:v>
                </c:pt>
                <c:pt idx="9">
                  <c:v>8.3285804951138687E-3</c:v>
                </c:pt>
                <c:pt idx="10">
                  <c:v>5.2571446237731356E-3</c:v>
                </c:pt>
                <c:pt idx="11">
                  <c:v>2.5646781457814294E-3</c:v>
                </c:pt>
                <c:pt idx="12">
                  <c:v>5.2376384135000009E-4</c:v>
                </c:pt>
                <c:pt idx="13">
                  <c:v>-6.4786626468005259E-4</c:v>
                </c:pt>
                <c:pt idx="14">
                  <c:v>-8.5830237748663052E-4</c:v>
                </c:pt>
                <c:pt idx="15">
                  <c:v>-1.4287695147108259E-4</c:v>
                </c:pt>
                <c:pt idx="16">
                  <c:v>1.4801435772113791E-3</c:v>
                </c:pt>
                <c:pt idx="17">
                  <c:v>3.9910897630538456E-3</c:v>
                </c:pt>
                <c:pt idx="18">
                  <c:v>7.3199178499864237E-3</c:v>
                </c:pt>
                <c:pt idx="19">
                  <c:v>1.1185426929944398E-2</c:v>
                </c:pt>
                <c:pt idx="20">
                  <c:v>1.5248126196892753E-2</c:v>
                </c:pt>
                <c:pt idx="21">
                  <c:v>1.9037197440452625E-2</c:v>
                </c:pt>
                <c:pt idx="22">
                  <c:v>2.2119142902073285E-2</c:v>
                </c:pt>
                <c:pt idx="23">
                  <c:v>2.4222743417226189E-2</c:v>
                </c:pt>
                <c:pt idx="24">
                  <c:v>2.5175563378265542E-2</c:v>
                </c:pt>
                <c:pt idx="25">
                  <c:v>2.5006723554897747E-2</c:v>
                </c:pt>
                <c:pt idx="26">
                  <c:v>2.3949851220863794E-2</c:v>
                </c:pt>
                <c:pt idx="27">
                  <c:v>2.2290024294660316E-2</c:v>
                </c:pt>
                <c:pt idx="28">
                  <c:v>2.0279193364025838E-2</c:v>
                </c:pt>
                <c:pt idx="29">
                  <c:v>1.8128262833102426E-2</c:v>
                </c:pt>
                <c:pt idx="30">
                  <c:v>1.6039285310803231E-2</c:v>
                </c:pt>
                <c:pt idx="31">
                  <c:v>1.4146354432477026E-2</c:v>
                </c:pt>
                <c:pt idx="32">
                  <c:v>1.2583551511478275E-2</c:v>
                </c:pt>
                <c:pt idx="33">
                  <c:v>1.1544310265815927E-2</c:v>
                </c:pt>
                <c:pt idx="34">
                  <c:v>1.108983023180754E-2</c:v>
                </c:pt>
                <c:pt idx="35">
                  <c:v>1.1245984510841245E-2</c:v>
                </c:pt>
                <c:pt idx="36">
                  <c:v>1.1890013800432198E-2</c:v>
                </c:pt>
                <c:pt idx="37">
                  <c:v>1.2766489153666405E-2</c:v>
                </c:pt>
                <c:pt idx="38">
                  <c:v>1.3589907382474453E-2</c:v>
                </c:pt>
                <c:pt idx="39">
                  <c:v>1.4179446570147802E-2</c:v>
                </c:pt>
                <c:pt idx="40">
                  <c:v>1.4494607361174361E-2</c:v>
                </c:pt>
                <c:pt idx="41">
                  <c:v>1.4602568939546257E-2</c:v>
                </c:pt>
                <c:pt idx="42">
                  <c:v>1.4639116105932715E-2</c:v>
                </c:pt>
                <c:pt idx="43">
                  <c:v>1.468742014892388E-2</c:v>
                </c:pt>
                <c:pt idx="44">
                  <c:v>1.4663387723423571E-2</c:v>
                </c:pt>
                <c:pt idx="45">
                  <c:v>1.4310575150669802E-2</c:v>
                </c:pt>
                <c:pt idx="46">
                  <c:v>1.3313731994543554E-2</c:v>
                </c:pt>
                <c:pt idx="47">
                  <c:v>1.150010994438877E-2</c:v>
                </c:pt>
                <c:pt idx="48">
                  <c:v>9.0916204760927988E-3</c:v>
                </c:pt>
                <c:pt idx="49">
                  <c:v>6.5391167894511826E-3</c:v>
                </c:pt>
                <c:pt idx="50">
                  <c:v>4.2795553628923733E-3</c:v>
                </c:pt>
                <c:pt idx="51">
                  <c:v>2.5676165303791798E-3</c:v>
                </c:pt>
                <c:pt idx="52">
                  <c:v>1.4819156391926436E-3</c:v>
                </c:pt>
                <c:pt idx="53">
                  <c:v>8.701176845861136E-4</c:v>
                </c:pt>
                <c:pt idx="54">
                  <c:v>5.0625640576373865E-4</c:v>
                </c:pt>
                <c:pt idx="55">
                  <c:v>2.9260063441605144E-4</c:v>
                </c:pt>
                <c:pt idx="56">
                  <c:v>-3.4265049335679976E-6</c:v>
                </c:pt>
                <c:pt idx="57">
                  <c:v>-2.743556528552352E-6</c:v>
                </c:pt>
                <c:pt idx="58">
                  <c:v>3.8630836546662238E-4</c:v>
                </c:pt>
                <c:pt idx="59">
                  <c:v>1.2167921095076327E-3</c:v>
                </c:pt>
                <c:pt idx="60">
                  <c:v>2.4758107340817201E-3</c:v>
                </c:pt>
                <c:pt idx="61">
                  <c:v>4.0697949587446998E-3</c:v>
                </c:pt>
                <c:pt idx="62">
                  <c:v>5.8421720300099143E-3</c:v>
                </c:pt>
                <c:pt idx="63">
                  <c:v>7.6127643696340987E-3</c:v>
                </c:pt>
                <c:pt idx="64">
                  <c:v>9.2143749317503999E-3</c:v>
                </c:pt>
                <c:pt idx="65">
                  <c:v>1.0514585572081857E-2</c:v>
                </c:pt>
                <c:pt idx="66">
                  <c:v>1.1429831673164356E-2</c:v>
                </c:pt>
                <c:pt idx="67">
                  <c:v>1.1933516621749513E-2</c:v>
                </c:pt>
                <c:pt idx="68">
                  <c:v>1.2055339076260356E-2</c:v>
                </c:pt>
                <c:pt idx="69">
                  <c:v>1.1870646401765649E-2</c:v>
                </c:pt>
                <c:pt idx="70">
                  <c:v>1.1471740886044735E-2</c:v>
                </c:pt>
                <c:pt idx="71">
                  <c:v>1.094661205180348E-2</c:v>
                </c:pt>
                <c:pt idx="72">
                  <c:v>1.05103755807533E-2</c:v>
                </c:pt>
                <c:pt idx="73">
                  <c:v>1.0209153566851856E-2</c:v>
                </c:pt>
                <c:pt idx="74">
                  <c:v>1.0036219132816058E-2</c:v>
                </c:pt>
                <c:pt idx="75">
                  <c:v>9.9886466791088823E-3</c:v>
                </c:pt>
                <c:pt idx="76">
                  <c:v>0.01</c:v>
                </c:pt>
                <c:pt idx="77">
                  <c:v>0.01</c:v>
                </c:pt>
                <c:pt idx="78">
                  <c:v>0.01</c:v>
                </c:pt>
                <c:pt idx="79">
                  <c:v>0.01</c:v>
                </c:pt>
              </c:numCache>
            </c:numRef>
          </c:val>
        </c:ser>
        <c:ser>
          <c:idx val="48"/>
          <c:order val="49"/>
          <c:tx>
            <c:strRef>
              <c:f>GRAPH!$AY$1</c:f>
              <c:strCache>
                <c:ptCount val="1"/>
                <c:pt idx="0">
                  <c:v>51</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GRAPH!$AY$2:$AY$81</c:f>
              <c:numCache>
                <c:formatCode>General</c:formatCode>
                <c:ptCount val="80"/>
                <c:pt idx="0">
                  <c:v>3.1222121035144546E-2</c:v>
                </c:pt>
                <c:pt idx="1">
                  <c:v>2.9988859977777671E-2</c:v>
                </c:pt>
                <c:pt idx="2">
                  <c:v>2.8569739702689056E-2</c:v>
                </c:pt>
                <c:pt idx="3">
                  <c:v>2.6730648206315877E-2</c:v>
                </c:pt>
                <c:pt idx="4">
                  <c:v>2.4271000587403946E-2</c:v>
                </c:pt>
                <c:pt idx="5">
                  <c:v>2.1178546653799812E-2</c:v>
                </c:pt>
                <c:pt idx="6">
                  <c:v>1.7707665356670899E-2</c:v>
                </c:pt>
                <c:pt idx="7">
                  <c:v>1.4184515451202695E-2</c:v>
                </c:pt>
                <c:pt idx="8">
                  <c:v>1.0692321085950196E-2</c:v>
                </c:pt>
                <c:pt idx="9">
                  <c:v>7.280852851841213E-3</c:v>
                </c:pt>
                <c:pt idx="10">
                  <c:v>4.1349184397015959E-3</c:v>
                </c:pt>
                <c:pt idx="11">
                  <c:v>1.4822979729006702E-3</c:v>
                </c:pt>
                <c:pt idx="12">
                  <c:v>-4.1637034425701103E-4</c:v>
                </c:pt>
                <c:pt idx="13">
                  <c:v>-1.3646184936022543E-3</c:v>
                </c:pt>
                <c:pt idx="14">
                  <c:v>-1.2954999217424934E-3</c:v>
                </c:pt>
                <c:pt idx="15">
                  <c:v>-2.7848682156306204E-4</c:v>
                </c:pt>
                <c:pt idx="16">
                  <c:v>1.6224279825435284E-3</c:v>
                </c:pt>
                <c:pt idx="17">
                  <c:v>4.3467966854677798E-3</c:v>
                </c:pt>
                <c:pt idx="18">
                  <c:v>7.8066212723031381E-3</c:v>
                </c:pt>
                <c:pt idx="19">
                  <c:v>1.1728551071133353E-2</c:v>
                </c:pt>
                <c:pt idx="20">
                  <c:v>1.5804912449437158E-2</c:v>
                </c:pt>
                <c:pt idx="21">
                  <c:v>1.9598022716362573E-2</c:v>
                </c:pt>
                <c:pt idx="22">
                  <c:v>2.2700434829143301E-2</c:v>
                </c:pt>
                <c:pt idx="23">
                  <c:v>2.4851738112560806E-2</c:v>
                </c:pt>
                <c:pt idx="24">
                  <c:v>2.5888194080080917E-2</c:v>
                </c:pt>
                <c:pt idx="25">
                  <c:v>2.5844904672268632E-2</c:v>
                </c:pt>
                <c:pt idx="26">
                  <c:v>2.4960383937384645E-2</c:v>
                </c:pt>
                <c:pt idx="27">
                  <c:v>2.3512345567803683E-2</c:v>
                </c:pt>
                <c:pt idx="28">
                  <c:v>2.1725375481186027E-2</c:v>
                </c:pt>
                <c:pt idx="29">
                  <c:v>1.9765858893405208E-2</c:v>
                </c:pt>
                <c:pt idx="30">
                  <c:v>1.7802639784984531E-2</c:v>
                </c:pt>
                <c:pt idx="31">
                  <c:v>1.5943226287869039E-2</c:v>
                </c:pt>
                <c:pt idx="32">
                  <c:v>1.4309024643435531E-2</c:v>
                </c:pt>
                <c:pt idx="33">
                  <c:v>1.3105634000236233E-2</c:v>
                </c:pt>
                <c:pt idx="34">
                  <c:v>1.2434577763226318E-2</c:v>
                </c:pt>
                <c:pt idx="35">
                  <c:v>1.235960397203506E-2</c:v>
                </c:pt>
                <c:pt idx="36">
                  <c:v>1.2775310893288205E-2</c:v>
                </c:pt>
                <c:pt idx="37">
                  <c:v>1.3420322990574274E-2</c:v>
                </c:pt>
                <c:pt idx="38">
                  <c:v>1.400149310494947E-2</c:v>
                </c:pt>
                <c:pt idx="39">
                  <c:v>1.4352083106792923E-2</c:v>
                </c:pt>
                <c:pt idx="40">
                  <c:v>1.4456058351465795E-2</c:v>
                </c:pt>
                <c:pt idx="41">
                  <c:v>1.4386787930503742E-2</c:v>
                </c:pt>
                <c:pt idx="42">
                  <c:v>1.4279912174150922E-2</c:v>
                </c:pt>
                <c:pt idx="43">
                  <c:v>1.4215635312766373E-2</c:v>
                </c:pt>
                <c:pt idx="44">
                  <c:v>1.4063873399992932E-2</c:v>
                </c:pt>
                <c:pt idx="45">
                  <c:v>1.3491269214435109E-2</c:v>
                </c:pt>
                <c:pt idx="46">
                  <c:v>1.2138546874929768E-2</c:v>
                </c:pt>
                <c:pt idx="47">
                  <c:v>9.8334186012716263E-3</c:v>
                </c:pt>
                <c:pt idx="48">
                  <c:v>6.8626407433989289E-3</c:v>
                </c:pt>
                <c:pt idx="49">
                  <c:v>3.7876813321143787E-3</c:v>
                </c:pt>
                <c:pt idx="50">
                  <c:v>1.1550219184631727E-3</c:v>
                </c:pt>
                <c:pt idx="51">
                  <c:v>-7.0195971308351091E-4</c:v>
                </c:pt>
                <c:pt idx="52">
                  <c:v>-1.674876968897232E-3</c:v>
                </c:pt>
                <c:pt idx="53">
                  <c:v>-1.9432729575659113E-3</c:v>
                </c:pt>
                <c:pt idx="54">
                  <c:v>-1.7785598254540513E-3</c:v>
                </c:pt>
                <c:pt idx="55">
                  <c:v>-1.343907452963311E-3</c:v>
                </c:pt>
                <c:pt idx="56">
                  <c:v>-9.4062201576972093E-4</c:v>
                </c:pt>
                <c:pt idx="57">
                  <c:v>-2.3566783175984389E-4</c:v>
                </c:pt>
                <c:pt idx="58">
                  <c:v>8.3450678442340259E-4</c:v>
                </c:pt>
                <c:pt idx="59">
                  <c:v>2.2840752638762876E-3</c:v>
                </c:pt>
                <c:pt idx="60">
                  <c:v>4.0460890568883353E-3</c:v>
                </c:pt>
                <c:pt idx="61">
                  <c:v>5.9824973701365271E-3</c:v>
                </c:pt>
                <c:pt idx="62">
                  <c:v>7.9202790930829065E-3</c:v>
                </c:pt>
                <c:pt idx="63">
                  <c:v>9.6892562125424943E-3</c:v>
                </c:pt>
                <c:pt idx="64">
                  <c:v>1.1146849384927392E-2</c:v>
                </c:pt>
                <c:pt idx="65">
                  <c:v>1.2195284633840469E-2</c:v>
                </c:pt>
                <c:pt idx="66">
                  <c:v>1.2792987013208936E-2</c:v>
                </c:pt>
                <c:pt idx="67">
                  <c:v>1.2957105936841649E-2</c:v>
                </c:pt>
                <c:pt idx="68">
                  <c:v>1.2755335969199323E-2</c:v>
                </c:pt>
                <c:pt idx="69">
                  <c:v>1.2275528667079639E-2</c:v>
                </c:pt>
                <c:pt idx="70">
                  <c:v>1.1599274796973339E-2</c:v>
                </c:pt>
                <c:pt idx="71">
                  <c:v>1.0988874932671422E-2</c:v>
                </c:pt>
                <c:pt idx="72">
                  <c:v>1.0513073564355043E-2</c:v>
                </c:pt>
                <c:pt idx="73">
                  <c:v>1.0173593748738829E-2</c:v>
                </c:pt>
                <c:pt idx="74">
                  <c:v>1.0002145768950359E-2</c:v>
                </c:pt>
                <c:pt idx="75">
                  <c:v>9.9780946830589461E-3</c:v>
                </c:pt>
                <c:pt idx="76">
                  <c:v>0.01</c:v>
                </c:pt>
                <c:pt idx="77">
                  <c:v>0.01</c:v>
                </c:pt>
                <c:pt idx="78">
                  <c:v>0.01</c:v>
                </c:pt>
                <c:pt idx="79">
                  <c:v>0.01</c:v>
                </c:pt>
              </c:numCache>
            </c:numRef>
          </c:val>
        </c:ser>
        <c:ser>
          <c:idx val="49"/>
          <c:order val="50"/>
          <c:tx>
            <c:strRef>
              <c:f>GRAPH!$AZ$1</c:f>
              <c:strCache>
                <c:ptCount val="1"/>
                <c:pt idx="0">
                  <c:v>50</c:v>
                </c:pt>
              </c:strCache>
            </c:strRef>
          </c:tx>
          <c:cat>
            <c:numRef>
              <c:f>GRAPH!$A$2:$A$81</c:f>
              <c:numCache>
                <c:formatCode>General</c:formatCode>
                <c:ptCount val="8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numCache>
            </c:numRef>
          </c:cat>
          <c:val>
            <c:numRef>
              <c:f>GRAPH!$AZ$2:$AZ$81</c:f>
              <c:numCache>
                <c:formatCode>General</c:formatCode>
                <c:ptCount val="80"/>
                <c:pt idx="0">
                  <c:v>3.3160794736418642E-2</c:v>
                </c:pt>
                <c:pt idx="1">
                  <c:v>3.1428406332457914E-2</c:v>
                </c:pt>
                <c:pt idx="2">
                  <c:v>2.9530915591241991E-2</c:v>
                </c:pt>
                <c:pt idx="3">
                  <c:v>2.7245507822501458E-2</c:v>
                </c:pt>
                <c:pt idx="4">
                  <c:v>2.4387109898987958E-2</c:v>
                </c:pt>
                <c:pt idx="5">
                  <c:v>2.0966523834773376E-2</c:v>
                </c:pt>
                <c:pt idx="6">
                  <c:v>1.7241203165992203E-2</c:v>
                </c:pt>
                <c:pt idx="7">
                  <c:v>1.3512506685568915E-2</c:v>
                </c:pt>
                <c:pt idx="8">
                  <c:v>9.8596073783606686E-3</c:v>
                </c:pt>
                <c:pt idx="9">
                  <c:v>6.3462907377995759E-3</c:v>
                </c:pt>
                <c:pt idx="10">
                  <c:v>3.170723909692641E-3</c:v>
                </c:pt>
                <c:pt idx="11">
                  <c:v>5.6171464802656779E-4</c:v>
                </c:pt>
                <c:pt idx="12">
                  <c:v>-1.2260847100418193E-3</c:v>
                </c:pt>
                <c:pt idx="13">
                  <c:v>-2.0171833373381354E-3</c:v>
                </c:pt>
                <c:pt idx="14">
                  <c:v>-1.7669329562510772E-3</c:v>
                </c:pt>
                <c:pt idx="15">
                  <c:v>-5.4579725546677338E-4</c:v>
                </c:pt>
                <c:pt idx="16">
                  <c:v>1.5592771967746222E-3</c:v>
                </c:pt>
                <c:pt idx="17">
                  <c:v>4.4550748711875698E-3</c:v>
                </c:pt>
                <c:pt idx="18">
                  <c:v>8.0328508549967204E-3</c:v>
                </c:pt>
                <c:pt idx="19">
                  <c:v>1.2023103453530637E-2</c:v>
                </c:pt>
                <c:pt idx="20">
                  <c:v>1.6148602289140723E-2</c:v>
                </c:pt>
                <c:pt idx="21">
                  <c:v>2.0015814422439493E-2</c:v>
                </c:pt>
                <c:pt idx="22">
                  <c:v>2.3254480197372085E-2</c:v>
                </c:pt>
                <c:pt idx="23">
                  <c:v>2.5584842418760467E-2</c:v>
                </c:pt>
                <c:pt idx="24">
                  <c:v>2.6810935124675139E-2</c:v>
                </c:pt>
                <c:pt idx="25">
                  <c:v>2.6955289948090488E-2</c:v>
                </c:pt>
                <c:pt idx="26">
                  <c:v>2.6247621436963464E-2</c:v>
                </c:pt>
                <c:pt idx="27">
                  <c:v>2.4958458991390708E-2</c:v>
                </c:pt>
                <c:pt idx="28">
                  <c:v>2.3310429522485521E-2</c:v>
                </c:pt>
                <c:pt idx="29">
                  <c:v>2.146072392956444E-2</c:v>
                </c:pt>
                <c:pt idx="30">
                  <c:v>1.9586644895126404E-2</c:v>
                </c:pt>
                <c:pt idx="31">
                  <c:v>1.7773248000462538E-2</c:v>
                </c:pt>
                <c:pt idx="32">
                  <c:v>1.610482459394591E-2</c:v>
                </c:pt>
                <c:pt idx="33">
                  <c:v>1.47651675239312E-2</c:v>
                </c:pt>
                <c:pt idx="34">
                  <c:v>1.3879410271838033E-2</c:v>
                </c:pt>
                <c:pt idx="35">
                  <c:v>1.3529141737107286E-2</c:v>
                </c:pt>
                <c:pt idx="36">
                  <c:v>1.362215310929793E-2</c:v>
                </c:pt>
                <c:pt idx="37">
                  <c:v>1.3925978854751664E-2</c:v>
                </c:pt>
                <c:pt idx="38">
                  <c:v>1.41707239709149E-2</c:v>
                </c:pt>
                <c:pt idx="39">
                  <c:v>1.4212088526438738E-2</c:v>
                </c:pt>
                <c:pt idx="40">
                  <c:v>1.4067460632346762E-2</c:v>
                </c:pt>
                <c:pt idx="41">
                  <c:v>1.3813828346069923E-2</c:v>
                </c:pt>
                <c:pt idx="42">
                  <c:v>1.3559814602960629E-2</c:v>
                </c:pt>
                <c:pt idx="43">
                  <c:v>1.3376972954524669E-2</c:v>
                </c:pt>
                <c:pt idx="44">
                  <c:v>1.3073891445800956E-2</c:v>
                </c:pt>
                <c:pt idx="45">
                  <c:v>1.2243666833136935E-2</c:v>
                </c:pt>
                <c:pt idx="46">
                  <c:v>1.0506914138069701E-2</c:v>
                </c:pt>
                <c:pt idx="47">
                  <c:v>7.7330107028465989E-3</c:v>
                </c:pt>
                <c:pt idx="48">
                  <c:v>4.2837833192681529E-3</c:v>
                </c:pt>
                <c:pt idx="49">
                  <c:v>8.3267554082810946E-4</c:v>
                </c:pt>
                <c:pt idx="50">
                  <c:v>-1.9802482958060086E-3</c:v>
                </c:pt>
                <c:pt idx="51">
                  <c:v>-3.7521784322380736E-3</c:v>
                </c:pt>
                <c:pt idx="52">
                  <c:v>-4.386513449967655E-3</c:v>
                </c:pt>
                <c:pt idx="53">
                  <c:v>-4.1144392469565361E-3</c:v>
                </c:pt>
                <c:pt idx="54">
                  <c:v>-3.2724290860526306E-3</c:v>
                </c:pt>
                <c:pt idx="55">
                  <c:v>-2.1083578042839779E-3</c:v>
                </c:pt>
                <c:pt idx="56">
                  <c:v>-9.6169912117272105E-4</c:v>
                </c:pt>
                <c:pt idx="57">
                  <c:v>4.7514505759316446E-4</c:v>
                </c:pt>
                <c:pt idx="58">
                  <c:v>2.212435798406449E-3</c:v>
                </c:pt>
                <c:pt idx="59">
                  <c:v>4.214646264104057E-3</c:v>
                </c:pt>
                <c:pt idx="60">
                  <c:v>6.3678211878936339E-3</c:v>
                </c:pt>
                <c:pt idx="61">
                  <c:v>8.5112045515812178E-3</c:v>
                </c:pt>
                <c:pt idx="62">
                  <c:v>1.0475691536746457E-2</c:v>
                </c:pt>
                <c:pt idx="63">
                  <c:v>1.2111484354190041E-2</c:v>
                </c:pt>
                <c:pt idx="64">
                  <c:v>1.3308438914242021E-2</c:v>
                </c:pt>
                <c:pt idx="65">
                  <c:v>1.4010744149875735E-2</c:v>
                </c:pt>
                <c:pt idx="66">
                  <c:v>1.422273601540441E-2</c:v>
                </c:pt>
                <c:pt idx="67">
                  <c:v>1.4003380799361091E-2</c:v>
                </c:pt>
                <c:pt idx="68">
                  <c:v>1.3434450106763522E-2</c:v>
                </c:pt>
                <c:pt idx="69">
                  <c:v>1.2588178112961946E-2</c:v>
                </c:pt>
                <c:pt idx="70">
                  <c:v>1.1771810386600096E-2</c:v>
                </c:pt>
                <c:pt idx="71">
                  <c:v>1.1076748383567984E-2</c:v>
                </c:pt>
                <c:pt idx="72">
                  <c:v>1.0509859536737789E-2</c:v>
                </c:pt>
                <c:pt idx="73">
                  <c:v>1.013446370480672E-2</c:v>
                </c:pt>
                <c:pt idx="74">
                  <c:v>9.9777354026276341E-3</c:v>
                </c:pt>
                <c:pt idx="75">
                  <c:v>9.9719070153687309E-3</c:v>
                </c:pt>
                <c:pt idx="76">
                  <c:v>0.01</c:v>
                </c:pt>
                <c:pt idx="77">
                  <c:v>0.01</c:v>
                </c:pt>
                <c:pt idx="78">
                  <c:v>0.01</c:v>
                </c:pt>
                <c:pt idx="79">
                  <c:v>0.01</c:v>
                </c:pt>
              </c:numCache>
            </c:numRef>
          </c:val>
        </c:ser>
        <c:bandFmts>
          <c:bandFmt>
            <c:idx val="0"/>
            <c:spPr>
              <a:solidFill>
                <a:srgbClr val="7030A0"/>
              </a:solidFill>
              <a:ln/>
              <a:effectLst/>
              <a:sp3d/>
            </c:spPr>
          </c:bandFmt>
          <c:bandFmt>
            <c:idx val="1"/>
            <c:spPr>
              <a:solidFill>
                <a:srgbClr val="002060"/>
              </a:solidFill>
              <a:ln/>
              <a:effectLst/>
              <a:sp3d/>
            </c:spPr>
          </c:bandFmt>
          <c:bandFmt>
            <c:idx val="2"/>
            <c:spPr>
              <a:solidFill>
                <a:srgbClr val="0070C0"/>
              </a:solidFill>
              <a:ln/>
              <a:effectLst/>
              <a:sp3d/>
            </c:spPr>
          </c:bandFmt>
          <c:bandFmt>
            <c:idx val="3"/>
            <c:spPr>
              <a:solidFill>
                <a:srgbClr val="00B0F0"/>
              </a:solidFill>
              <a:ln/>
              <a:effectLst/>
              <a:sp3d/>
            </c:spPr>
          </c:bandFmt>
          <c:bandFmt>
            <c:idx val="4"/>
            <c:spPr>
              <a:solidFill>
                <a:srgbClr val="66FFFF"/>
              </a:solidFill>
              <a:ln/>
              <a:effectLst/>
              <a:sp3d/>
            </c:spPr>
          </c:bandFmt>
          <c:bandFmt>
            <c:idx val="5"/>
            <c:spPr>
              <a:solidFill>
                <a:srgbClr val="00B050"/>
              </a:solidFill>
              <a:ln/>
              <a:effectLst/>
              <a:sp3d/>
            </c:spPr>
          </c:bandFmt>
          <c:bandFmt>
            <c:idx val="6"/>
            <c:spPr>
              <a:solidFill>
                <a:srgbClr val="92D050"/>
              </a:solidFill>
              <a:ln/>
              <a:effectLst/>
              <a:sp3d/>
            </c:spPr>
          </c:bandFmt>
          <c:bandFmt>
            <c:idx val="7"/>
            <c:spPr>
              <a:solidFill>
                <a:srgbClr val="FFFF00"/>
              </a:solidFill>
              <a:ln/>
              <a:effectLst/>
              <a:sp3d/>
            </c:spPr>
          </c:bandFmt>
          <c:bandFmt>
            <c:idx val="8"/>
            <c:spPr>
              <a:solidFill>
                <a:srgbClr val="FFC000"/>
              </a:solidFill>
              <a:ln/>
              <a:effectLst/>
              <a:sp3d/>
            </c:spPr>
          </c:bandFmt>
          <c:bandFmt>
            <c:idx val="9"/>
            <c:spPr>
              <a:solidFill>
                <a:srgbClr val="FF0000"/>
              </a:solidFill>
              <a:ln/>
              <a:effectLst/>
              <a:sp3d/>
            </c:spPr>
          </c:bandFmt>
          <c:bandFmt>
            <c:idx val="10"/>
            <c:spPr>
              <a:solidFill>
                <a:schemeClr val="accent5">
                  <a:lumMod val="60000"/>
                </a:schemeClr>
              </a:solidFill>
              <a:ln/>
              <a:effectLst/>
              <a:sp3d/>
            </c:spPr>
          </c:bandFmt>
          <c:bandFmt>
            <c:idx val="11"/>
            <c:spPr>
              <a:solidFill>
                <a:schemeClr val="accent6">
                  <a:lumMod val="60000"/>
                </a:schemeClr>
              </a:solidFill>
              <a:ln/>
              <a:effectLst/>
              <a:sp3d/>
            </c:spPr>
          </c:bandFmt>
          <c:bandFmt>
            <c:idx val="12"/>
            <c:spPr>
              <a:solidFill>
                <a:schemeClr val="accent1">
                  <a:lumMod val="80000"/>
                  <a:lumOff val="20000"/>
                </a:schemeClr>
              </a:solidFill>
              <a:ln/>
              <a:effectLst/>
              <a:sp3d/>
            </c:spPr>
          </c:bandFmt>
          <c:bandFmt>
            <c:idx val="13"/>
            <c:spPr>
              <a:solidFill>
                <a:schemeClr val="accent2">
                  <a:lumMod val="80000"/>
                  <a:lumOff val="20000"/>
                </a:schemeClr>
              </a:solidFill>
              <a:ln/>
              <a:effectLst/>
              <a:sp3d/>
            </c:spPr>
          </c:bandFmt>
          <c:bandFmt>
            <c:idx val="14"/>
            <c:spPr>
              <a:solidFill>
                <a:schemeClr val="accent3">
                  <a:lumMod val="80000"/>
                  <a:lumOff val="20000"/>
                </a:schemeClr>
              </a:solidFill>
              <a:ln/>
              <a:effectLst/>
              <a:sp3d/>
            </c:spPr>
          </c:bandFmt>
        </c:bandFmts>
        <c:axId val="296645336"/>
        <c:axId val="296644944"/>
        <c:axId val="307572608"/>
        <c:extLst/>
      </c:surfaceChart>
      <c:catAx>
        <c:axId val="296645336"/>
        <c:scaling>
          <c:orientation val="minMax"/>
        </c:scaling>
        <c:delete val="0"/>
        <c:axPos val="b"/>
        <c:numFmt formatCode="General" sourceLinked="1"/>
        <c:majorTickMark val="out"/>
        <c:minorTickMark val="none"/>
        <c:tickLblPos val="high"/>
        <c:spPr>
          <a:noFill/>
          <a:ln w="9525" cap="flat" cmpd="sng" algn="ctr">
            <a:solidFill>
              <a:schemeClr val="tx1"/>
            </a:solidFill>
            <a:round/>
          </a:ln>
          <a:effectLst/>
        </c:spPr>
        <c:txPr>
          <a:bodyPr rot="-60000000" spcFirstLastPara="1" vertOverflow="ellipsis" vert="horz" wrap="square" anchor="b" anchorCtr="1"/>
          <a:lstStyle/>
          <a:p>
            <a:pPr>
              <a:defRPr sz="2400" b="0" i="0" u="none" strike="noStrike" kern="1200" baseline="0">
                <a:solidFill>
                  <a:sysClr val="windowText" lastClr="000000"/>
                </a:solidFill>
                <a:latin typeface="+mn-lt"/>
                <a:ea typeface="+mn-ea"/>
                <a:cs typeface="+mn-cs"/>
              </a:defRPr>
            </a:pPr>
            <a:endParaRPr lang="en-US"/>
          </a:p>
        </c:txPr>
        <c:crossAx val="296644944"/>
        <c:crosses val="autoZero"/>
        <c:auto val="1"/>
        <c:lblAlgn val="ctr"/>
        <c:lblOffset val="100"/>
        <c:tickLblSkip val="10"/>
        <c:tickMarkSkip val="5"/>
        <c:noMultiLvlLbl val="0"/>
      </c:catAx>
      <c:valAx>
        <c:axId val="296644944"/>
        <c:scaling>
          <c:orientation val="minMax"/>
          <c:max val="3.500000000000001E-2"/>
          <c:min val="-1.5000000000000003E-2"/>
        </c:scaling>
        <c:delete val="0"/>
        <c:axPos val="r"/>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6645336"/>
        <c:crosses val="max"/>
        <c:crossBetween val="midCat"/>
        <c:majorUnit val="5.000000000000001E-3"/>
      </c:valAx>
      <c:serAx>
        <c:axId val="307572608"/>
        <c:scaling>
          <c:orientation val="maxMin"/>
        </c:scaling>
        <c:delete val="0"/>
        <c:axPos val="b"/>
        <c:majorTickMark val="out"/>
        <c:minorTickMark val="none"/>
        <c:tickLblPos val="high"/>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en-US"/>
          </a:p>
        </c:txPr>
        <c:crossAx val="296644944"/>
        <c:crosses val="autoZero"/>
        <c:tickLblSkip val="5"/>
        <c:tickMarkSkip val="5"/>
      </c:serAx>
      <c:spPr>
        <a:noFill/>
        <a:ln>
          <a:noFill/>
        </a:ln>
        <a:effectLst/>
      </c:spPr>
    </c:plotArea>
    <c:legend>
      <c:legendPos val="r"/>
      <c:legendEntry>
        <c:idx val="0"/>
        <c:txPr>
          <a:bodyPr rot="0" spcFirstLastPara="1" vertOverflow="ellipsis" vert="horz" wrap="square" anchor="ctr" anchorCtr="1"/>
          <a:lstStyle/>
          <a:p>
            <a:pPr rtl="0">
              <a:defRPr sz="1300" b="0" i="0" u="none" strike="noStrike" kern="1200" baseline="0">
                <a:solidFill>
                  <a:sysClr val="windowText" lastClr="000000"/>
                </a:solidFill>
                <a:latin typeface="+mn-lt"/>
                <a:ea typeface="+mn-ea"/>
                <a:cs typeface="+mn-cs"/>
              </a:defRPr>
            </a:pPr>
            <a:endParaRPr lang="en-US"/>
          </a:p>
        </c:txPr>
      </c:legendEntry>
      <c:legendEntry>
        <c:idx val="1"/>
        <c:txPr>
          <a:bodyPr rot="0" spcFirstLastPara="1" vertOverflow="ellipsis" vert="horz" wrap="square" anchor="ctr" anchorCtr="1"/>
          <a:lstStyle/>
          <a:p>
            <a:pPr rtl="0">
              <a:defRPr sz="1300" b="0" i="0" u="none" strike="noStrike" kern="1200" baseline="0">
                <a:solidFill>
                  <a:sysClr val="windowText" lastClr="000000"/>
                </a:solidFill>
                <a:latin typeface="+mn-lt"/>
                <a:ea typeface="+mn-ea"/>
                <a:cs typeface="+mn-cs"/>
              </a:defRPr>
            </a:pPr>
            <a:endParaRPr lang="en-US"/>
          </a:p>
        </c:txPr>
      </c:legendEntry>
      <c:legendEntry>
        <c:idx val="2"/>
        <c:txPr>
          <a:bodyPr rot="0" spcFirstLastPara="1" vertOverflow="ellipsis" vert="horz" wrap="square" anchor="ctr" anchorCtr="1"/>
          <a:lstStyle/>
          <a:p>
            <a:pPr rtl="0">
              <a:defRPr sz="1300" b="0" i="0" u="none" strike="noStrike" kern="1200" baseline="0">
                <a:solidFill>
                  <a:sysClr val="windowText" lastClr="000000"/>
                </a:solidFill>
                <a:latin typeface="+mn-lt"/>
                <a:ea typeface="+mn-ea"/>
                <a:cs typeface="+mn-cs"/>
              </a:defRPr>
            </a:pPr>
            <a:endParaRPr lang="en-US"/>
          </a:p>
        </c:txPr>
      </c:legendEntry>
      <c:legendEntry>
        <c:idx val="3"/>
        <c:txPr>
          <a:bodyPr rot="0" spcFirstLastPara="1" vertOverflow="ellipsis" vert="horz" wrap="square" anchor="ctr" anchorCtr="1"/>
          <a:lstStyle/>
          <a:p>
            <a:pPr rtl="0">
              <a:defRPr sz="1300" b="0" i="0" u="none" strike="noStrike" kern="1200" baseline="0">
                <a:solidFill>
                  <a:sysClr val="windowText" lastClr="000000"/>
                </a:solidFill>
                <a:latin typeface="+mn-lt"/>
                <a:ea typeface="+mn-ea"/>
                <a:cs typeface="+mn-cs"/>
              </a:defRPr>
            </a:pPr>
            <a:endParaRPr lang="en-US"/>
          </a:p>
        </c:txPr>
      </c:legendEntry>
      <c:legendEntry>
        <c:idx val="4"/>
        <c:txPr>
          <a:bodyPr rot="0" spcFirstLastPara="1" vertOverflow="ellipsis" vert="horz" wrap="square" anchor="ctr" anchorCtr="1"/>
          <a:lstStyle/>
          <a:p>
            <a:pPr rtl="0">
              <a:defRPr sz="1300" b="0" i="0" u="none" strike="noStrike" kern="1200" baseline="0">
                <a:solidFill>
                  <a:sysClr val="windowText" lastClr="000000"/>
                </a:solidFill>
                <a:latin typeface="+mn-lt"/>
                <a:ea typeface="+mn-ea"/>
                <a:cs typeface="+mn-cs"/>
              </a:defRPr>
            </a:pPr>
            <a:endParaRPr lang="en-US"/>
          </a:p>
        </c:txPr>
      </c:legendEntry>
      <c:legendEntry>
        <c:idx val="5"/>
        <c:txPr>
          <a:bodyPr rot="0" spcFirstLastPara="1" vertOverflow="ellipsis" vert="horz" wrap="square" anchor="ctr" anchorCtr="1"/>
          <a:lstStyle/>
          <a:p>
            <a:pPr rtl="0">
              <a:defRPr sz="1300" b="0" i="0" u="none" strike="noStrike" kern="1200" baseline="0">
                <a:solidFill>
                  <a:sysClr val="windowText" lastClr="000000"/>
                </a:solidFill>
                <a:latin typeface="+mn-lt"/>
                <a:ea typeface="+mn-ea"/>
                <a:cs typeface="+mn-cs"/>
              </a:defRPr>
            </a:pPr>
            <a:endParaRPr lang="en-US"/>
          </a:p>
        </c:txPr>
      </c:legendEntry>
      <c:legendEntry>
        <c:idx val="6"/>
        <c:txPr>
          <a:bodyPr rot="0" spcFirstLastPara="1" vertOverflow="ellipsis" vert="horz" wrap="square" anchor="ctr" anchorCtr="1"/>
          <a:lstStyle/>
          <a:p>
            <a:pPr rtl="0">
              <a:defRPr sz="1300" b="0" i="0" u="none" strike="noStrike" kern="1200" baseline="0">
                <a:solidFill>
                  <a:sysClr val="windowText" lastClr="000000"/>
                </a:solidFill>
                <a:latin typeface="+mn-lt"/>
                <a:ea typeface="+mn-ea"/>
                <a:cs typeface="+mn-cs"/>
              </a:defRPr>
            </a:pPr>
            <a:endParaRPr lang="en-US"/>
          </a:p>
        </c:txPr>
      </c:legendEntry>
      <c:legendEntry>
        <c:idx val="7"/>
        <c:txPr>
          <a:bodyPr rot="0" spcFirstLastPara="1" vertOverflow="ellipsis" vert="horz" wrap="square" anchor="ctr" anchorCtr="1"/>
          <a:lstStyle/>
          <a:p>
            <a:pPr rtl="0">
              <a:defRPr sz="1300" b="0" i="0" u="none" strike="noStrike" kern="1200" baseline="0">
                <a:solidFill>
                  <a:sysClr val="windowText" lastClr="000000"/>
                </a:solidFill>
                <a:latin typeface="+mn-lt"/>
                <a:ea typeface="+mn-ea"/>
                <a:cs typeface="+mn-cs"/>
              </a:defRPr>
            </a:pPr>
            <a:endParaRPr lang="en-US"/>
          </a:p>
        </c:txPr>
      </c:legendEntry>
      <c:legendEntry>
        <c:idx val="8"/>
        <c:txPr>
          <a:bodyPr rot="0" spcFirstLastPara="1" vertOverflow="ellipsis" vert="horz" wrap="square" anchor="ctr" anchorCtr="1"/>
          <a:lstStyle/>
          <a:p>
            <a:pPr rtl="0">
              <a:defRPr sz="1300" b="0" i="0" u="none" strike="noStrike" kern="1200" baseline="0">
                <a:solidFill>
                  <a:sysClr val="windowText" lastClr="000000"/>
                </a:solidFill>
                <a:latin typeface="+mn-lt"/>
                <a:ea typeface="+mn-ea"/>
                <a:cs typeface="+mn-cs"/>
              </a:defRPr>
            </a:pPr>
            <a:endParaRPr lang="en-US"/>
          </a:p>
        </c:txPr>
      </c:legendEntry>
      <c:legendEntry>
        <c:idx val="9"/>
        <c:txPr>
          <a:bodyPr rot="0" spcFirstLastPara="1" vertOverflow="ellipsis" vert="horz" wrap="square" anchor="ctr" anchorCtr="1"/>
          <a:lstStyle/>
          <a:p>
            <a:pPr rtl="0">
              <a:defRPr sz="1300" b="0" i="0" u="none" strike="noStrike" kern="1200" baseline="0">
                <a:solidFill>
                  <a:sysClr val="windowText" lastClr="000000"/>
                </a:solidFill>
                <a:latin typeface="+mn-lt"/>
                <a:ea typeface="+mn-ea"/>
                <a:cs typeface="+mn-cs"/>
              </a:defRPr>
            </a:pPr>
            <a:endParaRPr lang="en-US"/>
          </a:p>
        </c:txPr>
      </c:legendEntry>
      <c:layout>
        <c:manualLayout>
          <c:xMode val="edge"/>
          <c:yMode val="edge"/>
          <c:x val="0.90206955807948286"/>
          <c:y val="0.12018349916296019"/>
          <c:w val="9.7930441920517197E-2"/>
          <c:h val="0.79542926954873405"/>
        </c:manualLayout>
      </c:layout>
      <c:overlay val="0"/>
      <c:spPr>
        <a:noFill/>
        <a:ln>
          <a:noFill/>
        </a:ln>
        <a:effectLst/>
      </c:spPr>
      <c:txPr>
        <a:bodyPr rot="0" spcFirstLastPara="1" vertOverflow="ellipsis" vert="horz" wrap="square" anchor="ctr" anchorCtr="1"/>
        <a:lstStyle/>
        <a:p>
          <a:pPr rtl="0">
            <a:defRPr sz="1300" b="0" i="0" u="none" strike="noStrike" kern="1200" baseline="0">
              <a:solidFill>
                <a:sysClr val="windowText" lastClr="000000"/>
              </a:solidFill>
              <a:latin typeface="+mn-lt"/>
              <a:ea typeface="+mn-ea"/>
              <a:cs typeface="+mn-cs"/>
            </a:defRPr>
          </a:pPr>
          <a:endParaRPr lang="en-US"/>
        </a:p>
      </c:txPr>
    </c:legend>
    <c:plotVisOnly val="1"/>
    <c:dispBlanksAs val="zero"/>
    <c:showDLblsOverMax val="0"/>
  </c:chart>
  <c:spPr>
    <a:solidFill>
      <a:schemeClr val="bg1"/>
    </a:solidFill>
    <a:ln w="9525" cap="flat" cmpd="sng" algn="ctr">
      <a:noFill/>
      <a:round/>
    </a:ln>
    <a:effectLst/>
  </c:spPr>
  <c:txPr>
    <a:bodyPr/>
    <a:lstStyle/>
    <a:p>
      <a:pPr>
        <a:defRPr/>
      </a:pPr>
      <a:endParaRPr lang="en-US"/>
    </a:p>
  </c:txPr>
  <c:externalData r:id="rId2">
    <c:autoUpdate val="0"/>
  </c:externalData>
  <c:userShapes r:id="rId3"/>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8899825021873"/>
          <c:y val="2.7430167597765363E-2"/>
          <c:w val="0.7847519928064548"/>
          <c:h val="0.79926164606519157"/>
        </c:manualLayout>
      </c:layout>
      <c:areaChart>
        <c:grouping val="standard"/>
        <c:varyColors val="0"/>
        <c:ser>
          <c:idx val="0"/>
          <c:order val="0"/>
          <c:tx>
            <c:strRef>
              <c:f>Graph!$B$1</c:f>
              <c:strCache>
                <c:ptCount val="1"/>
                <c:pt idx="0">
                  <c:v>Popuation (SSA)</c:v>
                </c:pt>
              </c:strCache>
            </c:strRef>
          </c:tx>
          <c:spPr>
            <a:solidFill>
              <a:srgbClr val="B2B2B2"/>
            </a:solidFill>
            <a:ln w="38100">
              <a:noFill/>
            </a:ln>
            <a:effectLst/>
          </c:spPr>
          <c:cat>
            <c:numRef>
              <c:f>Graph!$A$2:$A$47</c:f>
              <c:numCache>
                <c:formatCode>0</c:formatCode>
                <c:ptCount val="46"/>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numCache>
            </c:numRef>
          </c:cat>
          <c:val>
            <c:numRef>
              <c:f>Graph!$B$2:$B$47</c:f>
              <c:numCache>
                <c:formatCode>0.000</c:formatCode>
                <c:ptCount val="46"/>
                <c:pt idx="0">
                  <c:v>80.12</c:v>
                </c:pt>
                <c:pt idx="1">
                  <c:v>80.227500000000006</c:v>
                </c:pt>
                <c:pt idx="2">
                  <c:v>80.335000000000008</c:v>
                </c:pt>
                <c:pt idx="3">
                  <c:v>80.44250000000001</c:v>
                </c:pt>
                <c:pt idx="4">
                  <c:v>80.550000000000011</c:v>
                </c:pt>
                <c:pt idx="5">
                  <c:v>80.657500000000013</c:v>
                </c:pt>
                <c:pt idx="6">
                  <c:v>80.765000000000015</c:v>
                </c:pt>
                <c:pt idx="7">
                  <c:v>80.872500000000016</c:v>
                </c:pt>
                <c:pt idx="8">
                  <c:v>80.980000000000018</c:v>
                </c:pt>
                <c:pt idx="9">
                  <c:v>81.08750000000002</c:v>
                </c:pt>
                <c:pt idx="10">
                  <c:v>81.194999999999993</c:v>
                </c:pt>
                <c:pt idx="11">
                  <c:v>81.281999999999996</c:v>
                </c:pt>
                <c:pt idx="12">
                  <c:v>81.369</c:v>
                </c:pt>
                <c:pt idx="13">
                  <c:v>81.456000000000003</c:v>
                </c:pt>
                <c:pt idx="14">
                  <c:v>81.543000000000006</c:v>
                </c:pt>
                <c:pt idx="15">
                  <c:v>81.63000000000001</c:v>
                </c:pt>
                <c:pt idx="16">
                  <c:v>81.717000000000013</c:v>
                </c:pt>
                <c:pt idx="17">
                  <c:v>81.804000000000016</c:v>
                </c:pt>
                <c:pt idx="18">
                  <c:v>81.89100000000002</c:v>
                </c:pt>
                <c:pt idx="19">
                  <c:v>81.978000000000023</c:v>
                </c:pt>
                <c:pt idx="20">
                  <c:v>82.064999999999998</c:v>
                </c:pt>
                <c:pt idx="21">
                  <c:v>82.102999999999994</c:v>
                </c:pt>
                <c:pt idx="22">
                  <c:v>82.140999999999991</c:v>
                </c:pt>
                <c:pt idx="23">
                  <c:v>82.178999999999988</c:v>
                </c:pt>
                <c:pt idx="24">
                  <c:v>82.216999999999985</c:v>
                </c:pt>
                <c:pt idx="25">
                  <c:v>82.254999999999981</c:v>
                </c:pt>
                <c:pt idx="26">
                  <c:v>82.292999999999978</c:v>
                </c:pt>
                <c:pt idx="27">
                  <c:v>82.330999999999975</c:v>
                </c:pt>
                <c:pt idx="28">
                  <c:v>82.368999999999971</c:v>
                </c:pt>
                <c:pt idx="29">
                  <c:v>82.406999999999968</c:v>
                </c:pt>
                <c:pt idx="30">
                  <c:v>82.444999999999993</c:v>
                </c:pt>
                <c:pt idx="31">
                  <c:v>82.48599999999999</c:v>
                </c:pt>
                <c:pt idx="32">
                  <c:v>82.526999999999987</c:v>
                </c:pt>
                <c:pt idx="33">
                  <c:v>82.567999999999984</c:v>
                </c:pt>
                <c:pt idx="34">
                  <c:v>82.60899999999998</c:v>
                </c:pt>
                <c:pt idx="35">
                  <c:v>82.649999999999977</c:v>
                </c:pt>
                <c:pt idx="36">
                  <c:v>82.690999999999974</c:v>
                </c:pt>
                <c:pt idx="37">
                  <c:v>82.731999999999971</c:v>
                </c:pt>
                <c:pt idx="38">
                  <c:v>82.772999999999968</c:v>
                </c:pt>
                <c:pt idx="39">
                  <c:v>82.813999999999965</c:v>
                </c:pt>
                <c:pt idx="40">
                  <c:v>82.855000000000004</c:v>
                </c:pt>
              </c:numCache>
            </c:numRef>
          </c:val>
        </c:ser>
        <c:dLbls>
          <c:showLegendKey val="0"/>
          <c:showVal val="0"/>
          <c:showCatName val="0"/>
          <c:showSerName val="0"/>
          <c:showPercent val="0"/>
          <c:showBubbleSize val="0"/>
        </c:dLbls>
        <c:axId val="243573224"/>
        <c:axId val="307725984"/>
      </c:areaChart>
      <c:lineChart>
        <c:grouping val="standard"/>
        <c:varyColors val="0"/>
        <c:ser>
          <c:idx val="1"/>
          <c:order val="1"/>
          <c:tx>
            <c:strRef>
              <c:f>Graph!$C$1</c:f>
              <c:strCache>
                <c:ptCount val="1"/>
                <c:pt idx="0">
                  <c:v>Mortality Tables LE</c:v>
                </c:pt>
              </c:strCache>
            </c:strRef>
          </c:tx>
          <c:spPr>
            <a:ln w="50800" cap="rnd">
              <a:solidFill>
                <a:schemeClr val="accent1"/>
              </a:solidFill>
              <a:round/>
            </a:ln>
            <a:effectLst/>
          </c:spPr>
          <c:marker>
            <c:symbol val="none"/>
          </c:marker>
          <c:dPt>
            <c:idx val="0"/>
            <c:marker>
              <c:symbol val="none"/>
            </c:marker>
            <c:bubble3D val="0"/>
          </c:dPt>
          <c:dPt>
            <c:idx val="1"/>
            <c:marker>
              <c:symbol val="circle"/>
              <c:size val="12"/>
              <c:spPr>
                <a:solidFill>
                  <a:schemeClr val="accent1">
                    <a:lumMod val="75000"/>
                  </a:schemeClr>
                </a:solidFill>
                <a:ln w="9525">
                  <a:noFill/>
                </a:ln>
                <a:effectLst/>
              </c:spPr>
            </c:marker>
            <c:bubble3D val="0"/>
            <c:spPr>
              <a:ln w="50800" cap="rnd">
                <a:solidFill>
                  <a:schemeClr val="accent1"/>
                </a:solidFill>
                <a:round/>
              </a:ln>
              <a:effectLst/>
            </c:spPr>
          </c:dPt>
          <c:dPt>
            <c:idx val="2"/>
            <c:marker>
              <c:symbol val="none"/>
            </c:marker>
            <c:bubble3D val="0"/>
          </c:dPt>
          <c:dPt>
            <c:idx val="4"/>
            <c:marker>
              <c:symbol val="none"/>
            </c:marker>
            <c:bubble3D val="0"/>
          </c:dPt>
          <c:dPt>
            <c:idx val="5"/>
            <c:marker>
              <c:symbol val="none"/>
            </c:marker>
            <c:bubble3D val="0"/>
          </c:dPt>
          <c:dPt>
            <c:idx val="8"/>
            <c:marker>
              <c:symbol val="none"/>
            </c:marker>
            <c:bubble3D val="0"/>
            <c:spPr>
              <a:ln w="50800" cap="rnd">
                <a:solidFill>
                  <a:schemeClr val="accent1"/>
                </a:solidFill>
                <a:round/>
              </a:ln>
              <a:effectLst/>
            </c:spPr>
          </c:dPt>
          <c:dPt>
            <c:idx val="13"/>
            <c:marker>
              <c:symbol val="circle"/>
              <c:size val="12"/>
              <c:spPr>
                <a:solidFill>
                  <a:schemeClr val="accent1">
                    <a:lumMod val="75000"/>
                  </a:schemeClr>
                </a:solidFill>
                <a:ln w="9525">
                  <a:noFill/>
                </a:ln>
                <a:effectLst/>
              </c:spPr>
            </c:marker>
            <c:bubble3D val="0"/>
          </c:dPt>
          <c:dPt>
            <c:idx val="30"/>
            <c:marker>
              <c:symbol val="circle"/>
              <c:size val="12"/>
              <c:spPr>
                <a:solidFill>
                  <a:schemeClr val="accent1">
                    <a:lumMod val="75000"/>
                  </a:schemeClr>
                </a:solidFill>
                <a:ln w="9525">
                  <a:noFill/>
                </a:ln>
                <a:effectLst/>
              </c:spPr>
            </c:marker>
            <c:bubble3D val="0"/>
          </c:dPt>
          <c:dPt>
            <c:idx val="36"/>
            <c:marker>
              <c:symbol val="circle"/>
              <c:size val="12"/>
              <c:spPr>
                <a:solidFill>
                  <a:schemeClr val="accent1">
                    <a:lumMod val="75000"/>
                  </a:schemeClr>
                </a:solidFill>
                <a:ln w="9525">
                  <a:noFill/>
                </a:ln>
                <a:effectLst/>
              </c:spPr>
            </c:marker>
            <c:bubble3D val="0"/>
          </c:dPt>
          <c:dPt>
            <c:idx val="44"/>
            <c:marker>
              <c:symbol val="circle"/>
              <c:size val="12"/>
              <c:spPr>
                <a:solidFill>
                  <a:schemeClr val="accent1">
                    <a:lumMod val="75000"/>
                  </a:schemeClr>
                </a:solidFill>
                <a:ln w="9525">
                  <a:noFill/>
                </a:ln>
                <a:effectLst/>
              </c:spPr>
            </c:marker>
            <c:bubble3D val="0"/>
          </c:dPt>
          <c:cat>
            <c:numRef>
              <c:f>Graph!$A$2:$A$47</c:f>
              <c:numCache>
                <c:formatCode>0</c:formatCode>
                <c:ptCount val="46"/>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numCache>
            </c:numRef>
          </c:cat>
          <c:val>
            <c:numRef>
              <c:f>Graph!$C$2:$C$47</c:f>
              <c:numCache>
                <c:formatCode>#,##0.0_);\(#,##0.0\)</c:formatCode>
                <c:ptCount val="46"/>
                <c:pt idx="1">
                  <c:v>82.25</c:v>
                </c:pt>
                <c:pt idx="2" formatCode="0.000">
                  <c:v>82.25</c:v>
                </c:pt>
                <c:pt idx="3" formatCode="0.000">
                  <c:v>82.25</c:v>
                </c:pt>
                <c:pt idx="4" formatCode="0.000">
                  <c:v>82.25</c:v>
                </c:pt>
                <c:pt idx="5" formatCode="0.000">
                  <c:v>82.25</c:v>
                </c:pt>
                <c:pt idx="6" formatCode="0.000">
                  <c:v>82.25</c:v>
                </c:pt>
                <c:pt idx="7" formatCode="0.000">
                  <c:v>82.25</c:v>
                </c:pt>
                <c:pt idx="8" formatCode="0.000">
                  <c:v>82.25</c:v>
                </c:pt>
                <c:pt idx="9" formatCode="0.000">
                  <c:v>82.25</c:v>
                </c:pt>
                <c:pt idx="10" formatCode="0.000">
                  <c:v>82.25</c:v>
                </c:pt>
                <c:pt idx="11" formatCode="0.000">
                  <c:v>82.25</c:v>
                </c:pt>
                <c:pt idx="12" formatCode="0.000">
                  <c:v>82.25</c:v>
                </c:pt>
                <c:pt idx="13">
                  <c:v>84</c:v>
                </c:pt>
                <c:pt idx="14" formatCode="0.000">
                  <c:v>84</c:v>
                </c:pt>
                <c:pt idx="15" formatCode="0.000">
                  <c:v>84</c:v>
                </c:pt>
                <c:pt idx="16" formatCode="0.000">
                  <c:v>84</c:v>
                </c:pt>
                <c:pt idx="17" formatCode="0.000">
                  <c:v>84</c:v>
                </c:pt>
                <c:pt idx="18" formatCode="0.000">
                  <c:v>84</c:v>
                </c:pt>
                <c:pt idx="19" formatCode="0.000">
                  <c:v>84</c:v>
                </c:pt>
                <c:pt idx="20" formatCode="0.000">
                  <c:v>84</c:v>
                </c:pt>
                <c:pt idx="21" formatCode="0.000">
                  <c:v>84</c:v>
                </c:pt>
                <c:pt idx="22" formatCode="0.000">
                  <c:v>84</c:v>
                </c:pt>
                <c:pt idx="23" formatCode="0.000">
                  <c:v>84</c:v>
                </c:pt>
                <c:pt idx="24">
                  <c:v>84</c:v>
                </c:pt>
                <c:pt idx="25" formatCode="0.000">
                  <c:v>84</c:v>
                </c:pt>
                <c:pt idx="26" formatCode="0.000">
                  <c:v>84</c:v>
                </c:pt>
                <c:pt idx="27" formatCode="0.000">
                  <c:v>84</c:v>
                </c:pt>
                <c:pt idx="28" formatCode="0.000">
                  <c:v>84</c:v>
                </c:pt>
                <c:pt idx="29" formatCode="0.000">
                  <c:v>84</c:v>
                </c:pt>
                <c:pt idx="30">
                  <c:v>83.86532542184743</c:v>
                </c:pt>
                <c:pt idx="31" formatCode="0.000">
                  <c:v>83.86532542184743</c:v>
                </c:pt>
                <c:pt idx="32" formatCode="0.000">
                  <c:v>83.86532542184743</c:v>
                </c:pt>
                <c:pt idx="33" formatCode="0.000">
                  <c:v>83.86532542184743</c:v>
                </c:pt>
                <c:pt idx="34" formatCode="0.000">
                  <c:v>83.86532542184743</c:v>
                </c:pt>
                <c:pt idx="35" formatCode="0.000">
                  <c:v>83.86532542184743</c:v>
                </c:pt>
                <c:pt idx="36">
                  <c:v>85.5</c:v>
                </c:pt>
                <c:pt idx="37" formatCode="0.000">
                  <c:v>85.674067660000006</c:v>
                </c:pt>
                <c:pt idx="38" formatCode="0.000">
                  <c:v>85.848135320000011</c:v>
                </c:pt>
                <c:pt idx="39" formatCode="0.000">
                  <c:v>86.022202980000017</c:v>
                </c:pt>
                <c:pt idx="40" formatCode="0.000">
                  <c:v>86.196270640000023</c:v>
                </c:pt>
                <c:pt idx="41" formatCode="0.000">
                  <c:v>86.370338300000029</c:v>
                </c:pt>
                <c:pt idx="42" formatCode="0.000">
                  <c:v>86.544405960000034</c:v>
                </c:pt>
                <c:pt idx="43" formatCode="0.000">
                  <c:v>86.71847362000004</c:v>
                </c:pt>
                <c:pt idx="44">
                  <c:v>87.699999999999989</c:v>
                </c:pt>
              </c:numCache>
            </c:numRef>
          </c:val>
          <c:smooth val="0"/>
        </c:ser>
        <c:dLbls>
          <c:showLegendKey val="0"/>
          <c:showVal val="0"/>
          <c:showCatName val="0"/>
          <c:showSerName val="0"/>
          <c:showPercent val="0"/>
          <c:showBubbleSize val="0"/>
        </c:dLbls>
        <c:marker val="1"/>
        <c:smooth val="0"/>
        <c:axId val="243573224"/>
        <c:axId val="307725984"/>
      </c:lineChart>
      <c:lineChart>
        <c:grouping val="standard"/>
        <c:varyColors val="0"/>
        <c:ser>
          <c:idx val="2"/>
          <c:order val="2"/>
          <c:tx>
            <c:strRef>
              <c:f>Graph!$D$1</c:f>
              <c:strCache>
                <c:ptCount val="1"/>
                <c:pt idx="0">
                  <c:v>Years</c:v>
                </c:pt>
              </c:strCache>
            </c:strRef>
          </c:tx>
          <c:spPr>
            <a:ln w="28575" cap="rnd">
              <a:noFill/>
              <a:round/>
            </a:ln>
            <a:effectLst/>
          </c:spPr>
          <c:marker>
            <c:symbol val="diamond"/>
            <c:size val="15"/>
            <c:spPr>
              <a:solidFill>
                <a:schemeClr val="accent1"/>
              </a:solidFill>
              <a:ln w="9525">
                <a:noFill/>
              </a:ln>
              <a:effectLst/>
            </c:spPr>
          </c:marker>
          <c:dPt>
            <c:idx val="1"/>
            <c:marker>
              <c:symbol val="none"/>
            </c:marker>
            <c:bubble3D val="0"/>
          </c:dPt>
          <c:dPt>
            <c:idx val="2"/>
            <c:marker>
              <c:symbol val="none"/>
            </c:marker>
            <c:bubble3D val="0"/>
          </c:dPt>
          <c:dPt>
            <c:idx val="3"/>
            <c:marker>
              <c:symbol val="diamond"/>
              <c:size val="15"/>
              <c:spPr>
                <a:solidFill>
                  <a:schemeClr val="accent1"/>
                </a:solidFill>
                <a:ln w="9525">
                  <a:noFill/>
                </a:ln>
                <a:effectLst/>
              </c:spPr>
            </c:marker>
            <c:bubble3D val="0"/>
          </c:dPt>
          <c:dPt>
            <c:idx val="4"/>
            <c:marker>
              <c:symbol val="none"/>
            </c:marker>
            <c:bubble3D val="0"/>
          </c:dPt>
          <c:dPt>
            <c:idx val="5"/>
            <c:marker>
              <c:symbol val="none"/>
            </c:marker>
            <c:bubble3D val="0"/>
          </c:dPt>
          <c:dPt>
            <c:idx val="6"/>
            <c:marker>
              <c:symbol val="diamond"/>
              <c:size val="15"/>
              <c:spPr>
                <a:solidFill>
                  <a:schemeClr val="accent1"/>
                </a:solidFill>
                <a:ln w="9525">
                  <a:noFill/>
                </a:ln>
                <a:effectLst/>
              </c:spPr>
            </c:marker>
            <c:bubble3D val="0"/>
          </c:dPt>
          <c:dPt>
            <c:idx val="7"/>
            <c:marker>
              <c:symbol val="diamond"/>
              <c:size val="15"/>
              <c:spPr>
                <a:solidFill>
                  <a:schemeClr val="accent1"/>
                </a:solidFill>
                <a:ln w="9525">
                  <a:noFill/>
                </a:ln>
                <a:effectLst/>
              </c:spPr>
            </c:marker>
            <c:bubble3D val="0"/>
          </c:dPt>
          <c:dPt>
            <c:idx val="8"/>
            <c:marker>
              <c:symbol val="none"/>
            </c:marker>
            <c:bubble3D val="0"/>
          </c:dPt>
          <c:dPt>
            <c:idx val="13"/>
            <c:marker>
              <c:symbol val="none"/>
            </c:marker>
            <c:bubble3D val="0"/>
            <c:spPr>
              <a:ln w="50800" cap="rnd">
                <a:solidFill>
                  <a:schemeClr val="accent1"/>
                </a:solidFill>
                <a:round/>
              </a:ln>
              <a:effectLst/>
            </c:spPr>
          </c:dPt>
          <c:dPt>
            <c:idx val="24"/>
            <c:marker>
              <c:symbol val="circle"/>
              <c:size val="12"/>
              <c:spPr>
                <a:solidFill>
                  <a:schemeClr val="accent1"/>
                </a:solidFill>
                <a:ln w="9525">
                  <a:noFill/>
                </a:ln>
                <a:effectLst/>
              </c:spPr>
            </c:marker>
            <c:bubble3D val="0"/>
          </c:dPt>
          <c:dPt>
            <c:idx val="30"/>
            <c:marker>
              <c:symbol val="none"/>
            </c:marker>
            <c:bubble3D val="0"/>
          </c:dPt>
          <c:dPt>
            <c:idx val="36"/>
            <c:marker>
              <c:symbol val="none"/>
            </c:marker>
            <c:bubble3D val="0"/>
          </c:dPt>
          <c:dPt>
            <c:idx val="44"/>
            <c:marker>
              <c:symbol val="none"/>
            </c:marker>
            <c:bubble3D val="0"/>
          </c:dPt>
          <c:dLbls>
            <c:dLbl>
              <c:idx val="1"/>
              <c:layout>
                <c:manualLayout>
                  <c:x val="-2.7723826188393117E-2"/>
                  <c:y val="-5.9941520467836254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13"/>
              <c:layout/>
              <c:dLblPos val="t"/>
              <c:showLegendKey val="0"/>
              <c:showVal val="1"/>
              <c:showCatName val="0"/>
              <c:showSerName val="0"/>
              <c:showPercent val="0"/>
              <c:showBubbleSize val="0"/>
              <c:extLst>
                <c:ext xmlns:c15="http://schemas.microsoft.com/office/drawing/2012/chart" uri="{CE6537A1-D6FC-4f65-9D91-7224C49458BB}">
                  <c15:layout/>
                </c:ext>
              </c:extLst>
            </c:dLbl>
            <c:dLbl>
              <c:idx val="24"/>
              <c:layout/>
              <c:dLblPos val="t"/>
              <c:showLegendKey val="0"/>
              <c:showVal val="1"/>
              <c:showCatName val="0"/>
              <c:showSerName val="0"/>
              <c:showPercent val="0"/>
              <c:showBubbleSize val="0"/>
              <c:extLst>
                <c:ext xmlns:c15="http://schemas.microsoft.com/office/drawing/2012/chart" uri="{CE6537A1-D6FC-4f65-9D91-7224C49458BB}">
                  <c15:layout/>
                </c:ext>
              </c:extLst>
            </c:dLbl>
            <c:dLbl>
              <c:idx val="30"/>
              <c:layout/>
              <c:dLblPos val="t"/>
              <c:showLegendKey val="0"/>
              <c:showVal val="1"/>
              <c:showCatName val="0"/>
              <c:showSerName val="0"/>
              <c:showPercent val="0"/>
              <c:showBubbleSize val="0"/>
              <c:extLst>
                <c:ext xmlns:c15="http://schemas.microsoft.com/office/drawing/2012/chart" uri="{CE6537A1-D6FC-4f65-9D91-7224C49458BB}">
                  <c15:layout/>
                </c:ext>
              </c:extLst>
            </c:dLbl>
            <c:dLbl>
              <c:idx val="36"/>
              <c:layout/>
              <c:dLblPos val="t"/>
              <c:showLegendKey val="0"/>
              <c:showVal val="1"/>
              <c:showCatName val="0"/>
              <c:showSerName val="0"/>
              <c:showPercent val="0"/>
              <c:showBubbleSize val="0"/>
              <c:extLst>
                <c:ext xmlns:c15="http://schemas.microsoft.com/office/drawing/2012/chart" uri="{CE6537A1-D6FC-4f65-9D91-7224C49458BB}">
                  <c15:layout/>
                </c:ext>
              </c:extLst>
            </c:dLbl>
            <c:dLbl>
              <c:idx val="44"/>
              <c:layout>
                <c:manualLayout>
                  <c:x val="-6.4760863225430038E-2"/>
                  <c:y val="-4.8245614035087717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noFill/>
                      <a:round/>
                    </a:ln>
                    <a:effectLst/>
                  </c:spPr>
                </c15:leaderLines>
              </c:ext>
            </c:extLst>
          </c:dLbls>
          <c:cat>
            <c:numRef>
              <c:f>Graph!$A$2:$A$47</c:f>
              <c:numCache>
                <c:formatCode>0</c:formatCode>
                <c:ptCount val="46"/>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numCache>
            </c:numRef>
          </c:cat>
          <c:val>
            <c:numRef>
              <c:f>Graph!$D$2:$D$47</c:f>
              <c:numCache>
                <c:formatCode>#,##0.0_);\(#,##0.0\)</c:formatCode>
                <c:ptCount val="46"/>
                <c:pt idx="1">
                  <c:v>17.25</c:v>
                </c:pt>
                <c:pt idx="13">
                  <c:v>19</c:v>
                </c:pt>
                <c:pt idx="24">
                  <c:v>19</c:v>
                </c:pt>
                <c:pt idx="30">
                  <c:v>18.86532542184743</c:v>
                </c:pt>
                <c:pt idx="36">
                  <c:v>20.5</c:v>
                </c:pt>
                <c:pt idx="44">
                  <c:v>22.699999999999989</c:v>
                </c:pt>
              </c:numCache>
            </c:numRef>
          </c:val>
          <c:smooth val="0"/>
        </c:ser>
        <c:dLbls>
          <c:showLegendKey val="0"/>
          <c:showVal val="0"/>
          <c:showCatName val="0"/>
          <c:showSerName val="0"/>
          <c:showPercent val="0"/>
          <c:showBubbleSize val="0"/>
        </c:dLbls>
        <c:marker val="1"/>
        <c:smooth val="0"/>
        <c:axId val="307726768"/>
        <c:axId val="307726376"/>
      </c:lineChart>
      <c:catAx>
        <c:axId val="243573224"/>
        <c:scaling>
          <c:orientation val="minMax"/>
        </c:scaling>
        <c:delete val="0"/>
        <c:axPos val="b"/>
        <c:numFmt formatCode="0" sourceLinked="1"/>
        <c:majorTickMark val="out"/>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800" b="0" i="0" u="none" strike="noStrike" kern="1200" baseline="0">
                <a:solidFill>
                  <a:schemeClr val="tx1"/>
                </a:solidFill>
                <a:latin typeface="Arial" panose="020B0604020202020204" pitchFamily="34" charset="0"/>
                <a:ea typeface="+mn-ea"/>
                <a:cs typeface="+mn-cs"/>
              </a:defRPr>
            </a:pPr>
            <a:endParaRPr lang="en-US"/>
          </a:p>
        </c:txPr>
        <c:crossAx val="307725984"/>
        <c:crosses val="autoZero"/>
        <c:auto val="1"/>
        <c:lblAlgn val="ctr"/>
        <c:lblOffset val="100"/>
        <c:tickLblSkip val="5"/>
        <c:noMultiLvlLbl val="0"/>
      </c:catAx>
      <c:valAx>
        <c:axId val="307725984"/>
        <c:scaling>
          <c:orientation val="minMax"/>
          <c:max val="90"/>
          <c:min val="65"/>
        </c:scaling>
        <c:delete val="0"/>
        <c:axPos val="l"/>
        <c:majorGridlines>
          <c:spPr>
            <a:ln w="9525" cap="flat" cmpd="sng" algn="ctr">
              <a:solidFill>
                <a:schemeClr val="bg1">
                  <a:lumMod val="65000"/>
                </a:schemeClr>
              </a:solidFill>
              <a:prstDash val="sysDot"/>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r>
                  <a:rPr lang="en-US" sz="2000" b="0" dirty="0" smtClean="0">
                    <a:solidFill>
                      <a:schemeClr val="tx1"/>
                    </a:solidFill>
                    <a:latin typeface="Arial" panose="020B0604020202020204" pitchFamily="34" charset="0"/>
                    <a:cs typeface="Arial" panose="020B0604020202020204" pitchFamily="34" charset="0"/>
                  </a:rPr>
                  <a:t>Age</a:t>
                </a:r>
                <a:endParaRPr lang="en-US" sz="2000" b="0" dirty="0">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mn-cs"/>
              </a:defRPr>
            </a:pPr>
            <a:endParaRPr lang="en-US"/>
          </a:p>
        </c:txPr>
        <c:crossAx val="243573224"/>
        <c:crosses val="autoZero"/>
        <c:crossBetween val="midCat"/>
      </c:valAx>
      <c:valAx>
        <c:axId val="307726376"/>
        <c:scaling>
          <c:orientation val="minMax"/>
          <c:max val="25"/>
          <c:min val="0"/>
        </c:scaling>
        <c:delete val="0"/>
        <c:axPos val="r"/>
        <c:title>
          <c:tx>
            <c:rich>
              <a:bodyPr rot="-5400000" spcFirstLastPara="1" vertOverflow="ellipsis" vert="horz" wrap="square" anchor="ctr" anchorCtr="1"/>
              <a:lstStyle/>
              <a:p>
                <a:pPr>
                  <a:defRPr sz="2000" b="1" i="0" u="none" strike="noStrike" kern="1200" baseline="0">
                    <a:solidFill>
                      <a:schemeClr val="accent1"/>
                    </a:solidFill>
                    <a:latin typeface="Arial" panose="020B0604020202020204" pitchFamily="34" charset="0"/>
                    <a:ea typeface="+mn-ea"/>
                    <a:cs typeface="Arial" panose="020B0604020202020204" pitchFamily="34" charset="0"/>
                  </a:defRPr>
                </a:pPr>
                <a:r>
                  <a:rPr lang="en-US" sz="2000" b="1" dirty="0" smtClean="0">
                    <a:solidFill>
                      <a:schemeClr val="accent1"/>
                    </a:solidFill>
                    <a:latin typeface="Arial" panose="020B0604020202020204" pitchFamily="34" charset="0"/>
                    <a:cs typeface="Arial" panose="020B0604020202020204" pitchFamily="34" charset="0"/>
                  </a:rPr>
                  <a:t>Years</a:t>
                </a:r>
                <a:r>
                  <a:rPr lang="en-US" sz="2000" b="1" baseline="0" dirty="0" smtClean="0">
                    <a:solidFill>
                      <a:schemeClr val="accent1"/>
                    </a:solidFill>
                    <a:latin typeface="Arial" panose="020B0604020202020204" pitchFamily="34" charset="0"/>
                    <a:cs typeface="Arial" panose="020B0604020202020204" pitchFamily="34" charset="0"/>
                  </a:rPr>
                  <a:t> From Age 65</a:t>
                </a:r>
                <a:endParaRPr lang="en-US" sz="2000" b="1" dirty="0">
                  <a:solidFill>
                    <a:schemeClr val="accent1"/>
                  </a:solidFill>
                  <a:latin typeface="Arial" panose="020B0604020202020204" pitchFamily="34" charset="0"/>
                  <a:cs typeface="Arial" panose="020B0604020202020204" pitchFamily="34" charset="0"/>
                </a:endParaRPr>
              </a:p>
            </c:rich>
          </c:tx>
          <c:layout/>
          <c:overlay val="0"/>
          <c:spPr>
            <a:noFill/>
            <a:ln>
              <a:noFill/>
            </a:ln>
            <a:effectLst/>
          </c:spPr>
          <c:txPr>
            <a:bodyPr rot="-5400000" spcFirstLastPara="1" vertOverflow="ellipsis" vert="horz" wrap="square" anchor="ctr" anchorCtr="1"/>
            <a:lstStyle/>
            <a:p>
              <a:pPr>
                <a:defRPr sz="2000" b="1"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title>
        <c:numFmt formatCode="#,##0_);\(#,##0\)" sourceLinked="0"/>
        <c:majorTickMark val="cross"/>
        <c:minorTickMark val="out"/>
        <c:tickLblPos val="nextTo"/>
        <c:spPr>
          <a:noFill/>
          <a:ln>
            <a:solidFill>
              <a:schemeClr val="accent1">
                <a:lumMod val="75000"/>
              </a:schemeClr>
            </a:solidFill>
          </a:ln>
          <a:effectLst/>
        </c:spPr>
        <c:txPr>
          <a:bodyPr rot="-60000000" spcFirstLastPara="1" vertOverflow="ellipsis" vert="horz" wrap="square" anchor="ctr" anchorCtr="1"/>
          <a:lstStyle/>
          <a:p>
            <a:pPr algn="ctr" rtl="0">
              <a:defRPr lang="en-US" sz="1800" b="1"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crossAx val="307726768"/>
        <c:crosses val="max"/>
        <c:crossBetween val="between"/>
      </c:valAx>
      <c:catAx>
        <c:axId val="307726768"/>
        <c:scaling>
          <c:orientation val="minMax"/>
        </c:scaling>
        <c:delete val="1"/>
        <c:axPos val="b"/>
        <c:numFmt formatCode="0" sourceLinked="1"/>
        <c:majorTickMark val="out"/>
        <c:minorTickMark val="none"/>
        <c:tickLblPos val="nextTo"/>
        <c:crossAx val="307726376"/>
        <c:crosses val="autoZero"/>
        <c:auto val="1"/>
        <c:lblAlgn val="ctr"/>
        <c:lblOffset val="100"/>
        <c:noMultiLvlLbl val="0"/>
      </c:cat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34821450071035E-2"/>
          <c:y val="0.10411701662292212"/>
          <c:w val="0.88045771064331246"/>
          <c:h val="0.71256233595800522"/>
        </c:manualLayout>
      </c:layout>
      <c:barChart>
        <c:barDir val="col"/>
        <c:grouping val="clustered"/>
        <c:varyColors val="0"/>
        <c:ser>
          <c:idx val="1"/>
          <c:order val="1"/>
          <c:tx>
            <c:strRef>
              <c:f>Graph!$C$1</c:f>
              <c:strCache>
                <c:ptCount val="1"/>
                <c:pt idx="0">
                  <c:v>M RP00 &amp; AA</c:v>
                </c:pt>
              </c:strCache>
            </c:strRef>
          </c:tx>
          <c:spPr>
            <a:solidFill>
              <a:schemeClr val="accent2"/>
            </a:solidFill>
            <a:ln w="44450">
              <a:noFill/>
              <a:prstDash val="solid"/>
            </a:ln>
            <a:effectLst/>
          </c:spPr>
          <c:invertIfNegative val="0"/>
          <c:cat>
            <c:numRef>
              <c:f>Graph!$A$2:$A$8</c:f>
              <c:numCache>
                <c:formatCode>General</c:formatCode>
                <c:ptCount val="7"/>
                <c:pt idx="0">
                  <c:v>25</c:v>
                </c:pt>
                <c:pt idx="1">
                  <c:v>35</c:v>
                </c:pt>
                <c:pt idx="2">
                  <c:v>45</c:v>
                </c:pt>
                <c:pt idx="3">
                  <c:v>55</c:v>
                </c:pt>
                <c:pt idx="4">
                  <c:v>65</c:v>
                </c:pt>
                <c:pt idx="5">
                  <c:v>75</c:v>
                </c:pt>
                <c:pt idx="6">
                  <c:v>85</c:v>
                </c:pt>
              </c:numCache>
            </c:numRef>
          </c:cat>
          <c:val>
            <c:numRef>
              <c:f>Graph!$C$2:$C$8</c:f>
              <c:numCache>
                <c:formatCode>0.00%</c:formatCode>
                <c:ptCount val="7"/>
                <c:pt idx="0">
                  <c:v>2.5000000000000001E-2</c:v>
                </c:pt>
                <c:pt idx="1">
                  <c:v>2.7E-2</c:v>
                </c:pt>
                <c:pt idx="2">
                  <c:v>2.8000000000000001E-2</c:v>
                </c:pt>
                <c:pt idx="3">
                  <c:v>0.03</c:v>
                </c:pt>
                <c:pt idx="4">
                  <c:v>4.3999999999999997E-2</c:v>
                </c:pt>
                <c:pt idx="5">
                  <c:v>0.105</c:v>
                </c:pt>
                <c:pt idx="6">
                  <c:v>0.17399999999999999</c:v>
                </c:pt>
              </c:numCache>
            </c:numRef>
          </c:val>
        </c:ser>
        <c:ser>
          <c:idx val="4"/>
          <c:order val="4"/>
          <c:tx>
            <c:strRef>
              <c:f>Graph!$F$1</c:f>
              <c:strCache>
                <c:ptCount val="1"/>
                <c:pt idx="0">
                  <c:v>F RP00 &amp; AA</c:v>
                </c:pt>
              </c:strCache>
            </c:strRef>
          </c:tx>
          <c:spPr>
            <a:solidFill>
              <a:schemeClr val="accent4"/>
            </a:solidFill>
            <a:ln w="44450">
              <a:noFill/>
              <a:prstDash val="solid"/>
            </a:ln>
            <a:effectLst/>
          </c:spPr>
          <c:invertIfNegative val="0"/>
          <c:cat>
            <c:numRef>
              <c:f>Graph!$A$2:$A$8</c:f>
              <c:numCache>
                <c:formatCode>General</c:formatCode>
                <c:ptCount val="7"/>
                <c:pt idx="0">
                  <c:v>25</c:v>
                </c:pt>
                <c:pt idx="1">
                  <c:v>35</c:v>
                </c:pt>
                <c:pt idx="2">
                  <c:v>45</c:v>
                </c:pt>
                <c:pt idx="3">
                  <c:v>55</c:v>
                </c:pt>
                <c:pt idx="4">
                  <c:v>65</c:v>
                </c:pt>
                <c:pt idx="5">
                  <c:v>75</c:v>
                </c:pt>
                <c:pt idx="6">
                  <c:v>85</c:v>
                </c:pt>
              </c:numCache>
            </c:numRef>
          </c:cat>
          <c:val>
            <c:numRef>
              <c:f>Graph!$F$2:$F$8</c:f>
              <c:numCache>
                <c:formatCode>0.00%</c:formatCode>
                <c:ptCount val="7"/>
                <c:pt idx="0">
                  <c:v>8.1000000000000003E-2</c:v>
                </c:pt>
                <c:pt idx="1">
                  <c:v>7.6999999999999999E-2</c:v>
                </c:pt>
                <c:pt idx="2">
                  <c:v>7.0999999999999994E-2</c:v>
                </c:pt>
                <c:pt idx="3">
                  <c:v>6.3E-2</c:v>
                </c:pt>
                <c:pt idx="4">
                  <c:v>5.5E-2</c:v>
                </c:pt>
                <c:pt idx="5">
                  <c:v>8.1000000000000003E-2</c:v>
                </c:pt>
                <c:pt idx="6">
                  <c:v>0.105</c:v>
                </c:pt>
              </c:numCache>
            </c:numRef>
          </c:val>
        </c:ser>
        <c:dLbls>
          <c:showLegendKey val="0"/>
          <c:showVal val="0"/>
          <c:showCatName val="0"/>
          <c:showSerName val="0"/>
          <c:showPercent val="0"/>
          <c:showBubbleSize val="0"/>
        </c:dLbls>
        <c:gapWidth val="150"/>
        <c:axId val="307731472"/>
        <c:axId val="307732648"/>
        <c:extLst>
          <c:ext xmlns:c15="http://schemas.microsoft.com/office/drawing/2012/chart" uri="{02D57815-91ED-43cb-92C2-25804820EDAC}">
            <c15:filteredBarSeries>
              <c15:ser>
                <c:idx val="0"/>
                <c:order val="0"/>
                <c:tx>
                  <c:strRef>
                    <c:extLst>
                      <c:ext uri="{02D57815-91ED-43cb-92C2-25804820EDAC}">
                        <c15:formulaRef>
                          <c15:sqref>Graph!$B$1</c15:sqref>
                        </c15:formulaRef>
                      </c:ext>
                    </c:extLst>
                    <c:strCache>
                      <c:ptCount val="1"/>
                      <c:pt idx="0">
                        <c:v>M UP94 &amp; AA</c:v>
                      </c:pt>
                    </c:strCache>
                  </c:strRef>
                </c:tx>
                <c:spPr>
                  <a:solidFill>
                    <a:schemeClr val="accent1"/>
                  </a:solidFill>
                  <a:ln w="44450">
                    <a:solidFill>
                      <a:schemeClr val="tx2"/>
                    </a:solidFill>
                  </a:ln>
                  <a:effectLst/>
                </c:spPr>
                <c:invertIfNegative val="0"/>
                <c:cat>
                  <c:numRef>
                    <c:extLst>
                      <c:ext uri="{02D57815-91ED-43cb-92C2-25804820EDAC}">
                        <c15:formulaRef>
                          <c15:sqref>Graph!$A$2:$A$8</c15:sqref>
                        </c15:formulaRef>
                      </c:ext>
                    </c:extLst>
                    <c:numCache>
                      <c:formatCode>General</c:formatCode>
                      <c:ptCount val="7"/>
                      <c:pt idx="0">
                        <c:v>25</c:v>
                      </c:pt>
                      <c:pt idx="1">
                        <c:v>35</c:v>
                      </c:pt>
                      <c:pt idx="2">
                        <c:v>45</c:v>
                      </c:pt>
                      <c:pt idx="3">
                        <c:v>55</c:v>
                      </c:pt>
                      <c:pt idx="4">
                        <c:v>65</c:v>
                      </c:pt>
                      <c:pt idx="5">
                        <c:v>75</c:v>
                      </c:pt>
                      <c:pt idx="6">
                        <c:v>85</c:v>
                      </c:pt>
                    </c:numCache>
                  </c:numRef>
                </c:cat>
                <c:val>
                  <c:numRef>
                    <c:extLst>
                      <c:ext uri="{02D57815-91ED-43cb-92C2-25804820EDAC}">
                        <c15:formulaRef>
                          <c15:sqref>Graph!$B$2:$B$8</c15:sqref>
                        </c15:formulaRef>
                      </c:ext>
                    </c:extLst>
                    <c:numCache>
                      <c:formatCode>0.00%</c:formatCode>
                      <c:ptCount val="7"/>
                      <c:pt idx="0">
                        <c:v>3.1E-2</c:v>
                      </c:pt>
                      <c:pt idx="1">
                        <c:v>3.2000000000000001E-2</c:v>
                      </c:pt>
                      <c:pt idx="2">
                        <c:v>3.4000000000000002E-2</c:v>
                      </c:pt>
                      <c:pt idx="3">
                        <c:v>3.5999999999999997E-2</c:v>
                      </c:pt>
                      <c:pt idx="4">
                        <c:v>4.2999999999999997E-2</c:v>
                      </c:pt>
                      <c:pt idx="5">
                        <c:v>0.08</c:v>
                      </c:pt>
                      <c:pt idx="6">
                        <c:v>9.8000000000000004E-2</c:v>
                      </c:pt>
                    </c:numCache>
                  </c:numRef>
                </c:val>
              </c15:ser>
            </c15:filteredBarSeries>
            <c15:filteredBarSeries>
              <c15:ser>
                <c:idx val="2"/>
                <c:order val="2"/>
                <c:tx>
                  <c:strRef>
                    <c:extLst xmlns:c15="http://schemas.microsoft.com/office/drawing/2012/chart">
                      <c:ext xmlns:c15="http://schemas.microsoft.com/office/drawing/2012/chart" uri="{02D57815-91ED-43cb-92C2-25804820EDAC}">
                        <c15:formulaRef>
                          <c15:sqref>Graph!$D$1</c15:sqref>
                        </c15:formulaRef>
                      </c:ext>
                    </c:extLst>
                    <c:strCache>
                      <c:ptCount val="1"/>
                      <c:pt idx="0">
                        <c:v>M RP00 &amp; BB</c:v>
                      </c:pt>
                    </c:strCache>
                  </c:strRef>
                </c:tx>
                <c:spPr>
                  <a:solidFill>
                    <a:schemeClr val="accent1"/>
                  </a:solidFill>
                  <a:ln w="57150">
                    <a:noFill/>
                    <a:prstDash val="sysDot"/>
                  </a:ln>
                  <a:effectLst/>
                </c:spPr>
                <c:invertIfNegative val="0"/>
                <c:cat>
                  <c:numRef>
                    <c:extLst xmlns:c15="http://schemas.microsoft.com/office/drawing/2012/chart">
                      <c:ext xmlns:c15="http://schemas.microsoft.com/office/drawing/2012/chart" uri="{02D57815-91ED-43cb-92C2-25804820EDAC}">
                        <c15:formulaRef>
                          <c15:sqref>Graph!$A$2:$A$8</c15:sqref>
                        </c15:formulaRef>
                      </c:ext>
                    </c:extLst>
                    <c:numCache>
                      <c:formatCode>General</c:formatCode>
                      <c:ptCount val="7"/>
                      <c:pt idx="0">
                        <c:v>25</c:v>
                      </c:pt>
                      <c:pt idx="1">
                        <c:v>35</c:v>
                      </c:pt>
                      <c:pt idx="2">
                        <c:v>45</c:v>
                      </c:pt>
                      <c:pt idx="3">
                        <c:v>55</c:v>
                      </c:pt>
                      <c:pt idx="4">
                        <c:v>65</c:v>
                      </c:pt>
                      <c:pt idx="5">
                        <c:v>75</c:v>
                      </c:pt>
                      <c:pt idx="6">
                        <c:v>85</c:v>
                      </c:pt>
                    </c:numCache>
                  </c:numRef>
                </c:cat>
                <c:val>
                  <c:numRef>
                    <c:extLst xmlns:c15="http://schemas.microsoft.com/office/drawing/2012/chart">
                      <c:ext xmlns:c15="http://schemas.microsoft.com/office/drawing/2012/chart" uri="{02D57815-91ED-43cb-92C2-25804820EDAC}">
                        <c15:formulaRef>
                          <c15:sqref>Graph!$D$2:$D$8</c15:sqref>
                        </c15:formulaRef>
                      </c:ext>
                    </c:extLst>
                    <c:numCache>
                      <c:formatCode>0.00%</c:formatCode>
                      <c:ptCount val="7"/>
                      <c:pt idx="0">
                        <c:v>1.7000000000000001E-2</c:v>
                      </c:pt>
                      <c:pt idx="1">
                        <c:v>1.9E-2</c:v>
                      </c:pt>
                      <c:pt idx="2">
                        <c:v>1.7999999999999999E-2</c:v>
                      </c:pt>
                      <c:pt idx="3">
                        <c:v>1.7000000000000001E-2</c:v>
                      </c:pt>
                      <c:pt idx="4">
                        <c:v>2.3E-2</c:v>
                      </c:pt>
                      <c:pt idx="5">
                        <c:v>0.06</c:v>
                      </c:pt>
                      <c:pt idx="6">
                        <c:v>9.5000000000000001E-2</c:v>
                      </c:pt>
                    </c:numCache>
                  </c:numRef>
                </c:val>
              </c15:ser>
            </c15:filteredBarSeries>
            <c15:filteredBarSeries>
              <c15:ser>
                <c:idx val="3"/>
                <c:order val="3"/>
                <c:tx>
                  <c:strRef>
                    <c:extLst xmlns:c15="http://schemas.microsoft.com/office/drawing/2012/chart">
                      <c:ext xmlns:c15="http://schemas.microsoft.com/office/drawing/2012/chart" uri="{02D57815-91ED-43cb-92C2-25804820EDAC}">
                        <c15:formulaRef>
                          <c15:sqref>Graph!$E$1</c15:sqref>
                        </c15:formulaRef>
                      </c:ext>
                    </c:extLst>
                    <c:strCache>
                      <c:ptCount val="1"/>
                      <c:pt idx="0">
                        <c:v>F UP94 &amp; AA</c:v>
                      </c:pt>
                    </c:strCache>
                  </c:strRef>
                </c:tx>
                <c:spPr>
                  <a:solidFill>
                    <a:schemeClr val="accent4"/>
                  </a:solidFill>
                  <a:ln w="57150">
                    <a:noFill/>
                    <a:prstDash val="sysDot"/>
                  </a:ln>
                  <a:effectLst/>
                </c:spPr>
                <c:invertIfNegative val="0"/>
                <c:cat>
                  <c:numRef>
                    <c:extLst xmlns:c15="http://schemas.microsoft.com/office/drawing/2012/chart">
                      <c:ext xmlns:c15="http://schemas.microsoft.com/office/drawing/2012/chart" uri="{02D57815-91ED-43cb-92C2-25804820EDAC}">
                        <c15:formulaRef>
                          <c15:sqref>Graph!$A$2:$A$8</c15:sqref>
                        </c15:formulaRef>
                      </c:ext>
                    </c:extLst>
                    <c:numCache>
                      <c:formatCode>General</c:formatCode>
                      <c:ptCount val="7"/>
                      <c:pt idx="0">
                        <c:v>25</c:v>
                      </c:pt>
                      <c:pt idx="1">
                        <c:v>35</c:v>
                      </c:pt>
                      <c:pt idx="2">
                        <c:v>45</c:v>
                      </c:pt>
                      <c:pt idx="3">
                        <c:v>55</c:v>
                      </c:pt>
                      <c:pt idx="4">
                        <c:v>65</c:v>
                      </c:pt>
                      <c:pt idx="5">
                        <c:v>75</c:v>
                      </c:pt>
                      <c:pt idx="6">
                        <c:v>85</c:v>
                      </c:pt>
                    </c:numCache>
                  </c:numRef>
                </c:cat>
                <c:val>
                  <c:numRef>
                    <c:extLst xmlns:c15="http://schemas.microsoft.com/office/drawing/2012/chart">
                      <c:ext xmlns:c15="http://schemas.microsoft.com/office/drawing/2012/chart" uri="{02D57815-91ED-43cb-92C2-25804820EDAC}">
                        <c15:formulaRef>
                          <c15:sqref>Graph!$E$2:$E$8</c15:sqref>
                        </c15:formulaRef>
                      </c:ext>
                    </c:extLst>
                    <c:numCache>
                      <c:formatCode>0.00%</c:formatCode>
                      <c:ptCount val="7"/>
                      <c:pt idx="0">
                        <c:v>0.06</c:v>
                      </c:pt>
                      <c:pt idx="1">
                        <c:v>5.5E-2</c:v>
                      </c:pt>
                      <c:pt idx="2">
                        <c:v>4.8000000000000001E-2</c:v>
                      </c:pt>
                      <c:pt idx="3">
                        <c:v>4.1000000000000002E-2</c:v>
                      </c:pt>
                      <c:pt idx="4">
                        <c:v>3.1E-2</c:v>
                      </c:pt>
                      <c:pt idx="5">
                        <c:v>4.5999999999999999E-2</c:v>
                      </c:pt>
                      <c:pt idx="6">
                        <c:v>7.6999999999999999E-2</c:v>
                      </c:pt>
                    </c:numCache>
                  </c:numRef>
                </c:val>
              </c15:ser>
            </c15:filteredBarSeries>
            <c15:filteredBarSeries>
              <c15:ser>
                <c:idx val="5"/>
                <c:order val="5"/>
                <c:tx>
                  <c:strRef>
                    <c:extLst xmlns:c15="http://schemas.microsoft.com/office/drawing/2012/chart">
                      <c:ext xmlns:c15="http://schemas.microsoft.com/office/drawing/2012/chart" uri="{02D57815-91ED-43cb-92C2-25804820EDAC}">
                        <c15:formulaRef>
                          <c15:sqref>Graph!$G$1</c15:sqref>
                        </c15:formulaRef>
                      </c:ext>
                    </c:extLst>
                    <c:strCache>
                      <c:ptCount val="1"/>
                      <c:pt idx="0">
                        <c:v>F RP00 &amp; BB</c:v>
                      </c:pt>
                    </c:strCache>
                  </c:strRef>
                </c:tx>
                <c:spPr>
                  <a:solidFill>
                    <a:schemeClr val="accent2"/>
                  </a:solidFill>
                  <a:ln w="57150">
                    <a:noFill/>
                    <a:prstDash val="sysDot"/>
                  </a:ln>
                  <a:effectLst/>
                </c:spPr>
                <c:invertIfNegative val="0"/>
                <c:cat>
                  <c:numRef>
                    <c:extLst xmlns:c15="http://schemas.microsoft.com/office/drawing/2012/chart">
                      <c:ext xmlns:c15="http://schemas.microsoft.com/office/drawing/2012/chart" uri="{02D57815-91ED-43cb-92C2-25804820EDAC}">
                        <c15:formulaRef>
                          <c15:sqref>Graph!$A$2:$A$8</c15:sqref>
                        </c15:formulaRef>
                      </c:ext>
                    </c:extLst>
                    <c:numCache>
                      <c:formatCode>General</c:formatCode>
                      <c:ptCount val="7"/>
                      <c:pt idx="0">
                        <c:v>25</c:v>
                      </c:pt>
                      <c:pt idx="1">
                        <c:v>35</c:v>
                      </c:pt>
                      <c:pt idx="2">
                        <c:v>45</c:v>
                      </c:pt>
                      <c:pt idx="3">
                        <c:v>55</c:v>
                      </c:pt>
                      <c:pt idx="4">
                        <c:v>65</c:v>
                      </c:pt>
                      <c:pt idx="5">
                        <c:v>75</c:v>
                      </c:pt>
                      <c:pt idx="6">
                        <c:v>85</c:v>
                      </c:pt>
                    </c:numCache>
                  </c:numRef>
                </c:cat>
                <c:val>
                  <c:numRef>
                    <c:extLst xmlns:c15="http://schemas.microsoft.com/office/drawing/2012/chart">
                      <c:ext xmlns:c15="http://schemas.microsoft.com/office/drawing/2012/chart" uri="{02D57815-91ED-43cb-92C2-25804820EDAC}">
                        <c15:formulaRef>
                          <c15:sqref>Graph!$G$2:$G$8</c15:sqref>
                        </c15:formulaRef>
                      </c:ext>
                    </c:extLst>
                    <c:numCache>
                      <c:formatCode>0.00%</c:formatCode>
                      <c:ptCount val="7"/>
                      <c:pt idx="0">
                        <c:v>2.5999999999999999E-2</c:v>
                      </c:pt>
                      <c:pt idx="1">
                        <c:v>2.7E-2</c:v>
                      </c:pt>
                      <c:pt idx="2">
                        <c:v>2.7E-2</c:v>
                      </c:pt>
                      <c:pt idx="3">
                        <c:v>2.4E-2</c:v>
                      </c:pt>
                      <c:pt idx="4">
                        <c:v>2.1999999999999999E-2</c:v>
                      </c:pt>
                      <c:pt idx="5">
                        <c:v>3.6999999999999998E-2</c:v>
                      </c:pt>
                      <c:pt idx="6">
                        <c:v>3.7999999999999999E-2</c:v>
                      </c:pt>
                    </c:numCache>
                  </c:numRef>
                </c:val>
              </c15:ser>
            </c15:filteredBarSeries>
          </c:ext>
        </c:extLst>
      </c:barChart>
      <c:catAx>
        <c:axId val="307731472"/>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US" sz="1800" dirty="0" smtClean="0">
                    <a:solidFill>
                      <a:schemeClr val="tx1"/>
                    </a:solidFill>
                    <a:latin typeface="Arial" panose="020B0604020202020204" pitchFamily="34" charset="0"/>
                    <a:cs typeface="Arial" panose="020B0604020202020204" pitchFamily="34" charset="0"/>
                  </a:rPr>
                  <a:t>Age</a:t>
                </a:r>
                <a:endParaRPr lang="en-US" sz="1800" dirty="0">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07732648"/>
        <c:crosses val="autoZero"/>
        <c:auto val="1"/>
        <c:lblAlgn val="ctr"/>
        <c:lblOffset val="100"/>
        <c:noMultiLvlLbl val="0"/>
      </c:catAx>
      <c:valAx>
        <c:axId val="307732648"/>
        <c:scaling>
          <c:orientation val="minMax"/>
          <c:max val="0.18000000000000002"/>
          <c:min val="0"/>
        </c:scaling>
        <c:delete val="0"/>
        <c:axPos val="l"/>
        <c:majorGridlines>
          <c:spPr>
            <a:ln w="9525" cap="flat" cmpd="sng" algn="ctr">
              <a:solidFill>
                <a:schemeClr val="bg1">
                  <a:lumMod val="75000"/>
                </a:schemeClr>
              </a:solidFill>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07731472"/>
        <c:crosses val="autoZero"/>
        <c:crossBetween val="between"/>
      </c:valAx>
      <c:spPr>
        <a:noFill/>
        <a:ln>
          <a:noFill/>
        </a:ln>
        <a:effectLst/>
      </c:spPr>
    </c:plotArea>
    <c:legend>
      <c:legendPos val="t"/>
      <c:layout>
        <c:manualLayout>
          <c:xMode val="edge"/>
          <c:yMode val="edge"/>
          <c:x val="0.2133981466602389"/>
          <c:y val="0.26666666666666666"/>
          <c:w val="0.57660493331190743"/>
          <c:h val="7.8115266841644798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81955380577427"/>
          <c:y val="2.7430167597765363E-2"/>
          <c:w val="0.84829833770778651"/>
          <c:h val="0.79926164606519157"/>
        </c:manualLayout>
      </c:layout>
      <c:areaChart>
        <c:grouping val="standard"/>
        <c:varyColors val="0"/>
        <c:ser>
          <c:idx val="0"/>
          <c:order val="0"/>
          <c:tx>
            <c:strRef>
              <c:f>PlainAreaGraph!$B$1</c:f>
              <c:strCache>
                <c:ptCount val="1"/>
                <c:pt idx="0">
                  <c:v>Number of Deaths</c:v>
                </c:pt>
              </c:strCache>
            </c:strRef>
          </c:tx>
          <c:spPr>
            <a:solidFill>
              <a:schemeClr val="accent1"/>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PlainAreaGraph!$B$2:$B$121</c:f>
              <c:numCache>
                <c:formatCode>General</c:formatCode>
                <c:ptCount val="120"/>
                <c:pt idx="0">
                  <c:v>7683.5</c:v>
                </c:pt>
                <c:pt idx="1">
                  <c:v>1688</c:v>
                </c:pt>
                <c:pt idx="2">
                  <c:v>843</c:v>
                </c:pt>
                <c:pt idx="3">
                  <c:v>594</c:v>
                </c:pt>
                <c:pt idx="4">
                  <c:v>472</c:v>
                </c:pt>
                <c:pt idx="5">
                  <c:v>373</c:v>
                </c:pt>
                <c:pt idx="6">
                  <c:v>297</c:v>
                </c:pt>
                <c:pt idx="7">
                  <c:v>241</c:v>
                </c:pt>
                <c:pt idx="8">
                  <c:v>203</c:v>
                </c:pt>
                <c:pt idx="9">
                  <c:v>182</c:v>
                </c:pt>
                <c:pt idx="10">
                  <c:v>174.5</c:v>
                </c:pt>
                <c:pt idx="11">
                  <c:v>179.5</c:v>
                </c:pt>
                <c:pt idx="12">
                  <c:v>193</c:v>
                </c:pt>
                <c:pt idx="13">
                  <c:v>214</c:v>
                </c:pt>
                <c:pt idx="14">
                  <c:v>240.5</c:v>
                </c:pt>
                <c:pt idx="15">
                  <c:v>273</c:v>
                </c:pt>
                <c:pt idx="16">
                  <c:v>309</c:v>
                </c:pt>
                <c:pt idx="17">
                  <c:v>344.5</c:v>
                </c:pt>
                <c:pt idx="18">
                  <c:v>378.5</c:v>
                </c:pt>
                <c:pt idx="19">
                  <c:v>409</c:v>
                </c:pt>
                <c:pt idx="20">
                  <c:v>441.5</c:v>
                </c:pt>
                <c:pt idx="21">
                  <c:v>473</c:v>
                </c:pt>
                <c:pt idx="22">
                  <c:v>495</c:v>
                </c:pt>
                <c:pt idx="23">
                  <c:v>504.5</c:v>
                </c:pt>
                <c:pt idx="24">
                  <c:v>505.5</c:v>
                </c:pt>
                <c:pt idx="25">
                  <c:v>502</c:v>
                </c:pt>
                <c:pt idx="26">
                  <c:v>501</c:v>
                </c:pt>
                <c:pt idx="27">
                  <c:v>505</c:v>
                </c:pt>
                <c:pt idx="28">
                  <c:v>517</c:v>
                </c:pt>
                <c:pt idx="29">
                  <c:v>535</c:v>
                </c:pt>
                <c:pt idx="30">
                  <c:v>554.5</c:v>
                </c:pt>
                <c:pt idx="31">
                  <c:v>570</c:v>
                </c:pt>
                <c:pt idx="32">
                  <c:v>580.5</c:v>
                </c:pt>
                <c:pt idx="33">
                  <c:v>584.5</c:v>
                </c:pt>
                <c:pt idx="34">
                  <c:v>584</c:v>
                </c:pt>
                <c:pt idx="35">
                  <c:v>583</c:v>
                </c:pt>
                <c:pt idx="36">
                  <c:v>584</c:v>
                </c:pt>
                <c:pt idx="37">
                  <c:v>585</c:v>
                </c:pt>
                <c:pt idx="38">
                  <c:v>587.5</c:v>
                </c:pt>
                <c:pt idx="39">
                  <c:v>591</c:v>
                </c:pt>
                <c:pt idx="40">
                  <c:v>595.5</c:v>
                </c:pt>
                <c:pt idx="41">
                  <c:v>603</c:v>
                </c:pt>
                <c:pt idx="42">
                  <c:v>614</c:v>
                </c:pt>
                <c:pt idx="43">
                  <c:v>630.5</c:v>
                </c:pt>
                <c:pt idx="44">
                  <c:v>651</c:v>
                </c:pt>
                <c:pt idx="45">
                  <c:v>675.5</c:v>
                </c:pt>
                <c:pt idx="46">
                  <c:v>702</c:v>
                </c:pt>
                <c:pt idx="47">
                  <c:v>730.5</c:v>
                </c:pt>
                <c:pt idx="48">
                  <c:v>761</c:v>
                </c:pt>
                <c:pt idx="49">
                  <c:v>793</c:v>
                </c:pt>
                <c:pt idx="50">
                  <c:v>828</c:v>
                </c:pt>
                <c:pt idx="51">
                  <c:v>867</c:v>
                </c:pt>
                <c:pt idx="52">
                  <c:v>911.5</c:v>
                </c:pt>
                <c:pt idx="53">
                  <c:v>961.5</c:v>
                </c:pt>
                <c:pt idx="54">
                  <c:v>1016</c:v>
                </c:pt>
                <c:pt idx="55">
                  <c:v>1077.5</c:v>
                </c:pt>
                <c:pt idx="56">
                  <c:v>1140.5</c:v>
                </c:pt>
                <c:pt idx="57">
                  <c:v>1198</c:v>
                </c:pt>
                <c:pt idx="58">
                  <c:v>1248</c:v>
                </c:pt>
                <c:pt idx="59">
                  <c:v>1294</c:v>
                </c:pt>
                <c:pt idx="60">
                  <c:v>1343</c:v>
                </c:pt>
                <c:pt idx="61">
                  <c:v>1402.5</c:v>
                </c:pt>
                <c:pt idx="62">
                  <c:v>1473.5</c:v>
                </c:pt>
                <c:pt idx="63">
                  <c:v>1558</c:v>
                </c:pt>
                <c:pt idx="64">
                  <c:v>1652.5</c:v>
                </c:pt>
                <c:pt idx="65">
                  <c:v>1750</c:v>
                </c:pt>
                <c:pt idx="66">
                  <c:v>1846</c:v>
                </c:pt>
                <c:pt idx="67">
                  <c:v>1937</c:v>
                </c:pt>
                <c:pt idx="68">
                  <c:v>2020.5</c:v>
                </c:pt>
                <c:pt idx="69">
                  <c:v>2096</c:v>
                </c:pt>
                <c:pt idx="70">
                  <c:v>2168.5</c:v>
                </c:pt>
                <c:pt idx="71">
                  <c:v>2233.5</c:v>
                </c:pt>
                <c:pt idx="72">
                  <c:v>2284</c:v>
                </c:pt>
                <c:pt idx="73">
                  <c:v>2317</c:v>
                </c:pt>
                <c:pt idx="74">
                  <c:v>2334.5</c:v>
                </c:pt>
                <c:pt idx="75">
                  <c:v>2331.5</c:v>
                </c:pt>
                <c:pt idx="76">
                  <c:v>2315</c:v>
                </c:pt>
                <c:pt idx="77">
                  <c:v>2293</c:v>
                </c:pt>
                <c:pt idx="78">
                  <c:v>2263.5</c:v>
                </c:pt>
                <c:pt idx="79">
                  <c:v>2213</c:v>
                </c:pt>
                <c:pt idx="80">
                  <c:v>2140.5</c:v>
                </c:pt>
                <c:pt idx="81">
                  <c:v>2032.5</c:v>
                </c:pt>
                <c:pt idx="82">
                  <c:v>1884.5</c:v>
                </c:pt>
                <c:pt idx="83">
                  <c:v>1705.5</c:v>
                </c:pt>
                <c:pt idx="84">
                  <c:v>1517</c:v>
                </c:pt>
                <c:pt idx="85">
                  <c:v>1335</c:v>
                </c:pt>
                <c:pt idx="86">
                  <c:v>1165.5</c:v>
                </c:pt>
                <c:pt idx="87">
                  <c:v>1009</c:v>
                </c:pt>
                <c:pt idx="88">
                  <c:v>865</c:v>
                </c:pt>
                <c:pt idx="89">
                  <c:v>729</c:v>
                </c:pt>
                <c:pt idx="90">
                  <c:v>602.5</c:v>
                </c:pt>
                <c:pt idx="91">
                  <c:v>486</c:v>
                </c:pt>
                <c:pt idx="92">
                  <c:v>381.5</c:v>
                </c:pt>
                <c:pt idx="93">
                  <c:v>287.5</c:v>
                </c:pt>
                <c:pt idx="94">
                  <c:v>211</c:v>
                </c:pt>
                <c:pt idx="95">
                  <c:v>151</c:v>
                </c:pt>
                <c:pt idx="96">
                  <c:v>105</c:v>
                </c:pt>
                <c:pt idx="97">
                  <c:v>71</c:v>
                </c:pt>
                <c:pt idx="98">
                  <c:v>46.5</c:v>
                </c:pt>
                <c:pt idx="99">
                  <c:v>29</c:v>
                </c:pt>
                <c:pt idx="100">
                  <c:v>17.5</c:v>
                </c:pt>
                <c:pt idx="101">
                  <c:v>10.5</c:v>
                </c:pt>
                <c:pt idx="102">
                  <c:v>6</c:v>
                </c:pt>
                <c:pt idx="103">
                  <c:v>3.5</c:v>
                </c:pt>
                <c:pt idx="104">
                  <c:v>1.5</c:v>
                </c:pt>
                <c:pt idx="105">
                  <c:v>1</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ser>
          <c:idx val="1"/>
          <c:order val="1"/>
          <c:tx>
            <c:strRef>
              <c:f>PlainAreaGraph!$C$1</c:f>
              <c:strCache>
                <c:ptCount val="1"/>
                <c:pt idx="0">
                  <c:v>Life Exp</c:v>
                </c:pt>
              </c:strCache>
            </c:strRef>
          </c:tx>
          <c:spPr>
            <a:solidFill>
              <a:schemeClr val="accent2"/>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PlainAreaGraph!$C$2:$C$121</c:f>
              <c:numCache>
                <c:formatCode>General</c:formatCode>
                <c:ptCount val="1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930.5</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1977</c:v>
                </c:pt>
                <c:pt idx="70">
                  <c:v>0</c:v>
                </c:pt>
                <c:pt idx="71">
                  <c:v>0</c:v>
                </c:pt>
                <c:pt idx="72">
                  <c:v>0</c:v>
                </c:pt>
                <c:pt idx="73">
                  <c:v>0</c:v>
                </c:pt>
                <c:pt idx="74">
                  <c:v>0</c:v>
                </c:pt>
                <c:pt idx="75">
                  <c:v>0</c:v>
                </c:pt>
                <c:pt idx="76">
                  <c:v>0</c:v>
                </c:pt>
                <c:pt idx="77">
                  <c:v>2038</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dLbls>
          <c:showLegendKey val="0"/>
          <c:showVal val="0"/>
          <c:showCatName val="0"/>
          <c:showSerName val="0"/>
          <c:showPercent val="0"/>
          <c:showBubbleSize val="0"/>
        </c:dLbls>
        <c:axId val="6066952"/>
        <c:axId val="6067344"/>
      </c:areaChart>
      <c:catAx>
        <c:axId val="6066952"/>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r>
                  <a:rPr lang="en-US" sz="2000" baseline="0" dirty="0" smtClean="0">
                    <a:solidFill>
                      <a:schemeClr val="tx1"/>
                    </a:solidFill>
                    <a:latin typeface="Arial" panose="020B0604020202020204" pitchFamily="34" charset="0"/>
                  </a:rPr>
                  <a:t>Age</a:t>
                </a:r>
                <a:endParaRPr lang="en-US" sz="2000" baseline="0" dirty="0">
                  <a:solidFill>
                    <a:schemeClr val="tx1"/>
                  </a:solidFill>
                  <a:latin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crossAx val="6067344"/>
        <c:crosses val="autoZero"/>
        <c:auto val="1"/>
        <c:lblAlgn val="ctr"/>
        <c:lblOffset val="100"/>
        <c:tickLblSkip val="5"/>
        <c:noMultiLvlLbl val="0"/>
      </c:catAx>
      <c:valAx>
        <c:axId val="6067344"/>
        <c:scaling>
          <c:orientation val="minMax"/>
          <c:max val="4000"/>
        </c:scaling>
        <c:delete val="0"/>
        <c:axPos val="l"/>
        <c:majorGridlines>
          <c:spPr>
            <a:ln w="9525" cap="flat" cmpd="sng" algn="ctr">
              <a:solidFill>
                <a:schemeClr val="bg1">
                  <a:lumMod val="6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r>
                  <a:rPr lang="en-US" sz="1400" baseline="0" dirty="0" smtClean="0">
                    <a:solidFill>
                      <a:schemeClr val="tx1"/>
                    </a:solidFill>
                    <a:latin typeface="Arial" panose="020B0604020202020204" pitchFamily="34" charset="0"/>
                  </a:rPr>
                  <a:t>Number of Deaths per 100,000 Deaths</a:t>
                </a:r>
                <a:endParaRPr lang="en-US" sz="1400" baseline="0" dirty="0">
                  <a:solidFill>
                    <a:schemeClr val="tx1"/>
                  </a:solidFill>
                  <a:latin typeface="Arial" panose="020B0604020202020204" pitchFamily="34" charset="0"/>
                </a:endParaRPr>
              </a:p>
            </c:rich>
          </c:tx>
          <c:layout>
            <c:manualLayout>
              <c:xMode val="edge"/>
              <c:yMode val="edge"/>
              <c:x val="4.8611111111111121E-3"/>
              <c:y val="0.1209998680332556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mn-cs"/>
              </a:defRPr>
            </a:pPr>
            <a:endParaRPr lang="en-US"/>
          </a:p>
        </c:txPr>
        <c:crossAx val="6066952"/>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34821450071035E-2"/>
          <c:y val="0.10411701662292212"/>
          <c:w val="0.88045771064331246"/>
          <c:h val="0.71256233595800522"/>
        </c:manualLayout>
      </c:layout>
      <c:barChart>
        <c:barDir val="col"/>
        <c:grouping val="clustered"/>
        <c:varyColors val="0"/>
        <c:ser>
          <c:idx val="2"/>
          <c:order val="2"/>
          <c:tx>
            <c:strRef>
              <c:f>Graph!$D$1</c:f>
              <c:strCache>
                <c:ptCount val="1"/>
                <c:pt idx="0">
                  <c:v>M RP00 &amp; BB</c:v>
                </c:pt>
              </c:strCache>
            </c:strRef>
          </c:tx>
          <c:spPr>
            <a:solidFill>
              <a:schemeClr val="accent2"/>
            </a:solidFill>
            <a:ln w="57150">
              <a:noFill/>
              <a:prstDash val="sysDot"/>
            </a:ln>
            <a:effectLst/>
          </c:spPr>
          <c:invertIfNegative val="0"/>
          <c:cat>
            <c:numRef>
              <c:f>Graph!$A$2:$A$8</c:f>
              <c:numCache>
                <c:formatCode>General</c:formatCode>
                <c:ptCount val="7"/>
                <c:pt idx="0">
                  <c:v>25</c:v>
                </c:pt>
                <c:pt idx="1">
                  <c:v>35</c:v>
                </c:pt>
                <c:pt idx="2">
                  <c:v>45</c:v>
                </c:pt>
                <c:pt idx="3">
                  <c:v>55</c:v>
                </c:pt>
                <c:pt idx="4">
                  <c:v>65</c:v>
                </c:pt>
                <c:pt idx="5">
                  <c:v>75</c:v>
                </c:pt>
                <c:pt idx="6">
                  <c:v>85</c:v>
                </c:pt>
              </c:numCache>
            </c:numRef>
          </c:cat>
          <c:val>
            <c:numRef>
              <c:f>Graph!$D$2:$D$8</c:f>
              <c:numCache>
                <c:formatCode>0.00%</c:formatCode>
                <c:ptCount val="7"/>
                <c:pt idx="0">
                  <c:v>1.7000000000000001E-2</c:v>
                </c:pt>
                <c:pt idx="1">
                  <c:v>1.9E-2</c:v>
                </c:pt>
                <c:pt idx="2">
                  <c:v>1.7999999999999999E-2</c:v>
                </c:pt>
                <c:pt idx="3">
                  <c:v>1.7000000000000001E-2</c:v>
                </c:pt>
                <c:pt idx="4">
                  <c:v>2.3E-2</c:v>
                </c:pt>
                <c:pt idx="5">
                  <c:v>0.06</c:v>
                </c:pt>
                <c:pt idx="6">
                  <c:v>9.5000000000000001E-2</c:v>
                </c:pt>
              </c:numCache>
            </c:numRef>
          </c:val>
        </c:ser>
        <c:ser>
          <c:idx val="5"/>
          <c:order val="5"/>
          <c:tx>
            <c:strRef>
              <c:f>Graph!$G$1</c:f>
              <c:strCache>
                <c:ptCount val="1"/>
                <c:pt idx="0">
                  <c:v>F RP00 &amp; BB</c:v>
                </c:pt>
              </c:strCache>
            </c:strRef>
          </c:tx>
          <c:spPr>
            <a:solidFill>
              <a:schemeClr val="accent4"/>
            </a:solidFill>
            <a:ln w="57150">
              <a:noFill/>
              <a:prstDash val="sysDot"/>
            </a:ln>
            <a:effectLst/>
          </c:spPr>
          <c:invertIfNegative val="0"/>
          <c:cat>
            <c:numRef>
              <c:f>Graph!$A$2:$A$8</c:f>
              <c:numCache>
                <c:formatCode>General</c:formatCode>
                <c:ptCount val="7"/>
                <c:pt idx="0">
                  <c:v>25</c:v>
                </c:pt>
                <c:pt idx="1">
                  <c:v>35</c:v>
                </c:pt>
                <c:pt idx="2">
                  <c:v>45</c:v>
                </c:pt>
                <c:pt idx="3">
                  <c:v>55</c:v>
                </c:pt>
                <c:pt idx="4">
                  <c:v>65</c:v>
                </c:pt>
                <c:pt idx="5">
                  <c:v>75</c:v>
                </c:pt>
                <c:pt idx="6">
                  <c:v>85</c:v>
                </c:pt>
              </c:numCache>
            </c:numRef>
          </c:cat>
          <c:val>
            <c:numRef>
              <c:f>Graph!$G$2:$G$8</c:f>
              <c:numCache>
                <c:formatCode>0.00%</c:formatCode>
                <c:ptCount val="7"/>
                <c:pt idx="0">
                  <c:v>2.5999999999999999E-2</c:v>
                </c:pt>
                <c:pt idx="1">
                  <c:v>2.7E-2</c:v>
                </c:pt>
                <c:pt idx="2">
                  <c:v>2.7E-2</c:v>
                </c:pt>
                <c:pt idx="3">
                  <c:v>2.4E-2</c:v>
                </c:pt>
                <c:pt idx="4">
                  <c:v>2.1999999999999999E-2</c:v>
                </c:pt>
                <c:pt idx="5">
                  <c:v>3.6999999999999998E-2</c:v>
                </c:pt>
                <c:pt idx="6">
                  <c:v>3.7999999999999999E-2</c:v>
                </c:pt>
              </c:numCache>
            </c:numRef>
          </c:val>
        </c:ser>
        <c:dLbls>
          <c:showLegendKey val="0"/>
          <c:showVal val="0"/>
          <c:showCatName val="0"/>
          <c:showSerName val="0"/>
          <c:showPercent val="0"/>
          <c:showBubbleSize val="0"/>
        </c:dLbls>
        <c:gapWidth val="150"/>
        <c:axId val="307733432"/>
        <c:axId val="301041080"/>
        <c:extLst>
          <c:ext xmlns:c15="http://schemas.microsoft.com/office/drawing/2012/chart" uri="{02D57815-91ED-43cb-92C2-25804820EDAC}">
            <c15:filteredBarSeries>
              <c15:ser>
                <c:idx val="0"/>
                <c:order val="0"/>
                <c:tx>
                  <c:strRef>
                    <c:extLst>
                      <c:ext uri="{02D57815-91ED-43cb-92C2-25804820EDAC}">
                        <c15:formulaRef>
                          <c15:sqref>Graph!$B$1</c15:sqref>
                        </c15:formulaRef>
                      </c:ext>
                    </c:extLst>
                    <c:strCache>
                      <c:ptCount val="1"/>
                      <c:pt idx="0">
                        <c:v>M UP94 &amp; AA</c:v>
                      </c:pt>
                    </c:strCache>
                  </c:strRef>
                </c:tx>
                <c:spPr>
                  <a:solidFill>
                    <a:schemeClr val="accent1"/>
                  </a:solidFill>
                  <a:ln w="44450">
                    <a:solidFill>
                      <a:schemeClr val="tx2"/>
                    </a:solidFill>
                  </a:ln>
                  <a:effectLst/>
                </c:spPr>
                <c:invertIfNegative val="0"/>
                <c:cat>
                  <c:numRef>
                    <c:extLst>
                      <c:ext uri="{02D57815-91ED-43cb-92C2-25804820EDAC}">
                        <c15:formulaRef>
                          <c15:sqref>Graph!$A$2:$A$8</c15:sqref>
                        </c15:formulaRef>
                      </c:ext>
                    </c:extLst>
                    <c:numCache>
                      <c:formatCode>General</c:formatCode>
                      <c:ptCount val="7"/>
                      <c:pt idx="0">
                        <c:v>25</c:v>
                      </c:pt>
                      <c:pt idx="1">
                        <c:v>35</c:v>
                      </c:pt>
                      <c:pt idx="2">
                        <c:v>45</c:v>
                      </c:pt>
                      <c:pt idx="3">
                        <c:v>55</c:v>
                      </c:pt>
                      <c:pt idx="4">
                        <c:v>65</c:v>
                      </c:pt>
                      <c:pt idx="5">
                        <c:v>75</c:v>
                      </c:pt>
                      <c:pt idx="6">
                        <c:v>85</c:v>
                      </c:pt>
                    </c:numCache>
                  </c:numRef>
                </c:cat>
                <c:val>
                  <c:numRef>
                    <c:extLst>
                      <c:ext uri="{02D57815-91ED-43cb-92C2-25804820EDAC}">
                        <c15:formulaRef>
                          <c15:sqref>Graph!$B$2:$B$8</c15:sqref>
                        </c15:formulaRef>
                      </c:ext>
                    </c:extLst>
                    <c:numCache>
                      <c:formatCode>0.00%</c:formatCode>
                      <c:ptCount val="7"/>
                      <c:pt idx="0">
                        <c:v>3.1E-2</c:v>
                      </c:pt>
                      <c:pt idx="1">
                        <c:v>3.2000000000000001E-2</c:v>
                      </c:pt>
                      <c:pt idx="2">
                        <c:v>3.4000000000000002E-2</c:v>
                      </c:pt>
                      <c:pt idx="3">
                        <c:v>3.5999999999999997E-2</c:v>
                      </c:pt>
                      <c:pt idx="4">
                        <c:v>4.2999999999999997E-2</c:v>
                      </c:pt>
                      <c:pt idx="5">
                        <c:v>0.08</c:v>
                      </c:pt>
                      <c:pt idx="6">
                        <c:v>9.8000000000000004E-2</c:v>
                      </c:pt>
                    </c:numCache>
                  </c:numRef>
                </c:val>
              </c15:ser>
            </c15:filteredBarSeries>
            <c15:filteredBarSeries>
              <c15:ser>
                <c:idx val="1"/>
                <c:order val="1"/>
                <c:tx>
                  <c:strRef>
                    <c:extLst xmlns:c15="http://schemas.microsoft.com/office/drawing/2012/chart">
                      <c:ext xmlns:c15="http://schemas.microsoft.com/office/drawing/2012/chart" uri="{02D57815-91ED-43cb-92C2-25804820EDAC}">
                        <c15:formulaRef>
                          <c15:sqref>Graph!$C$1</c15:sqref>
                        </c15:formulaRef>
                      </c:ext>
                    </c:extLst>
                    <c:strCache>
                      <c:ptCount val="1"/>
                      <c:pt idx="0">
                        <c:v>M RP00 &amp; AA</c:v>
                      </c:pt>
                    </c:strCache>
                  </c:strRef>
                </c:tx>
                <c:spPr>
                  <a:solidFill>
                    <a:schemeClr val="accent1"/>
                  </a:solidFill>
                  <a:ln w="44450">
                    <a:noFill/>
                    <a:prstDash val="solid"/>
                  </a:ln>
                  <a:effectLst/>
                </c:spPr>
                <c:invertIfNegative val="0"/>
                <c:cat>
                  <c:numRef>
                    <c:extLst xmlns:c15="http://schemas.microsoft.com/office/drawing/2012/chart">
                      <c:ext xmlns:c15="http://schemas.microsoft.com/office/drawing/2012/chart" uri="{02D57815-91ED-43cb-92C2-25804820EDAC}">
                        <c15:formulaRef>
                          <c15:sqref>Graph!$A$2:$A$8</c15:sqref>
                        </c15:formulaRef>
                      </c:ext>
                    </c:extLst>
                    <c:numCache>
                      <c:formatCode>General</c:formatCode>
                      <c:ptCount val="7"/>
                      <c:pt idx="0">
                        <c:v>25</c:v>
                      </c:pt>
                      <c:pt idx="1">
                        <c:v>35</c:v>
                      </c:pt>
                      <c:pt idx="2">
                        <c:v>45</c:v>
                      </c:pt>
                      <c:pt idx="3">
                        <c:v>55</c:v>
                      </c:pt>
                      <c:pt idx="4">
                        <c:v>65</c:v>
                      </c:pt>
                      <c:pt idx="5">
                        <c:v>75</c:v>
                      </c:pt>
                      <c:pt idx="6">
                        <c:v>85</c:v>
                      </c:pt>
                    </c:numCache>
                  </c:numRef>
                </c:cat>
                <c:val>
                  <c:numRef>
                    <c:extLst xmlns:c15="http://schemas.microsoft.com/office/drawing/2012/chart">
                      <c:ext xmlns:c15="http://schemas.microsoft.com/office/drawing/2012/chart" uri="{02D57815-91ED-43cb-92C2-25804820EDAC}">
                        <c15:formulaRef>
                          <c15:sqref>Graph!$C$2:$C$8</c15:sqref>
                        </c15:formulaRef>
                      </c:ext>
                    </c:extLst>
                    <c:numCache>
                      <c:formatCode>0.00%</c:formatCode>
                      <c:ptCount val="7"/>
                      <c:pt idx="0">
                        <c:v>2.5000000000000001E-2</c:v>
                      </c:pt>
                      <c:pt idx="1">
                        <c:v>2.7E-2</c:v>
                      </c:pt>
                      <c:pt idx="2">
                        <c:v>2.8000000000000001E-2</c:v>
                      </c:pt>
                      <c:pt idx="3">
                        <c:v>0.03</c:v>
                      </c:pt>
                      <c:pt idx="4">
                        <c:v>4.3999999999999997E-2</c:v>
                      </c:pt>
                      <c:pt idx="5">
                        <c:v>0.105</c:v>
                      </c:pt>
                      <c:pt idx="6">
                        <c:v>0.17399999999999999</c:v>
                      </c:pt>
                    </c:numCache>
                  </c:numRef>
                </c:val>
              </c15:ser>
            </c15:filteredBarSeries>
            <c15:filteredBarSeries>
              <c15:ser>
                <c:idx val="3"/>
                <c:order val="3"/>
                <c:tx>
                  <c:strRef>
                    <c:extLst xmlns:c15="http://schemas.microsoft.com/office/drawing/2012/chart">
                      <c:ext xmlns:c15="http://schemas.microsoft.com/office/drawing/2012/chart" uri="{02D57815-91ED-43cb-92C2-25804820EDAC}">
                        <c15:formulaRef>
                          <c15:sqref>Graph!$E$1</c15:sqref>
                        </c15:formulaRef>
                      </c:ext>
                    </c:extLst>
                    <c:strCache>
                      <c:ptCount val="1"/>
                      <c:pt idx="0">
                        <c:v>F UP94 &amp; AA</c:v>
                      </c:pt>
                    </c:strCache>
                  </c:strRef>
                </c:tx>
                <c:spPr>
                  <a:solidFill>
                    <a:schemeClr val="accent4"/>
                  </a:solidFill>
                  <a:ln w="57150">
                    <a:noFill/>
                    <a:prstDash val="sysDot"/>
                  </a:ln>
                  <a:effectLst/>
                </c:spPr>
                <c:invertIfNegative val="0"/>
                <c:cat>
                  <c:numRef>
                    <c:extLst xmlns:c15="http://schemas.microsoft.com/office/drawing/2012/chart">
                      <c:ext xmlns:c15="http://schemas.microsoft.com/office/drawing/2012/chart" uri="{02D57815-91ED-43cb-92C2-25804820EDAC}">
                        <c15:formulaRef>
                          <c15:sqref>Graph!$A$2:$A$8</c15:sqref>
                        </c15:formulaRef>
                      </c:ext>
                    </c:extLst>
                    <c:numCache>
                      <c:formatCode>General</c:formatCode>
                      <c:ptCount val="7"/>
                      <c:pt idx="0">
                        <c:v>25</c:v>
                      </c:pt>
                      <c:pt idx="1">
                        <c:v>35</c:v>
                      </c:pt>
                      <c:pt idx="2">
                        <c:v>45</c:v>
                      </c:pt>
                      <c:pt idx="3">
                        <c:v>55</c:v>
                      </c:pt>
                      <c:pt idx="4">
                        <c:v>65</c:v>
                      </c:pt>
                      <c:pt idx="5">
                        <c:v>75</c:v>
                      </c:pt>
                      <c:pt idx="6">
                        <c:v>85</c:v>
                      </c:pt>
                    </c:numCache>
                  </c:numRef>
                </c:cat>
                <c:val>
                  <c:numRef>
                    <c:extLst xmlns:c15="http://schemas.microsoft.com/office/drawing/2012/chart">
                      <c:ext xmlns:c15="http://schemas.microsoft.com/office/drawing/2012/chart" uri="{02D57815-91ED-43cb-92C2-25804820EDAC}">
                        <c15:formulaRef>
                          <c15:sqref>Graph!$E$2:$E$8</c15:sqref>
                        </c15:formulaRef>
                      </c:ext>
                    </c:extLst>
                    <c:numCache>
                      <c:formatCode>0.00%</c:formatCode>
                      <c:ptCount val="7"/>
                      <c:pt idx="0">
                        <c:v>0.06</c:v>
                      </c:pt>
                      <c:pt idx="1">
                        <c:v>5.5E-2</c:v>
                      </c:pt>
                      <c:pt idx="2">
                        <c:v>4.8000000000000001E-2</c:v>
                      </c:pt>
                      <c:pt idx="3">
                        <c:v>4.1000000000000002E-2</c:v>
                      </c:pt>
                      <c:pt idx="4">
                        <c:v>3.1E-2</c:v>
                      </c:pt>
                      <c:pt idx="5">
                        <c:v>4.5999999999999999E-2</c:v>
                      </c:pt>
                      <c:pt idx="6">
                        <c:v>7.6999999999999999E-2</c:v>
                      </c:pt>
                    </c:numCache>
                  </c:numRef>
                </c:val>
              </c15:ser>
            </c15:filteredBarSeries>
            <c15:filteredBarSeries>
              <c15:ser>
                <c:idx val="4"/>
                <c:order val="4"/>
                <c:tx>
                  <c:strRef>
                    <c:extLst xmlns:c15="http://schemas.microsoft.com/office/drawing/2012/chart">
                      <c:ext xmlns:c15="http://schemas.microsoft.com/office/drawing/2012/chart" uri="{02D57815-91ED-43cb-92C2-25804820EDAC}">
                        <c15:formulaRef>
                          <c15:sqref>Graph!$F$1</c15:sqref>
                        </c15:formulaRef>
                      </c:ext>
                    </c:extLst>
                    <c:strCache>
                      <c:ptCount val="1"/>
                      <c:pt idx="0">
                        <c:v>F RP00 &amp; AA</c:v>
                      </c:pt>
                    </c:strCache>
                  </c:strRef>
                </c:tx>
                <c:spPr>
                  <a:solidFill>
                    <a:schemeClr val="accent6"/>
                  </a:solidFill>
                  <a:ln w="44450">
                    <a:noFill/>
                    <a:prstDash val="solid"/>
                  </a:ln>
                  <a:effectLst/>
                </c:spPr>
                <c:invertIfNegative val="0"/>
                <c:cat>
                  <c:numRef>
                    <c:extLst xmlns:c15="http://schemas.microsoft.com/office/drawing/2012/chart">
                      <c:ext xmlns:c15="http://schemas.microsoft.com/office/drawing/2012/chart" uri="{02D57815-91ED-43cb-92C2-25804820EDAC}">
                        <c15:formulaRef>
                          <c15:sqref>Graph!$A$2:$A$8</c15:sqref>
                        </c15:formulaRef>
                      </c:ext>
                    </c:extLst>
                    <c:numCache>
                      <c:formatCode>General</c:formatCode>
                      <c:ptCount val="7"/>
                      <c:pt idx="0">
                        <c:v>25</c:v>
                      </c:pt>
                      <c:pt idx="1">
                        <c:v>35</c:v>
                      </c:pt>
                      <c:pt idx="2">
                        <c:v>45</c:v>
                      </c:pt>
                      <c:pt idx="3">
                        <c:v>55</c:v>
                      </c:pt>
                      <c:pt idx="4">
                        <c:v>65</c:v>
                      </c:pt>
                      <c:pt idx="5">
                        <c:v>75</c:v>
                      </c:pt>
                      <c:pt idx="6">
                        <c:v>85</c:v>
                      </c:pt>
                    </c:numCache>
                  </c:numRef>
                </c:cat>
                <c:val>
                  <c:numRef>
                    <c:extLst xmlns:c15="http://schemas.microsoft.com/office/drawing/2012/chart">
                      <c:ext xmlns:c15="http://schemas.microsoft.com/office/drawing/2012/chart" uri="{02D57815-91ED-43cb-92C2-25804820EDAC}">
                        <c15:formulaRef>
                          <c15:sqref>Graph!$F$2:$F$8</c15:sqref>
                        </c15:formulaRef>
                      </c:ext>
                    </c:extLst>
                    <c:numCache>
                      <c:formatCode>0.00%</c:formatCode>
                      <c:ptCount val="7"/>
                      <c:pt idx="0">
                        <c:v>8.1000000000000003E-2</c:v>
                      </c:pt>
                      <c:pt idx="1">
                        <c:v>7.6999999999999999E-2</c:v>
                      </c:pt>
                      <c:pt idx="2">
                        <c:v>7.0999999999999994E-2</c:v>
                      </c:pt>
                      <c:pt idx="3">
                        <c:v>6.3E-2</c:v>
                      </c:pt>
                      <c:pt idx="4">
                        <c:v>5.5E-2</c:v>
                      </c:pt>
                      <c:pt idx="5">
                        <c:v>8.1000000000000003E-2</c:v>
                      </c:pt>
                      <c:pt idx="6">
                        <c:v>0.105</c:v>
                      </c:pt>
                    </c:numCache>
                  </c:numRef>
                </c:val>
              </c15:ser>
            </c15:filteredBarSeries>
          </c:ext>
        </c:extLst>
      </c:barChart>
      <c:catAx>
        <c:axId val="307733432"/>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US" sz="1800" dirty="0" smtClean="0">
                    <a:solidFill>
                      <a:schemeClr val="tx1"/>
                    </a:solidFill>
                    <a:latin typeface="Arial" panose="020B0604020202020204" pitchFamily="34" charset="0"/>
                    <a:cs typeface="Arial" panose="020B0604020202020204" pitchFamily="34" charset="0"/>
                  </a:rPr>
                  <a:t>Age</a:t>
                </a:r>
                <a:endParaRPr lang="en-US" sz="1800" dirty="0">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01041080"/>
        <c:crosses val="autoZero"/>
        <c:auto val="1"/>
        <c:lblAlgn val="ctr"/>
        <c:lblOffset val="100"/>
        <c:noMultiLvlLbl val="0"/>
      </c:catAx>
      <c:valAx>
        <c:axId val="301041080"/>
        <c:scaling>
          <c:orientation val="minMax"/>
          <c:max val="0.18000000000000002"/>
          <c:min val="0"/>
        </c:scaling>
        <c:delete val="0"/>
        <c:axPos val="l"/>
        <c:majorGridlines>
          <c:spPr>
            <a:ln w="9525" cap="flat" cmpd="sng" algn="ctr">
              <a:solidFill>
                <a:schemeClr val="bg1">
                  <a:lumMod val="75000"/>
                </a:schemeClr>
              </a:solidFill>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07733432"/>
        <c:crosses val="autoZero"/>
        <c:crossBetween val="between"/>
      </c:valAx>
      <c:spPr>
        <a:noFill/>
        <a:ln>
          <a:noFill/>
        </a:ln>
        <a:effectLst/>
      </c:spPr>
    </c:plotArea>
    <c:legend>
      <c:legendPos val="t"/>
      <c:layout>
        <c:manualLayout>
          <c:xMode val="edge"/>
          <c:yMode val="edge"/>
          <c:x val="0.2133981466602389"/>
          <c:y val="0.26666666666666666"/>
          <c:w val="0.57660493331190743"/>
          <c:h val="7.8115266841644798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34821450071035E-2"/>
          <c:y val="0.10411701662292212"/>
          <c:w val="0.88045771064331246"/>
          <c:h val="0.71256233595800522"/>
        </c:manualLayout>
      </c:layout>
      <c:barChart>
        <c:barDir val="col"/>
        <c:grouping val="clustered"/>
        <c:varyColors val="0"/>
        <c:ser>
          <c:idx val="0"/>
          <c:order val="0"/>
          <c:tx>
            <c:strRef>
              <c:f>Graph!$B$1</c:f>
              <c:strCache>
                <c:ptCount val="1"/>
                <c:pt idx="0">
                  <c:v>M UP94 &amp; AA</c:v>
                </c:pt>
              </c:strCache>
            </c:strRef>
          </c:tx>
          <c:spPr>
            <a:solidFill>
              <a:schemeClr val="accent2"/>
            </a:solidFill>
            <a:ln w="44450">
              <a:noFill/>
            </a:ln>
            <a:effectLst/>
          </c:spPr>
          <c:invertIfNegative val="0"/>
          <c:cat>
            <c:numRef>
              <c:f>Graph!$A$2:$A$8</c:f>
              <c:numCache>
                <c:formatCode>General</c:formatCode>
                <c:ptCount val="7"/>
                <c:pt idx="0">
                  <c:v>25</c:v>
                </c:pt>
                <c:pt idx="1">
                  <c:v>35</c:v>
                </c:pt>
                <c:pt idx="2">
                  <c:v>45</c:v>
                </c:pt>
                <c:pt idx="3">
                  <c:v>55</c:v>
                </c:pt>
                <c:pt idx="4">
                  <c:v>65</c:v>
                </c:pt>
                <c:pt idx="5">
                  <c:v>75</c:v>
                </c:pt>
                <c:pt idx="6">
                  <c:v>85</c:v>
                </c:pt>
              </c:numCache>
            </c:numRef>
          </c:cat>
          <c:val>
            <c:numRef>
              <c:f>Graph!$B$2:$B$8</c:f>
              <c:numCache>
                <c:formatCode>0.00%</c:formatCode>
                <c:ptCount val="7"/>
                <c:pt idx="0">
                  <c:v>3.1E-2</c:v>
                </c:pt>
                <c:pt idx="1">
                  <c:v>3.2000000000000001E-2</c:v>
                </c:pt>
                <c:pt idx="2">
                  <c:v>3.4000000000000002E-2</c:v>
                </c:pt>
                <c:pt idx="3">
                  <c:v>3.5999999999999997E-2</c:v>
                </c:pt>
                <c:pt idx="4">
                  <c:v>4.2999999999999997E-2</c:v>
                </c:pt>
                <c:pt idx="5">
                  <c:v>0.08</c:v>
                </c:pt>
                <c:pt idx="6">
                  <c:v>9.8000000000000004E-2</c:v>
                </c:pt>
              </c:numCache>
            </c:numRef>
          </c:val>
        </c:ser>
        <c:ser>
          <c:idx val="3"/>
          <c:order val="3"/>
          <c:tx>
            <c:strRef>
              <c:f>Graph!$E$1</c:f>
              <c:strCache>
                <c:ptCount val="1"/>
                <c:pt idx="0">
                  <c:v>F UP94 &amp; AA</c:v>
                </c:pt>
              </c:strCache>
            </c:strRef>
          </c:tx>
          <c:spPr>
            <a:solidFill>
              <a:schemeClr val="accent4"/>
            </a:solidFill>
            <a:ln w="57150">
              <a:noFill/>
              <a:prstDash val="sysDot"/>
            </a:ln>
            <a:effectLst/>
          </c:spPr>
          <c:invertIfNegative val="0"/>
          <c:cat>
            <c:numRef>
              <c:f>Graph!$A$2:$A$8</c:f>
              <c:numCache>
                <c:formatCode>General</c:formatCode>
                <c:ptCount val="7"/>
                <c:pt idx="0">
                  <c:v>25</c:v>
                </c:pt>
                <c:pt idx="1">
                  <c:v>35</c:v>
                </c:pt>
                <c:pt idx="2">
                  <c:v>45</c:v>
                </c:pt>
                <c:pt idx="3">
                  <c:v>55</c:v>
                </c:pt>
                <c:pt idx="4">
                  <c:v>65</c:v>
                </c:pt>
                <c:pt idx="5">
                  <c:v>75</c:v>
                </c:pt>
                <c:pt idx="6">
                  <c:v>85</c:v>
                </c:pt>
              </c:numCache>
            </c:numRef>
          </c:cat>
          <c:val>
            <c:numRef>
              <c:f>Graph!$E$2:$E$8</c:f>
              <c:numCache>
                <c:formatCode>0.00%</c:formatCode>
                <c:ptCount val="7"/>
                <c:pt idx="0">
                  <c:v>0.06</c:v>
                </c:pt>
                <c:pt idx="1">
                  <c:v>5.5E-2</c:v>
                </c:pt>
                <c:pt idx="2">
                  <c:v>4.8000000000000001E-2</c:v>
                </c:pt>
                <c:pt idx="3">
                  <c:v>4.1000000000000002E-2</c:v>
                </c:pt>
                <c:pt idx="4">
                  <c:v>3.1E-2</c:v>
                </c:pt>
                <c:pt idx="5">
                  <c:v>4.5999999999999999E-2</c:v>
                </c:pt>
                <c:pt idx="6">
                  <c:v>7.6999999999999999E-2</c:v>
                </c:pt>
              </c:numCache>
            </c:numRef>
          </c:val>
        </c:ser>
        <c:dLbls>
          <c:showLegendKey val="0"/>
          <c:showVal val="0"/>
          <c:showCatName val="0"/>
          <c:showSerName val="0"/>
          <c:showPercent val="0"/>
          <c:showBubbleSize val="0"/>
        </c:dLbls>
        <c:gapWidth val="150"/>
        <c:axId val="307732256"/>
        <c:axId val="307729904"/>
        <c:extLst>
          <c:ext xmlns:c15="http://schemas.microsoft.com/office/drawing/2012/chart" uri="{02D57815-91ED-43cb-92C2-25804820EDAC}">
            <c15:filteredBarSeries>
              <c15:ser>
                <c:idx val="1"/>
                <c:order val="1"/>
                <c:tx>
                  <c:strRef>
                    <c:extLst>
                      <c:ext uri="{02D57815-91ED-43cb-92C2-25804820EDAC}">
                        <c15:formulaRef>
                          <c15:sqref>Graph!$C$1</c15:sqref>
                        </c15:formulaRef>
                      </c:ext>
                    </c:extLst>
                    <c:strCache>
                      <c:ptCount val="1"/>
                      <c:pt idx="0">
                        <c:v>M RP00 &amp; AA</c:v>
                      </c:pt>
                    </c:strCache>
                  </c:strRef>
                </c:tx>
                <c:spPr>
                  <a:solidFill>
                    <a:schemeClr val="accent1"/>
                  </a:solidFill>
                  <a:ln w="44450">
                    <a:noFill/>
                    <a:prstDash val="solid"/>
                  </a:ln>
                  <a:effectLst/>
                </c:spPr>
                <c:invertIfNegative val="0"/>
                <c:cat>
                  <c:numRef>
                    <c:extLst>
                      <c:ext uri="{02D57815-91ED-43cb-92C2-25804820EDAC}">
                        <c15:formulaRef>
                          <c15:sqref>Graph!$A$2:$A$8</c15:sqref>
                        </c15:formulaRef>
                      </c:ext>
                    </c:extLst>
                    <c:numCache>
                      <c:formatCode>General</c:formatCode>
                      <c:ptCount val="7"/>
                      <c:pt idx="0">
                        <c:v>25</c:v>
                      </c:pt>
                      <c:pt idx="1">
                        <c:v>35</c:v>
                      </c:pt>
                      <c:pt idx="2">
                        <c:v>45</c:v>
                      </c:pt>
                      <c:pt idx="3">
                        <c:v>55</c:v>
                      </c:pt>
                      <c:pt idx="4">
                        <c:v>65</c:v>
                      </c:pt>
                      <c:pt idx="5">
                        <c:v>75</c:v>
                      </c:pt>
                      <c:pt idx="6">
                        <c:v>85</c:v>
                      </c:pt>
                    </c:numCache>
                  </c:numRef>
                </c:cat>
                <c:val>
                  <c:numRef>
                    <c:extLst>
                      <c:ext uri="{02D57815-91ED-43cb-92C2-25804820EDAC}">
                        <c15:formulaRef>
                          <c15:sqref>Graph!$C$2:$C$8</c15:sqref>
                        </c15:formulaRef>
                      </c:ext>
                    </c:extLst>
                    <c:numCache>
                      <c:formatCode>0.00%</c:formatCode>
                      <c:ptCount val="7"/>
                      <c:pt idx="0">
                        <c:v>2.5000000000000001E-2</c:v>
                      </c:pt>
                      <c:pt idx="1">
                        <c:v>2.7E-2</c:v>
                      </c:pt>
                      <c:pt idx="2">
                        <c:v>2.8000000000000001E-2</c:v>
                      </c:pt>
                      <c:pt idx="3">
                        <c:v>0.03</c:v>
                      </c:pt>
                      <c:pt idx="4">
                        <c:v>4.3999999999999997E-2</c:v>
                      </c:pt>
                      <c:pt idx="5">
                        <c:v>0.105</c:v>
                      </c:pt>
                      <c:pt idx="6">
                        <c:v>0.17399999999999999</c:v>
                      </c:pt>
                    </c:numCache>
                  </c:numRef>
                </c:val>
              </c15:ser>
            </c15:filteredBarSeries>
            <c15:filteredBarSeries>
              <c15:ser>
                <c:idx val="2"/>
                <c:order val="2"/>
                <c:tx>
                  <c:strRef>
                    <c:extLst xmlns:c15="http://schemas.microsoft.com/office/drawing/2012/chart">
                      <c:ext xmlns:c15="http://schemas.microsoft.com/office/drawing/2012/chart" uri="{02D57815-91ED-43cb-92C2-25804820EDAC}">
                        <c15:formulaRef>
                          <c15:sqref>Graph!$D$1</c15:sqref>
                        </c15:formulaRef>
                      </c:ext>
                    </c:extLst>
                    <c:strCache>
                      <c:ptCount val="1"/>
                      <c:pt idx="0">
                        <c:v>M RP00 &amp; BB</c:v>
                      </c:pt>
                    </c:strCache>
                  </c:strRef>
                </c:tx>
                <c:spPr>
                  <a:solidFill>
                    <a:schemeClr val="accent1"/>
                  </a:solidFill>
                  <a:ln w="57150">
                    <a:noFill/>
                    <a:prstDash val="sysDot"/>
                  </a:ln>
                  <a:effectLst/>
                </c:spPr>
                <c:invertIfNegative val="0"/>
                <c:cat>
                  <c:numRef>
                    <c:extLst xmlns:c15="http://schemas.microsoft.com/office/drawing/2012/chart">
                      <c:ext xmlns:c15="http://schemas.microsoft.com/office/drawing/2012/chart" uri="{02D57815-91ED-43cb-92C2-25804820EDAC}">
                        <c15:formulaRef>
                          <c15:sqref>Graph!$A$2:$A$8</c15:sqref>
                        </c15:formulaRef>
                      </c:ext>
                    </c:extLst>
                    <c:numCache>
                      <c:formatCode>General</c:formatCode>
                      <c:ptCount val="7"/>
                      <c:pt idx="0">
                        <c:v>25</c:v>
                      </c:pt>
                      <c:pt idx="1">
                        <c:v>35</c:v>
                      </c:pt>
                      <c:pt idx="2">
                        <c:v>45</c:v>
                      </c:pt>
                      <c:pt idx="3">
                        <c:v>55</c:v>
                      </c:pt>
                      <c:pt idx="4">
                        <c:v>65</c:v>
                      </c:pt>
                      <c:pt idx="5">
                        <c:v>75</c:v>
                      </c:pt>
                      <c:pt idx="6">
                        <c:v>85</c:v>
                      </c:pt>
                    </c:numCache>
                  </c:numRef>
                </c:cat>
                <c:val>
                  <c:numRef>
                    <c:extLst xmlns:c15="http://schemas.microsoft.com/office/drawing/2012/chart">
                      <c:ext xmlns:c15="http://schemas.microsoft.com/office/drawing/2012/chart" uri="{02D57815-91ED-43cb-92C2-25804820EDAC}">
                        <c15:formulaRef>
                          <c15:sqref>Graph!$D$2:$D$8</c15:sqref>
                        </c15:formulaRef>
                      </c:ext>
                    </c:extLst>
                    <c:numCache>
                      <c:formatCode>0.00%</c:formatCode>
                      <c:ptCount val="7"/>
                      <c:pt idx="0">
                        <c:v>1.7000000000000001E-2</c:v>
                      </c:pt>
                      <c:pt idx="1">
                        <c:v>1.9E-2</c:v>
                      </c:pt>
                      <c:pt idx="2">
                        <c:v>1.7999999999999999E-2</c:v>
                      </c:pt>
                      <c:pt idx="3">
                        <c:v>1.7000000000000001E-2</c:v>
                      </c:pt>
                      <c:pt idx="4">
                        <c:v>2.3E-2</c:v>
                      </c:pt>
                      <c:pt idx="5">
                        <c:v>0.06</c:v>
                      </c:pt>
                      <c:pt idx="6">
                        <c:v>9.5000000000000001E-2</c:v>
                      </c:pt>
                    </c:numCache>
                  </c:numRef>
                </c:val>
              </c15:ser>
            </c15:filteredBarSeries>
            <c15:filteredBarSeries>
              <c15:ser>
                <c:idx val="4"/>
                <c:order val="4"/>
                <c:tx>
                  <c:strRef>
                    <c:extLst xmlns:c15="http://schemas.microsoft.com/office/drawing/2012/chart">
                      <c:ext xmlns:c15="http://schemas.microsoft.com/office/drawing/2012/chart" uri="{02D57815-91ED-43cb-92C2-25804820EDAC}">
                        <c15:formulaRef>
                          <c15:sqref>Graph!$F$1</c15:sqref>
                        </c15:formulaRef>
                      </c:ext>
                    </c:extLst>
                    <c:strCache>
                      <c:ptCount val="1"/>
                      <c:pt idx="0">
                        <c:v>F RP00 &amp; AA</c:v>
                      </c:pt>
                    </c:strCache>
                  </c:strRef>
                </c:tx>
                <c:spPr>
                  <a:solidFill>
                    <a:schemeClr val="accent6"/>
                  </a:solidFill>
                  <a:ln w="44450">
                    <a:noFill/>
                    <a:prstDash val="solid"/>
                  </a:ln>
                  <a:effectLst/>
                </c:spPr>
                <c:invertIfNegative val="0"/>
                <c:cat>
                  <c:numRef>
                    <c:extLst xmlns:c15="http://schemas.microsoft.com/office/drawing/2012/chart">
                      <c:ext xmlns:c15="http://schemas.microsoft.com/office/drawing/2012/chart" uri="{02D57815-91ED-43cb-92C2-25804820EDAC}">
                        <c15:formulaRef>
                          <c15:sqref>Graph!$A$2:$A$8</c15:sqref>
                        </c15:formulaRef>
                      </c:ext>
                    </c:extLst>
                    <c:numCache>
                      <c:formatCode>General</c:formatCode>
                      <c:ptCount val="7"/>
                      <c:pt idx="0">
                        <c:v>25</c:v>
                      </c:pt>
                      <c:pt idx="1">
                        <c:v>35</c:v>
                      </c:pt>
                      <c:pt idx="2">
                        <c:v>45</c:v>
                      </c:pt>
                      <c:pt idx="3">
                        <c:v>55</c:v>
                      </c:pt>
                      <c:pt idx="4">
                        <c:v>65</c:v>
                      </c:pt>
                      <c:pt idx="5">
                        <c:v>75</c:v>
                      </c:pt>
                      <c:pt idx="6">
                        <c:v>85</c:v>
                      </c:pt>
                    </c:numCache>
                  </c:numRef>
                </c:cat>
                <c:val>
                  <c:numRef>
                    <c:extLst xmlns:c15="http://schemas.microsoft.com/office/drawing/2012/chart">
                      <c:ext xmlns:c15="http://schemas.microsoft.com/office/drawing/2012/chart" uri="{02D57815-91ED-43cb-92C2-25804820EDAC}">
                        <c15:formulaRef>
                          <c15:sqref>Graph!$F$2:$F$8</c15:sqref>
                        </c15:formulaRef>
                      </c:ext>
                    </c:extLst>
                    <c:numCache>
                      <c:formatCode>0.00%</c:formatCode>
                      <c:ptCount val="7"/>
                      <c:pt idx="0">
                        <c:v>8.1000000000000003E-2</c:v>
                      </c:pt>
                      <c:pt idx="1">
                        <c:v>7.6999999999999999E-2</c:v>
                      </c:pt>
                      <c:pt idx="2">
                        <c:v>7.0999999999999994E-2</c:v>
                      </c:pt>
                      <c:pt idx="3">
                        <c:v>6.3E-2</c:v>
                      </c:pt>
                      <c:pt idx="4">
                        <c:v>5.5E-2</c:v>
                      </c:pt>
                      <c:pt idx="5">
                        <c:v>8.1000000000000003E-2</c:v>
                      </c:pt>
                      <c:pt idx="6">
                        <c:v>0.105</c:v>
                      </c:pt>
                    </c:numCache>
                  </c:numRef>
                </c:val>
              </c15:ser>
            </c15:filteredBarSeries>
            <c15:filteredBarSeries>
              <c15:ser>
                <c:idx val="5"/>
                <c:order val="5"/>
                <c:tx>
                  <c:strRef>
                    <c:extLst xmlns:c15="http://schemas.microsoft.com/office/drawing/2012/chart">
                      <c:ext xmlns:c15="http://schemas.microsoft.com/office/drawing/2012/chart" uri="{02D57815-91ED-43cb-92C2-25804820EDAC}">
                        <c15:formulaRef>
                          <c15:sqref>Graph!$G$1</c15:sqref>
                        </c15:formulaRef>
                      </c:ext>
                    </c:extLst>
                    <c:strCache>
                      <c:ptCount val="1"/>
                      <c:pt idx="0">
                        <c:v>F RP00 &amp; BB</c:v>
                      </c:pt>
                    </c:strCache>
                  </c:strRef>
                </c:tx>
                <c:spPr>
                  <a:solidFill>
                    <a:schemeClr val="accent6"/>
                  </a:solidFill>
                  <a:ln w="57150">
                    <a:noFill/>
                    <a:prstDash val="sysDot"/>
                  </a:ln>
                  <a:effectLst/>
                </c:spPr>
                <c:invertIfNegative val="0"/>
                <c:cat>
                  <c:numRef>
                    <c:extLst xmlns:c15="http://schemas.microsoft.com/office/drawing/2012/chart">
                      <c:ext xmlns:c15="http://schemas.microsoft.com/office/drawing/2012/chart" uri="{02D57815-91ED-43cb-92C2-25804820EDAC}">
                        <c15:formulaRef>
                          <c15:sqref>Graph!$A$2:$A$8</c15:sqref>
                        </c15:formulaRef>
                      </c:ext>
                    </c:extLst>
                    <c:numCache>
                      <c:formatCode>General</c:formatCode>
                      <c:ptCount val="7"/>
                      <c:pt idx="0">
                        <c:v>25</c:v>
                      </c:pt>
                      <c:pt idx="1">
                        <c:v>35</c:v>
                      </c:pt>
                      <c:pt idx="2">
                        <c:v>45</c:v>
                      </c:pt>
                      <c:pt idx="3">
                        <c:v>55</c:v>
                      </c:pt>
                      <c:pt idx="4">
                        <c:v>65</c:v>
                      </c:pt>
                      <c:pt idx="5">
                        <c:v>75</c:v>
                      </c:pt>
                      <c:pt idx="6">
                        <c:v>85</c:v>
                      </c:pt>
                    </c:numCache>
                  </c:numRef>
                </c:cat>
                <c:val>
                  <c:numRef>
                    <c:extLst xmlns:c15="http://schemas.microsoft.com/office/drawing/2012/chart">
                      <c:ext xmlns:c15="http://schemas.microsoft.com/office/drawing/2012/chart" uri="{02D57815-91ED-43cb-92C2-25804820EDAC}">
                        <c15:formulaRef>
                          <c15:sqref>Graph!$G$2:$G$8</c15:sqref>
                        </c15:formulaRef>
                      </c:ext>
                    </c:extLst>
                    <c:numCache>
                      <c:formatCode>0.00%</c:formatCode>
                      <c:ptCount val="7"/>
                      <c:pt idx="0">
                        <c:v>2.5999999999999999E-2</c:v>
                      </c:pt>
                      <c:pt idx="1">
                        <c:v>2.7E-2</c:v>
                      </c:pt>
                      <c:pt idx="2">
                        <c:v>2.7E-2</c:v>
                      </c:pt>
                      <c:pt idx="3">
                        <c:v>2.4E-2</c:v>
                      </c:pt>
                      <c:pt idx="4">
                        <c:v>2.1999999999999999E-2</c:v>
                      </c:pt>
                      <c:pt idx="5">
                        <c:v>3.6999999999999998E-2</c:v>
                      </c:pt>
                      <c:pt idx="6">
                        <c:v>3.7999999999999999E-2</c:v>
                      </c:pt>
                    </c:numCache>
                  </c:numRef>
                </c:val>
              </c15:ser>
            </c15:filteredBarSeries>
          </c:ext>
        </c:extLst>
      </c:barChart>
      <c:catAx>
        <c:axId val="307732256"/>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US" sz="1800" dirty="0" smtClean="0">
                    <a:solidFill>
                      <a:schemeClr val="tx1"/>
                    </a:solidFill>
                    <a:latin typeface="Arial" panose="020B0604020202020204" pitchFamily="34" charset="0"/>
                    <a:cs typeface="Arial" panose="020B0604020202020204" pitchFamily="34" charset="0"/>
                  </a:rPr>
                  <a:t>Age</a:t>
                </a:r>
                <a:endParaRPr lang="en-US" sz="1800" dirty="0">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07729904"/>
        <c:crosses val="autoZero"/>
        <c:auto val="1"/>
        <c:lblAlgn val="ctr"/>
        <c:lblOffset val="100"/>
        <c:noMultiLvlLbl val="0"/>
      </c:catAx>
      <c:valAx>
        <c:axId val="307729904"/>
        <c:scaling>
          <c:orientation val="minMax"/>
          <c:max val="0.18000000000000002"/>
          <c:min val="0"/>
        </c:scaling>
        <c:delete val="0"/>
        <c:axPos val="l"/>
        <c:majorGridlines>
          <c:spPr>
            <a:ln w="9525" cap="flat" cmpd="sng" algn="ctr">
              <a:solidFill>
                <a:schemeClr val="bg1">
                  <a:lumMod val="75000"/>
                </a:schemeClr>
              </a:solidFill>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07732256"/>
        <c:crosses val="autoZero"/>
        <c:crossBetween val="between"/>
      </c:valAx>
      <c:spPr>
        <a:noFill/>
        <a:ln>
          <a:noFill/>
        </a:ln>
        <a:effectLst/>
      </c:spPr>
    </c:plotArea>
    <c:legend>
      <c:legendPos val="t"/>
      <c:layout>
        <c:manualLayout>
          <c:xMode val="edge"/>
          <c:yMode val="edge"/>
          <c:x val="0.2133981466602389"/>
          <c:y val="0.26666666666666666"/>
          <c:w val="0.57660493331190743"/>
          <c:h val="7.8115266841644798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2400" b="1" dirty="0" smtClean="0">
                <a:solidFill>
                  <a:schemeClr val="tx1"/>
                </a:solidFill>
                <a:latin typeface="Arial" panose="020B0604020202020204" pitchFamily="34" charset="0"/>
                <a:cs typeface="Arial" panose="020B0604020202020204" pitchFamily="34" charset="0"/>
              </a:rPr>
              <a:t>Increase Compared</a:t>
            </a:r>
            <a:r>
              <a:rPr lang="en-US" sz="2400" b="1" baseline="0" dirty="0" smtClean="0">
                <a:solidFill>
                  <a:schemeClr val="tx1"/>
                </a:solidFill>
                <a:latin typeface="Arial" panose="020B0604020202020204" pitchFamily="34" charset="0"/>
                <a:cs typeface="Arial" panose="020B0604020202020204" pitchFamily="34" charset="0"/>
              </a:rPr>
              <a:t> to Total Dataset Table</a:t>
            </a:r>
            <a:endParaRPr lang="en-US" sz="2400" b="1" dirty="0">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Bottom Quartile Amt</c:v>
                </c:pt>
              </c:strCache>
            </c:strRef>
          </c:tx>
          <c:spPr>
            <a:solidFill>
              <a:schemeClr val="accent3"/>
            </a:solidFill>
            <a:ln>
              <a:noFill/>
            </a:ln>
            <a:effectLst/>
          </c:spPr>
          <c:invertIfNegative val="0"/>
          <c:cat>
            <c:numRef>
              <c:f>Sheet1!$A$2:$A$8</c:f>
              <c:numCache>
                <c:formatCode>General</c:formatCode>
                <c:ptCount val="7"/>
                <c:pt idx="0">
                  <c:v>25</c:v>
                </c:pt>
                <c:pt idx="1">
                  <c:v>35</c:v>
                </c:pt>
                <c:pt idx="2">
                  <c:v>45</c:v>
                </c:pt>
                <c:pt idx="3">
                  <c:v>55</c:v>
                </c:pt>
                <c:pt idx="4">
                  <c:v>65</c:v>
                </c:pt>
                <c:pt idx="5">
                  <c:v>75</c:v>
                </c:pt>
                <c:pt idx="6">
                  <c:v>85</c:v>
                </c:pt>
              </c:numCache>
            </c:numRef>
          </c:cat>
          <c:val>
            <c:numRef>
              <c:f>Sheet1!$B$2:$B$8</c:f>
              <c:numCache>
                <c:formatCode>General</c:formatCode>
                <c:ptCount val="7"/>
                <c:pt idx="0">
                  <c:v>-4.7778009597329474E-2</c:v>
                </c:pt>
                <c:pt idx="1">
                  <c:v>-4.9757520798012989E-2</c:v>
                </c:pt>
                <c:pt idx="2">
                  <c:v>-5.110565110565124E-2</c:v>
                </c:pt>
                <c:pt idx="3">
                  <c:v>-4.7645915616575718E-2</c:v>
                </c:pt>
                <c:pt idx="4">
                  <c:v>-3.6954721750119823E-2</c:v>
                </c:pt>
                <c:pt idx="5">
                  <c:v>-4.5566360898452785E-2</c:v>
                </c:pt>
                <c:pt idx="6">
                  <c:v>-4.2922057776885514E-2</c:v>
                </c:pt>
              </c:numCache>
            </c:numRef>
          </c:val>
        </c:ser>
        <c:ser>
          <c:idx val="1"/>
          <c:order val="1"/>
          <c:tx>
            <c:strRef>
              <c:f>Sheet1!$C$1</c:f>
              <c:strCache>
                <c:ptCount val="1"/>
                <c:pt idx="0">
                  <c:v>Blue Collar</c:v>
                </c:pt>
              </c:strCache>
            </c:strRef>
          </c:tx>
          <c:spPr>
            <a:solidFill>
              <a:schemeClr val="bg2"/>
            </a:solidFill>
            <a:ln>
              <a:noFill/>
            </a:ln>
            <a:effectLst/>
          </c:spPr>
          <c:invertIfNegative val="0"/>
          <c:cat>
            <c:numRef>
              <c:f>Sheet1!$A$2:$A$8</c:f>
              <c:numCache>
                <c:formatCode>General</c:formatCode>
                <c:ptCount val="7"/>
                <c:pt idx="0">
                  <c:v>25</c:v>
                </c:pt>
                <c:pt idx="1">
                  <c:v>35</c:v>
                </c:pt>
                <c:pt idx="2">
                  <c:v>45</c:v>
                </c:pt>
                <c:pt idx="3">
                  <c:v>55</c:v>
                </c:pt>
                <c:pt idx="4">
                  <c:v>65</c:v>
                </c:pt>
                <c:pt idx="5">
                  <c:v>75</c:v>
                </c:pt>
                <c:pt idx="6">
                  <c:v>85</c:v>
                </c:pt>
              </c:numCache>
            </c:numRef>
          </c:cat>
          <c:val>
            <c:numRef>
              <c:f>Sheet1!$C$2:$C$8</c:f>
              <c:numCache>
                <c:formatCode>General</c:formatCode>
                <c:ptCount val="7"/>
                <c:pt idx="0">
                  <c:v>-3.7763404965574843E-2</c:v>
                </c:pt>
                <c:pt idx="1">
                  <c:v>-3.8993809880534802E-2</c:v>
                </c:pt>
                <c:pt idx="2">
                  <c:v>-3.9647085101630619E-2</c:v>
                </c:pt>
                <c:pt idx="3">
                  <c:v>-3.599774308820769E-2</c:v>
                </c:pt>
                <c:pt idx="4">
                  <c:v>-3.0182594674685093E-2</c:v>
                </c:pt>
                <c:pt idx="5">
                  <c:v>-4.245120353127807E-2</c:v>
                </c:pt>
                <c:pt idx="6">
                  <c:v>-4.2867310254211088E-2</c:v>
                </c:pt>
              </c:numCache>
            </c:numRef>
          </c:val>
        </c:ser>
        <c:ser>
          <c:idx val="2"/>
          <c:order val="2"/>
          <c:tx>
            <c:strRef>
              <c:f>Sheet1!$D$1</c:f>
              <c:strCache>
                <c:ptCount val="1"/>
                <c:pt idx="0">
                  <c:v>White Collar</c:v>
                </c:pt>
              </c:strCache>
            </c:strRef>
          </c:tx>
          <c:spPr>
            <a:solidFill>
              <a:schemeClr val="accent2"/>
            </a:solidFill>
            <a:ln>
              <a:noFill/>
            </a:ln>
            <a:effectLst/>
          </c:spPr>
          <c:invertIfNegative val="0"/>
          <c:cat>
            <c:numRef>
              <c:f>Sheet1!$A$2:$A$8</c:f>
              <c:numCache>
                <c:formatCode>General</c:formatCode>
                <c:ptCount val="7"/>
                <c:pt idx="0">
                  <c:v>25</c:v>
                </c:pt>
                <c:pt idx="1">
                  <c:v>35</c:v>
                </c:pt>
                <c:pt idx="2">
                  <c:v>45</c:v>
                </c:pt>
                <c:pt idx="3">
                  <c:v>55</c:v>
                </c:pt>
                <c:pt idx="4">
                  <c:v>65</c:v>
                </c:pt>
                <c:pt idx="5">
                  <c:v>75</c:v>
                </c:pt>
                <c:pt idx="6">
                  <c:v>85</c:v>
                </c:pt>
              </c:numCache>
            </c:numRef>
          </c:cat>
          <c:val>
            <c:numRef>
              <c:f>Sheet1!$D$2:$D$8</c:f>
              <c:numCache>
                <c:formatCode>General</c:formatCode>
                <c:ptCount val="7"/>
                <c:pt idx="0">
                  <c:v>3.9780235065025593E-2</c:v>
                </c:pt>
                <c:pt idx="1">
                  <c:v>4.2266293419548129E-2</c:v>
                </c:pt>
                <c:pt idx="2">
                  <c:v>4.4561090015635463E-2</c:v>
                </c:pt>
                <c:pt idx="3">
                  <c:v>4.4737007084195257E-2</c:v>
                </c:pt>
                <c:pt idx="4">
                  <c:v>4.3142894496012607E-2</c:v>
                </c:pt>
                <c:pt idx="5">
                  <c:v>4.7911350208060144E-2</c:v>
                </c:pt>
                <c:pt idx="6">
                  <c:v>4.2903808602660742E-2</c:v>
                </c:pt>
              </c:numCache>
            </c:numRef>
          </c:val>
        </c:ser>
        <c:ser>
          <c:idx val="3"/>
          <c:order val="3"/>
          <c:tx>
            <c:strRef>
              <c:f>Sheet1!$E$1</c:f>
              <c:strCache>
                <c:ptCount val="1"/>
                <c:pt idx="0">
                  <c:v>Top Quartile Amt</c:v>
                </c:pt>
              </c:strCache>
            </c:strRef>
          </c:tx>
          <c:spPr>
            <a:solidFill>
              <a:schemeClr val="accent4"/>
            </a:solidFill>
            <a:ln>
              <a:noFill/>
            </a:ln>
            <a:effectLst/>
          </c:spPr>
          <c:invertIfNegative val="0"/>
          <c:cat>
            <c:numRef>
              <c:f>Sheet1!$A$2:$A$8</c:f>
              <c:numCache>
                <c:formatCode>General</c:formatCode>
                <c:ptCount val="7"/>
                <c:pt idx="0">
                  <c:v>25</c:v>
                </c:pt>
                <c:pt idx="1">
                  <c:v>35</c:v>
                </c:pt>
                <c:pt idx="2">
                  <c:v>45</c:v>
                </c:pt>
                <c:pt idx="3">
                  <c:v>55</c:v>
                </c:pt>
                <c:pt idx="4">
                  <c:v>65</c:v>
                </c:pt>
                <c:pt idx="5">
                  <c:v>75</c:v>
                </c:pt>
                <c:pt idx="6">
                  <c:v>85</c:v>
                </c:pt>
              </c:numCache>
            </c:numRef>
          </c:cat>
          <c:val>
            <c:numRef>
              <c:f>Sheet1!$E$2:$E$8</c:f>
              <c:numCache>
                <c:formatCode>General</c:formatCode>
                <c:ptCount val="7"/>
                <c:pt idx="0">
                  <c:v>5.3063495375200054E-2</c:v>
                </c:pt>
                <c:pt idx="1">
                  <c:v>5.5711075188266346E-2</c:v>
                </c:pt>
                <c:pt idx="2">
                  <c:v>5.7761894125530455E-2</c:v>
                </c:pt>
                <c:pt idx="3">
                  <c:v>5.5419722901385526E-2</c:v>
                </c:pt>
                <c:pt idx="4">
                  <c:v>5.4150869394692158E-2</c:v>
                </c:pt>
                <c:pt idx="5">
                  <c:v>7.7131756213072E-2</c:v>
                </c:pt>
                <c:pt idx="6">
                  <c:v>6.7448947935105918E-2</c:v>
                </c:pt>
              </c:numCache>
            </c:numRef>
          </c:val>
        </c:ser>
        <c:dLbls>
          <c:showLegendKey val="0"/>
          <c:showVal val="0"/>
          <c:showCatName val="0"/>
          <c:showSerName val="0"/>
          <c:showPercent val="0"/>
          <c:showBubbleSize val="0"/>
        </c:dLbls>
        <c:gapWidth val="60"/>
        <c:axId val="307729512"/>
        <c:axId val="307729120"/>
      </c:barChart>
      <c:catAx>
        <c:axId val="307729512"/>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r>
                  <a:rPr lang="en-US" sz="2000" dirty="0" smtClean="0">
                    <a:solidFill>
                      <a:schemeClr val="tx1"/>
                    </a:solidFill>
                    <a:latin typeface="Arial" panose="020B0604020202020204" pitchFamily="34" charset="0"/>
                    <a:cs typeface="Arial" panose="020B0604020202020204" pitchFamily="34" charset="0"/>
                  </a:rPr>
                  <a:t>Age</a:t>
                </a:r>
                <a:endParaRPr lang="en-US" sz="2000" dirty="0">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accent4"/>
                </a:solidFill>
                <a:latin typeface="Arial" panose="020B0604020202020204" pitchFamily="34" charset="0"/>
                <a:ea typeface="+mn-ea"/>
                <a:cs typeface="Arial" panose="020B0604020202020204" pitchFamily="34" charset="0"/>
              </a:defRPr>
            </a:pPr>
            <a:endParaRPr lang="en-US"/>
          </a:p>
        </c:txPr>
        <c:crossAx val="307729120"/>
        <c:crosses val="autoZero"/>
        <c:auto val="1"/>
        <c:lblAlgn val="ctr"/>
        <c:lblOffset val="100"/>
        <c:noMultiLvlLbl val="0"/>
      </c:catAx>
      <c:valAx>
        <c:axId val="307729120"/>
        <c:scaling>
          <c:orientation val="minMax"/>
          <c:max val="8.0000000000000016E-2"/>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accent4"/>
                </a:solidFill>
                <a:latin typeface="Arial" panose="020B0604020202020204" pitchFamily="34" charset="0"/>
                <a:ea typeface="+mn-ea"/>
                <a:cs typeface="Arial" panose="020B0604020202020204" pitchFamily="34" charset="0"/>
              </a:defRPr>
            </a:pPr>
            <a:endParaRPr lang="en-US"/>
          </a:p>
        </c:txPr>
        <c:crossAx val="307729512"/>
        <c:crosses val="autoZero"/>
        <c:crossBetween val="between"/>
      </c:valAx>
      <c:spPr>
        <a:noFill/>
        <a:ln>
          <a:noFill/>
        </a:ln>
        <a:effectLst/>
      </c:spPr>
    </c:plotArea>
    <c:legend>
      <c:legendPos val="t"/>
      <c:layout>
        <c:manualLayout>
          <c:xMode val="edge"/>
          <c:yMode val="edge"/>
          <c:x val="5.478436755038648E-2"/>
          <c:y val="0.10595780937830532"/>
          <c:w val="0.94394808447109235"/>
          <c:h val="0.1361765973283190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accent4"/>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2400" b="1" dirty="0" smtClean="0">
                <a:solidFill>
                  <a:schemeClr val="tx1"/>
                </a:solidFill>
                <a:latin typeface="Arial" panose="020B0604020202020204" pitchFamily="34" charset="0"/>
                <a:cs typeface="Arial" panose="020B0604020202020204" pitchFamily="34" charset="0"/>
              </a:rPr>
              <a:t>Increase Compared</a:t>
            </a:r>
            <a:r>
              <a:rPr lang="en-US" sz="2400" b="1" baseline="0" dirty="0" smtClean="0">
                <a:solidFill>
                  <a:schemeClr val="tx1"/>
                </a:solidFill>
                <a:latin typeface="Arial" panose="020B0604020202020204" pitchFamily="34" charset="0"/>
                <a:cs typeface="Arial" panose="020B0604020202020204" pitchFamily="34" charset="0"/>
              </a:rPr>
              <a:t> to Total Dataset Table</a:t>
            </a:r>
            <a:endParaRPr lang="en-US" sz="2400" b="1" dirty="0">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Bottom Quartile Amt</c:v>
                </c:pt>
              </c:strCache>
            </c:strRef>
          </c:tx>
          <c:spPr>
            <a:solidFill>
              <a:schemeClr val="accent3"/>
            </a:solidFill>
            <a:ln>
              <a:noFill/>
            </a:ln>
            <a:effectLst/>
          </c:spPr>
          <c:invertIfNegative val="0"/>
          <c:cat>
            <c:numRef>
              <c:f>Sheet1!$A$2:$A$8</c:f>
              <c:numCache>
                <c:formatCode>General</c:formatCode>
                <c:ptCount val="7"/>
                <c:pt idx="0">
                  <c:v>25</c:v>
                </c:pt>
                <c:pt idx="1">
                  <c:v>35</c:v>
                </c:pt>
                <c:pt idx="2">
                  <c:v>45</c:v>
                </c:pt>
                <c:pt idx="3">
                  <c:v>55</c:v>
                </c:pt>
                <c:pt idx="4">
                  <c:v>65</c:v>
                </c:pt>
                <c:pt idx="5">
                  <c:v>75</c:v>
                </c:pt>
                <c:pt idx="6">
                  <c:v>85</c:v>
                </c:pt>
              </c:numCache>
            </c:numRef>
          </c:cat>
          <c:val>
            <c:numRef>
              <c:f>Sheet1!$B$2:$B$8</c:f>
              <c:numCache>
                <c:formatCode>General</c:formatCode>
                <c:ptCount val="7"/>
                <c:pt idx="0">
                  <c:v>-2.1454425797959864E-2</c:v>
                </c:pt>
                <c:pt idx="1">
                  <c:v>-2.2306632406062565E-2</c:v>
                </c:pt>
                <c:pt idx="2">
                  <c:v>-2.2148767290565696E-2</c:v>
                </c:pt>
                <c:pt idx="3">
                  <c:v>-1.8085257380772046E-2</c:v>
                </c:pt>
                <c:pt idx="4">
                  <c:v>-1.1924056494558855E-2</c:v>
                </c:pt>
                <c:pt idx="5">
                  <c:v>-2.0458535028458957E-2</c:v>
                </c:pt>
                <c:pt idx="6">
                  <c:v>-1.1523832645463972E-2</c:v>
                </c:pt>
              </c:numCache>
            </c:numRef>
          </c:val>
        </c:ser>
        <c:ser>
          <c:idx val="1"/>
          <c:order val="1"/>
          <c:tx>
            <c:strRef>
              <c:f>Sheet1!$C$1</c:f>
              <c:strCache>
                <c:ptCount val="1"/>
                <c:pt idx="0">
                  <c:v>Blue Collar</c:v>
                </c:pt>
              </c:strCache>
            </c:strRef>
          </c:tx>
          <c:spPr>
            <a:solidFill>
              <a:schemeClr val="bg2"/>
            </a:solidFill>
            <a:ln>
              <a:noFill/>
            </a:ln>
            <a:effectLst/>
          </c:spPr>
          <c:invertIfNegative val="0"/>
          <c:cat>
            <c:numRef>
              <c:f>Sheet1!$A$2:$A$8</c:f>
              <c:numCache>
                <c:formatCode>General</c:formatCode>
                <c:ptCount val="7"/>
                <c:pt idx="0">
                  <c:v>25</c:v>
                </c:pt>
                <c:pt idx="1">
                  <c:v>35</c:v>
                </c:pt>
                <c:pt idx="2">
                  <c:v>45</c:v>
                </c:pt>
                <c:pt idx="3">
                  <c:v>55</c:v>
                </c:pt>
                <c:pt idx="4">
                  <c:v>65</c:v>
                </c:pt>
                <c:pt idx="5">
                  <c:v>75</c:v>
                </c:pt>
                <c:pt idx="6">
                  <c:v>85</c:v>
                </c:pt>
              </c:numCache>
            </c:numRef>
          </c:cat>
          <c:val>
            <c:numRef>
              <c:f>Sheet1!$C$2:$C$8</c:f>
              <c:numCache>
                <c:formatCode>General</c:formatCode>
                <c:ptCount val="7"/>
                <c:pt idx="0">
                  <c:v>-1.4741691345837471E-2</c:v>
                </c:pt>
                <c:pt idx="1">
                  <c:v>-1.5528991174170392E-2</c:v>
                </c:pt>
                <c:pt idx="2">
                  <c:v>-1.5937848706233937E-2</c:v>
                </c:pt>
                <c:pt idx="3">
                  <c:v>-1.485616956850877E-2</c:v>
                </c:pt>
                <c:pt idx="4">
                  <c:v>-1.4040948632289108E-2</c:v>
                </c:pt>
                <c:pt idx="5">
                  <c:v>-2.1373477312622957E-2</c:v>
                </c:pt>
                <c:pt idx="6">
                  <c:v>-2.1234927571416984E-2</c:v>
                </c:pt>
              </c:numCache>
            </c:numRef>
          </c:val>
        </c:ser>
        <c:ser>
          <c:idx val="2"/>
          <c:order val="2"/>
          <c:tx>
            <c:strRef>
              <c:f>Sheet1!$D$1</c:f>
              <c:strCache>
                <c:ptCount val="1"/>
                <c:pt idx="0">
                  <c:v>White Collar</c:v>
                </c:pt>
              </c:strCache>
            </c:strRef>
          </c:tx>
          <c:spPr>
            <a:solidFill>
              <a:schemeClr val="accent2"/>
            </a:solidFill>
            <a:ln>
              <a:noFill/>
            </a:ln>
            <a:effectLst/>
          </c:spPr>
          <c:invertIfNegative val="0"/>
          <c:cat>
            <c:numRef>
              <c:f>Sheet1!$A$2:$A$8</c:f>
              <c:numCache>
                <c:formatCode>General</c:formatCode>
                <c:ptCount val="7"/>
                <c:pt idx="0">
                  <c:v>25</c:v>
                </c:pt>
                <c:pt idx="1">
                  <c:v>35</c:v>
                </c:pt>
                <c:pt idx="2">
                  <c:v>45</c:v>
                </c:pt>
                <c:pt idx="3">
                  <c:v>55</c:v>
                </c:pt>
                <c:pt idx="4">
                  <c:v>65</c:v>
                </c:pt>
                <c:pt idx="5">
                  <c:v>75</c:v>
                </c:pt>
                <c:pt idx="6">
                  <c:v>85</c:v>
                </c:pt>
              </c:numCache>
            </c:numRef>
          </c:cat>
          <c:val>
            <c:numRef>
              <c:f>Sheet1!$D$2:$D$8</c:f>
              <c:numCache>
                <c:formatCode>General</c:formatCode>
                <c:ptCount val="7"/>
                <c:pt idx="0">
                  <c:v>1.9019414281013391E-2</c:v>
                </c:pt>
                <c:pt idx="1">
                  <c:v>2.0444643056641842E-2</c:v>
                </c:pt>
                <c:pt idx="2">
                  <c:v>2.1811903909720654E-2</c:v>
                </c:pt>
                <c:pt idx="3">
                  <c:v>2.2662755488266573E-2</c:v>
                </c:pt>
                <c:pt idx="4">
                  <c:v>2.5030595706678094E-2</c:v>
                </c:pt>
                <c:pt idx="5">
                  <c:v>3.183148039789363E-2</c:v>
                </c:pt>
                <c:pt idx="6">
                  <c:v>3.1431577243667519E-2</c:v>
                </c:pt>
              </c:numCache>
            </c:numRef>
          </c:val>
        </c:ser>
        <c:ser>
          <c:idx val="3"/>
          <c:order val="3"/>
          <c:tx>
            <c:strRef>
              <c:f>Sheet1!$E$1</c:f>
              <c:strCache>
                <c:ptCount val="1"/>
                <c:pt idx="0">
                  <c:v>Top Quartile Amt</c:v>
                </c:pt>
              </c:strCache>
            </c:strRef>
          </c:tx>
          <c:spPr>
            <a:solidFill>
              <a:schemeClr val="accent4"/>
            </a:solidFill>
            <a:ln>
              <a:noFill/>
            </a:ln>
            <a:effectLst/>
          </c:spPr>
          <c:invertIfNegative val="0"/>
          <c:cat>
            <c:numRef>
              <c:f>Sheet1!$A$2:$A$8</c:f>
              <c:numCache>
                <c:formatCode>General</c:formatCode>
                <c:ptCount val="7"/>
                <c:pt idx="0">
                  <c:v>25</c:v>
                </c:pt>
                <c:pt idx="1">
                  <c:v>35</c:v>
                </c:pt>
                <c:pt idx="2">
                  <c:v>45</c:v>
                </c:pt>
                <c:pt idx="3">
                  <c:v>55</c:v>
                </c:pt>
                <c:pt idx="4">
                  <c:v>65</c:v>
                </c:pt>
                <c:pt idx="5">
                  <c:v>75</c:v>
                </c:pt>
                <c:pt idx="6">
                  <c:v>85</c:v>
                </c:pt>
              </c:numCache>
            </c:numRef>
          </c:cat>
          <c:val>
            <c:numRef>
              <c:f>Sheet1!$E$2:$E$8</c:f>
              <c:numCache>
                <c:formatCode>General</c:formatCode>
                <c:ptCount val="7"/>
                <c:pt idx="0">
                  <c:v>2.1849292530437658E-2</c:v>
                </c:pt>
                <c:pt idx="1">
                  <c:v>2.2753509849923637E-2</c:v>
                </c:pt>
                <c:pt idx="2">
                  <c:v>2.3138303471798238E-2</c:v>
                </c:pt>
                <c:pt idx="3">
                  <c:v>2.1267032551097742E-2</c:v>
                </c:pt>
                <c:pt idx="4">
                  <c:v>2.1152383157476917E-2</c:v>
                </c:pt>
                <c:pt idx="5">
                  <c:v>4.0906431193148629E-2</c:v>
                </c:pt>
                <c:pt idx="6">
                  <c:v>6.457878125758687E-2</c:v>
                </c:pt>
              </c:numCache>
            </c:numRef>
          </c:val>
        </c:ser>
        <c:dLbls>
          <c:showLegendKey val="0"/>
          <c:showVal val="0"/>
          <c:showCatName val="0"/>
          <c:showSerName val="0"/>
          <c:showPercent val="0"/>
          <c:showBubbleSize val="0"/>
        </c:dLbls>
        <c:gapWidth val="60"/>
        <c:axId val="307728728"/>
        <c:axId val="301042256"/>
      </c:barChart>
      <c:catAx>
        <c:axId val="307728728"/>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r>
                  <a:rPr lang="en-US" sz="2000" dirty="0" smtClean="0">
                    <a:solidFill>
                      <a:schemeClr val="tx1"/>
                    </a:solidFill>
                    <a:latin typeface="Arial" panose="020B0604020202020204" pitchFamily="34" charset="0"/>
                    <a:cs typeface="Arial" panose="020B0604020202020204" pitchFamily="34" charset="0"/>
                  </a:rPr>
                  <a:t>Age</a:t>
                </a:r>
                <a:endParaRPr lang="en-US" sz="2000" dirty="0">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accent4"/>
                </a:solidFill>
                <a:latin typeface="Arial" panose="020B0604020202020204" pitchFamily="34" charset="0"/>
                <a:ea typeface="+mn-ea"/>
                <a:cs typeface="Arial" panose="020B0604020202020204" pitchFamily="34" charset="0"/>
              </a:defRPr>
            </a:pPr>
            <a:endParaRPr lang="en-US"/>
          </a:p>
        </c:txPr>
        <c:crossAx val="301042256"/>
        <c:crosses val="autoZero"/>
        <c:auto val="1"/>
        <c:lblAlgn val="ctr"/>
        <c:lblOffset val="100"/>
        <c:noMultiLvlLbl val="0"/>
      </c:catAx>
      <c:valAx>
        <c:axId val="301042256"/>
        <c:scaling>
          <c:orientation val="minMax"/>
          <c:max val="8.0000000000000016E-2"/>
          <c:min val="-6.0000000000000012E-2"/>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accent4"/>
                </a:solidFill>
                <a:latin typeface="Arial" panose="020B0604020202020204" pitchFamily="34" charset="0"/>
                <a:ea typeface="+mn-ea"/>
                <a:cs typeface="Arial" panose="020B0604020202020204" pitchFamily="34" charset="0"/>
              </a:defRPr>
            </a:pPr>
            <a:endParaRPr lang="en-US"/>
          </a:p>
        </c:txPr>
        <c:crossAx val="307728728"/>
        <c:crosses val="autoZero"/>
        <c:crossBetween val="between"/>
      </c:valAx>
      <c:spPr>
        <a:noFill/>
        <a:ln>
          <a:noFill/>
        </a:ln>
        <a:effectLst/>
      </c:spPr>
    </c:plotArea>
    <c:legend>
      <c:legendPos val="t"/>
      <c:layout>
        <c:manualLayout>
          <c:xMode val="edge"/>
          <c:yMode val="edge"/>
          <c:x val="6.376146788990826E-2"/>
          <c:y val="0.12088318251263366"/>
          <c:w val="0.91681957186544338"/>
          <c:h val="0.10425098914874446"/>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accent4"/>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81955380577427"/>
          <c:y val="2.7430167597765363E-2"/>
          <c:w val="0.84829833770778651"/>
          <c:h val="0.79926164606519157"/>
        </c:manualLayout>
      </c:layout>
      <c:areaChart>
        <c:grouping val="standard"/>
        <c:varyColors val="0"/>
        <c:ser>
          <c:idx val="0"/>
          <c:order val="0"/>
          <c:tx>
            <c:strRef>
              <c:f>PlainAreaGraph!$B$1</c:f>
              <c:strCache>
                <c:ptCount val="1"/>
                <c:pt idx="0">
                  <c:v>Number of Deaths</c:v>
                </c:pt>
              </c:strCache>
            </c:strRef>
          </c:tx>
          <c:spPr>
            <a:solidFill>
              <a:schemeClr val="accent1"/>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PlainAreaGraph!$B$2:$B$121</c:f>
              <c:numCache>
                <c:formatCode>General</c:formatCode>
                <c:ptCount val="120"/>
                <c:pt idx="0">
                  <c:v>14596</c:v>
                </c:pt>
                <c:pt idx="1">
                  <c:v>3257</c:v>
                </c:pt>
                <c:pt idx="2">
                  <c:v>1608</c:v>
                </c:pt>
                <c:pt idx="3">
                  <c:v>1090</c:v>
                </c:pt>
                <c:pt idx="4">
                  <c:v>858</c:v>
                </c:pt>
                <c:pt idx="5">
                  <c:v>624</c:v>
                </c:pt>
                <c:pt idx="6">
                  <c:v>444</c:v>
                </c:pt>
                <c:pt idx="7">
                  <c:v>316</c:v>
                </c:pt>
                <c:pt idx="8">
                  <c:v>235</c:v>
                </c:pt>
                <c:pt idx="9">
                  <c:v>197</c:v>
                </c:pt>
                <c:pt idx="10">
                  <c:v>191</c:v>
                </c:pt>
                <c:pt idx="11">
                  <c:v>204</c:v>
                </c:pt>
                <c:pt idx="12">
                  <c:v>224</c:v>
                </c:pt>
                <c:pt idx="13">
                  <c:v>240</c:v>
                </c:pt>
                <c:pt idx="14">
                  <c:v>255</c:v>
                </c:pt>
                <c:pt idx="15">
                  <c:v>278</c:v>
                </c:pt>
                <c:pt idx="16">
                  <c:v>313</c:v>
                </c:pt>
                <c:pt idx="17">
                  <c:v>351</c:v>
                </c:pt>
                <c:pt idx="18">
                  <c:v>391</c:v>
                </c:pt>
                <c:pt idx="19">
                  <c:v>431</c:v>
                </c:pt>
                <c:pt idx="20">
                  <c:v>474</c:v>
                </c:pt>
                <c:pt idx="21">
                  <c:v>516</c:v>
                </c:pt>
                <c:pt idx="22">
                  <c:v>543</c:v>
                </c:pt>
                <c:pt idx="23">
                  <c:v>551</c:v>
                </c:pt>
                <c:pt idx="24">
                  <c:v>546</c:v>
                </c:pt>
                <c:pt idx="25">
                  <c:v>536</c:v>
                </c:pt>
                <c:pt idx="26">
                  <c:v>530</c:v>
                </c:pt>
                <c:pt idx="27">
                  <c:v>530</c:v>
                </c:pt>
                <c:pt idx="28">
                  <c:v>540</c:v>
                </c:pt>
                <c:pt idx="29">
                  <c:v>557</c:v>
                </c:pt>
                <c:pt idx="30">
                  <c:v>575</c:v>
                </c:pt>
                <c:pt idx="31">
                  <c:v>590</c:v>
                </c:pt>
                <c:pt idx="32">
                  <c:v>602</c:v>
                </c:pt>
                <c:pt idx="33">
                  <c:v>613</c:v>
                </c:pt>
                <c:pt idx="34">
                  <c:v>621</c:v>
                </c:pt>
                <c:pt idx="35">
                  <c:v>630</c:v>
                </c:pt>
                <c:pt idx="36">
                  <c:v>639</c:v>
                </c:pt>
                <c:pt idx="37">
                  <c:v>648</c:v>
                </c:pt>
                <c:pt idx="38">
                  <c:v>655</c:v>
                </c:pt>
                <c:pt idx="39">
                  <c:v>662</c:v>
                </c:pt>
                <c:pt idx="40">
                  <c:v>670</c:v>
                </c:pt>
                <c:pt idx="41">
                  <c:v>679</c:v>
                </c:pt>
                <c:pt idx="42">
                  <c:v>691</c:v>
                </c:pt>
                <c:pt idx="43">
                  <c:v>707</c:v>
                </c:pt>
                <c:pt idx="44">
                  <c:v>725</c:v>
                </c:pt>
                <c:pt idx="45">
                  <c:v>746</c:v>
                </c:pt>
                <c:pt idx="46">
                  <c:v>769</c:v>
                </c:pt>
                <c:pt idx="47">
                  <c:v>793</c:v>
                </c:pt>
                <c:pt idx="48">
                  <c:v>818</c:v>
                </c:pt>
                <c:pt idx="49">
                  <c:v>844</c:v>
                </c:pt>
                <c:pt idx="50">
                  <c:v>872</c:v>
                </c:pt>
                <c:pt idx="51">
                  <c:v>904</c:v>
                </c:pt>
                <c:pt idx="52">
                  <c:v>941</c:v>
                </c:pt>
                <c:pt idx="53">
                  <c:v>983</c:v>
                </c:pt>
                <c:pt idx="54">
                  <c:v>1030</c:v>
                </c:pt>
                <c:pt idx="55">
                  <c:v>1081</c:v>
                </c:pt>
                <c:pt idx="56">
                  <c:v>1132</c:v>
                </c:pt>
                <c:pt idx="57">
                  <c:v>1179</c:v>
                </c:pt>
                <c:pt idx="58">
                  <c:v>1220</c:v>
                </c:pt>
                <c:pt idx="59">
                  <c:v>1258</c:v>
                </c:pt>
                <c:pt idx="60">
                  <c:v>1298</c:v>
                </c:pt>
                <c:pt idx="61">
                  <c:v>1343</c:v>
                </c:pt>
                <c:pt idx="62">
                  <c:v>1391</c:v>
                </c:pt>
                <c:pt idx="63">
                  <c:v>1443</c:v>
                </c:pt>
                <c:pt idx="64">
                  <c:v>1498</c:v>
                </c:pt>
                <c:pt idx="65">
                  <c:v>1552</c:v>
                </c:pt>
                <c:pt idx="66">
                  <c:v>1605</c:v>
                </c:pt>
                <c:pt idx="67">
                  <c:v>1658</c:v>
                </c:pt>
                <c:pt idx="68">
                  <c:v>1707</c:v>
                </c:pt>
                <c:pt idx="69">
                  <c:v>1753</c:v>
                </c:pt>
                <c:pt idx="70">
                  <c:v>1796</c:v>
                </c:pt>
                <c:pt idx="71">
                  <c:v>1830</c:v>
                </c:pt>
                <c:pt idx="72">
                  <c:v>1844</c:v>
                </c:pt>
                <c:pt idx="73">
                  <c:v>1837</c:v>
                </c:pt>
                <c:pt idx="74">
                  <c:v>1816</c:v>
                </c:pt>
                <c:pt idx="75">
                  <c:v>1782</c:v>
                </c:pt>
                <c:pt idx="76">
                  <c:v>1745</c:v>
                </c:pt>
                <c:pt idx="77">
                  <c:v>1710</c:v>
                </c:pt>
                <c:pt idx="78">
                  <c:v>1674</c:v>
                </c:pt>
                <c:pt idx="79">
                  <c:v>1627</c:v>
                </c:pt>
                <c:pt idx="80">
                  <c:v>1559</c:v>
                </c:pt>
                <c:pt idx="81">
                  <c:v>1465</c:v>
                </c:pt>
                <c:pt idx="82">
                  <c:v>1348</c:v>
                </c:pt>
                <c:pt idx="83">
                  <c:v>1214</c:v>
                </c:pt>
                <c:pt idx="84">
                  <c:v>1072</c:v>
                </c:pt>
                <c:pt idx="85">
                  <c:v>932</c:v>
                </c:pt>
                <c:pt idx="86">
                  <c:v>797</c:v>
                </c:pt>
                <c:pt idx="87">
                  <c:v>671</c:v>
                </c:pt>
                <c:pt idx="88">
                  <c:v>555</c:v>
                </c:pt>
                <c:pt idx="89">
                  <c:v>450</c:v>
                </c:pt>
                <c:pt idx="90">
                  <c:v>357</c:v>
                </c:pt>
                <c:pt idx="91">
                  <c:v>276</c:v>
                </c:pt>
                <c:pt idx="92">
                  <c:v>209</c:v>
                </c:pt>
                <c:pt idx="93">
                  <c:v>153</c:v>
                </c:pt>
                <c:pt idx="94">
                  <c:v>110</c:v>
                </c:pt>
                <c:pt idx="95">
                  <c:v>77</c:v>
                </c:pt>
                <c:pt idx="96">
                  <c:v>52</c:v>
                </c:pt>
                <c:pt idx="97">
                  <c:v>35</c:v>
                </c:pt>
                <c:pt idx="98">
                  <c:v>22</c:v>
                </c:pt>
                <c:pt idx="99">
                  <c:v>14</c:v>
                </c:pt>
                <c:pt idx="100">
                  <c:v>8</c:v>
                </c:pt>
                <c:pt idx="101">
                  <c:v>5</c:v>
                </c:pt>
                <c:pt idx="102">
                  <c:v>3</c:v>
                </c:pt>
                <c:pt idx="103">
                  <c:v>1</c:v>
                </c:pt>
                <c:pt idx="104">
                  <c:v>1</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ser>
          <c:idx val="1"/>
          <c:order val="1"/>
          <c:tx>
            <c:strRef>
              <c:f>PlainAreaGraph!$C$1</c:f>
              <c:strCache>
                <c:ptCount val="1"/>
                <c:pt idx="0">
                  <c:v>Life Exp</c:v>
                </c:pt>
              </c:strCache>
            </c:strRef>
          </c:tx>
          <c:spPr>
            <a:solidFill>
              <a:schemeClr val="accent2"/>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PlainAreaGraph!$C$2:$C$121</c:f>
              <c:numCache>
                <c:formatCode>General</c:formatCode>
                <c:ptCount val="1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818</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1707</c:v>
                </c:pt>
                <c:pt idx="69">
                  <c:v>0</c:v>
                </c:pt>
                <c:pt idx="70">
                  <c:v>0</c:v>
                </c:pt>
                <c:pt idx="71">
                  <c:v>0</c:v>
                </c:pt>
                <c:pt idx="72">
                  <c:v>0</c:v>
                </c:pt>
                <c:pt idx="73">
                  <c:v>0</c:v>
                </c:pt>
                <c:pt idx="74">
                  <c:v>0</c:v>
                </c:pt>
                <c:pt idx="75">
                  <c:v>0</c:v>
                </c:pt>
                <c:pt idx="76">
                  <c:v>0</c:v>
                </c:pt>
                <c:pt idx="77">
                  <c:v>1710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dLbls>
          <c:showLegendKey val="0"/>
          <c:showVal val="0"/>
          <c:showCatName val="0"/>
          <c:showSerName val="0"/>
          <c:showPercent val="0"/>
          <c:showBubbleSize val="0"/>
        </c:dLbls>
        <c:axId val="300275152"/>
        <c:axId val="300273976"/>
      </c:areaChart>
      <c:catAx>
        <c:axId val="300275152"/>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r>
                  <a:rPr lang="en-US" sz="2000" baseline="0" dirty="0" smtClean="0">
                    <a:solidFill>
                      <a:schemeClr val="tx1"/>
                    </a:solidFill>
                    <a:latin typeface="Arial" panose="020B0604020202020204" pitchFamily="34" charset="0"/>
                  </a:rPr>
                  <a:t>Age</a:t>
                </a:r>
                <a:endParaRPr lang="en-US" sz="2000" baseline="0" dirty="0">
                  <a:solidFill>
                    <a:schemeClr val="tx1"/>
                  </a:solidFill>
                  <a:latin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2000" b="1" i="0" u="none" strike="noStrike" kern="1200" baseline="0">
                <a:solidFill>
                  <a:schemeClr val="tx1"/>
                </a:solidFill>
                <a:latin typeface="Arial" panose="020B0604020202020204" pitchFamily="34" charset="0"/>
                <a:ea typeface="+mn-ea"/>
                <a:cs typeface="+mn-cs"/>
              </a:defRPr>
            </a:pPr>
            <a:endParaRPr lang="en-US"/>
          </a:p>
        </c:txPr>
        <c:crossAx val="300273976"/>
        <c:crosses val="autoZero"/>
        <c:auto val="1"/>
        <c:lblAlgn val="ctr"/>
        <c:lblOffset val="100"/>
        <c:tickLblSkip val="5"/>
        <c:noMultiLvlLbl val="0"/>
      </c:catAx>
      <c:valAx>
        <c:axId val="300273976"/>
        <c:scaling>
          <c:orientation val="minMax"/>
          <c:max val="4000"/>
        </c:scaling>
        <c:delete val="0"/>
        <c:axPos val="l"/>
        <c:majorGridlines>
          <c:spPr>
            <a:ln w="9525" cap="flat" cmpd="sng" algn="ctr">
              <a:solidFill>
                <a:schemeClr val="bg1">
                  <a:lumMod val="6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r>
                  <a:rPr lang="en-US" sz="1400" baseline="0" dirty="0" smtClean="0">
                    <a:solidFill>
                      <a:schemeClr val="tx1"/>
                    </a:solidFill>
                    <a:latin typeface="Arial" panose="020B0604020202020204" pitchFamily="34" charset="0"/>
                  </a:rPr>
                  <a:t>Number of Deaths per 100,000 Deaths</a:t>
                </a:r>
                <a:endParaRPr lang="en-US" sz="1400" baseline="0" dirty="0">
                  <a:solidFill>
                    <a:schemeClr val="tx1"/>
                  </a:solidFill>
                  <a:latin typeface="Arial" panose="020B0604020202020204" pitchFamily="34" charset="0"/>
                </a:endParaRPr>
              </a:p>
            </c:rich>
          </c:tx>
          <c:layout>
            <c:manualLayout>
              <c:xMode val="edge"/>
              <c:yMode val="edge"/>
              <c:x val="4.8611111111111121E-3"/>
              <c:y val="0.1209998680332556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mn-cs"/>
              </a:defRPr>
            </a:pPr>
            <a:endParaRPr lang="en-US"/>
          </a:p>
        </c:txPr>
        <c:crossAx val="300275152"/>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userShapes r:id="rId4"/>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81955380577427"/>
          <c:y val="2.7430167597765363E-2"/>
          <c:w val="0.84829833770778651"/>
          <c:h val="0.79926164606519157"/>
        </c:manualLayout>
      </c:layout>
      <c:areaChart>
        <c:grouping val="standard"/>
        <c:varyColors val="0"/>
        <c:ser>
          <c:idx val="0"/>
          <c:order val="0"/>
          <c:tx>
            <c:strRef>
              <c:f>PlainAreaGraph!$B$1</c:f>
              <c:strCache>
                <c:ptCount val="1"/>
                <c:pt idx="0">
                  <c:v>Number of Deaths</c:v>
                </c:pt>
              </c:strCache>
            </c:strRef>
          </c:tx>
          <c:spPr>
            <a:solidFill>
              <a:schemeClr val="accent1"/>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PlainAreaGraph!$B$2:$B$121</c:f>
              <c:numCache>
                <c:formatCode>General</c:formatCode>
                <c:ptCount val="120"/>
                <c:pt idx="0">
                  <c:v>12006</c:v>
                </c:pt>
                <c:pt idx="1">
                  <c:v>2401</c:v>
                </c:pt>
                <c:pt idx="2">
                  <c:v>1205</c:v>
                </c:pt>
                <c:pt idx="3">
                  <c:v>823</c:v>
                </c:pt>
                <c:pt idx="4">
                  <c:v>651</c:v>
                </c:pt>
                <c:pt idx="5">
                  <c:v>482</c:v>
                </c:pt>
                <c:pt idx="6">
                  <c:v>351</c:v>
                </c:pt>
                <c:pt idx="7">
                  <c:v>258</c:v>
                </c:pt>
                <c:pt idx="8">
                  <c:v>200</c:v>
                </c:pt>
                <c:pt idx="9">
                  <c:v>174</c:v>
                </c:pt>
                <c:pt idx="10">
                  <c:v>172</c:v>
                </c:pt>
                <c:pt idx="11">
                  <c:v>184</c:v>
                </c:pt>
                <c:pt idx="12">
                  <c:v>201</c:v>
                </c:pt>
                <c:pt idx="13">
                  <c:v>214</c:v>
                </c:pt>
                <c:pt idx="14">
                  <c:v>227</c:v>
                </c:pt>
                <c:pt idx="15">
                  <c:v>246</c:v>
                </c:pt>
                <c:pt idx="16">
                  <c:v>274</c:v>
                </c:pt>
                <c:pt idx="17">
                  <c:v>306</c:v>
                </c:pt>
                <c:pt idx="18">
                  <c:v>340</c:v>
                </c:pt>
                <c:pt idx="19">
                  <c:v>375</c:v>
                </c:pt>
                <c:pt idx="20">
                  <c:v>414</c:v>
                </c:pt>
                <c:pt idx="21">
                  <c:v>450</c:v>
                </c:pt>
                <c:pt idx="22">
                  <c:v>475</c:v>
                </c:pt>
                <c:pt idx="23">
                  <c:v>484</c:v>
                </c:pt>
                <c:pt idx="24">
                  <c:v>481</c:v>
                </c:pt>
                <c:pt idx="25">
                  <c:v>475</c:v>
                </c:pt>
                <c:pt idx="26">
                  <c:v>472</c:v>
                </c:pt>
                <c:pt idx="27">
                  <c:v>476</c:v>
                </c:pt>
                <c:pt idx="28">
                  <c:v>489</c:v>
                </c:pt>
                <c:pt idx="29">
                  <c:v>508</c:v>
                </c:pt>
                <c:pt idx="30">
                  <c:v>529</c:v>
                </c:pt>
                <c:pt idx="31">
                  <c:v>548</c:v>
                </c:pt>
                <c:pt idx="32">
                  <c:v>565</c:v>
                </c:pt>
                <c:pt idx="33">
                  <c:v>579</c:v>
                </c:pt>
                <c:pt idx="34">
                  <c:v>590</c:v>
                </c:pt>
                <c:pt idx="35">
                  <c:v>602</c:v>
                </c:pt>
                <c:pt idx="36">
                  <c:v>616</c:v>
                </c:pt>
                <c:pt idx="37">
                  <c:v>632</c:v>
                </c:pt>
                <c:pt idx="38">
                  <c:v>652</c:v>
                </c:pt>
                <c:pt idx="39">
                  <c:v>674</c:v>
                </c:pt>
                <c:pt idx="40">
                  <c:v>697</c:v>
                </c:pt>
                <c:pt idx="41">
                  <c:v>721</c:v>
                </c:pt>
                <c:pt idx="42">
                  <c:v>744</c:v>
                </c:pt>
                <c:pt idx="43">
                  <c:v>768</c:v>
                </c:pt>
                <c:pt idx="44">
                  <c:v>792</c:v>
                </c:pt>
                <c:pt idx="45">
                  <c:v>819</c:v>
                </c:pt>
                <c:pt idx="46">
                  <c:v>847</c:v>
                </c:pt>
                <c:pt idx="47">
                  <c:v>871</c:v>
                </c:pt>
                <c:pt idx="48">
                  <c:v>888</c:v>
                </c:pt>
                <c:pt idx="49">
                  <c:v>902</c:v>
                </c:pt>
                <c:pt idx="50">
                  <c:v>917</c:v>
                </c:pt>
                <c:pt idx="51">
                  <c:v>938</c:v>
                </c:pt>
                <c:pt idx="52">
                  <c:v>974</c:v>
                </c:pt>
                <c:pt idx="53">
                  <c:v>1026</c:v>
                </c:pt>
                <c:pt idx="54">
                  <c:v>1091</c:v>
                </c:pt>
                <c:pt idx="55">
                  <c:v>1161</c:v>
                </c:pt>
                <c:pt idx="56">
                  <c:v>1229</c:v>
                </c:pt>
                <c:pt idx="57">
                  <c:v>1292</c:v>
                </c:pt>
                <c:pt idx="58">
                  <c:v>1346</c:v>
                </c:pt>
                <c:pt idx="59">
                  <c:v>1396</c:v>
                </c:pt>
                <c:pt idx="60">
                  <c:v>1448</c:v>
                </c:pt>
                <c:pt idx="61">
                  <c:v>1503</c:v>
                </c:pt>
                <c:pt idx="62">
                  <c:v>1557</c:v>
                </c:pt>
                <c:pt idx="63">
                  <c:v>1607</c:v>
                </c:pt>
                <c:pt idx="64">
                  <c:v>1655</c:v>
                </c:pt>
                <c:pt idx="65">
                  <c:v>1702</c:v>
                </c:pt>
                <c:pt idx="66">
                  <c:v>1752</c:v>
                </c:pt>
                <c:pt idx="67">
                  <c:v>1806</c:v>
                </c:pt>
                <c:pt idx="68">
                  <c:v>1864</c:v>
                </c:pt>
                <c:pt idx="69">
                  <c:v>1920</c:v>
                </c:pt>
                <c:pt idx="70">
                  <c:v>1973</c:v>
                </c:pt>
                <c:pt idx="71">
                  <c:v>2014</c:v>
                </c:pt>
                <c:pt idx="72">
                  <c:v>2034</c:v>
                </c:pt>
                <c:pt idx="73">
                  <c:v>2032</c:v>
                </c:pt>
                <c:pt idx="74">
                  <c:v>2012</c:v>
                </c:pt>
                <c:pt idx="75">
                  <c:v>1977</c:v>
                </c:pt>
                <c:pt idx="76">
                  <c:v>1934</c:v>
                </c:pt>
                <c:pt idx="77">
                  <c:v>1889</c:v>
                </c:pt>
                <c:pt idx="78">
                  <c:v>1842</c:v>
                </c:pt>
                <c:pt idx="79">
                  <c:v>1780</c:v>
                </c:pt>
                <c:pt idx="80">
                  <c:v>1700</c:v>
                </c:pt>
                <c:pt idx="81">
                  <c:v>1593</c:v>
                </c:pt>
                <c:pt idx="82">
                  <c:v>1459</c:v>
                </c:pt>
                <c:pt idx="83">
                  <c:v>1305</c:v>
                </c:pt>
                <c:pt idx="84">
                  <c:v>1146</c:v>
                </c:pt>
                <c:pt idx="85">
                  <c:v>994</c:v>
                </c:pt>
                <c:pt idx="86">
                  <c:v>855</c:v>
                </c:pt>
                <c:pt idx="87">
                  <c:v>728</c:v>
                </c:pt>
                <c:pt idx="88">
                  <c:v>612</c:v>
                </c:pt>
                <c:pt idx="89">
                  <c:v>506</c:v>
                </c:pt>
                <c:pt idx="90">
                  <c:v>410</c:v>
                </c:pt>
                <c:pt idx="91">
                  <c:v>324</c:v>
                </c:pt>
                <c:pt idx="92">
                  <c:v>250</c:v>
                </c:pt>
                <c:pt idx="93">
                  <c:v>187</c:v>
                </c:pt>
                <c:pt idx="94">
                  <c:v>136</c:v>
                </c:pt>
                <c:pt idx="95">
                  <c:v>96</c:v>
                </c:pt>
                <c:pt idx="96">
                  <c:v>66</c:v>
                </c:pt>
                <c:pt idx="97">
                  <c:v>44</c:v>
                </c:pt>
                <c:pt idx="98">
                  <c:v>28</c:v>
                </c:pt>
                <c:pt idx="99">
                  <c:v>17</c:v>
                </c:pt>
                <c:pt idx="100">
                  <c:v>10</c:v>
                </c:pt>
                <c:pt idx="101">
                  <c:v>6</c:v>
                </c:pt>
                <c:pt idx="102">
                  <c:v>3</c:v>
                </c:pt>
                <c:pt idx="103">
                  <c:v>2</c:v>
                </c:pt>
                <c:pt idx="104">
                  <c:v>1</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ser>
          <c:idx val="1"/>
          <c:order val="1"/>
          <c:tx>
            <c:strRef>
              <c:f>PlainAreaGraph!$C$1</c:f>
              <c:strCache>
                <c:ptCount val="1"/>
                <c:pt idx="0">
                  <c:v>Life Exp</c:v>
                </c:pt>
              </c:strCache>
            </c:strRef>
          </c:tx>
          <c:spPr>
            <a:solidFill>
              <a:schemeClr val="accent2"/>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PlainAreaGraph!$C$2:$C$121</c:f>
              <c:numCache>
                <c:formatCode>General</c:formatCode>
                <c:ptCount val="1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974</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1920</c:v>
                </c:pt>
                <c:pt idx="70">
                  <c:v>0</c:v>
                </c:pt>
                <c:pt idx="71">
                  <c:v>0</c:v>
                </c:pt>
                <c:pt idx="72">
                  <c:v>0</c:v>
                </c:pt>
                <c:pt idx="73">
                  <c:v>0</c:v>
                </c:pt>
                <c:pt idx="74">
                  <c:v>0</c:v>
                </c:pt>
                <c:pt idx="75">
                  <c:v>0</c:v>
                </c:pt>
                <c:pt idx="76">
                  <c:v>0</c:v>
                </c:pt>
                <c:pt idx="77">
                  <c:v>1889</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dLbls>
          <c:showLegendKey val="0"/>
          <c:showVal val="0"/>
          <c:showCatName val="0"/>
          <c:showSerName val="0"/>
          <c:showPercent val="0"/>
          <c:showBubbleSize val="0"/>
        </c:dLbls>
        <c:axId val="296647688"/>
        <c:axId val="309506520"/>
      </c:areaChart>
      <c:catAx>
        <c:axId val="296647688"/>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r>
                  <a:rPr lang="en-US" sz="2000" baseline="0" dirty="0" smtClean="0">
                    <a:solidFill>
                      <a:schemeClr val="tx1"/>
                    </a:solidFill>
                    <a:latin typeface="Arial" panose="020B0604020202020204" pitchFamily="34" charset="0"/>
                  </a:rPr>
                  <a:t>Age</a:t>
                </a:r>
                <a:endParaRPr lang="en-US" sz="2000" baseline="0" dirty="0">
                  <a:solidFill>
                    <a:schemeClr val="tx1"/>
                  </a:solidFill>
                  <a:latin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2000" b="1" i="0" u="none" strike="noStrike" kern="1200" baseline="0">
                <a:solidFill>
                  <a:schemeClr val="tx1"/>
                </a:solidFill>
                <a:latin typeface="Arial" panose="020B0604020202020204" pitchFamily="34" charset="0"/>
                <a:ea typeface="+mn-ea"/>
                <a:cs typeface="+mn-cs"/>
              </a:defRPr>
            </a:pPr>
            <a:endParaRPr lang="en-US"/>
          </a:p>
        </c:txPr>
        <c:crossAx val="309506520"/>
        <c:crosses val="autoZero"/>
        <c:auto val="1"/>
        <c:lblAlgn val="ctr"/>
        <c:lblOffset val="100"/>
        <c:tickLblSkip val="5"/>
        <c:noMultiLvlLbl val="0"/>
      </c:catAx>
      <c:valAx>
        <c:axId val="309506520"/>
        <c:scaling>
          <c:orientation val="minMax"/>
          <c:max val="4000"/>
        </c:scaling>
        <c:delete val="0"/>
        <c:axPos val="l"/>
        <c:majorGridlines>
          <c:spPr>
            <a:ln w="9525" cap="flat" cmpd="sng" algn="ctr">
              <a:solidFill>
                <a:schemeClr val="bg1">
                  <a:lumMod val="6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r>
                  <a:rPr lang="en-US" sz="1400" baseline="0" dirty="0" smtClean="0">
                    <a:solidFill>
                      <a:schemeClr val="tx1"/>
                    </a:solidFill>
                    <a:latin typeface="Arial" panose="020B0604020202020204" pitchFamily="34" charset="0"/>
                  </a:rPr>
                  <a:t>Number of Deaths per 100,000 Deaths</a:t>
                </a:r>
                <a:endParaRPr lang="en-US" sz="1400" baseline="0" dirty="0">
                  <a:solidFill>
                    <a:schemeClr val="tx1"/>
                  </a:solidFill>
                  <a:latin typeface="Arial" panose="020B0604020202020204" pitchFamily="34" charset="0"/>
                </a:endParaRPr>
              </a:p>
            </c:rich>
          </c:tx>
          <c:layout>
            <c:manualLayout>
              <c:xMode val="edge"/>
              <c:yMode val="edge"/>
              <c:x val="4.8611111111111121E-3"/>
              <c:y val="0.1209998680332556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mn-cs"/>
              </a:defRPr>
            </a:pPr>
            <a:endParaRPr lang="en-US"/>
          </a:p>
        </c:txPr>
        <c:crossAx val="296647688"/>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81955380577427"/>
          <c:y val="2.7430167597765363E-2"/>
          <c:w val="0.84829833770778651"/>
          <c:h val="0.79926164606519157"/>
        </c:manualLayout>
      </c:layout>
      <c:areaChart>
        <c:grouping val="standard"/>
        <c:varyColors val="0"/>
        <c:ser>
          <c:idx val="0"/>
          <c:order val="0"/>
          <c:tx>
            <c:strRef>
              <c:f>PlainAreaGraph!$B$1</c:f>
              <c:strCache>
                <c:ptCount val="1"/>
                <c:pt idx="0">
                  <c:v>Number of Deaths</c:v>
                </c:pt>
              </c:strCache>
            </c:strRef>
          </c:tx>
          <c:spPr>
            <a:solidFill>
              <a:schemeClr val="accent1"/>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PlainAreaGraph!$B$2:$B$121</c:f>
              <c:numCache>
                <c:formatCode>General</c:formatCode>
                <c:ptCount val="120"/>
                <c:pt idx="0">
                  <c:v>8594</c:v>
                </c:pt>
                <c:pt idx="1">
                  <c:v>1723</c:v>
                </c:pt>
                <c:pt idx="2">
                  <c:v>878</c:v>
                </c:pt>
                <c:pt idx="3">
                  <c:v>606</c:v>
                </c:pt>
                <c:pt idx="4">
                  <c:v>481</c:v>
                </c:pt>
                <c:pt idx="5">
                  <c:v>384</c:v>
                </c:pt>
                <c:pt idx="6">
                  <c:v>309</c:v>
                </c:pt>
                <c:pt idx="7">
                  <c:v>254</c:v>
                </c:pt>
                <c:pt idx="8">
                  <c:v>216</c:v>
                </c:pt>
                <c:pt idx="9">
                  <c:v>195</c:v>
                </c:pt>
                <c:pt idx="10">
                  <c:v>186</c:v>
                </c:pt>
                <c:pt idx="11">
                  <c:v>190</c:v>
                </c:pt>
                <c:pt idx="12">
                  <c:v>203</c:v>
                </c:pt>
                <c:pt idx="13">
                  <c:v>224</c:v>
                </c:pt>
                <c:pt idx="14">
                  <c:v>251</c:v>
                </c:pt>
                <c:pt idx="15">
                  <c:v>285</c:v>
                </c:pt>
                <c:pt idx="16">
                  <c:v>321</c:v>
                </c:pt>
                <c:pt idx="17">
                  <c:v>354</c:v>
                </c:pt>
                <c:pt idx="18">
                  <c:v>381</c:v>
                </c:pt>
                <c:pt idx="19">
                  <c:v>402</c:v>
                </c:pt>
                <c:pt idx="20">
                  <c:v>424</c:v>
                </c:pt>
                <c:pt idx="21">
                  <c:v>446</c:v>
                </c:pt>
                <c:pt idx="22">
                  <c:v>461</c:v>
                </c:pt>
                <c:pt idx="23">
                  <c:v>466</c:v>
                </c:pt>
                <c:pt idx="24">
                  <c:v>465</c:v>
                </c:pt>
                <c:pt idx="25">
                  <c:v>460</c:v>
                </c:pt>
                <c:pt idx="26">
                  <c:v>458</c:v>
                </c:pt>
                <c:pt idx="27">
                  <c:v>462</c:v>
                </c:pt>
                <c:pt idx="28">
                  <c:v>476</c:v>
                </c:pt>
                <c:pt idx="29">
                  <c:v>497</c:v>
                </c:pt>
                <c:pt idx="30">
                  <c:v>521</c:v>
                </c:pt>
                <c:pt idx="31">
                  <c:v>541</c:v>
                </c:pt>
                <c:pt idx="32">
                  <c:v>556</c:v>
                </c:pt>
                <c:pt idx="33">
                  <c:v>564</c:v>
                </c:pt>
                <c:pt idx="34">
                  <c:v>567</c:v>
                </c:pt>
                <c:pt idx="35">
                  <c:v>570</c:v>
                </c:pt>
                <c:pt idx="36">
                  <c:v>575</c:v>
                </c:pt>
                <c:pt idx="37">
                  <c:v>580</c:v>
                </c:pt>
                <c:pt idx="38">
                  <c:v>587</c:v>
                </c:pt>
                <c:pt idx="39">
                  <c:v>594</c:v>
                </c:pt>
                <c:pt idx="40">
                  <c:v>603</c:v>
                </c:pt>
                <c:pt idx="41">
                  <c:v>614</c:v>
                </c:pt>
                <c:pt idx="42">
                  <c:v>628</c:v>
                </c:pt>
                <c:pt idx="43">
                  <c:v>646</c:v>
                </c:pt>
                <c:pt idx="44">
                  <c:v>667</c:v>
                </c:pt>
                <c:pt idx="45">
                  <c:v>692</c:v>
                </c:pt>
                <c:pt idx="46">
                  <c:v>719</c:v>
                </c:pt>
                <c:pt idx="47">
                  <c:v>748</c:v>
                </c:pt>
                <c:pt idx="48">
                  <c:v>780</c:v>
                </c:pt>
                <c:pt idx="49">
                  <c:v>813</c:v>
                </c:pt>
                <c:pt idx="50">
                  <c:v>849</c:v>
                </c:pt>
                <c:pt idx="51">
                  <c:v>889</c:v>
                </c:pt>
                <c:pt idx="52">
                  <c:v>936</c:v>
                </c:pt>
                <c:pt idx="53">
                  <c:v>990</c:v>
                </c:pt>
                <c:pt idx="54">
                  <c:v>1049</c:v>
                </c:pt>
                <c:pt idx="55">
                  <c:v>1116</c:v>
                </c:pt>
                <c:pt idx="56">
                  <c:v>1183</c:v>
                </c:pt>
                <c:pt idx="57">
                  <c:v>1242</c:v>
                </c:pt>
                <c:pt idx="58">
                  <c:v>1290</c:v>
                </c:pt>
                <c:pt idx="59">
                  <c:v>1332</c:v>
                </c:pt>
                <c:pt idx="60">
                  <c:v>1377</c:v>
                </c:pt>
                <c:pt idx="61">
                  <c:v>1433</c:v>
                </c:pt>
                <c:pt idx="62">
                  <c:v>1502</c:v>
                </c:pt>
                <c:pt idx="63">
                  <c:v>1586</c:v>
                </c:pt>
                <c:pt idx="64">
                  <c:v>1682</c:v>
                </c:pt>
                <c:pt idx="65">
                  <c:v>1780</c:v>
                </c:pt>
                <c:pt idx="66">
                  <c:v>1875</c:v>
                </c:pt>
                <c:pt idx="67">
                  <c:v>1964</c:v>
                </c:pt>
                <c:pt idx="68">
                  <c:v>2045</c:v>
                </c:pt>
                <c:pt idx="69">
                  <c:v>2117</c:v>
                </c:pt>
                <c:pt idx="70">
                  <c:v>2185</c:v>
                </c:pt>
                <c:pt idx="71">
                  <c:v>2244</c:v>
                </c:pt>
                <c:pt idx="72">
                  <c:v>2286</c:v>
                </c:pt>
                <c:pt idx="73">
                  <c:v>2307</c:v>
                </c:pt>
                <c:pt idx="74">
                  <c:v>2311</c:v>
                </c:pt>
                <c:pt idx="75">
                  <c:v>2295</c:v>
                </c:pt>
                <c:pt idx="76">
                  <c:v>2267</c:v>
                </c:pt>
                <c:pt idx="77">
                  <c:v>2236</c:v>
                </c:pt>
                <c:pt idx="78">
                  <c:v>2200</c:v>
                </c:pt>
                <c:pt idx="79">
                  <c:v>2144</c:v>
                </c:pt>
                <c:pt idx="80">
                  <c:v>2064</c:v>
                </c:pt>
                <c:pt idx="81">
                  <c:v>1949</c:v>
                </c:pt>
                <c:pt idx="82">
                  <c:v>1799</c:v>
                </c:pt>
                <c:pt idx="83">
                  <c:v>1622</c:v>
                </c:pt>
                <c:pt idx="84">
                  <c:v>1437</c:v>
                </c:pt>
                <c:pt idx="85">
                  <c:v>1257</c:v>
                </c:pt>
                <c:pt idx="86">
                  <c:v>1087</c:v>
                </c:pt>
                <c:pt idx="87">
                  <c:v>930</c:v>
                </c:pt>
                <c:pt idx="88">
                  <c:v>786</c:v>
                </c:pt>
                <c:pt idx="89">
                  <c:v>652</c:v>
                </c:pt>
                <c:pt idx="90">
                  <c:v>531</c:v>
                </c:pt>
                <c:pt idx="91">
                  <c:v>422</c:v>
                </c:pt>
                <c:pt idx="92">
                  <c:v>328</c:v>
                </c:pt>
                <c:pt idx="93">
                  <c:v>247</c:v>
                </c:pt>
                <c:pt idx="94">
                  <c:v>181</c:v>
                </c:pt>
                <c:pt idx="95">
                  <c:v>130</c:v>
                </c:pt>
                <c:pt idx="96">
                  <c:v>90</c:v>
                </c:pt>
                <c:pt idx="97">
                  <c:v>61</c:v>
                </c:pt>
                <c:pt idx="98">
                  <c:v>40</c:v>
                </c:pt>
                <c:pt idx="99">
                  <c:v>25</c:v>
                </c:pt>
                <c:pt idx="100">
                  <c:v>15</c:v>
                </c:pt>
                <c:pt idx="101">
                  <c:v>9</c:v>
                </c:pt>
                <c:pt idx="102">
                  <c:v>5</c:v>
                </c:pt>
                <c:pt idx="103">
                  <c:v>3</c:v>
                </c:pt>
                <c:pt idx="104">
                  <c:v>1</c:v>
                </c:pt>
                <c:pt idx="105">
                  <c:v>1</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ser>
          <c:idx val="1"/>
          <c:order val="1"/>
          <c:tx>
            <c:strRef>
              <c:f>PlainAreaGraph!$C$1</c:f>
              <c:strCache>
                <c:ptCount val="1"/>
                <c:pt idx="0">
                  <c:v>Life Exp</c:v>
                </c:pt>
              </c:strCache>
            </c:strRef>
          </c:tx>
          <c:spPr>
            <a:solidFill>
              <a:schemeClr val="accent2"/>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PlainAreaGraph!$C$2:$C$121</c:f>
              <c:numCache>
                <c:formatCode>General</c:formatCode>
                <c:ptCount val="1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974</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1920</c:v>
                </c:pt>
                <c:pt idx="70">
                  <c:v>0</c:v>
                </c:pt>
                <c:pt idx="71">
                  <c:v>0</c:v>
                </c:pt>
                <c:pt idx="72">
                  <c:v>0</c:v>
                </c:pt>
                <c:pt idx="73">
                  <c:v>0</c:v>
                </c:pt>
                <c:pt idx="74">
                  <c:v>0</c:v>
                </c:pt>
                <c:pt idx="75">
                  <c:v>0</c:v>
                </c:pt>
                <c:pt idx="76">
                  <c:v>0</c:v>
                </c:pt>
                <c:pt idx="77">
                  <c:v>1889</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dLbls>
          <c:showLegendKey val="0"/>
          <c:showVal val="0"/>
          <c:showCatName val="0"/>
          <c:showSerName val="0"/>
          <c:showPercent val="0"/>
          <c:showBubbleSize val="0"/>
        </c:dLbls>
        <c:axId val="309507696"/>
        <c:axId val="309508480"/>
      </c:areaChart>
      <c:catAx>
        <c:axId val="309507696"/>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r>
                  <a:rPr lang="en-US" sz="2000" baseline="0" dirty="0" smtClean="0">
                    <a:solidFill>
                      <a:schemeClr val="tx1"/>
                    </a:solidFill>
                    <a:latin typeface="Arial" panose="020B0604020202020204" pitchFamily="34" charset="0"/>
                  </a:rPr>
                  <a:t>Age</a:t>
                </a:r>
                <a:endParaRPr lang="en-US" sz="2000" baseline="0" dirty="0">
                  <a:solidFill>
                    <a:schemeClr val="tx1"/>
                  </a:solidFill>
                  <a:latin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2000" b="1" i="0" u="none" strike="noStrike" kern="1200" baseline="0">
                <a:solidFill>
                  <a:schemeClr val="tx1"/>
                </a:solidFill>
                <a:latin typeface="Arial" panose="020B0604020202020204" pitchFamily="34" charset="0"/>
                <a:ea typeface="+mn-ea"/>
                <a:cs typeface="+mn-cs"/>
              </a:defRPr>
            </a:pPr>
            <a:endParaRPr lang="en-US"/>
          </a:p>
        </c:txPr>
        <c:crossAx val="309508480"/>
        <c:crosses val="autoZero"/>
        <c:auto val="1"/>
        <c:lblAlgn val="ctr"/>
        <c:lblOffset val="100"/>
        <c:tickLblSkip val="5"/>
        <c:noMultiLvlLbl val="0"/>
      </c:catAx>
      <c:valAx>
        <c:axId val="309508480"/>
        <c:scaling>
          <c:orientation val="minMax"/>
          <c:max val="4000"/>
        </c:scaling>
        <c:delete val="0"/>
        <c:axPos val="l"/>
        <c:majorGridlines>
          <c:spPr>
            <a:ln w="9525" cap="flat" cmpd="sng" algn="ctr">
              <a:solidFill>
                <a:schemeClr val="bg1">
                  <a:lumMod val="6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r>
                  <a:rPr lang="en-US" sz="1400" baseline="0" dirty="0" smtClean="0">
                    <a:solidFill>
                      <a:schemeClr val="tx1"/>
                    </a:solidFill>
                    <a:latin typeface="Arial" panose="020B0604020202020204" pitchFamily="34" charset="0"/>
                  </a:rPr>
                  <a:t>Number of Deaths per 100,000 Deaths</a:t>
                </a:r>
                <a:endParaRPr lang="en-US" sz="1400" baseline="0" dirty="0">
                  <a:solidFill>
                    <a:schemeClr val="tx1"/>
                  </a:solidFill>
                  <a:latin typeface="Arial" panose="020B0604020202020204" pitchFamily="34" charset="0"/>
                </a:endParaRPr>
              </a:p>
            </c:rich>
          </c:tx>
          <c:layout>
            <c:manualLayout>
              <c:xMode val="edge"/>
              <c:yMode val="edge"/>
              <c:x val="4.8611111111111121E-3"/>
              <c:y val="0.1209998680332556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mn-cs"/>
              </a:defRPr>
            </a:pPr>
            <a:endParaRPr lang="en-US"/>
          </a:p>
        </c:txPr>
        <c:crossAx val="309507696"/>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81955380577427"/>
          <c:y val="2.7430167597765363E-2"/>
          <c:w val="0.84829833770778651"/>
          <c:h val="0.79926164606519157"/>
        </c:manualLayout>
      </c:layout>
      <c:areaChart>
        <c:grouping val="standard"/>
        <c:varyColors val="0"/>
        <c:ser>
          <c:idx val="0"/>
          <c:order val="0"/>
          <c:tx>
            <c:strRef>
              <c:f>PlainAreaGraph!$B$1</c:f>
              <c:strCache>
                <c:ptCount val="1"/>
                <c:pt idx="0">
                  <c:v>Number of Deaths</c:v>
                </c:pt>
              </c:strCache>
            </c:strRef>
          </c:tx>
          <c:spPr>
            <a:solidFill>
              <a:schemeClr val="accent1"/>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PlainAreaGraph!$B$2:$B$121</c:f>
              <c:numCache>
                <c:formatCode>General</c:formatCode>
                <c:ptCount val="120"/>
                <c:pt idx="0">
                  <c:v>6495</c:v>
                </c:pt>
                <c:pt idx="1">
                  <c:v>1019</c:v>
                </c:pt>
                <c:pt idx="2">
                  <c:v>533</c:v>
                </c:pt>
                <c:pt idx="3">
                  <c:v>373</c:v>
                </c:pt>
                <c:pt idx="4">
                  <c:v>298</c:v>
                </c:pt>
                <c:pt idx="5">
                  <c:v>250</c:v>
                </c:pt>
                <c:pt idx="6">
                  <c:v>212</c:v>
                </c:pt>
                <c:pt idx="7">
                  <c:v>183</c:v>
                </c:pt>
                <c:pt idx="8">
                  <c:v>161</c:v>
                </c:pt>
                <c:pt idx="9">
                  <c:v>146</c:v>
                </c:pt>
                <c:pt idx="10">
                  <c:v>138</c:v>
                </c:pt>
                <c:pt idx="11">
                  <c:v>138</c:v>
                </c:pt>
                <c:pt idx="12">
                  <c:v>145</c:v>
                </c:pt>
                <c:pt idx="13">
                  <c:v>161</c:v>
                </c:pt>
                <c:pt idx="14">
                  <c:v>183</c:v>
                </c:pt>
                <c:pt idx="15">
                  <c:v>209</c:v>
                </c:pt>
                <c:pt idx="16">
                  <c:v>237</c:v>
                </c:pt>
                <c:pt idx="17">
                  <c:v>263</c:v>
                </c:pt>
                <c:pt idx="18">
                  <c:v>287</c:v>
                </c:pt>
                <c:pt idx="19">
                  <c:v>308</c:v>
                </c:pt>
                <c:pt idx="20">
                  <c:v>330</c:v>
                </c:pt>
                <c:pt idx="21">
                  <c:v>352</c:v>
                </c:pt>
                <c:pt idx="22">
                  <c:v>367</c:v>
                </c:pt>
                <c:pt idx="23">
                  <c:v>376</c:v>
                </c:pt>
                <c:pt idx="24">
                  <c:v>378</c:v>
                </c:pt>
                <c:pt idx="25">
                  <c:v>379</c:v>
                </c:pt>
                <c:pt idx="26">
                  <c:v>382</c:v>
                </c:pt>
                <c:pt idx="27">
                  <c:v>386</c:v>
                </c:pt>
                <c:pt idx="28">
                  <c:v>394</c:v>
                </c:pt>
                <c:pt idx="29">
                  <c:v>404</c:v>
                </c:pt>
                <c:pt idx="30">
                  <c:v>415</c:v>
                </c:pt>
                <c:pt idx="31">
                  <c:v>427</c:v>
                </c:pt>
                <c:pt idx="32">
                  <c:v>439</c:v>
                </c:pt>
                <c:pt idx="33">
                  <c:v>452</c:v>
                </c:pt>
                <c:pt idx="34">
                  <c:v>465</c:v>
                </c:pt>
                <c:pt idx="35">
                  <c:v>480</c:v>
                </c:pt>
                <c:pt idx="36">
                  <c:v>498</c:v>
                </c:pt>
                <c:pt idx="37">
                  <c:v>519</c:v>
                </c:pt>
                <c:pt idx="38">
                  <c:v>545</c:v>
                </c:pt>
                <c:pt idx="39">
                  <c:v>574</c:v>
                </c:pt>
                <c:pt idx="40">
                  <c:v>607</c:v>
                </c:pt>
                <c:pt idx="41">
                  <c:v>641</c:v>
                </c:pt>
                <c:pt idx="42">
                  <c:v>675</c:v>
                </c:pt>
                <c:pt idx="43">
                  <c:v>707</c:v>
                </c:pt>
                <c:pt idx="44">
                  <c:v>739</c:v>
                </c:pt>
                <c:pt idx="45">
                  <c:v>773</c:v>
                </c:pt>
                <c:pt idx="46">
                  <c:v>811</c:v>
                </c:pt>
                <c:pt idx="47">
                  <c:v>853</c:v>
                </c:pt>
                <c:pt idx="48">
                  <c:v>900</c:v>
                </c:pt>
                <c:pt idx="49">
                  <c:v>952</c:v>
                </c:pt>
                <c:pt idx="50">
                  <c:v>1007</c:v>
                </c:pt>
                <c:pt idx="51">
                  <c:v>1065</c:v>
                </c:pt>
                <c:pt idx="52">
                  <c:v>1120</c:v>
                </c:pt>
                <c:pt idx="53">
                  <c:v>1172</c:v>
                </c:pt>
                <c:pt idx="54">
                  <c:v>1224</c:v>
                </c:pt>
                <c:pt idx="55">
                  <c:v>1277</c:v>
                </c:pt>
                <c:pt idx="56">
                  <c:v>1336</c:v>
                </c:pt>
                <c:pt idx="57">
                  <c:v>1400</c:v>
                </c:pt>
                <c:pt idx="58">
                  <c:v>1472</c:v>
                </c:pt>
                <c:pt idx="59">
                  <c:v>1548</c:v>
                </c:pt>
                <c:pt idx="60">
                  <c:v>1628</c:v>
                </c:pt>
                <c:pt idx="61">
                  <c:v>1708</c:v>
                </c:pt>
                <c:pt idx="62">
                  <c:v>1785</c:v>
                </c:pt>
                <c:pt idx="63">
                  <c:v>1857</c:v>
                </c:pt>
                <c:pt idx="64">
                  <c:v>1925</c:v>
                </c:pt>
                <c:pt idx="65">
                  <c:v>1993</c:v>
                </c:pt>
                <c:pt idx="66">
                  <c:v>2062</c:v>
                </c:pt>
                <c:pt idx="67">
                  <c:v>2128</c:v>
                </c:pt>
                <c:pt idx="68">
                  <c:v>2189</c:v>
                </c:pt>
                <c:pt idx="69">
                  <c:v>2245</c:v>
                </c:pt>
                <c:pt idx="70">
                  <c:v>2295</c:v>
                </c:pt>
                <c:pt idx="71">
                  <c:v>2338</c:v>
                </c:pt>
                <c:pt idx="72">
                  <c:v>2372</c:v>
                </c:pt>
                <c:pt idx="73">
                  <c:v>2394</c:v>
                </c:pt>
                <c:pt idx="74">
                  <c:v>2402</c:v>
                </c:pt>
                <c:pt idx="75">
                  <c:v>2391</c:v>
                </c:pt>
                <c:pt idx="76">
                  <c:v>2363</c:v>
                </c:pt>
                <c:pt idx="77">
                  <c:v>2323</c:v>
                </c:pt>
                <c:pt idx="78">
                  <c:v>2269</c:v>
                </c:pt>
                <c:pt idx="79">
                  <c:v>2196</c:v>
                </c:pt>
                <c:pt idx="80">
                  <c:v>2106</c:v>
                </c:pt>
                <c:pt idx="81">
                  <c:v>1988</c:v>
                </c:pt>
                <c:pt idx="82">
                  <c:v>1837</c:v>
                </c:pt>
                <c:pt idx="83">
                  <c:v>1660</c:v>
                </c:pt>
                <c:pt idx="84">
                  <c:v>1478</c:v>
                </c:pt>
                <c:pt idx="85">
                  <c:v>1302</c:v>
                </c:pt>
                <c:pt idx="86">
                  <c:v>1141</c:v>
                </c:pt>
                <c:pt idx="87">
                  <c:v>992</c:v>
                </c:pt>
                <c:pt idx="88">
                  <c:v>855</c:v>
                </c:pt>
                <c:pt idx="89">
                  <c:v>726</c:v>
                </c:pt>
                <c:pt idx="90">
                  <c:v>604</c:v>
                </c:pt>
                <c:pt idx="91">
                  <c:v>492</c:v>
                </c:pt>
                <c:pt idx="92">
                  <c:v>389</c:v>
                </c:pt>
                <c:pt idx="93">
                  <c:v>299</c:v>
                </c:pt>
                <c:pt idx="94">
                  <c:v>223</c:v>
                </c:pt>
                <c:pt idx="95">
                  <c:v>160</c:v>
                </c:pt>
                <c:pt idx="96">
                  <c:v>112</c:v>
                </c:pt>
                <c:pt idx="97">
                  <c:v>75</c:v>
                </c:pt>
                <c:pt idx="98">
                  <c:v>49</c:v>
                </c:pt>
                <c:pt idx="99">
                  <c:v>30</c:v>
                </c:pt>
                <c:pt idx="100">
                  <c:v>18</c:v>
                </c:pt>
                <c:pt idx="101">
                  <c:v>11</c:v>
                </c:pt>
                <c:pt idx="102">
                  <c:v>6</c:v>
                </c:pt>
                <c:pt idx="103">
                  <c:v>3</c:v>
                </c:pt>
                <c:pt idx="104">
                  <c:v>2</c:v>
                </c:pt>
                <c:pt idx="105">
                  <c:v>1</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ser>
          <c:idx val="1"/>
          <c:order val="1"/>
          <c:tx>
            <c:strRef>
              <c:f>PlainAreaGraph!$C$1</c:f>
              <c:strCache>
                <c:ptCount val="1"/>
                <c:pt idx="0">
                  <c:v>Life Exp</c:v>
                </c:pt>
              </c:strCache>
            </c:strRef>
          </c:tx>
          <c:spPr>
            <a:solidFill>
              <a:schemeClr val="accent2"/>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PlainAreaGraph!$C$2:$C$121</c:f>
              <c:numCache>
                <c:formatCode>General</c:formatCode>
                <c:ptCount val="1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1628</c:v>
                </c:pt>
                <c:pt idx="61">
                  <c:v>0</c:v>
                </c:pt>
                <c:pt idx="62">
                  <c:v>0</c:v>
                </c:pt>
                <c:pt idx="63">
                  <c:v>0</c:v>
                </c:pt>
                <c:pt idx="64">
                  <c:v>0</c:v>
                </c:pt>
                <c:pt idx="65">
                  <c:v>0</c:v>
                </c:pt>
                <c:pt idx="66">
                  <c:v>0</c:v>
                </c:pt>
                <c:pt idx="67">
                  <c:v>0</c:v>
                </c:pt>
                <c:pt idx="68">
                  <c:v>0</c:v>
                </c:pt>
                <c:pt idx="69">
                  <c:v>0</c:v>
                </c:pt>
                <c:pt idx="70">
                  <c:v>2295</c:v>
                </c:pt>
                <c:pt idx="71">
                  <c:v>0</c:v>
                </c:pt>
                <c:pt idx="72">
                  <c:v>0</c:v>
                </c:pt>
                <c:pt idx="73">
                  <c:v>0</c:v>
                </c:pt>
                <c:pt idx="74">
                  <c:v>0</c:v>
                </c:pt>
                <c:pt idx="75">
                  <c:v>0</c:v>
                </c:pt>
                <c:pt idx="76">
                  <c:v>0</c:v>
                </c:pt>
                <c:pt idx="77">
                  <c:v>2323</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dLbls>
          <c:showLegendKey val="0"/>
          <c:showVal val="0"/>
          <c:showCatName val="0"/>
          <c:showSerName val="0"/>
          <c:showPercent val="0"/>
          <c:showBubbleSize val="0"/>
        </c:dLbls>
        <c:axId val="309509264"/>
        <c:axId val="309509656"/>
      </c:areaChart>
      <c:catAx>
        <c:axId val="309509264"/>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r>
                  <a:rPr lang="en-US" sz="2000" baseline="0" dirty="0" smtClean="0">
                    <a:solidFill>
                      <a:schemeClr val="tx1"/>
                    </a:solidFill>
                    <a:latin typeface="Arial" panose="020B0604020202020204" pitchFamily="34" charset="0"/>
                  </a:rPr>
                  <a:t>Age</a:t>
                </a:r>
                <a:endParaRPr lang="en-US" sz="2000" baseline="0" dirty="0">
                  <a:solidFill>
                    <a:schemeClr val="tx1"/>
                  </a:solidFill>
                  <a:latin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2000" b="1" i="0" u="none" strike="noStrike" kern="1200" baseline="0">
                <a:solidFill>
                  <a:schemeClr val="tx1"/>
                </a:solidFill>
                <a:latin typeface="Arial" panose="020B0604020202020204" pitchFamily="34" charset="0"/>
                <a:ea typeface="+mn-ea"/>
                <a:cs typeface="+mn-cs"/>
              </a:defRPr>
            </a:pPr>
            <a:endParaRPr lang="en-US"/>
          </a:p>
        </c:txPr>
        <c:crossAx val="309509656"/>
        <c:crosses val="autoZero"/>
        <c:auto val="1"/>
        <c:lblAlgn val="ctr"/>
        <c:lblOffset val="100"/>
        <c:tickLblSkip val="5"/>
        <c:noMultiLvlLbl val="0"/>
      </c:catAx>
      <c:valAx>
        <c:axId val="309509656"/>
        <c:scaling>
          <c:orientation val="minMax"/>
          <c:max val="4000"/>
        </c:scaling>
        <c:delete val="0"/>
        <c:axPos val="l"/>
        <c:majorGridlines>
          <c:spPr>
            <a:ln w="9525" cap="flat" cmpd="sng" algn="ctr">
              <a:solidFill>
                <a:schemeClr val="bg1">
                  <a:lumMod val="6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r>
                  <a:rPr lang="en-US" sz="1400" baseline="0" dirty="0" smtClean="0">
                    <a:solidFill>
                      <a:schemeClr val="tx1"/>
                    </a:solidFill>
                    <a:latin typeface="Arial" panose="020B0604020202020204" pitchFamily="34" charset="0"/>
                  </a:rPr>
                  <a:t>Number of Deaths per 100,000 Deaths</a:t>
                </a:r>
                <a:endParaRPr lang="en-US" sz="1400" baseline="0" dirty="0">
                  <a:solidFill>
                    <a:schemeClr val="tx1"/>
                  </a:solidFill>
                  <a:latin typeface="Arial" panose="020B0604020202020204" pitchFamily="34" charset="0"/>
                </a:endParaRPr>
              </a:p>
            </c:rich>
          </c:tx>
          <c:layout>
            <c:manualLayout>
              <c:xMode val="edge"/>
              <c:yMode val="edge"/>
              <c:x val="4.8611111111111121E-3"/>
              <c:y val="0.1209998680332556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mn-cs"/>
              </a:defRPr>
            </a:pPr>
            <a:endParaRPr lang="en-US"/>
          </a:p>
        </c:txPr>
        <c:crossAx val="309509264"/>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81955380577427"/>
          <c:y val="2.7430167597765363E-2"/>
          <c:w val="0.84829833770778651"/>
          <c:h val="0.79926164606519157"/>
        </c:manualLayout>
      </c:layout>
      <c:areaChart>
        <c:grouping val="standard"/>
        <c:varyColors val="0"/>
        <c:ser>
          <c:idx val="0"/>
          <c:order val="0"/>
          <c:tx>
            <c:strRef>
              <c:f>PlainAreaGraph!$B$1</c:f>
              <c:strCache>
                <c:ptCount val="1"/>
                <c:pt idx="0">
                  <c:v>Number of Deaths</c:v>
                </c:pt>
              </c:strCache>
            </c:strRef>
          </c:tx>
          <c:spPr>
            <a:solidFill>
              <a:schemeClr val="accent1"/>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PlainAreaGraph!$B$2:$B$121</c:f>
              <c:numCache>
                <c:formatCode>General</c:formatCode>
                <c:ptCount val="120"/>
                <c:pt idx="0">
                  <c:v>5286</c:v>
                </c:pt>
                <c:pt idx="1">
                  <c:v>548</c:v>
                </c:pt>
                <c:pt idx="2">
                  <c:v>283</c:v>
                </c:pt>
                <c:pt idx="3">
                  <c:v>188</c:v>
                </c:pt>
                <c:pt idx="4">
                  <c:v>156</c:v>
                </c:pt>
                <c:pt idx="5">
                  <c:v>138</c:v>
                </c:pt>
                <c:pt idx="6">
                  <c:v>123</c:v>
                </c:pt>
                <c:pt idx="7">
                  <c:v>112</c:v>
                </c:pt>
                <c:pt idx="8">
                  <c:v>104</c:v>
                </c:pt>
                <c:pt idx="9">
                  <c:v>98</c:v>
                </c:pt>
                <c:pt idx="10">
                  <c:v>95</c:v>
                </c:pt>
                <c:pt idx="11">
                  <c:v>95</c:v>
                </c:pt>
                <c:pt idx="12">
                  <c:v>101</c:v>
                </c:pt>
                <c:pt idx="13">
                  <c:v>111</c:v>
                </c:pt>
                <c:pt idx="14">
                  <c:v>125</c:v>
                </c:pt>
                <c:pt idx="15">
                  <c:v>142</c:v>
                </c:pt>
                <c:pt idx="16">
                  <c:v>159</c:v>
                </c:pt>
                <c:pt idx="17">
                  <c:v>176</c:v>
                </c:pt>
                <c:pt idx="18">
                  <c:v>192</c:v>
                </c:pt>
                <c:pt idx="19">
                  <c:v>207</c:v>
                </c:pt>
                <c:pt idx="20">
                  <c:v>224</c:v>
                </c:pt>
                <c:pt idx="21">
                  <c:v>239</c:v>
                </c:pt>
                <c:pt idx="22">
                  <c:v>251</c:v>
                </c:pt>
                <c:pt idx="23">
                  <c:v>258</c:v>
                </c:pt>
                <c:pt idx="24">
                  <c:v>262</c:v>
                </c:pt>
                <c:pt idx="25">
                  <c:v>264</c:v>
                </c:pt>
                <c:pt idx="26">
                  <c:v>267</c:v>
                </c:pt>
                <c:pt idx="27">
                  <c:v>273</c:v>
                </c:pt>
                <c:pt idx="28">
                  <c:v>281</c:v>
                </c:pt>
                <c:pt idx="29">
                  <c:v>291</c:v>
                </c:pt>
                <c:pt idx="30">
                  <c:v>302</c:v>
                </c:pt>
                <c:pt idx="31">
                  <c:v>314</c:v>
                </c:pt>
                <c:pt idx="32">
                  <c:v>327</c:v>
                </c:pt>
                <c:pt idx="33">
                  <c:v>341</c:v>
                </c:pt>
                <c:pt idx="34">
                  <c:v>356</c:v>
                </c:pt>
                <c:pt idx="35">
                  <c:v>373</c:v>
                </c:pt>
                <c:pt idx="36">
                  <c:v>393</c:v>
                </c:pt>
                <c:pt idx="37">
                  <c:v>416</c:v>
                </c:pt>
                <c:pt idx="38">
                  <c:v>443</c:v>
                </c:pt>
                <c:pt idx="39">
                  <c:v>473</c:v>
                </c:pt>
                <c:pt idx="40">
                  <c:v>507</c:v>
                </c:pt>
                <c:pt idx="41">
                  <c:v>544</c:v>
                </c:pt>
                <c:pt idx="42">
                  <c:v>582</c:v>
                </c:pt>
                <c:pt idx="43">
                  <c:v>621</c:v>
                </c:pt>
                <c:pt idx="44">
                  <c:v>663</c:v>
                </c:pt>
                <c:pt idx="45">
                  <c:v>708</c:v>
                </c:pt>
                <c:pt idx="46">
                  <c:v>756</c:v>
                </c:pt>
                <c:pt idx="47">
                  <c:v>810</c:v>
                </c:pt>
                <c:pt idx="48">
                  <c:v>870</c:v>
                </c:pt>
                <c:pt idx="49">
                  <c:v>934</c:v>
                </c:pt>
                <c:pt idx="50">
                  <c:v>1002</c:v>
                </c:pt>
                <c:pt idx="51">
                  <c:v>1072</c:v>
                </c:pt>
                <c:pt idx="52">
                  <c:v>1143</c:v>
                </c:pt>
                <c:pt idx="53">
                  <c:v>1214</c:v>
                </c:pt>
                <c:pt idx="54">
                  <c:v>1286</c:v>
                </c:pt>
                <c:pt idx="55">
                  <c:v>1362</c:v>
                </c:pt>
                <c:pt idx="56">
                  <c:v>1439</c:v>
                </c:pt>
                <c:pt idx="57">
                  <c:v>1514</c:v>
                </c:pt>
                <c:pt idx="58">
                  <c:v>1586</c:v>
                </c:pt>
                <c:pt idx="59">
                  <c:v>1656</c:v>
                </c:pt>
                <c:pt idx="60">
                  <c:v>1730</c:v>
                </c:pt>
                <c:pt idx="61">
                  <c:v>1806</c:v>
                </c:pt>
                <c:pt idx="62">
                  <c:v>1883</c:v>
                </c:pt>
                <c:pt idx="63">
                  <c:v>1960</c:v>
                </c:pt>
                <c:pt idx="64">
                  <c:v>2037</c:v>
                </c:pt>
                <c:pt idx="65">
                  <c:v>2116</c:v>
                </c:pt>
                <c:pt idx="66">
                  <c:v>2197</c:v>
                </c:pt>
                <c:pt idx="67">
                  <c:v>2274</c:v>
                </c:pt>
                <c:pt idx="68">
                  <c:v>2347</c:v>
                </c:pt>
                <c:pt idx="69">
                  <c:v>2416</c:v>
                </c:pt>
                <c:pt idx="70">
                  <c:v>2479</c:v>
                </c:pt>
                <c:pt idx="71">
                  <c:v>2536</c:v>
                </c:pt>
                <c:pt idx="72">
                  <c:v>2584</c:v>
                </c:pt>
                <c:pt idx="73">
                  <c:v>2621</c:v>
                </c:pt>
                <c:pt idx="74">
                  <c:v>2644</c:v>
                </c:pt>
                <c:pt idx="75">
                  <c:v>2645</c:v>
                </c:pt>
                <c:pt idx="76">
                  <c:v>2626</c:v>
                </c:pt>
                <c:pt idx="77">
                  <c:v>2589</c:v>
                </c:pt>
                <c:pt idx="78">
                  <c:v>2534</c:v>
                </c:pt>
                <c:pt idx="79">
                  <c:v>2455</c:v>
                </c:pt>
                <c:pt idx="80">
                  <c:v>2353</c:v>
                </c:pt>
                <c:pt idx="81">
                  <c:v>2222</c:v>
                </c:pt>
                <c:pt idx="82">
                  <c:v>2058</c:v>
                </c:pt>
                <c:pt idx="83">
                  <c:v>1869</c:v>
                </c:pt>
                <c:pt idx="84">
                  <c:v>1670</c:v>
                </c:pt>
                <c:pt idx="85">
                  <c:v>1475</c:v>
                </c:pt>
                <c:pt idx="86">
                  <c:v>1290</c:v>
                </c:pt>
                <c:pt idx="87">
                  <c:v>1116</c:v>
                </c:pt>
                <c:pt idx="88">
                  <c:v>953</c:v>
                </c:pt>
                <c:pt idx="89">
                  <c:v>800</c:v>
                </c:pt>
                <c:pt idx="90">
                  <c:v>659</c:v>
                </c:pt>
                <c:pt idx="91">
                  <c:v>530</c:v>
                </c:pt>
                <c:pt idx="92">
                  <c:v>416</c:v>
                </c:pt>
                <c:pt idx="93">
                  <c:v>317</c:v>
                </c:pt>
                <c:pt idx="94">
                  <c:v>235</c:v>
                </c:pt>
                <c:pt idx="95">
                  <c:v>169</c:v>
                </c:pt>
                <c:pt idx="96">
                  <c:v>118</c:v>
                </c:pt>
                <c:pt idx="97">
                  <c:v>79</c:v>
                </c:pt>
                <c:pt idx="98">
                  <c:v>52</c:v>
                </c:pt>
                <c:pt idx="99">
                  <c:v>33</c:v>
                </c:pt>
                <c:pt idx="100">
                  <c:v>20</c:v>
                </c:pt>
                <c:pt idx="101">
                  <c:v>12</c:v>
                </c:pt>
                <c:pt idx="102">
                  <c:v>7</c:v>
                </c:pt>
                <c:pt idx="103">
                  <c:v>4</c:v>
                </c:pt>
                <c:pt idx="104">
                  <c:v>2</c:v>
                </c:pt>
                <c:pt idx="105">
                  <c:v>1</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ser>
          <c:idx val="1"/>
          <c:order val="1"/>
          <c:tx>
            <c:strRef>
              <c:f>PlainAreaGraph!$C$1</c:f>
              <c:strCache>
                <c:ptCount val="1"/>
                <c:pt idx="0">
                  <c:v>Life Exp</c:v>
                </c:pt>
              </c:strCache>
            </c:strRef>
          </c:tx>
          <c:spPr>
            <a:solidFill>
              <a:schemeClr val="accent2"/>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PlainAreaGraph!$C$2:$C$121</c:f>
              <c:numCache>
                <c:formatCode>General</c:formatCode>
                <c:ptCount val="1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2037</c:v>
                </c:pt>
                <c:pt idx="65">
                  <c:v>0</c:v>
                </c:pt>
                <c:pt idx="66">
                  <c:v>0</c:v>
                </c:pt>
                <c:pt idx="67">
                  <c:v>0</c:v>
                </c:pt>
                <c:pt idx="68">
                  <c:v>0</c:v>
                </c:pt>
                <c:pt idx="69">
                  <c:v>0</c:v>
                </c:pt>
                <c:pt idx="70">
                  <c:v>0</c:v>
                </c:pt>
                <c:pt idx="71">
                  <c:v>2536</c:v>
                </c:pt>
                <c:pt idx="72">
                  <c:v>0</c:v>
                </c:pt>
                <c:pt idx="73">
                  <c:v>0</c:v>
                </c:pt>
                <c:pt idx="74">
                  <c:v>0</c:v>
                </c:pt>
                <c:pt idx="75">
                  <c:v>0</c:v>
                </c:pt>
                <c:pt idx="76">
                  <c:v>0</c:v>
                </c:pt>
                <c:pt idx="77">
                  <c:v>0</c:v>
                </c:pt>
                <c:pt idx="78">
                  <c:v>2534</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dLbls>
          <c:showLegendKey val="0"/>
          <c:showVal val="0"/>
          <c:showCatName val="0"/>
          <c:showSerName val="0"/>
          <c:showPercent val="0"/>
          <c:showBubbleSize val="0"/>
        </c:dLbls>
        <c:axId val="309510440"/>
        <c:axId val="309510832"/>
      </c:areaChart>
      <c:catAx>
        <c:axId val="309510440"/>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r>
                  <a:rPr lang="en-US" sz="2000" baseline="0" dirty="0" smtClean="0">
                    <a:solidFill>
                      <a:schemeClr val="tx1"/>
                    </a:solidFill>
                    <a:latin typeface="Arial" panose="020B0604020202020204" pitchFamily="34" charset="0"/>
                  </a:rPr>
                  <a:t>Age</a:t>
                </a:r>
                <a:endParaRPr lang="en-US" sz="2000" baseline="0" dirty="0">
                  <a:solidFill>
                    <a:schemeClr val="tx1"/>
                  </a:solidFill>
                  <a:latin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2000" b="1" i="0" u="none" strike="noStrike" kern="1200" baseline="0">
                <a:solidFill>
                  <a:schemeClr val="tx1"/>
                </a:solidFill>
                <a:latin typeface="Arial" panose="020B0604020202020204" pitchFamily="34" charset="0"/>
                <a:ea typeface="+mn-ea"/>
                <a:cs typeface="+mn-cs"/>
              </a:defRPr>
            </a:pPr>
            <a:endParaRPr lang="en-US"/>
          </a:p>
        </c:txPr>
        <c:crossAx val="309510832"/>
        <c:crosses val="autoZero"/>
        <c:auto val="1"/>
        <c:lblAlgn val="ctr"/>
        <c:lblOffset val="100"/>
        <c:tickLblSkip val="5"/>
        <c:noMultiLvlLbl val="0"/>
      </c:catAx>
      <c:valAx>
        <c:axId val="309510832"/>
        <c:scaling>
          <c:orientation val="minMax"/>
          <c:max val="4000"/>
        </c:scaling>
        <c:delete val="0"/>
        <c:axPos val="l"/>
        <c:majorGridlines>
          <c:spPr>
            <a:ln w="9525" cap="flat" cmpd="sng" algn="ctr">
              <a:solidFill>
                <a:schemeClr val="bg1">
                  <a:lumMod val="6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r>
                  <a:rPr lang="en-US" sz="1400" baseline="0" dirty="0" smtClean="0">
                    <a:solidFill>
                      <a:schemeClr val="tx1"/>
                    </a:solidFill>
                    <a:latin typeface="Arial" panose="020B0604020202020204" pitchFamily="34" charset="0"/>
                  </a:rPr>
                  <a:t>Number of Deaths per 100,000 Deaths</a:t>
                </a:r>
                <a:endParaRPr lang="en-US" sz="1400" baseline="0" dirty="0">
                  <a:solidFill>
                    <a:schemeClr val="tx1"/>
                  </a:solidFill>
                  <a:latin typeface="Arial" panose="020B0604020202020204" pitchFamily="34" charset="0"/>
                </a:endParaRPr>
              </a:p>
            </c:rich>
          </c:tx>
          <c:layout>
            <c:manualLayout>
              <c:xMode val="edge"/>
              <c:yMode val="edge"/>
              <c:x val="4.8611111111111121E-3"/>
              <c:y val="0.1209998680332556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mn-cs"/>
              </a:defRPr>
            </a:pPr>
            <a:endParaRPr lang="en-US"/>
          </a:p>
        </c:txPr>
        <c:crossAx val="309510440"/>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81955380577427"/>
          <c:y val="2.7430167597765363E-2"/>
          <c:w val="0.84829833770778651"/>
          <c:h val="0.79926164606519157"/>
        </c:manualLayout>
      </c:layout>
      <c:areaChart>
        <c:grouping val="standard"/>
        <c:varyColors val="0"/>
        <c:ser>
          <c:idx val="0"/>
          <c:order val="0"/>
          <c:tx>
            <c:strRef>
              <c:f>PlainAreaGraph!$B$1</c:f>
              <c:strCache>
                <c:ptCount val="1"/>
                <c:pt idx="0">
                  <c:v>Number of Deaths</c:v>
                </c:pt>
              </c:strCache>
            </c:strRef>
          </c:tx>
          <c:spPr>
            <a:solidFill>
              <a:schemeClr val="accent1"/>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PlainAreaGraph!$B$2:$B$121</c:f>
              <c:numCache>
                <c:formatCode>General</c:formatCode>
                <c:ptCount val="120"/>
                <c:pt idx="0">
                  <c:v>3279</c:v>
                </c:pt>
                <c:pt idx="1">
                  <c:v>237</c:v>
                </c:pt>
                <c:pt idx="2">
                  <c:v>136</c:v>
                </c:pt>
                <c:pt idx="3">
                  <c:v>111</c:v>
                </c:pt>
                <c:pt idx="4">
                  <c:v>83</c:v>
                </c:pt>
                <c:pt idx="5">
                  <c:v>76</c:v>
                </c:pt>
                <c:pt idx="6">
                  <c:v>71</c:v>
                </c:pt>
                <c:pt idx="7">
                  <c:v>67</c:v>
                </c:pt>
                <c:pt idx="8">
                  <c:v>63</c:v>
                </c:pt>
                <c:pt idx="9">
                  <c:v>59</c:v>
                </c:pt>
                <c:pt idx="10">
                  <c:v>57</c:v>
                </c:pt>
                <c:pt idx="11">
                  <c:v>57</c:v>
                </c:pt>
                <c:pt idx="12">
                  <c:v>63</c:v>
                </c:pt>
                <c:pt idx="13">
                  <c:v>74</c:v>
                </c:pt>
                <c:pt idx="14">
                  <c:v>89</c:v>
                </c:pt>
                <c:pt idx="15">
                  <c:v>106</c:v>
                </c:pt>
                <c:pt idx="16">
                  <c:v>122</c:v>
                </c:pt>
                <c:pt idx="17">
                  <c:v>137</c:v>
                </c:pt>
                <c:pt idx="18">
                  <c:v>150</c:v>
                </c:pt>
                <c:pt idx="19">
                  <c:v>160</c:v>
                </c:pt>
                <c:pt idx="20">
                  <c:v>171</c:v>
                </c:pt>
                <c:pt idx="21">
                  <c:v>181</c:v>
                </c:pt>
                <c:pt idx="22">
                  <c:v>188</c:v>
                </c:pt>
                <c:pt idx="23">
                  <c:v>189</c:v>
                </c:pt>
                <c:pt idx="24">
                  <c:v>187</c:v>
                </c:pt>
                <c:pt idx="25">
                  <c:v>184</c:v>
                </c:pt>
                <c:pt idx="26">
                  <c:v>182</c:v>
                </c:pt>
                <c:pt idx="27">
                  <c:v>182</c:v>
                </c:pt>
                <c:pt idx="28">
                  <c:v>185</c:v>
                </c:pt>
                <c:pt idx="29">
                  <c:v>191</c:v>
                </c:pt>
                <c:pt idx="30">
                  <c:v>198</c:v>
                </c:pt>
                <c:pt idx="31">
                  <c:v>207</c:v>
                </c:pt>
                <c:pt idx="32">
                  <c:v>217</c:v>
                </c:pt>
                <c:pt idx="33">
                  <c:v>229</c:v>
                </c:pt>
                <c:pt idx="34">
                  <c:v>243</c:v>
                </c:pt>
                <c:pt idx="35">
                  <c:v>259</c:v>
                </c:pt>
                <c:pt idx="36">
                  <c:v>279</c:v>
                </c:pt>
                <c:pt idx="37">
                  <c:v>302</c:v>
                </c:pt>
                <c:pt idx="38">
                  <c:v>328</c:v>
                </c:pt>
                <c:pt idx="39">
                  <c:v>359</c:v>
                </c:pt>
                <c:pt idx="40">
                  <c:v>394</c:v>
                </c:pt>
                <c:pt idx="41">
                  <c:v>431</c:v>
                </c:pt>
                <c:pt idx="42">
                  <c:v>472</c:v>
                </c:pt>
                <c:pt idx="43">
                  <c:v>514</c:v>
                </c:pt>
                <c:pt idx="44">
                  <c:v>560</c:v>
                </c:pt>
                <c:pt idx="45">
                  <c:v>609</c:v>
                </c:pt>
                <c:pt idx="46">
                  <c:v>663</c:v>
                </c:pt>
                <c:pt idx="47">
                  <c:v>721</c:v>
                </c:pt>
                <c:pt idx="48">
                  <c:v>784</c:v>
                </c:pt>
                <c:pt idx="49">
                  <c:v>851</c:v>
                </c:pt>
                <c:pt idx="50">
                  <c:v>922</c:v>
                </c:pt>
                <c:pt idx="51">
                  <c:v>997</c:v>
                </c:pt>
                <c:pt idx="52">
                  <c:v>1074</c:v>
                </c:pt>
                <c:pt idx="53">
                  <c:v>1154</c:v>
                </c:pt>
                <c:pt idx="54">
                  <c:v>1236</c:v>
                </c:pt>
                <c:pt idx="55">
                  <c:v>1320</c:v>
                </c:pt>
                <c:pt idx="56">
                  <c:v>1406</c:v>
                </c:pt>
                <c:pt idx="57">
                  <c:v>1495</c:v>
                </c:pt>
                <c:pt idx="58">
                  <c:v>1585</c:v>
                </c:pt>
                <c:pt idx="59">
                  <c:v>1675</c:v>
                </c:pt>
                <c:pt idx="60">
                  <c:v>1770</c:v>
                </c:pt>
                <c:pt idx="61">
                  <c:v>1863</c:v>
                </c:pt>
                <c:pt idx="62">
                  <c:v>1948</c:v>
                </c:pt>
                <c:pt idx="63">
                  <c:v>2022</c:v>
                </c:pt>
                <c:pt idx="64">
                  <c:v>2088</c:v>
                </c:pt>
                <c:pt idx="65">
                  <c:v>2155</c:v>
                </c:pt>
                <c:pt idx="66">
                  <c:v>2226</c:v>
                </c:pt>
                <c:pt idx="67">
                  <c:v>2301</c:v>
                </c:pt>
                <c:pt idx="68">
                  <c:v>2381</c:v>
                </c:pt>
                <c:pt idx="69">
                  <c:v>2461</c:v>
                </c:pt>
                <c:pt idx="70">
                  <c:v>2537</c:v>
                </c:pt>
                <c:pt idx="71">
                  <c:v>2604</c:v>
                </c:pt>
                <c:pt idx="72">
                  <c:v>2662</c:v>
                </c:pt>
                <c:pt idx="73">
                  <c:v>2708</c:v>
                </c:pt>
                <c:pt idx="74">
                  <c:v>2740</c:v>
                </c:pt>
                <c:pt idx="75">
                  <c:v>2761</c:v>
                </c:pt>
                <c:pt idx="76">
                  <c:v>2763</c:v>
                </c:pt>
                <c:pt idx="77">
                  <c:v>2739</c:v>
                </c:pt>
                <c:pt idx="78">
                  <c:v>2688</c:v>
                </c:pt>
                <c:pt idx="79">
                  <c:v>2615</c:v>
                </c:pt>
                <c:pt idx="80">
                  <c:v>2524</c:v>
                </c:pt>
                <c:pt idx="81">
                  <c:v>2419</c:v>
                </c:pt>
                <c:pt idx="82">
                  <c:v>2305</c:v>
                </c:pt>
                <c:pt idx="83">
                  <c:v>2180</c:v>
                </c:pt>
                <c:pt idx="84">
                  <c:v>2041</c:v>
                </c:pt>
                <c:pt idx="85">
                  <c:v>1884</c:v>
                </c:pt>
                <c:pt idx="86">
                  <c:v>1710</c:v>
                </c:pt>
                <c:pt idx="87">
                  <c:v>1526</c:v>
                </c:pt>
                <c:pt idx="88">
                  <c:v>1336</c:v>
                </c:pt>
                <c:pt idx="89">
                  <c:v>1149</c:v>
                </c:pt>
                <c:pt idx="90">
                  <c:v>970</c:v>
                </c:pt>
                <c:pt idx="91">
                  <c:v>803</c:v>
                </c:pt>
                <c:pt idx="92">
                  <c:v>653</c:v>
                </c:pt>
                <c:pt idx="93">
                  <c:v>519</c:v>
                </c:pt>
                <c:pt idx="94">
                  <c:v>404</c:v>
                </c:pt>
                <c:pt idx="95">
                  <c:v>307</c:v>
                </c:pt>
                <c:pt idx="96">
                  <c:v>228</c:v>
                </c:pt>
                <c:pt idx="97">
                  <c:v>164</c:v>
                </c:pt>
                <c:pt idx="98">
                  <c:v>115</c:v>
                </c:pt>
                <c:pt idx="99">
                  <c:v>79</c:v>
                </c:pt>
                <c:pt idx="100">
                  <c:v>52</c:v>
                </c:pt>
                <c:pt idx="101">
                  <c:v>34</c:v>
                </c:pt>
                <c:pt idx="102">
                  <c:v>21</c:v>
                </c:pt>
                <c:pt idx="103">
                  <c:v>13</c:v>
                </c:pt>
                <c:pt idx="104">
                  <c:v>7</c:v>
                </c:pt>
                <c:pt idx="105">
                  <c:v>4</c:v>
                </c:pt>
                <c:pt idx="106">
                  <c:v>2</c:v>
                </c:pt>
                <c:pt idx="107">
                  <c:v>1</c:v>
                </c:pt>
                <c:pt idx="108">
                  <c:v>1</c:v>
                </c:pt>
                <c:pt idx="109">
                  <c:v>0</c:v>
                </c:pt>
                <c:pt idx="110">
                  <c:v>0</c:v>
                </c:pt>
                <c:pt idx="111">
                  <c:v>0</c:v>
                </c:pt>
                <c:pt idx="112">
                  <c:v>0</c:v>
                </c:pt>
                <c:pt idx="113">
                  <c:v>0</c:v>
                </c:pt>
                <c:pt idx="114">
                  <c:v>0</c:v>
                </c:pt>
                <c:pt idx="115">
                  <c:v>0</c:v>
                </c:pt>
                <c:pt idx="116">
                  <c:v>0</c:v>
                </c:pt>
                <c:pt idx="117">
                  <c:v>0</c:v>
                </c:pt>
                <c:pt idx="118">
                  <c:v>0</c:v>
                </c:pt>
                <c:pt idx="119">
                  <c:v>0</c:v>
                </c:pt>
              </c:numCache>
            </c:numRef>
          </c:val>
        </c:ser>
        <c:ser>
          <c:idx val="1"/>
          <c:order val="1"/>
          <c:tx>
            <c:strRef>
              <c:f>PlainAreaGraph!$C$1</c:f>
              <c:strCache>
                <c:ptCount val="1"/>
                <c:pt idx="0">
                  <c:v>Life Exp</c:v>
                </c:pt>
              </c:strCache>
            </c:strRef>
          </c:tx>
          <c:spPr>
            <a:solidFill>
              <a:schemeClr val="accent2"/>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PlainAreaGraph!$C$2:$C$121</c:f>
              <c:numCache>
                <c:formatCode>General</c:formatCode>
                <c:ptCount val="1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2381</c:v>
                </c:pt>
                <c:pt idx="69">
                  <c:v>0</c:v>
                </c:pt>
                <c:pt idx="70">
                  <c:v>0</c:v>
                </c:pt>
                <c:pt idx="71">
                  <c:v>0</c:v>
                </c:pt>
                <c:pt idx="72">
                  <c:v>0</c:v>
                </c:pt>
                <c:pt idx="73">
                  <c:v>2708</c:v>
                </c:pt>
                <c:pt idx="74">
                  <c:v>0</c:v>
                </c:pt>
                <c:pt idx="75">
                  <c:v>0</c:v>
                </c:pt>
                <c:pt idx="76">
                  <c:v>0</c:v>
                </c:pt>
                <c:pt idx="77">
                  <c:v>0</c:v>
                </c:pt>
                <c:pt idx="78">
                  <c:v>0</c:v>
                </c:pt>
                <c:pt idx="79">
                  <c:v>2615</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dLbls>
          <c:showLegendKey val="0"/>
          <c:showVal val="0"/>
          <c:showCatName val="0"/>
          <c:showSerName val="0"/>
          <c:showPercent val="0"/>
          <c:showBubbleSize val="0"/>
        </c:dLbls>
        <c:axId val="309511616"/>
        <c:axId val="309512008"/>
      </c:areaChart>
      <c:catAx>
        <c:axId val="309511616"/>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r>
                  <a:rPr lang="en-US" sz="2000" baseline="0" dirty="0" smtClean="0">
                    <a:solidFill>
                      <a:schemeClr val="tx1"/>
                    </a:solidFill>
                    <a:latin typeface="Arial" panose="020B0604020202020204" pitchFamily="34" charset="0"/>
                  </a:rPr>
                  <a:t>Age</a:t>
                </a:r>
                <a:endParaRPr lang="en-US" sz="2000" baseline="0" dirty="0">
                  <a:solidFill>
                    <a:schemeClr val="tx1"/>
                  </a:solidFill>
                  <a:latin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2000" b="1" i="0" u="none" strike="noStrike" kern="1200" baseline="0">
                <a:solidFill>
                  <a:schemeClr val="tx1"/>
                </a:solidFill>
                <a:latin typeface="Arial" panose="020B0604020202020204" pitchFamily="34" charset="0"/>
                <a:ea typeface="+mn-ea"/>
                <a:cs typeface="+mn-cs"/>
              </a:defRPr>
            </a:pPr>
            <a:endParaRPr lang="en-US"/>
          </a:p>
        </c:txPr>
        <c:crossAx val="309512008"/>
        <c:crosses val="autoZero"/>
        <c:auto val="1"/>
        <c:lblAlgn val="ctr"/>
        <c:lblOffset val="100"/>
        <c:tickLblSkip val="5"/>
        <c:noMultiLvlLbl val="0"/>
      </c:catAx>
      <c:valAx>
        <c:axId val="309512008"/>
        <c:scaling>
          <c:orientation val="minMax"/>
          <c:max val="4000"/>
        </c:scaling>
        <c:delete val="0"/>
        <c:axPos val="l"/>
        <c:majorGridlines>
          <c:spPr>
            <a:ln w="9525" cap="flat" cmpd="sng" algn="ctr">
              <a:solidFill>
                <a:schemeClr val="bg1">
                  <a:lumMod val="6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r>
                  <a:rPr lang="en-US" sz="1400" baseline="0" dirty="0" smtClean="0">
                    <a:solidFill>
                      <a:schemeClr val="tx1"/>
                    </a:solidFill>
                    <a:latin typeface="Arial" panose="020B0604020202020204" pitchFamily="34" charset="0"/>
                  </a:rPr>
                  <a:t>Number of Deaths per 100,000 Deaths</a:t>
                </a:r>
                <a:endParaRPr lang="en-US" sz="1400" baseline="0" dirty="0">
                  <a:solidFill>
                    <a:schemeClr val="tx1"/>
                  </a:solidFill>
                  <a:latin typeface="Arial" panose="020B0604020202020204" pitchFamily="34" charset="0"/>
                </a:endParaRPr>
              </a:p>
            </c:rich>
          </c:tx>
          <c:layout>
            <c:manualLayout>
              <c:xMode val="edge"/>
              <c:yMode val="edge"/>
              <c:x val="4.8611111111111121E-3"/>
              <c:y val="0.1209998680332556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mn-cs"/>
              </a:defRPr>
            </a:pPr>
            <a:endParaRPr lang="en-US"/>
          </a:p>
        </c:txPr>
        <c:crossAx val="309511616"/>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81955380577427"/>
          <c:y val="2.7430167597765363E-2"/>
          <c:w val="0.84829833770778651"/>
          <c:h val="0.79926164606519157"/>
        </c:manualLayout>
      </c:layout>
      <c:areaChart>
        <c:grouping val="standard"/>
        <c:varyColors val="0"/>
        <c:ser>
          <c:idx val="0"/>
          <c:order val="0"/>
          <c:tx>
            <c:strRef>
              <c:f>PlainAreaGraph!$B$1</c:f>
              <c:strCache>
                <c:ptCount val="1"/>
                <c:pt idx="0">
                  <c:v>Number of Deaths</c:v>
                </c:pt>
              </c:strCache>
            </c:strRef>
          </c:tx>
          <c:spPr>
            <a:solidFill>
              <a:schemeClr val="accent1"/>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PlainAreaGraph!$B$2:$B$121</c:f>
              <c:numCache>
                <c:formatCode>General</c:formatCode>
                <c:ptCount val="120"/>
                <c:pt idx="0">
                  <c:v>5837</c:v>
                </c:pt>
                <c:pt idx="1">
                  <c:v>969.5</c:v>
                </c:pt>
                <c:pt idx="2">
                  <c:v>496.5</c:v>
                </c:pt>
                <c:pt idx="3">
                  <c:v>354</c:v>
                </c:pt>
                <c:pt idx="4">
                  <c:v>283</c:v>
                </c:pt>
                <c:pt idx="5">
                  <c:v>234</c:v>
                </c:pt>
                <c:pt idx="6">
                  <c:v>195.5</c:v>
                </c:pt>
                <c:pt idx="7">
                  <c:v>166</c:v>
                </c:pt>
                <c:pt idx="8">
                  <c:v>144.5</c:v>
                </c:pt>
                <c:pt idx="9">
                  <c:v>130</c:v>
                </c:pt>
                <c:pt idx="10">
                  <c:v>122.5</c:v>
                </c:pt>
                <c:pt idx="11">
                  <c:v>123</c:v>
                </c:pt>
                <c:pt idx="12">
                  <c:v>131</c:v>
                </c:pt>
                <c:pt idx="13">
                  <c:v>148</c:v>
                </c:pt>
                <c:pt idx="14">
                  <c:v>171</c:v>
                </c:pt>
                <c:pt idx="15">
                  <c:v>198</c:v>
                </c:pt>
                <c:pt idx="16">
                  <c:v>227</c:v>
                </c:pt>
                <c:pt idx="17">
                  <c:v>253.5</c:v>
                </c:pt>
                <c:pt idx="18">
                  <c:v>277.5</c:v>
                </c:pt>
                <c:pt idx="19">
                  <c:v>297.5</c:v>
                </c:pt>
                <c:pt idx="20">
                  <c:v>318.5</c:v>
                </c:pt>
                <c:pt idx="21">
                  <c:v>339.5</c:v>
                </c:pt>
                <c:pt idx="22">
                  <c:v>355</c:v>
                </c:pt>
                <c:pt idx="23">
                  <c:v>364</c:v>
                </c:pt>
                <c:pt idx="24">
                  <c:v>368</c:v>
                </c:pt>
                <c:pt idx="25">
                  <c:v>370.5</c:v>
                </c:pt>
                <c:pt idx="26">
                  <c:v>374</c:v>
                </c:pt>
                <c:pt idx="27">
                  <c:v>378</c:v>
                </c:pt>
                <c:pt idx="28">
                  <c:v>384.5</c:v>
                </c:pt>
                <c:pt idx="29">
                  <c:v>392</c:v>
                </c:pt>
                <c:pt idx="30">
                  <c:v>400</c:v>
                </c:pt>
                <c:pt idx="31">
                  <c:v>409</c:v>
                </c:pt>
                <c:pt idx="32">
                  <c:v>418.5</c:v>
                </c:pt>
                <c:pt idx="33">
                  <c:v>429.5</c:v>
                </c:pt>
                <c:pt idx="34">
                  <c:v>441</c:v>
                </c:pt>
                <c:pt idx="35">
                  <c:v>454.5</c:v>
                </c:pt>
                <c:pt idx="36">
                  <c:v>470</c:v>
                </c:pt>
                <c:pt idx="37">
                  <c:v>488</c:v>
                </c:pt>
                <c:pt idx="38">
                  <c:v>509.5</c:v>
                </c:pt>
                <c:pt idx="39">
                  <c:v>534</c:v>
                </c:pt>
                <c:pt idx="40">
                  <c:v>561</c:v>
                </c:pt>
                <c:pt idx="41">
                  <c:v>589.5</c:v>
                </c:pt>
                <c:pt idx="42">
                  <c:v>619</c:v>
                </c:pt>
                <c:pt idx="43">
                  <c:v>647</c:v>
                </c:pt>
                <c:pt idx="44">
                  <c:v>676</c:v>
                </c:pt>
                <c:pt idx="45">
                  <c:v>707</c:v>
                </c:pt>
                <c:pt idx="46">
                  <c:v>741.5</c:v>
                </c:pt>
                <c:pt idx="47">
                  <c:v>779.5</c:v>
                </c:pt>
                <c:pt idx="48">
                  <c:v>821.5</c:v>
                </c:pt>
                <c:pt idx="49">
                  <c:v>867.5</c:v>
                </c:pt>
                <c:pt idx="50">
                  <c:v>917</c:v>
                </c:pt>
                <c:pt idx="51">
                  <c:v>970</c:v>
                </c:pt>
                <c:pt idx="52">
                  <c:v>1021.5</c:v>
                </c:pt>
                <c:pt idx="53">
                  <c:v>1072</c:v>
                </c:pt>
                <c:pt idx="54">
                  <c:v>1123.5</c:v>
                </c:pt>
                <c:pt idx="55">
                  <c:v>1177</c:v>
                </c:pt>
                <c:pt idx="56">
                  <c:v>1236.5</c:v>
                </c:pt>
                <c:pt idx="57">
                  <c:v>1301</c:v>
                </c:pt>
                <c:pt idx="58">
                  <c:v>1372</c:v>
                </c:pt>
                <c:pt idx="59">
                  <c:v>1448</c:v>
                </c:pt>
                <c:pt idx="60">
                  <c:v>1529</c:v>
                </c:pt>
                <c:pt idx="61">
                  <c:v>1611.5</c:v>
                </c:pt>
                <c:pt idx="62">
                  <c:v>1692</c:v>
                </c:pt>
                <c:pt idx="63">
                  <c:v>1767.5</c:v>
                </c:pt>
                <c:pt idx="64">
                  <c:v>1841</c:v>
                </c:pt>
                <c:pt idx="65">
                  <c:v>1916.5</c:v>
                </c:pt>
                <c:pt idx="66">
                  <c:v>1994.5</c:v>
                </c:pt>
                <c:pt idx="67">
                  <c:v>2072.5</c:v>
                </c:pt>
                <c:pt idx="68">
                  <c:v>2149.5</c:v>
                </c:pt>
                <c:pt idx="69">
                  <c:v>2224</c:v>
                </c:pt>
                <c:pt idx="70">
                  <c:v>2294</c:v>
                </c:pt>
                <c:pt idx="71">
                  <c:v>2358</c:v>
                </c:pt>
                <c:pt idx="72">
                  <c:v>2413</c:v>
                </c:pt>
                <c:pt idx="73">
                  <c:v>2456.5</c:v>
                </c:pt>
                <c:pt idx="74">
                  <c:v>2486.5</c:v>
                </c:pt>
                <c:pt idx="75">
                  <c:v>2496.5</c:v>
                </c:pt>
                <c:pt idx="76">
                  <c:v>2489</c:v>
                </c:pt>
                <c:pt idx="77">
                  <c:v>2470</c:v>
                </c:pt>
                <c:pt idx="78">
                  <c:v>2437</c:v>
                </c:pt>
                <c:pt idx="79">
                  <c:v>2383</c:v>
                </c:pt>
                <c:pt idx="80">
                  <c:v>2312</c:v>
                </c:pt>
                <c:pt idx="81">
                  <c:v>2208.5</c:v>
                </c:pt>
                <c:pt idx="82">
                  <c:v>2061</c:v>
                </c:pt>
                <c:pt idx="83">
                  <c:v>1877</c:v>
                </c:pt>
                <c:pt idx="84">
                  <c:v>1684</c:v>
                </c:pt>
                <c:pt idx="85">
                  <c:v>1499</c:v>
                </c:pt>
                <c:pt idx="86">
                  <c:v>1330.5</c:v>
                </c:pt>
                <c:pt idx="87">
                  <c:v>1177</c:v>
                </c:pt>
                <c:pt idx="88">
                  <c:v>1034.5</c:v>
                </c:pt>
                <c:pt idx="89">
                  <c:v>897</c:v>
                </c:pt>
                <c:pt idx="90">
                  <c:v>762.5</c:v>
                </c:pt>
                <c:pt idx="91">
                  <c:v>633.5</c:v>
                </c:pt>
                <c:pt idx="92">
                  <c:v>510</c:v>
                </c:pt>
                <c:pt idx="93">
                  <c:v>398</c:v>
                </c:pt>
                <c:pt idx="94">
                  <c:v>300</c:v>
                </c:pt>
                <c:pt idx="95">
                  <c:v>216.5</c:v>
                </c:pt>
                <c:pt idx="96">
                  <c:v>151</c:v>
                </c:pt>
                <c:pt idx="97">
                  <c:v>101.5</c:v>
                </c:pt>
                <c:pt idx="98">
                  <c:v>66</c:v>
                </c:pt>
                <c:pt idx="99">
                  <c:v>41</c:v>
                </c:pt>
                <c:pt idx="100">
                  <c:v>24.5</c:v>
                </c:pt>
                <c:pt idx="101">
                  <c:v>14.5</c:v>
                </c:pt>
                <c:pt idx="102">
                  <c:v>8</c:v>
                </c:pt>
                <c:pt idx="103">
                  <c:v>4</c:v>
                </c:pt>
                <c:pt idx="104">
                  <c:v>2.5</c:v>
                </c:pt>
                <c:pt idx="105">
                  <c:v>1</c:v>
                </c:pt>
                <c:pt idx="106">
                  <c:v>0.5</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ser>
          <c:idx val="1"/>
          <c:order val="1"/>
          <c:tx>
            <c:strRef>
              <c:f>PlainAreaGraph!$C$1</c:f>
              <c:strCache>
                <c:ptCount val="1"/>
                <c:pt idx="0">
                  <c:v>Life Exp</c:v>
                </c:pt>
              </c:strCache>
            </c:strRef>
          </c:tx>
          <c:spPr>
            <a:solidFill>
              <a:schemeClr val="accent2"/>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PlainAreaGraph!$C$2:$C$121</c:f>
              <c:numCache>
                <c:formatCode>General</c:formatCode>
                <c:ptCount val="1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1529</c:v>
                </c:pt>
                <c:pt idx="61">
                  <c:v>0</c:v>
                </c:pt>
                <c:pt idx="62">
                  <c:v>0</c:v>
                </c:pt>
                <c:pt idx="63">
                  <c:v>0</c:v>
                </c:pt>
                <c:pt idx="64">
                  <c:v>0</c:v>
                </c:pt>
                <c:pt idx="65">
                  <c:v>0</c:v>
                </c:pt>
                <c:pt idx="66">
                  <c:v>0</c:v>
                </c:pt>
                <c:pt idx="67">
                  <c:v>0</c:v>
                </c:pt>
                <c:pt idx="68">
                  <c:v>0</c:v>
                </c:pt>
                <c:pt idx="69">
                  <c:v>0</c:v>
                </c:pt>
                <c:pt idx="70">
                  <c:v>2294</c:v>
                </c:pt>
                <c:pt idx="71">
                  <c:v>0</c:v>
                </c:pt>
                <c:pt idx="72">
                  <c:v>0</c:v>
                </c:pt>
                <c:pt idx="73">
                  <c:v>0</c:v>
                </c:pt>
                <c:pt idx="74">
                  <c:v>0</c:v>
                </c:pt>
                <c:pt idx="75">
                  <c:v>0</c:v>
                </c:pt>
                <c:pt idx="76">
                  <c:v>0</c:v>
                </c:pt>
                <c:pt idx="77">
                  <c:v>2470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dLbls>
          <c:showLegendKey val="0"/>
          <c:showVal val="0"/>
          <c:showCatName val="0"/>
          <c:showSerName val="0"/>
          <c:showPercent val="0"/>
          <c:showBubbleSize val="0"/>
        </c:dLbls>
        <c:axId val="6065384"/>
        <c:axId val="6067736"/>
      </c:areaChart>
      <c:catAx>
        <c:axId val="6065384"/>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r>
                  <a:rPr lang="en-US" sz="2000" baseline="0" dirty="0" smtClean="0">
                    <a:solidFill>
                      <a:schemeClr val="tx1"/>
                    </a:solidFill>
                    <a:latin typeface="Arial" panose="020B0604020202020204" pitchFamily="34" charset="0"/>
                  </a:rPr>
                  <a:t>Age</a:t>
                </a:r>
                <a:endParaRPr lang="en-US" sz="2000" baseline="0" dirty="0">
                  <a:solidFill>
                    <a:schemeClr val="tx1"/>
                  </a:solidFill>
                  <a:latin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crossAx val="6067736"/>
        <c:crosses val="autoZero"/>
        <c:auto val="1"/>
        <c:lblAlgn val="ctr"/>
        <c:lblOffset val="100"/>
        <c:tickLblSkip val="5"/>
        <c:noMultiLvlLbl val="0"/>
      </c:catAx>
      <c:valAx>
        <c:axId val="6067736"/>
        <c:scaling>
          <c:orientation val="minMax"/>
          <c:max val="4000"/>
        </c:scaling>
        <c:delete val="0"/>
        <c:axPos val="l"/>
        <c:majorGridlines>
          <c:spPr>
            <a:ln w="9525" cap="flat" cmpd="sng" algn="ctr">
              <a:solidFill>
                <a:schemeClr val="bg1">
                  <a:lumMod val="6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r>
                  <a:rPr lang="en-US" sz="1400" baseline="0" dirty="0" smtClean="0">
                    <a:solidFill>
                      <a:schemeClr val="tx1"/>
                    </a:solidFill>
                    <a:latin typeface="Arial" panose="020B0604020202020204" pitchFamily="34" charset="0"/>
                  </a:rPr>
                  <a:t>Number of Deaths per 100,000 Deaths</a:t>
                </a:r>
                <a:endParaRPr lang="en-US" sz="1400" baseline="0" dirty="0">
                  <a:solidFill>
                    <a:schemeClr val="tx1"/>
                  </a:solidFill>
                  <a:latin typeface="Arial" panose="020B0604020202020204" pitchFamily="34" charset="0"/>
                </a:endParaRPr>
              </a:p>
            </c:rich>
          </c:tx>
          <c:layout>
            <c:manualLayout>
              <c:xMode val="edge"/>
              <c:yMode val="edge"/>
              <c:x val="4.8611111111111121E-3"/>
              <c:y val="0.1209998680332556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mn-cs"/>
              </a:defRPr>
            </a:pPr>
            <a:endParaRPr lang="en-US"/>
          </a:p>
        </c:txPr>
        <c:crossAx val="6065384"/>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81955380577427"/>
          <c:y val="2.7430167597765363E-2"/>
          <c:w val="0.84829833770778651"/>
          <c:h val="0.79926164606519157"/>
        </c:manualLayout>
      </c:layout>
      <c:areaChart>
        <c:grouping val="standard"/>
        <c:varyColors val="0"/>
        <c:ser>
          <c:idx val="0"/>
          <c:order val="0"/>
          <c:tx>
            <c:strRef>
              <c:f>PlainAreaGraph!$B$1</c:f>
              <c:strCache>
                <c:ptCount val="1"/>
                <c:pt idx="0">
                  <c:v>Number of Deaths</c:v>
                </c:pt>
              </c:strCache>
            </c:strRef>
          </c:tx>
          <c:spPr>
            <a:solidFill>
              <a:schemeClr val="accent1"/>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PlainAreaGraph!$B$2:$B$121</c:f>
              <c:numCache>
                <c:formatCode>General</c:formatCode>
                <c:ptCount val="120"/>
                <c:pt idx="0">
                  <c:v>2937</c:v>
                </c:pt>
                <c:pt idx="1">
                  <c:v>183</c:v>
                </c:pt>
                <c:pt idx="2">
                  <c:v>113</c:v>
                </c:pt>
                <c:pt idx="3">
                  <c:v>89</c:v>
                </c:pt>
                <c:pt idx="4">
                  <c:v>73</c:v>
                </c:pt>
                <c:pt idx="5">
                  <c:v>64</c:v>
                </c:pt>
                <c:pt idx="6">
                  <c:v>58</c:v>
                </c:pt>
                <c:pt idx="7">
                  <c:v>53</c:v>
                </c:pt>
                <c:pt idx="8">
                  <c:v>49</c:v>
                </c:pt>
                <c:pt idx="9">
                  <c:v>44</c:v>
                </c:pt>
                <c:pt idx="10">
                  <c:v>42</c:v>
                </c:pt>
                <c:pt idx="11">
                  <c:v>42</c:v>
                </c:pt>
                <c:pt idx="12">
                  <c:v>48</c:v>
                </c:pt>
                <c:pt idx="13">
                  <c:v>59</c:v>
                </c:pt>
                <c:pt idx="14">
                  <c:v>76</c:v>
                </c:pt>
                <c:pt idx="15">
                  <c:v>94</c:v>
                </c:pt>
                <c:pt idx="16">
                  <c:v>112</c:v>
                </c:pt>
                <c:pt idx="17">
                  <c:v>128</c:v>
                </c:pt>
                <c:pt idx="18">
                  <c:v>140</c:v>
                </c:pt>
                <c:pt idx="19">
                  <c:v>150</c:v>
                </c:pt>
                <c:pt idx="20">
                  <c:v>160</c:v>
                </c:pt>
                <c:pt idx="21">
                  <c:v>169</c:v>
                </c:pt>
                <c:pt idx="22">
                  <c:v>175</c:v>
                </c:pt>
                <c:pt idx="23">
                  <c:v>175</c:v>
                </c:pt>
                <c:pt idx="24">
                  <c:v>172</c:v>
                </c:pt>
                <c:pt idx="25">
                  <c:v>167</c:v>
                </c:pt>
                <c:pt idx="26">
                  <c:v>164</c:v>
                </c:pt>
                <c:pt idx="27">
                  <c:v>162</c:v>
                </c:pt>
                <c:pt idx="28">
                  <c:v>163</c:v>
                </c:pt>
                <c:pt idx="29">
                  <c:v>167</c:v>
                </c:pt>
                <c:pt idx="30">
                  <c:v>171</c:v>
                </c:pt>
                <c:pt idx="31">
                  <c:v>177</c:v>
                </c:pt>
                <c:pt idx="32">
                  <c:v>185</c:v>
                </c:pt>
                <c:pt idx="33">
                  <c:v>196</c:v>
                </c:pt>
                <c:pt idx="34">
                  <c:v>209</c:v>
                </c:pt>
                <c:pt idx="35">
                  <c:v>225</c:v>
                </c:pt>
                <c:pt idx="36">
                  <c:v>244</c:v>
                </c:pt>
                <c:pt idx="37">
                  <c:v>265</c:v>
                </c:pt>
                <c:pt idx="38">
                  <c:v>288</c:v>
                </c:pt>
                <c:pt idx="39">
                  <c:v>314</c:v>
                </c:pt>
                <c:pt idx="40">
                  <c:v>343</c:v>
                </c:pt>
                <c:pt idx="41">
                  <c:v>377</c:v>
                </c:pt>
                <c:pt idx="42">
                  <c:v>414</c:v>
                </c:pt>
                <c:pt idx="43">
                  <c:v>455</c:v>
                </c:pt>
                <c:pt idx="44">
                  <c:v>501</c:v>
                </c:pt>
                <c:pt idx="45">
                  <c:v>549</c:v>
                </c:pt>
                <c:pt idx="46">
                  <c:v>602</c:v>
                </c:pt>
                <c:pt idx="47">
                  <c:v>662</c:v>
                </c:pt>
                <c:pt idx="48">
                  <c:v>731</c:v>
                </c:pt>
                <c:pt idx="49">
                  <c:v>806</c:v>
                </c:pt>
                <c:pt idx="50">
                  <c:v>889</c:v>
                </c:pt>
                <c:pt idx="51">
                  <c:v>973</c:v>
                </c:pt>
                <c:pt idx="52">
                  <c:v>1052</c:v>
                </c:pt>
                <c:pt idx="53">
                  <c:v>1122</c:v>
                </c:pt>
                <c:pt idx="54">
                  <c:v>1189</c:v>
                </c:pt>
                <c:pt idx="55">
                  <c:v>1256</c:v>
                </c:pt>
                <c:pt idx="56">
                  <c:v>1331</c:v>
                </c:pt>
                <c:pt idx="57">
                  <c:v>1420</c:v>
                </c:pt>
                <c:pt idx="58">
                  <c:v>1525</c:v>
                </c:pt>
                <c:pt idx="59">
                  <c:v>1642</c:v>
                </c:pt>
                <c:pt idx="60">
                  <c:v>1762</c:v>
                </c:pt>
                <c:pt idx="61">
                  <c:v>1878</c:v>
                </c:pt>
                <c:pt idx="62">
                  <c:v>1985</c:v>
                </c:pt>
                <c:pt idx="63">
                  <c:v>2078</c:v>
                </c:pt>
                <c:pt idx="64">
                  <c:v>2161</c:v>
                </c:pt>
                <c:pt idx="65">
                  <c:v>2243</c:v>
                </c:pt>
                <c:pt idx="66">
                  <c:v>2324</c:v>
                </c:pt>
                <c:pt idx="67">
                  <c:v>2401</c:v>
                </c:pt>
                <c:pt idx="68">
                  <c:v>2471</c:v>
                </c:pt>
                <c:pt idx="69">
                  <c:v>2536</c:v>
                </c:pt>
                <c:pt idx="70">
                  <c:v>2601</c:v>
                </c:pt>
                <c:pt idx="71">
                  <c:v>2660</c:v>
                </c:pt>
                <c:pt idx="72">
                  <c:v>2701</c:v>
                </c:pt>
                <c:pt idx="73">
                  <c:v>2723</c:v>
                </c:pt>
                <c:pt idx="74">
                  <c:v>2731</c:v>
                </c:pt>
                <c:pt idx="75">
                  <c:v>2724</c:v>
                </c:pt>
                <c:pt idx="76">
                  <c:v>2714</c:v>
                </c:pt>
                <c:pt idx="77">
                  <c:v>2715</c:v>
                </c:pt>
                <c:pt idx="78">
                  <c:v>2723</c:v>
                </c:pt>
                <c:pt idx="79">
                  <c:v>2719</c:v>
                </c:pt>
                <c:pt idx="80">
                  <c:v>2689</c:v>
                </c:pt>
                <c:pt idx="81">
                  <c:v>2614</c:v>
                </c:pt>
                <c:pt idx="82">
                  <c:v>2489</c:v>
                </c:pt>
                <c:pt idx="83">
                  <c:v>2319</c:v>
                </c:pt>
                <c:pt idx="84">
                  <c:v>2127</c:v>
                </c:pt>
                <c:pt idx="85">
                  <c:v>1930</c:v>
                </c:pt>
                <c:pt idx="86">
                  <c:v>1738</c:v>
                </c:pt>
                <c:pt idx="87">
                  <c:v>1553</c:v>
                </c:pt>
                <c:pt idx="88">
                  <c:v>1374</c:v>
                </c:pt>
                <c:pt idx="89">
                  <c:v>1200</c:v>
                </c:pt>
                <c:pt idx="90">
                  <c:v>1029</c:v>
                </c:pt>
                <c:pt idx="91">
                  <c:v>866</c:v>
                </c:pt>
                <c:pt idx="92">
                  <c:v>712</c:v>
                </c:pt>
                <c:pt idx="93">
                  <c:v>572</c:v>
                </c:pt>
                <c:pt idx="94">
                  <c:v>447</c:v>
                </c:pt>
                <c:pt idx="95">
                  <c:v>342</c:v>
                </c:pt>
                <c:pt idx="96">
                  <c:v>254</c:v>
                </c:pt>
                <c:pt idx="97">
                  <c:v>184</c:v>
                </c:pt>
                <c:pt idx="98">
                  <c:v>130</c:v>
                </c:pt>
                <c:pt idx="99">
                  <c:v>89</c:v>
                </c:pt>
                <c:pt idx="100">
                  <c:v>60</c:v>
                </c:pt>
                <c:pt idx="101">
                  <c:v>39</c:v>
                </c:pt>
                <c:pt idx="102">
                  <c:v>24</c:v>
                </c:pt>
                <c:pt idx="103">
                  <c:v>15</c:v>
                </c:pt>
                <c:pt idx="104">
                  <c:v>9</c:v>
                </c:pt>
                <c:pt idx="105">
                  <c:v>5</c:v>
                </c:pt>
                <c:pt idx="106">
                  <c:v>3</c:v>
                </c:pt>
                <c:pt idx="107">
                  <c:v>1</c:v>
                </c:pt>
                <c:pt idx="108">
                  <c:v>1</c:v>
                </c:pt>
                <c:pt idx="109">
                  <c:v>0</c:v>
                </c:pt>
                <c:pt idx="110">
                  <c:v>0</c:v>
                </c:pt>
                <c:pt idx="111">
                  <c:v>0</c:v>
                </c:pt>
                <c:pt idx="112">
                  <c:v>0</c:v>
                </c:pt>
                <c:pt idx="113">
                  <c:v>0</c:v>
                </c:pt>
                <c:pt idx="114">
                  <c:v>0</c:v>
                </c:pt>
                <c:pt idx="115">
                  <c:v>0</c:v>
                </c:pt>
                <c:pt idx="116">
                  <c:v>0</c:v>
                </c:pt>
                <c:pt idx="117">
                  <c:v>0</c:v>
                </c:pt>
                <c:pt idx="118">
                  <c:v>0</c:v>
                </c:pt>
                <c:pt idx="119">
                  <c:v>0</c:v>
                </c:pt>
              </c:numCache>
            </c:numRef>
          </c:val>
        </c:ser>
        <c:ser>
          <c:idx val="1"/>
          <c:order val="1"/>
          <c:tx>
            <c:strRef>
              <c:f>PlainAreaGraph!$C$1</c:f>
              <c:strCache>
                <c:ptCount val="1"/>
                <c:pt idx="0">
                  <c:v>Life Exp</c:v>
                </c:pt>
              </c:strCache>
            </c:strRef>
          </c:tx>
          <c:spPr>
            <a:solidFill>
              <a:schemeClr val="accent2"/>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PlainAreaGraph!$C$2:$C$121</c:f>
              <c:numCache>
                <c:formatCode>General</c:formatCode>
                <c:ptCount val="1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2601</c:v>
                </c:pt>
                <c:pt idx="71">
                  <c:v>0</c:v>
                </c:pt>
                <c:pt idx="72">
                  <c:v>0</c:v>
                </c:pt>
                <c:pt idx="73">
                  <c:v>0</c:v>
                </c:pt>
                <c:pt idx="74">
                  <c:v>2731</c:v>
                </c:pt>
                <c:pt idx="75">
                  <c:v>0</c:v>
                </c:pt>
                <c:pt idx="76">
                  <c:v>0</c:v>
                </c:pt>
                <c:pt idx="77">
                  <c:v>0</c:v>
                </c:pt>
                <c:pt idx="78">
                  <c:v>0</c:v>
                </c:pt>
                <c:pt idx="79">
                  <c:v>2719</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dLbls>
          <c:showLegendKey val="0"/>
          <c:showVal val="0"/>
          <c:showCatName val="0"/>
          <c:showSerName val="0"/>
          <c:showPercent val="0"/>
          <c:showBubbleSize val="0"/>
        </c:dLbls>
        <c:axId val="309512792"/>
        <c:axId val="309513184"/>
      </c:areaChart>
      <c:catAx>
        <c:axId val="309512792"/>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r>
                  <a:rPr lang="en-US" sz="2000" baseline="0" dirty="0" smtClean="0">
                    <a:solidFill>
                      <a:schemeClr val="tx1"/>
                    </a:solidFill>
                    <a:latin typeface="Arial" panose="020B0604020202020204" pitchFamily="34" charset="0"/>
                  </a:rPr>
                  <a:t>Age</a:t>
                </a:r>
                <a:endParaRPr lang="en-US" sz="2000" baseline="0" dirty="0">
                  <a:solidFill>
                    <a:schemeClr val="tx1"/>
                  </a:solidFill>
                  <a:latin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2000" b="1" i="0" u="none" strike="noStrike" kern="1200" baseline="0">
                <a:solidFill>
                  <a:schemeClr val="tx1"/>
                </a:solidFill>
                <a:latin typeface="Arial" panose="020B0604020202020204" pitchFamily="34" charset="0"/>
                <a:ea typeface="+mn-ea"/>
                <a:cs typeface="+mn-cs"/>
              </a:defRPr>
            </a:pPr>
            <a:endParaRPr lang="en-US"/>
          </a:p>
        </c:txPr>
        <c:crossAx val="309513184"/>
        <c:crosses val="autoZero"/>
        <c:auto val="1"/>
        <c:lblAlgn val="ctr"/>
        <c:lblOffset val="100"/>
        <c:tickLblSkip val="5"/>
        <c:noMultiLvlLbl val="0"/>
      </c:catAx>
      <c:valAx>
        <c:axId val="309513184"/>
        <c:scaling>
          <c:orientation val="minMax"/>
          <c:max val="4000"/>
        </c:scaling>
        <c:delete val="0"/>
        <c:axPos val="l"/>
        <c:majorGridlines>
          <c:spPr>
            <a:ln w="9525" cap="flat" cmpd="sng" algn="ctr">
              <a:solidFill>
                <a:schemeClr val="bg1">
                  <a:lumMod val="6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r>
                  <a:rPr lang="en-US" sz="1400" baseline="0" dirty="0" smtClean="0">
                    <a:solidFill>
                      <a:schemeClr val="tx1"/>
                    </a:solidFill>
                    <a:latin typeface="Arial" panose="020B0604020202020204" pitchFamily="34" charset="0"/>
                  </a:rPr>
                  <a:t>Number of Deaths per 100,000 Deaths</a:t>
                </a:r>
                <a:endParaRPr lang="en-US" sz="1400" baseline="0" dirty="0">
                  <a:solidFill>
                    <a:schemeClr val="tx1"/>
                  </a:solidFill>
                  <a:latin typeface="Arial" panose="020B0604020202020204" pitchFamily="34" charset="0"/>
                </a:endParaRPr>
              </a:p>
            </c:rich>
          </c:tx>
          <c:layout>
            <c:manualLayout>
              <c:xMode val="edge"/>
              <c:yMode val="edge"/>
              <c:x val="4.8611111111111121E-3"/>
              <c:y val="0.1209998680332556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mn-cs"/>
              </a:defRPr>
            </a:pPr>
            <a:endParaRPr lang="en-US"/>
          </a:p>
        </c:txPr>
        <c:crossAx val="309512792"/>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81955380577427"/>
          <c:y val="2.7430167597765363E-2"/>
          <c:w val="0.84829833770778651"/>
          <c:h val="0.79926164606519157"/>
        </c:manualLayout>
      </c:layout>
      <c:areaChart>
        <c:grouping val="standard"/>
        <c:varyColors val="0"/>
        <c:ser>
          <c:idx val="0"/>
          <c:order val="0"/>
          <c:tx>
            <c:strRef>
              <c:f>PlainAreaGraph!$B$1</c:f>
              <c:strCache>
                <c:ptCount val="1"/>
                <c:pt idx="0">
                  <c:v>Number of Deaths</c:v>
                </c:pt>
              </c:strCache>
            </c:strRef>
          </c:tx>
          <c:spPr>
            <a:solidFill>
              <a:schemeClr val="accent1"/>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PlainAreaGraph!$B$2:$B$121</c:f>
              <c:numCache>
                <c:formatCode>General</c:formatCode>
                <c:ptCount val="120"/>
                <c:pt idx="0">
                  <c:v>2246</c:v>
                </c:pt>
                <c:pt idx="1">
                  <c:v>129</c:v>
                </c:pt>
                <c:pt idx="2">
                  <c:v>89</c:v>
                </c:pt>
                <c:pt idx="3">
                  <c:v>76</c:v>
                </c:pt>
                <c:pt idx="4">
                  <c:v>62</c:v>
                </c:pt>
                <c:pt idx="5">
                  <c:v>57</c:v>
                </c:pt>
                <c:pt idx="6">
                  <c:v>53</c:v>
                </c:pt>
                <c:pt idx="7">
                  <c:v>50</c:v>
                </c:pt>
                <c:pt idx="8">
                  <c:v>45</c:v>
                </c:pt>
                <c:pt idx="9">
                  <c:v>39</c:v>
                </c:pt>
                <c:pt idx="10">
                  <c:v>34</c:v>
                </c:pt>
                <c:pt idx="11">
                  <c:v>34</c:v>
                </c:pt>
                <c:pt idx="12">
                  <c:v>41</c:v>
                </c:pt>
                <c:pt idx="13">
                  <c:v>58</c:v>
                </c:pt>
                <c:pt idx="14">
                  <c:v>82</c:v>
                </c:pt>
                <c:pt idx="15">
                  <c:v>109</c:v>
                </c:pt>
                <c:pt idx="16">
                  <c:v>134</c:v>
                </c:pt>
                <c:pt idx="17">
                  <c:v>157</c:v>
                </c:pt>
                <c:pt idx="18">
                  <c:v>174</c:v>
                </c:pt>
                <c:pt idx="19">
                  <c:v>188</c:v>
                </c:pt>
                <c:pt idx="20">
                  <c:v>201</c:v>
                </c:pt>
                <c:pt idx="21">
                  <c:v>214</c:v>
                </c:pt>
                <c:pt idx="22">
                  <c:v>220</c:v>
                </c:pt>
                <c:pt idx="23">
                  <c:v>218</c:v>
                </c:pt>
                <c:pt idx="24">
                  <c:v>210</c:v>
                </c:pt>
                <c:pt idx="25">
                  <c:v>199</c:v>
                </c:pt>
                <c:pt idx="26">
                  <c:v>190</c:v>
                </c:pt>
                <c:pt idx="27">
                  <c:v>185</c:v>
                </c:pt>
                <c:pt idx="28">
                  <c:v>185</c:v>
                </c:pt>
                <c:pt idx="29">
                  <c:v>190</c:v>
                </c:pt>
                <c:pt idx="30">
                  <c:v>197</c:v>
                </c:pt>
                <c:pt idx="31">
                  <c:v>204</c:v>
                </c:pt>
                <c:pt idx="32">
                  <c:v>213</c:v>
                </c:pt>
                <c:pt idx="33">
                  <c:v>223</c:v>
                </c:pt>
                <c:pt idx="34">
                  <c:v>235</c:v>
                </c:pt>
                <c:pt idx="35">
                  <c:v>250</c:v>
                </c:pt>
                <c:pt idx="36">
                  <c:v>267</c:v>
                </c:pt>
                <c:pt idx="37">
                  <c:v>287</c:v>
                </c:pt>
                <c:pt idx="38">
                  <c:v>311</c:v>
                </c:pt>
                <c:pt idx="39">
                  <c:v>338</c:v>
                </c:pt>
                <c:pt idx="40">
                  <c:v>368</c:v>
                </c:pt>
                <c:pt idx="41">
                  <c:v>402</c:v>
                </c:pt>
                <c:pt idx="42">
                  <c:v>437</c:v>
                </c:pt>
                <c:pt idx="43">
                  <c:v>475</c:v>
                </c:pt>
                <c:pt idx="44">
                  <c:v>515</c:v>
                </c:pt>
                <c:pt idx="45">
                  <c:v>560</c:v>
                </c:pt>
                <c:pt idx="46">
                  <c:v>609</c:v>
                </c:pt>
                <c:pt idx="47">
                  <c:v>660</c:v>
                </c:pt>
                <c:pt idx="48">
                  <c:v>715</c:v>
                </c:pt>
                <c:pt idx="49">
                  <c:v>774</c:v>
                </c:pt>
                <c:pt idx="50">
                  <c:v>837</c:v>
                </c:pt>
                <c:pt idx="51">
                  <c:v>905</c:v>
                </c:pt>
                <c:pt idx="52">
                  <c:v>980</c:v>
                </c:pt>
                <c:pt idx="53">
                  <c:v>1064</c:v>
                </c:pt>
                <c:pt idx="54">
                  <c:v>1154</c:v>
                </c:pt>
                <c:pt idx="55">
                  <c:v>1249</c:v>
                </c:pt>
                <c:pt idx="56">
                  <c:v>1345</c:v>
                </c:pt>
                <c:pt idx="57">
                  <c:v>1443</c:v>
                </c:pt>
                <c:pt idx="58">
                  <c:v>1540</c:v>
                </c:pt>
                <c:pt idx="59">
                  <c:v>1637</c:v>
                </c:pt>
                <c:pt idx="60">
                  <c:v>1736</c:v>
                </c:pt>
                <c:pt idx="61">
                  <c:v>1835</c:v>
                </c:pt>
                <c:pt idx="62">
                  <c:v>1931</c:v>
                </c:pt>
                <c:pt idx="63">
                  <c:v>2022</c:v>
                </c:pt>
                <c:pt idx="64">
                  <c:v>2110</c:v>
                </c:pt>
                <c:pt idx="65">
                  <c:v>2196</c:v>
                </c:pt>
                <c:pt idx="66">
                  <c:v>2282</c:v>
                </c:pt>
                <c:pt idx="67">
                  <c:v>2362</c:v>
                </c:pt>
                <c:pt idx="68">
                  <c:v>2436</c:v>
                </c:pt>
                <c:pt idx="69">
                  <c:v>2503</c:v>
                </c:pt>
                <c:pt idx="70">
                  <c:v>2567</c:v>
                </c:pt>
                <c:pt idx="71">
                  <c:v>2625</c:v>
                </c:pt>
                <c:pt idx="72">
                  <c:v>2675</c:v>
                </c:pt>
                <c:pt idx="73">
                  <c:v>2714</c:v>
                </c:pt>
                <c:pt idx="74">
                  <c:v>2742</c:v>
                </c:pt>
                <c:pt idx="75">
                  <c:v>2759</c:v>
                </c:pt>
                <c:pt idx="76">
                  <c:v>2763</c:v>
                </c:pt>
                <c:pt idx="77">
                  <c:v>2752</c:v>
                </c:pt>
                <c:pt idx="78">
                  <c:v>2723</c:v>
                </c:pt>
                <c:pt idx="79">
                  <c:v>2677</c:v>
                </c:pt>
                <c:pt idx="80">
                  <c:v>2610</c:v>
                </c:pt>
                <c:pt idx="81">
                  <c:v>2524</c:v>
                </c:pt>
                <c:pt idx="82">
                  <c:v>2420</c:v>
                </c:pt>
                <c:pt idx="83">
                  <c:v>2299</c:v>
                </c:pt>
                <c:pt idx="84">
                  <c:v>2160</c:v>
                </c:pt>
                <c:pt idx="85">
                  <c:v>2004</c:v>
                </c:pt>
                <c:pt idx="86">
                  <c:v>1834</c:v>
                </c:pt>
                <c:pt idx="87">
                  <c:v>1653</c:v>
                </c:pt>
                <c:pt idx="88">
                  <c:v>1467</c:v>
                </c:pt>
                <c:pt idx="89">
                  <c:v>1280</c:v>
                </c:pt>
                <c:pt idx="90">
                  <c:v>1098</c:v>
                </c:pt>
                <c:pt idx="91">
                  <c:v>926</c:v>
                </c:pt>
                <c:pt idx="92">
                  <c:v>766</c:v>
                </c:pt>
                <c:pt idx="93">
                  <c:v>622</c:v>
                </c:pt>
                <c:pt idx="94">
                  <c:v>494</c:v>
                </c:pt>
                <c:pt idx="95">
                  <c:v>384</c:v>
                </c:pt>
                <c:pt idx="96">
                  <c:v>292</c:v>
                </c:pt>
                <c:pt idx="97">
                  <c:v>216</c:v>
                </c:pt>
                <c:pt idx="98">
                  <c:v>157</c:v>
                </c:pt>
                <c:pt idx="99">
                  <c:v>110</c:v>
                </c:pt>
                <c:pt idx="100">
                  <c:v>76</c:v>
                </c:pt>
                <c:pt idx="101">
                  <c:v>51</c:v>
                </c:pt>
                <c:pt idx="102">
                  <c:v>33</c:v>
                </c:pt>
                <c:pt idx="103">
                  <c:v>21</c:v>
                </c:pt>
                <c:pt idx="104">
                  <c:v>13</c:v>
                </c:pt>
                <c:pt idx="105">
                  <c:v>7</c:v>
                </c:pt>
                <c:pt idx="106">
                  <c:v>4</c:v>
                </c:pt>
                <c:pt idx="107">
                  <c:v>2</c:v>
                </c:pt>
                <c:pt idx="108">
                  <c:v>1</c:v>
                </c:pt>
                <c:pt idx="109">
                  <c:v>1</c:v>
                </c:pt>
                <c:pt idx="110">
                  <c:v>0</c:v>
                </c:pt>
                <c:pt idx="111">
                  <c:v>0</c:v>
                </c:pt>
                <c:pt idx="112">
                  <c:v>0</c:v>
                </c:pt>
                <c:pt idx="113">
                  <c:v>0</c:v>
                </c:pt>
                <c:pt idx="114">
                  <c:v>0</c:v>
                </c:pt>
                <c:pt idx="115">
                  <c:v>0</c:v>
                </c:pt>
                <c:pt idx="116">
                  <c:v>0</c:v>
                </c:pt>
                <c:pt idx="117">
                  <c:v>0</c:v>
                </c:pt>
                <c:pt idx="118">
                  <c:v>0</c:v>
                </c:pt>
                <c:pt idx="119">
                  <c:v>0</c:v>
                </c:pt>
              </c:numCache>
            </c:numRef>
          </c:val>
        </c:ser>
        <c:ser>
          <c:idx val="1"/>
          <c:order val="1"/>
          <c:tx>
            <c:strRef>
              <c:f>PlainAreaGraph!$C$1</c:f>
              <c:strCache>
                <c:ptCount val="1"/>
                <c:pt idx="0">
                  <c:v>Life Exp</c:v>
                </c:pt>
              </c:strCache>
            </c:strRef>
          </c:tx>
          <c:spPr>
            <a:solidFill>
              <a:schemeClr val="accent2"/>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PlainAreaGraph!$C$2:$C$121</c:f>
              <c:numCache>
                <c:formatCode>General</c:formatCode>
                <c:ptCount val="1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2625</c:v>
                </c:pt>
                <c:pt idx="72">
                  <c:v>0</c:v>
                </c:pt>
                <c:pt idx="73">
                  <c:v>0</c:v>
                </c:pt>
                <c:pt idx="74">
                  <c:v>0</c:v>
                </c:pt>
                <c:pt idx="75">
                  <c:v>2759</c:v>
                </c:pt>
                <c:pt idx="76">
                  <c:v>0</c:v>
                </c:pt>
                <c:pt idx="77">
                  <c:v>0</c:v>
                </c:pt>
                <c:pt idx="78">
                  <c:v>0</c:v>
                </c:pt>
                <c:pt idx="79">
                  <c:v>0</c:v>
                </c:pt>
                <c:pt idx="80">
                  <c:v>2610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dLbls>
          <c:showLegendKey val="0"/>
          <c:showVal val="0"/>
          <c:showCatName val="0"/>
          <c:showSerName val="0"/>
          <c:showPercent val="0"/>
          <c:showBubbleSize val="0"/>
        </c:dLbls>
        <c:axId val="309513968"/>
        <c:axId val="301038728"/>
      </c:areaChart>
      <c:catAx>
        <c:axId val="309513968"/>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r>
                  <a:rPr lang="en-US" sz="2000" baseline="0" dirty="0" smtClean="0">
                    <a:solidFill>
                      <a:schemeClr val="tx1"/>
                    </a:solidFill>
                    <a:latin typeface="Arial" panose="020B0604020202020204" pitchFamily="34" charset="0"/>
                  </a:rPr>
                  <a:t>Age</a:t>
                </a:r>
                <a:endParaRPr lang="en-US" sz="2000" baseline="0" dirty="0">
                  <a:solidFill>
                    <a:schemeClr val="tx1"/>
                  </a:solidFill>
                  <a:latin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2000" b="1" i="0" u="none" strike="noStrike" kern="1200" baseline="0">
                <a:solidFill>
                  <a:schemeClr val="tx1"/>
                </a:solidFill>
                <a:latin typeface="Arial" panose="020B0604020202020204" pitchFamily="34" charset="0"/>
                <a:ea typeface="+mn-ea"/>
                <a:cs typeface="+mn-cs"/>
              </a:defRPr>
            </a:pPr>
            <a:endParaRPr lang="en-US"/>
          </a:p>
        </c:txPr>
        <c:crossAx val="301038728"/>
        <c:crosses val="autoZero"/>
        <c:auto val="1"/>
        <c:lblAlgn val="ctr"/>
        <c:lblOffset val="100"/>
        <c:tickLblSkip val="5"/>
        <c:noMultiLvlLbl val="0"/>
      </c:catAx>
      <c:valAx>
        <c:axId val="301038728"/>
        <c:scaling>
          <c:orientation val="minMax"/>
          <c:max val="4000"/>
        </c:scaling>
        <c:delete val="0"/>
        <c:axPos val="l"/>
        <c:majorGridlines>
          <c:spPr>
            <a:ln w="9525" cap="flat" cmpd="sng" algn="ctr">
              <a:solidFill>
                <a:schemeClr val="bg1">
                  <a:lumMod val="6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r>
                  <a:rPr lang="en-US" sz="1400" baseline="0" dirty="0" smtClean="0">
                    <a:solidFill>
                      <a:schemeClr val="tx1"/>
                    </a:solidFill>
                    <a:latin typeface="Arial" panose="020B0604020202020204" pitchFamily="34" charset="0"/>
                  </a:rPr>
                  <a:t>Number of Deaths per 100,000 Deaths</a:t>
                </a:r>
                <a:endParaRPr lang="en-US" sz="1400" baseline="0" dirty="0">
                  <a:solidFill>
                    <a:schemeClr val="tx1"/>
                  </a:solidFill>
                  <a:latin typeface="Arial" panose="020B0604020202020204" pitchFamily="34" charset="0"/>
                </a:endParaRPr>
              </a:p>
            </c:rich>
          </c:tx>
          <c:layout>
            <c:manualLayout>
              <c:xMode val="edge"/>
              <c:yMode val="edge"/>
              <c:x val="4.8611111111111121E-3"/>
              <c:y val="0.1209998680332556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mn-cs"/>
              </a:defRPr>
            </a:pPr>
            <a:endParaRPr lang="en-US"/>
          </a:p>
        </c:txPr>
        <c:crossAx val="309513968"/>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81955380577427"/>
          <c:y val="2.7430167597765363E-2"/>
          <c:w val="0.84829833770778651"/>
          <c:h val="0.79926164606519157"/>
        </c:manualLayout>
      </c:layout>
      <c:areaChart>
        <c:grouping val="standard"/>
        <c:varyColors val="0"/>
        <c:ser>
          <c:idx val="0"/>
          <c:order val="0"/>
          <c:tx>
            <c:strRef>
              <c:f>PlainAreaGraph!$B$1</c:f>
              <c:strCache>
                <c:ptCount val="1"/>
                <c:pt idx="0">
                  <c:v>Number of Deaths</c:v>
                </c:pt>
              </c:strCache>
            </c:strRef>
          </c:tx>
          <c:spPr>
            <a:solidFill>
              <a:schemeClr val="accent1"/>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PlainAreaGraph!$B$2:$B$121</c:f>
              <c:numCache>
                <c:formatCode>General</c:formatCode>
                <c:ptCount val="120"/>
                <c:pt idx="0">
                  <c:v>1398</c:v>
                </c:pt>
                <c:pt idx="1">
                  <c:v>105</c:v>
                </c:pt>
                <c:pt idx="2">
                  <c:v>71</c:v>
                </c:pt>
                <c:pt idx="3">
                  <c:v>59</c:v>
                </c:pt>
                <c:pt idx="4">
                  <c:v>46</c:v>
                </c:pt>
                <c:pt idx="5">
                  <c:v>41</c:v>
                </c:pt>
                <c:pt idx="6">
                  <c:v>39</c:v>
                </c:pt>
                <c:pt idx="7">
                  <c:v>36</c:v>
                </c:pt>
                <c:pt idx="8">
                  <c:v>32</c:v>
                </c:pt>
                <c:pt idx="9">
                  <c:v>27</c:v>
                </c:pt>
                <c:pt idx="10">
                  <c:v>22</c:v>
                </c:pt>
                <c:pt idx="11">
                  <c:v>22</c:v>
                </c:pt>
                <c:pt idx="12">
                  <c:v>29</c:v>
                </c:pt>
                <c:pt idx="13">
                  <c:v>46</c:v>
                </c:pt>
                <c:pt idx="14">
                  <c:v>69</c:v>
                </c:pt>
                <c:pt idx="15">
                  <c:v>96</c:v>
                </c:pt>
                <c:pt idx="16">
                  <c:v>120</c:v>
                </c:pt>
                <c:pt idx="17">
                  <c:v>142</c:v>
                </c:pt>
                <c:pt idx="18">
                  <c:v>159</c:v>
                </c:pt>
                <c:pt idx="19">
                  <c:v>171</c:v>
                </c:pt>
                <c:pt idx="20">
                  <c:v>183</c:v>
                </c:pt>
                <c:pt idx="21">
                  <c:v>195</c:v>
                </c:pt>
                <c:pt idx="22">
                  <c:v>202</c:v>
                </c:pt>
                <c:pt idx="23">
                  <c:v>203</c:v>
                </c:pt>
                <c:pt idx="24">
                  <c:v>199</c:v>
                </c:pt>
                <c:pt idx="25">
                  <c:v>194</c:v>
                </c:pt>
                <c:pt idx="26">
                  <c:v>189</c:v>
                </c:pt>
                <c:pt idx="27">
                  <c:v>185</c:v>
                </c:pt>
                <c:pt idx="28">
                  <c:v>182</c:v>
                </c:pt>
                <c:pt idx="29">
                  <c:v>181</c:v>
                </c:pt>
                <c:pt idx="30">
                  <c:v>180</c:v>
                </c:pt>
                <c:pt idx="31">
                  <c:v>180</c:v>
                </c:pt>
                <c:pt idx="32">
                  <c:v>182</c:v>
                </c:pt>
                <c:pt idx="33">
                  <c:v>187</c:v>
                </c:pt>
                <c:pt idx="34">
                  <c:v>193</c:v>
                </c:pt>
                <c:pt idx="35">
                  <c:v>203</c:v>
                </c:pt>
                <c:pt idx="36">
                  <c:v>214</c:v>
                </c:pt>
                <c:pt idx="37">
                  <c:v>227</c:v>
                </c:pt>
                <c:pt idx="38">
                  <c:v>243</c:v>
                </c:pt>
                <c:pt idx="39">
                  <c:v>261</c:v>
                </c:pt>
                <c:pt idx="40">
                  <c:v>282</c:v>
                </c:pt>
                <c:pt idx="41">
                  <c:v>306</c:v>
                </c:pt>
                <c:pt idx="42">
                  <c:v>333</c:v>
                </c:pt>
                <c:pt idx="43">
                  <c:v>364</c:v>
                </c:pt>
                <c:pt idx="44">
                  <c:v>398</c:v>
                </c:pt>
                <c:pt idx="45">
                  <c:v>436</c:v>
                </c:pt>
                <c:pt idx="46">
                  <c:v>478</c:v>
                </c:pt>
                <c:pt idx="47">
                  <c:v>524</c:v>
                </c:pt>
                <c:pt idx="48">
                  <c:v>575</c:v>
                </c:pt>
                <c:pt idx="49">
                  <c:v>629</c:v>
                </c:pt>
                <c:pt idx="50">
                  <c:v>689</c:v>
                </c:pt>
                <c:pt idx="51">
                  <c:v>752</c:v>
                </c:pt>
                <c:pt idx="52">
                  <c:v>818</c:v>
                </c:pt>
                <c:pt idx="53">
                  <c:v>886</c:v>
                </c:pt>
                <c:pt idx="54">
                  <c:v>957</c:v>
                </c:pt>
                <c:pt idx="55">
                  <c:v>1034</c:v>
                </c:pt>
                <c:pt idx="56">
                  <c:v>1115</c:v>
                </c:pt>
                <c:pt idx="57">
                  <c:v>1198</c:v>
                </c:pt>
                <c:pt idx="58">
                  <c:v>1281</c:v>
                </c:pt>
                <c:pt idx="59">
                  <c:v>1366</c:v>
                </c:pt>
                <c:pt idx="60">
                  <c:v>1454</c:v>
                </c:pt>
                <c:pt idx="61">
                  <c:v>1549</c:v>
                </c:pt>
                <c:pt idx="62">
                  <c:v>1655</c:v>
                </c:pt>
                <c:pt idx="63">
                  <c:v>1774</c:v>
                </c:pt>
                <c:pt idx="64">
                  <c:v>1901</c:v>
                </c:pt>
                <c:pt idx="65">
                  <c:v>2032</c:v>
                </c:pt>
                <c:pt idx="66">
                  <c:v>2159</c:v>
                </c:pt>
                <c:pt idx="67">
                  <c:v>2275</c:v>
                </c:pt>
                <c:pt idx="68">
                  <c:v>2377</c:v>
                </c:pt>
                <c:pt idx="69">
                  <c:v>2467</c:v>
                </c:pt>
                <c:pt idx="70">
                  <c:v>2554</c:v>
                </c:pt>
                <c:pt idx="71">
                  <c:v>2637</c:v>
                </c:pt>
                <c:pt idx="72">
                  <c:v>2715</c:v>
                </c:pt>
                <c:pt idx="73">
                  <c:v>2786</c:v>
                </c:pt>
                <c:pt idx="74">
                  <c:v>2846</c:v>
                </c:pt>
                <c:pt idx="75">
                  <c:v>2897</c:v>
                </c:pt>
                <c:pt idx="76">
                  <c:v>2933</c:v>
                </c:pt>
                <c:pt idx="77">
                  <c:v>2948</c:v>
                </c:pt>
                <c:pt idx="78">
                  <c:v>2938</c:v>
                </c:pt>
                <c:pt idx="79">
                  <c:v>2908</c:v>
                </c:pt>
                <c:pt idx="80">
                  <c:v>2859</c:v>
                </c:pt>
                <c:pt idx="81">
                  <c:v>2794</c:v>
                </c:pt>
                <c:pt idx="82">
                  <c:v>2715</c:v>
                </c:pt>
                <c:pt idx="83">
                  <c:v>2620</c:v>
                </c:pt>
                <c:pt idx="84">
                  <c:v>2507</c:v>
                </c:pt>
                <c:pt idx="85">
                  <c:v>2370</c:v>
                </c:pt>
                <c:pt idx="86">
                  <c:v>2210</c:v>
                </c:pt>
                <c:pt idx="87">
                  <c:v>2032</c:v>
                </c:pt>
                <c:pt idx="88">
                  <c:v>1839</c:v>
                </c:pt>
                <c:pt idx="89">
                  <c:v>1639</c:v>
                </c:pt>
                <c:pt idx="90">
                  <c:v>1438</c:v>
                </c:pt>
                <c:pt idx="91">
                  <c:v>1240</c:v>
                </c:pt>
                <c:pt idx="92">
                  <c:v>1051</c:v>
                </c:pt>
                <c:pt idx="93">
                  <c:v>875</c:v>
                </c:pt>
                <c:pt idx="94">
                  <c:v>714</c:v>
                </c:pt>
                <c:pt idx="95">
                  <c:v>569</c:v>
                </c:pt>
                <c:pt idx="96">
                  <c:v>444</c:v>
                </c:pt>
                <c:pt idx="97">
                  <c:v>338</c:v>
                </c:pt>
                <c:pt idx="98">
                  <c:v>251</c:v>
                </c:pt>
                <c:pt idx="99">
                  <c:v>182</c:v>
                </c:pt>
                <c:pt idx="100">
                  <c:v>128</c:v>
                </c:pt>
                <c:pt idx="101">
                  <c:v>89</c:v>
                </c:pt>
                <c:pt idx="102">
                  <c:v>60</c:v>
                </c:pt>
                <c:pt idx="103">
                  <c:v>39</c:v>
                </c:pt>
                <c:pt idx="104">
                  <c:v>25</c:v>
                </c:pt>
                <c:pt idx="105">
                  <c:v>15</c:v>
                </c:pt>
                <c:pt idx="106">
                  <c:v>9</c:v>
                </c:pt>
                <c:pt idx="107">
                  <c:v>5</c:v>
                </c:pt>
                <c:pt idx="108">
                  <c:v>3</c:v>
                </c:pt>
                <c:pt idx="109">
                  <c:v>1</c:v>
                </c:pt>
                <c:pt idx="110">
                  <c:v>1</c:v>
                </c:pt>
                <c:pt idx="111">
                  <c:v>0</c:v>
                </c:pt>
                <c:pt idx="112">
                  <c:v>0</c:v>
                </c:pt>
                <c:pt idx="113">
                  <c:v>0</c:v>
                </c:pt>
                <c:pt idx="114">
                  <c:v>0</c:v>
                </c:pt>
                <c:pt idx="115">
                  <c:v>0</c:v>
                </c:pt>
                <c:pt idx="116">
                  <c:v>0</c:v>
                </c:pt>
                <c:pt idx="117">
                  <c:v>0</c:v>
                </c:pt>
                <c:pt idx="118">
                  <c:v>0</c:v>
                </c:pt>
                <c:pt idx="119">
                  <c:v>0</c:v>
                </c:pt>
              </c:numCache>
            </c:numRef>
          </c:val>
        </c:ser>
        <c:ser>
          <c:idx val="1"/>
          <c:order val="1"/>
          <c:tx>
            <c:strRef>
              <c:f>PlainAreaGraph!$C$1</c:f>
              <c:strCache>
                <c:ptCount val="1"/>
                <c:pt idx="0">
                  <c:v>Life Exp</c:v>
                </c:pt>
              </c:strCache>
            </c:strRef>
          </c:tx>
          <c:spPr>
            <a:solidFill>
              <a:schemeClr val="accent2"/>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PlainAreaGraph!$C$2:$C$121</c:f>
              <c:numCache>
                <c:formatCode>General</c:formatCode>
                <c:ptCount val="1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2846</c:v>
                </c:pt>
                <c:pt idx="75">
                  <c:v>0</c:v>
                </c:pt>
                <c:pt idx="76">
                  <c:v>0</c:v>
                </c:pt>
                <c:pt idx="77">
                  <c:v>2948</c:v>
                </c:pt>
                <c:pt idx="78">
                  <c:v>0</c:v>
                </c:pt>
                <c:pt idx="79">
                  <c:v>0</c:v>
                </c:pt>
                <c:pt idx="80">
                  <c:v>0</c:v>
                </c:pt>
                <c:pt idx="81">
                  <c:v>2794</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dLbls>
          <c:showLegendKey val="0"/>
          <c:showVal val="0"/>
          <c:showCatName val="0"/>
          <c:showSerName val="0"/>
          <c:showPercent val="0"/>
          <c:showBubbleSize val="0"/>
        </c:dLbls>
        <c:axId val="301043432"/>
        <c:axId val="307727160"/>
      </c:areaChart>
      <c:catAx>
        <c:axId val="301043432"/>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r>
                  <a:rPr lang="en-US" sz="2000" baseline="0" dirty="0" smtClean="0">
                    <a:solidFill>
                      <a:schemeClr val="tx1"/>
                    </a:solidFill>
                    <a:latin typeface="Arial" panose="020B0604020202020204" pitchFamily="34" charset="0"/>
                  </a:rPr>
                  <a:t>Age</a:t>
                </a:r>
                <a:endParaRPr lang="en-US" sz="2000" baseline="0" dirty="0">
                  <a:solidFill>
                    <a:schemeClr val="tx1"/>
                  </a:solidFill>
                  <a:latin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2000" b="1" i="0" u="none" strike="noStrike" kern="1200" baseline="0">
                <a:solidFill>
                  <a:schemeClr val="tx1"/>
                </a:solidFill>
                <a:latin typeface="Arial" panose="020B0604020202020204" pitchFamily="34" charset="0"/>
                <a:ea typeface="+mn-ea"/>
                <a:cs typeface="+mn-cs"/>
              </a:defRPr>
            </a:pPr>
            <a:endParaRPr lang="en-US"/>
          </a:p>
        </c:txPr>
        <c:crossAx val="307727160"/>
        <c:crosses val="autoZero"/>
        <c:auto val="1"/>
        <c:lblAlgn val="ctr"/>
        <c:lblOffset val="100"/>
        <c:tickLblSkip val="5"/>
        <c:noMultiLvlLbl val="0"/>
      </c:catAx>
      <c:valAx>
        <c:axId val="307727160"/>
        <c:scaling>
          <c:orientation val="minMax"/>
          <c:max val="4000"/>
        </c:scaling>
        <c:delete val="0"/>
        <c:axPos val="l"/>
        <c:majorGridlines>
          <c:spPr>
            <a:ln w="9525" cap="flat" cmpd="sng" algn="ctr">
              <a:solidFill>
                <a:schemeClr val="bg1">
                  <a:lumMod val="6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r>
                  <a:rPr lang="en-US" sz="1400" baseline="0" dirty="0" smtClean="0">
                    <a:solidFill>
                      <a:schemeClr val="tx1"/>
                    </a:solidFill>
                    <a:latin typeface="Arial" panose="020B0604020202020204" pitchFamily="34" charset="0"/>
                  </a:rPr>
                  <a:t>Number of Deaths per 100,000 Deaths</a:t>
                </a:r>
                <a:endParaRPr lang="en-US" sz="1400" baseline="0" dirty="0">
                  <a:solidFill>
                    <a:schemeClr val="tx1"/>
                  </a:solidFill>
                  <a:latin typeface="Arial" panose="020B0604020202020204" pitchFamily="34" charset="0"/>
                </a:endParaRPr>
              </a:p>
            </c:rich>
          </c:tx>
          <c:layout>
            <c:manualLayout>
              <c:xMode val="edge"/>
              <c:yMode val="edge"/>
              <c:x val="4.8611111111111121E-3"/>
              <c:y val="0.1209998680332556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mn-cs"/>
              </a:defRPr>
            </a:pPr>
            <a:endParaRPr lang="en-US"/>
          </a:p>
        </c:txPr>
        <c:crossAx val="301043432"/>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81955380577427"/>
          <c:y val="2.7430167597765363E-2"/>
          <c:w val="0.84829833770778651"/>
          <c:h val="0.79926164606519157"/>
        </c:manualLayout>
      </c:layout>
      <c:areaChart>
        <c:grouping val="standard"/>
        <c:varyColors val="0"/>
        <c:ser>
          <c:idx val="0"/>
          <c:order val="0"/>
          <c:tx>
            <c:strRef>
              <c:f>PlainAreaGraph!$B$1</c:f>
              <c:strCache>
                <c:ptCount val="1"/>
                <c:pt idx="0">
                  <c:v>Number of Deaths</c:v>
                </c:pt>
              </c:strCache>
            </c:strRef>
          </c:tx>
          <c:spPr>
            <a:solidFill>
              <a:schemeClr val="accent1"/>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PlainAreaGraph!$B$2:$B$121</c:f>
              <c:numCache>
                <c:formatCode>General</c:formatCode>
                <c:ptCount val="120"/>
                <c:pt idx="0">
                  <c:v>1028</c:v>
                </c:pt>
                <c:pt idx="1">
                  <c:v>76</c:v>
                </c:pt>
                <c:pt idx="2">
                  <c:v>52</c:v>
                </c:pt>
                <c:pt idx="3">
                  <c:v>39</c:v>
                </c:pt>
                <c:pt idx="4">
                  <c:v>33</c:v>
                </c:pt>
                <c:pt idx="5">
                  <c:v>30</c:v>
                </c:pt>
                <c:pt idx="6">
                  <c:v>28</c:v>
                </c:pt>
                <c:pt idx="7">
                  <c:v>26</c:v>
                </c:pt>
                <c:pt idx="8">
                  <c:v>23</c:v>
                </c:pt>
                <c:pt idx="9">
                  <c:v>19</c:v>
                </c:pt>
                <c:pt idx="10">
                  <c:v>16</c:v>
                </c:pt>
                <c:pt idx="11">
                  <c:v>16</c:v>
                </c:pt>
                <c:pt idx="12">
                  <c:v>24</c:v>
                </c:pt>
                <c:pt idx="13">
                  <c:v>40</c:v>
                </c:pt>
                <c:pt idx="14">
                  <c:v>62</c:v>
                </c:pt>
                <c:pt idx="15">
                  <c:v>88</c:v>
                </c:pt>
                <c:pt idx="16">
                  <c:v>112</c:v>
                </c:pt>
                <c:pt idx="17">
                  <c:v>130</c:v>
                </c:pt>
                <c:pt idx="18">
                  <c:v>142</c:v>
                </c:pt>
                <c:pt idx="19">
                  <c:v>148</c:v>
                </c:pt>
                <c:pt idx="20">
                  <c:v>153</c:v>
                </c:pt>
                <c:pt idx="21">
                  <c:v>159</c:v>
                </c:pt>
                <c:pt idx="22">
                  <c:v>163</c:v>
                </c:pt>
                <c:pt idx="23">
                  <c:v>167</c:v>
                </c:pt>
                <c:pt idx="24">
                  <c:v>169</c:v>
                </c:pt>
                <c:pt idx="25">
                  <c:v>171</c:v>
                </c:pt>
                <c:pt idx="26">
                  <c:v>174</c:v>
                </c:pt>
                <c:pt idx="27">
                  <c:v>177</c:v>
                </c:pt>
                <c:pt idx="28">
                  <c:v>182</c:v>
                </c:pt>
                <c:pt idx="29">
                  <c:v>189</c:v>
                </c:pt>
                <c:pt idx="30">
                  <c:v>196</c:v>
                </c:pt>
                <c:pt idx="31">
                  <c:v>204</c:v>
                </c:pt>
                <c:pt idx="32">
                  <c:v>212</c:v>
                </c:pt>
                <c:pt idx="33">
                  <c:v>221</c:v>
                </c:pt>
                <c:pt idx="34">
                  <c:v>232</c:v>
                </c:pt>
                <c:pt idx="35">
                  <c:v>243</c:v>
                </c:pt>
                <c:pt idx="36">
                  <c:v>255</c:v>
                </c:pt>
                <c:pt idx="37">
                  <c:v>266</c:v>
                </c:pt>
                <c:pt idx="38">
                  <c:v>274</c:v>
                </c:pt>
                <c:pt idx="39">
                  <c:v>282</c:v>
                </c:pt>
                <c:pt idx="40">
                  <c:v>290</c:v>
                </c:pt>
                <c:pt idx="41">
                  <c:v>301</c:v>
                </c:pt>
                <c:pt idx="42">
                  <c:v>316</c:v>
                </c:pt>
                <c:pt idx="43">
                  <c:v>334</c:v>
                </c:pt>
                <c:pt idx="44">
                  <c:v>357</c:v>
                </c:pt>
                <c:pt idx="45">
                  <c:v>384</c:v>
                </c:pt>
                <c:pt idx="46">
                  <c:v>413</c:v>
                </c:pt>
                <c:pt idx="47">
                  <c:v>445</c:v>
                </c:pt>
                <c:pt idx="48">
                  <c:v>480</c:v>
                </c:pt>
                <c:pt idx="49">
                  <c:v>519</c:v>
                </c:pt>
                <c:pt idx="50">
                  <c:v>562</c:v>
                </c:pt>
                <c:pt idx="51">
                  <c:v>610</c:v>
                </c:pt>
                <c:pt idx="52">
                  <c:v>663</c:v>
                </c:pt>
                <c:pt idx="53">
                  <c:v>722</c:v>
                </c:pt>
                <c:pt idx="54">
                  <c:v>787</c:v>
                </c:pt>
                <c:pt idx="55">
                  <c:v>856</c:v>
                </c:pt>
                <c:pt idx="56">
                  <c:v>931</c:v>
                </c:pt>
                <c:pt idx="57">
                  <c:v>1011</c:v>
                </c:pt>
                <c:pt idx="58">
                  <c:v>1097</c:v>
                </c:pt>
                <c:pt idx="59">
                  <c:v>1187</c:v>
                </c:pt>
                <c:pt idx="60">
                  <c:v>1284</c:v>
                </c:pt>
                <c:pt idx="61">
                  <c:v>1385</c:v>
                </c:pt>
                <c:pt idx="62">
                  <c:v>1484</c:v>
                </c:pt>
                <c:pt idx="63">
                  <c:v>1579</c:v>
                </c:pt>
                <c:pt idx="64">
                  <c:v>1674</c:v>
                </c:pt>
                <c:pt idx="65">
                  <c:v>1773</c:v>
                </c:pt>
                <c:pt idx="66">
                  <c:v>1879</c:v>
                </c:pt>
                <c:pt idx="67">
                  <c:v>1986</c:v>
                </c:pt>
                <c:pt idx="68">
                  <c:v>2096</c:v>
                </c:pt>
                <c:pt idx="69">
                  <c:v>2208</c:v>
                </c:pt>
                <c:pt idx="70">
                  <c:v>2321</c:v>
                </c:pt>
                <c:pt idx="71">
                  <c:v>2435</c:v>
                </c:pt>
                <c:pt idx="72">
                  <c:v>2547</c:v>
                </c:pt>
                <c:pt idx="73">
                  <c:v>2656</c:v>
                </c:pt>
                <c:pt idx="74">
                  <c:v>2758</c:v>
                </c:pt>
                <c:pt idx="75">
                  <c:v>2853</c:v>
                </c:pt>
                <c:pt idx="76">
                  <c:v>2936</c:v>
                </c:pt>
                <c:pt idx="77">
                  <c:v>3003</c:v>
                </c:pt>
                <c:pt idx="78">
                  <c:v>3051</c:v>
                </c:pt>
                <c:pt idx="79">
                  <c:v>3078</c:v>
                </c:pt>
                <c:pt idx="80">
                  <c:v>3085</c:v>
                </c:pt>
                <c:pt idx="81">
                  <c:v>3069</c:v>
                </c:pt>
                <c:pt idx="82">
                  <c:v>3023</c:v>
                </c:pt>
                <c:pt idx="83">
                  <c:v>2946</c:v>
                </c:pt>
                <c:pt idx="84">
                  <c:v>2841</c:v>
                </c:pt>
                <c:pt idx="85">
                  <c:v>2712</c:v>
                </c:pt>
                <c:pt idx="86">
                  <c:v>2562</c:v>
                </c:pt>
                <c:pt idx="87">
                  <c:v>2393</c:v>
                </c:pt>
                <c:pt idx="88">
                  <c:v>2206</c:v>
                </c:pt>
                <c:pt idx="89">
                  <c:v>2004</c:v>
                </c:pt>
                <c:pt idx="90">
                  <c:v>1792</c:v>
                </c:pt>
                <c:pt idx="91">
                  <c:v>1574</c:v>
                </c:pt>
                <c:pt idx="92">
                  <c:v>1356</c:v>
                </c:pt>
                <c:pt idx="93">
                  <c:v>1144</c:v>
                </c:pt>
                <c:pt idx="94">
                  <c:v>943</c:v>
                </c:pt>
                <c:pt idx="95">
                  <c:v>758</c:v>
                </c:pt>
                <c:pt idx="96">
                  <c:v>593</c:v>
                </c:pt>
                <c:pt idx="97">
                  <c:v>452</c:v>
                </c:pt>
                <c:pt idx="98">
                  <c:v>335</c:v>
                </c:pt>
                <c:pt idx="99">
                  <c:v>242</c:v>
                </c:pt>
                <c:pt idx="100">
                  <c:v>170</c:v>
                </c:pt>
                <c:pt idx="101">
                  <c:v>117</c:v>
                </c:pt>
                <c:pt idx="102">
                  <c:v>78</c:v>
                </c:pt>
                <c:pt idx="103">
                  <c:v>51</c:v>
                </c:pt>
                <c:pt idx="104">
                  <c:v>32</c:v>
                </c:pt>
                <c:pt idx="105">
                  <c:v>20</c:v>
                </c:pt>
                <c:pt idx="106">
                  <c:v>12</c:v>
                </c:pt>
                <c:pt idx="107">
                  <c:v>6</c:v>
                </c:pt>
                <c:pt idx="108">
                  <c:v>4</c:v>
                </c:pt>
                <c:pt idx="109">
                  <c:v>2</c:v>
                </c:pt>
                <c:pt idx="110">
                  <c:v>1</c:v>
                </c:pt>
                <c:pt idx="111">
                  <c:v>0</c:v>
                </c:pt>
                <c:pt idx="112">
                  <c:v>0</c:v>
                </c:pt>
                <c:pt idx="113">
                  <c:v>0</c:v>
                </c:pt>
                <c:pt idx="114">
                  <c:v>0</c:v>
                </c:pt>
                <c:pt idx="115">
                  <c:v>0</c:v>
                </c:pt>
                <c:pt idx="116">
                  <c:v>0</c:v>
                </c:pt>
                <c:pt idx="117">
                  <c:v>0</c:v>
                </c:pt>
                <c:pt idx="118">
                  <c:v>0</c:v>
                </c:pt>
                <c:pt idx="119">
                  <c:v>0</c:v>
                </c:pt>
              </c:numCache>
            </c:numRef>
          </c:val>
        </c:ser>
        <c:ser>
          <c:idx val="1"/>
          <c:order val="1"/>
          <c:tx>
            <c:strRef>
              <c:f>PlainAreaGraph!$C$1</c:f>
              <c:strCache>
                <c:ptCount val="1"/>
                <c:pt idx="0">
                  <c:v>Life Exp</c:v>
                </c:pt>
              </c:strCache>
            </c:strRef>
          </c:tx>
          <c:spPr>
            <a:solidFill>
              <a:schemeClr val="accent2"/>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PlainAreaGraph!$C$2:$C$121</c:f>
              <c:numCache>
                <c:formatCode>General</c:formatCode>
                <c:ptCount val="1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2853</c:v>
                </c:pt>
                <c:pt idx="76">
                  <c:v>0</c:v>
                </c:pt>
                <c:pt idx="77">
                  <c:v>0</c:v>
                </c:pt>
                <c:pt idx="78">
                  <c:v>3051</c:v>
                </c:pt>
                <c:pt idx="79">
                  <c:v>0</c:v>
                </c:pt>
                <c:pt idx="80">
                  <c:v>0</c:v>
                </c:pt>
                <c:pt idx="81">
                  <c:v>0</c:v>
                </c:pt>
                <c:pt idx="82">
                  <c:v>3023</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dLbls>
          <c:showLegendKey val="0"/>
          <c:showVal val="0"/>
          <c:showCatName val="0"/>
          <c:showSerName val="0"/>
          <c:showPercent val="0"/>
          <c:showBubbleSize val="0"/>
        </c:dLbls>
        <c:axId val="297695160"/>
        <c:axId val="242751136"/>
      </c:areaChart>
      <c:catAx>
        <c:axId val="297695160"/>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r>
                  <a:rPr lang="en-US" sz="2000" baseline="0" dirty="0" smtClean="0">
                    <a:solidFill>
                      <a:schemeClr val="tx1"/>
                    </a:solidFill>
                    <a:latin typeface="Arial" panose="020B0604020202020204" pitchFamily="34" charset="0"/>
                  </a:rPr>
                  <a:t>Age</a:t>
                </a:r>
                <a:endParaRPr lang="en-US" sz="2000" baseline="0" dirty="0">
                  <a:solidFill>
                    <a:schemeClr val="tx1"/>
                  </a:solidFill>
                  <a:latin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2000" b="1" i="0" u="none" strike="noStrike" kern="1200" baseline="0">
                <a:solidFill>
                  <a:schemeClr val="tx1"/>
                </a:solidFill>
                <a:latin typeface="Arial" panose="020B0604020202020204" pitchFamily="34" charset="0"/>
                <a:ea typeface="+mn-ea"/>
                <a:cs typeface="+mn-cs"/>
              </a:defRPr>
            </a:pPr>
            <a:endParaRPr lang="en-US"/>
          </a:p>
        </c:txPr>
        <c:crossAx val="242751136"/>
        <c:crosses val="autoZero"/>
        <c:auto val="1"/>
        <c:lblAlgn val="ctr"/>
        <c:lblOffset val="100"/>
        <c:tickLblSkip val="5"/>
        <c:noMultiLvlLbl val="0"/>
      </c:catAx>
      <c:valAx>
        <c:axId val="242751136"/>
        <c:scaling>
          <c:orientation val="minMax"/>
          <c:max val="4000"/>
        </c:scaling>
        <c:delete val="0"/>
        <c:axPos val="l"/>
        <c:majorGridlines>
          <c:spPr>
            <a:ln w="9525" cap="flat" cmpd="sng" algn="ctr">
              <a:solidFill>
                <a:schemeClr val="bg1">
                  <a:lumMod val="6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r>
                  <a:rPr lang="en-US" sz="1400" baseline="0" dirty="0" smtClean="0">
                    <a:solidFill>
                      <a:schemeClr val="tx1"/>
                    </a:solidFill>
                    <a:latin typeface="Arial" panose="020B0604020202020204" pitchFamily="34" charset="0"/>
                  </a:rPr>
                  <a:t>Number of Deaths per 100,000 Deaths</a:t>
                </a:r>
                <a:endParaRPr lang="en-US" sz="1400" baseline="0" dirty="0">
                  <a:solidFill>
                    <a:schemeClr val="tx1"/>
                  </a:solidFill>
                  <a:latin typeface="Arial" panose="020B0604020202020204" pitchFamily="34" charset="0"/>
                </a:endParaRPr>
              </a:p>
            </c:rich>
          </c:tx>
          <c:layout>
            <c:manualLayout>
              <c:xMode val="edge"/>
              <c:yMode val="edge"/>
              <c:x val="4.8611111111111121E-3"/>
              <c:y val="0.1209998680332556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mn-cs"/>
              </a:defRPr>
            </a:pPr>
            <a:endParaRPr lang="en-US"/>
          </a:p>
        </c:txPr>
        <c:crossAx val="297695160"/>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81955380577427"/>
          <c:y val="2.7430167597765363E-2"/>
          <c:w val="0.84829833770778651"/>
          <c:h val="0.79926164606519157"/>
        </c:manualLayout>
      </c:layout>
      <c:areaChart>
        <c:grouping val="standard"/>
        <c:varyColors val="0"/>
        <c:ser>
          <c:idx val="0"/>
          <c:order val="0"/>
          <c:tx>
            <c:strRef>
              <c:f>PlainAreaGraph!$B$1</c:f>
              <c:strCache>
                <c:ptCount val="1"/>
                <c:pt idx="0">
                  <c:v>Number of Deaths</c:v>
                </c:pt>
              </c:strCache>
            </c:strRef>
          </c:tx>
          <c:spPr>
            <a:solidFill>
              <a:schemeClr val="accent1"/>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PlainAreaGraph!$B$2:$B$121</c:f>
              <c:numCache>
                <c:formatCode>General</c:formatCode>
                <c:ptCount val="120"/>
                <c:pt idx="0">
                  <c:v>759</c:v>
                </c:pt>
                <c:pt idx="1">
                  <c:v>54</c:v>
                </c:pt>
                <c:pt idx="2">
                  <c:v>37</c:v>
                </c:pt>
                <c:pt idx="3">
                  <c:v>28</c:v>
                </c:pt>
                <c:pt idx="4">
                  <c:v>22</c:v>
                </c:pt>
                <c:pt idx="5">
                  <c:v>20</c:v>
                </c:pt>
                <c:pt idx="6">
                  <c:v>19</c:v>
                </c:pt>
                <c:pt idx="7">
                  <c:v>18</c:v>
                </c:pt>
                <c:pt idx="8">
                  <c:v>16</c:v>
                </c:pt>
                <c:pt idx="9">
                  <c:v>14</c:v>
                </c:pt>
                <c:pt idx="10">
                  <c:v>12</c:v>
                </c:pt>
                <c:pt idx="11">
                  <c:v>13</c:v>
                </c:pt>
                <c:pt idx="12">
                  <c:v>19</c:v>
                </c:pt>
                <c:pt idx="13">
                  <c:v>30</c:v>
                </c:pt>
                <c:pt idx="14">
                  <c:v>46</c:v>
                </c:pt>
                <c:pt idx="15">
                  <c:v>63</c:v>
                </c:pt>
                <c:pt idx="16">
                  <c:v>80</c:v>
                </c:pt>
                <c:pt idx="17">
                  <c:v>95</c:v>
                </c:pt>
                <c:pt idx="18">
                  <c:v>106</c:v>
                </c:pt>
                <c:pt idx="19">
                  <c:v>116</c:v>
                </c:pt>
                <c:pt idx="20">
                  <c:v>125</c:v>
                </c:pt>
                <c:pt idx="21">
                  <c:v>134</c:v>
                </c:pt>
                <c:pt idx="22">
                  <c:v>139</c:v>
                </c:pt>
                <c:pt idx="23">
                  <c:v>139</c:v>
                </c:pt>
                <c:pt idx="24">
                  <c:v>135</c:v>
                </c:pt>
                <c:pt idx="25">
                  <c:v>130</c:v>
                </c:pt>
                <c:pt idx="26">
                  <c:v>126</c:v>
                </c:pt>
                <c:pt idx="27">
                  <c:v>124</c:v>
                </c:pt>
                <c:pt idx="28">
                  <c:v>124</c:v>
                </c:pt>
                <c:pt idx="29">
                  <c:v>127</c:v>
                </c:pt>
                <c:pt idx="30">
                  <c:v>131</c:v>
                </c:pt>
                <c:pt idx="31">
                  <c:v>135</c:v>
                </c:pt>
                <c:pt idx="32">
                  <c:v>141</c:v>
                </c:pt>
                <c:pt idx="33">
                  <c:v>149</c:v>
                </c:pt>
                <c:pt idx="34">
                  <c:v>159</c:v>
                </c:pt>
                <c:pt idx="35">
                  <c:v>170</c:v>
                </c:pt>
                <c:pt idx="36">
                  <c:v>182</c:v>
                </c:pt>
                <c:pt idx="37">
                  <c:v>196</c:v>
                </c:pt>
                <c:pt idx="38">
                  <c:v>212</c:v>
                </c:pt>
                <c:pt idx="39">
                  <c:v>228</c:v>
                </c:pt>
                <c:pt idx="40">
                  <c:v>246</c:v>
                </c:pt>
                <c:pt idx="41">
                  <c:v>266</c:v>
                </c:pt>
                <c:pt idx="42">
                  <c:v>287</c:v>
                </c:pt>
                <c:pt idx="43">
                  <c:v>311</c:v>
                </c:pt>
                <c:pt idx="44">
                  <c:v>338</c:v>
                </c:pt>
                <c:pt idx="45">
                  <c:v>367</c:v>
                </c:pt>
                <c:pt idx="46">
                  <c:v>397</c:v>
                </c:pt>
                <c:pt idx="47">
                  <c:v>426</c:v>
                </c:pt>
                <c:pt idx="48">
                  <c:v>451</c:v>
                </c:pt>
                <c:pt idx="49">
                  <c:v>475</c:v>
                </c:pt>
                <c:pt idx="50">
                  <c:v>501</c:v>
                </c:pt>
                <c:pt idx="51">
                  <c:v>532</c:v>
                </c:pt>
                <c:pt idx="52">
                  <c:v>570</c:v>
                </c:pt>
                <c:pt idx="53">
                  <c:v>615</c:v>
                </c:pt>
                <c:pt idx="54">
                  <c:v>669</c:v>
                </c:pt>
                <c:pt idx="55">
                  <c:v>728</c:v>
                </c:pt>
                <c:pt idx="56">
                  <c:v>791</c:v>
                </c:pt>
                <c:pt idx="57">
                  <c:v>857</c:v>
                </c:pt>
                <c:pt idx="58">
                  <c:v>925</c:v>
                </c:pt>
                <c:pt idx="59">
                  <c:v>996</c:v>
                </c:pt>
                <c:pt idx="60">
                  <c:v>1074</c:v>
                </c:pt>
                <c:pt idx="61">
                  <c:v>1159</c:v>
                </c:pt>
                <c:pt idx="62">
                  <c:v>1249</c:v>
                </c:pt>
                <c:pt idx="63">
                  <c:v>1344</c:v>
                </c:pt>
                <c:pt idx="64">
                  <c:v>1444</c:v>
                </c:pt>
                <c:pt idx="65">
                  <c:v>1550</c:v>
                </c:pt>
                <c:pt idx="66">
                  <c:v>1664</c:v>
                </c:pt>
                <c:pt idx="67">
                  <c:v>1783</c:v>
                </c:pt>
                <c:pt idx="68">
                  <c:v>1907</c:v>
                </c:pt>
                <c:pt idx="69">
                  <c:v>2035</c:v>
                </c:pt>
                <c:pt idx="70">
                  <c:v>2171</c:v>
                </c:pt>
                <c:pt idx="71">
                  <c:v>2309</c:v>
                </c:pt>
                <c:pt idx="72">
                  <c:v>2436</c:v>
                </c:pt>
                <c:pt idx="73">
                  <c:v>2549</c:v>
                </c:pt>
                <c:pt idx="74">
                  <c:v>2652</c:v>
                </c:pt>
                <c:pt idx="75">
                  <c:v>2758</c:v>
                </c:pt>
                <c:pt idx="76">
                  <c:v>2869</c:v>
                </c:pt>
                <c:pt idx="77">
                  <c:v>2973</c:v>
                </c:pt>
                <c:pt idx="78">
                  <c:v>3068</c:v>
                </c:pt>
                <c:pt idx="79">
                  <c:v>3153</c:v>
                </c:pt>
                <c:pt idx="80">
                  <c:v>3222</c:v>
                </c:pt>
                <c:pt idx="81">
                  <c:v>3274</c:v>
                </c:pt>
                <c:pt idx="82">
                  <c:v>3305</c:v>
                </c:pt>
                <c:pt idx="83">
                  <c:v>3310</c:v>
                </c:pt>
                <c:pt idx="84">
                  <c:v>3280</c:v>
                </c:pt>
                <c:pt idx="85">
                  <c:v>3209</c:v>
                </c:pt>
                <c:pt idx="86">
                  <c:v>3094</c:v>
                </c:pt>
                <c:pt idx="87">
                  <c:v>2936</c:v>
                </c:pt>
                <c:pt idx="88">
                  <c:v>2737</c:v>
                </c:pt>
                <c:pt idx="89">
                  <c:v>2504</c:v>
                </c:pt>
                <c:pt idx="90">
                  <c:v>2245</c:v>
                </c:pt>
                <c:pt idx="91">
                  <c:v>1970</c:v>
                </c:pt>
                <c:pt idx="92">
                  <c:v>1689</c:v>
                </c:pt>
                <c:pt idx="93">
                  <c:v>1413</c:v>
                </c:pt>
                <c:pt idx="94">
                  <c:v>1151</c:v>
                </c:pt>
                <c:pt idx="95">
                  <c:v>908</c:v>
                </c:pt>
                <c:pt idx="96">
                  <c:v>694</c:v>
                </c:pt>
                <c:pt idx="97">
                  <c:v>513</c:v>
                </c:pt>
                <c:pt idx="98">
                  <c:v>367</c:v>
                </c:pt>
                <c:pt idx="99">
                  <c:v>254</c:v>
                </c:pt>
                <c:pt idx="100">
                  <c:v>171</c:v>
                </c:pt>
                <c:pt idx="101">
                  <c:v>112</c:v>
                </c:pt>
                <c:pt idx="102">
                  <c:v>71</c:v>
                </c:pt>
                <c:pt idx="103">
                  <c:v>44</c:v>
                </c:pt>
                <c:pt idx="104">
                  <c:v>26</c:v>
                </c:pt>
                <c:pt idx="105">
                  <c:v>15</c:v>
                </c:pt>
                <c:pt idx="106">
                  <c:v>8</c:v>
                </c:pt>
                <c:pt idx="107">
                  <c:v>4</c:v>
                </c:pt>
                <c:pt idx="108">
                  <c:v>2</c:v>
                </c:pt>
                <c:pt idx="109">
                  <c:v>1</c:v>
                </c:pt>
                <c:pt idx="110">
                  <c:v>0</c:v>
                </c:pt>
                <c:pt idx="111">
                  <c:v>0</c:v>
                </c:pt>
                <c:pt idx="112">
                  <c:v>0</c:v>
                </c:pt>
                <c:pt idx="113">
                  <c:v>0</c:v>
                </c:pt>
                <c:pt idx="114">
                  <c:v>0</c:v>
                </c:pt>
                <c:pt idx="115">
                  <c:v>0</c:v>
                </c:pt>
                <c:pt idx="116">
                  <c:v>0</c:v>
                </c:pt>
                <c:pt idx="117">
                  <c:v>0</c:v>
                </c:pt>
                <c:pt idx="118">
                  <c:v>0</c:v>
                </c:pt>
                <c:pt idx="119">
                  <c:v>0</c:v>
                </c:pt>
              </c:numCache>
            </c:numRef>
          </c:val>
        </c:ser>
        <c:ser>
          <c:idx val="1"/>
          <c:order val="1"/>
          <c:tx>
            <c:strRef>
              <c:f>PlainAreaGraph!$C$1</c:f>
              <c:strCache>
                <c:ptCount val="1"/>
                <c:pt idx="0">
                  <c:v>Life Exp</c:v>
                </c:pt>
              </c:strCache>
            </c:strRef>
          </c:tx>
          <c:spPr>
            <a:solidFill>
              <a:schemeClr val="accent2"/>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PlainAreaGraph!$C$2:$C$121</c:f>
              <c:numCache>
                <c:formatCode>General</c:formatCode>
                <c:ptCount val="1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2973</c:v>
                </c:pt>
                <c:pt idx="78">
                  <c:v>0</c:v>
                </c:pt>
                <c:pt idx="79">
                  <c:v>3153</c:v>
                </c:pt>
                <c:pt idx="80">
                  <c:v>0</c:v>
                </c:pt>
                <c:pt idx="81">
                  <c:v>0</c:v>
                </c:pt>
                <c:pt idx="82">
                  <c:v>3305</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dLbls>
          <c:showLegendKey val="0"/>
          <c:showVal val="0"/>
          <c:showCatName val="0"/>
          <c:showSerName val="0"/>
          <c:showPercent val="0"/>
          <c:showBubbleSize val="0"/>
        </c:dLbls>
        <c:axId val="306265632"/>
        <c:axId val="306266024"/>
      </c:areaChart>
      <c:catAx>
        <c:axId val="306265632"/>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r>
                  <a:rPr lang="en-US" sz="2000" baseline="0" dirty="0" smtClean="0">
                    <a:solidFill>
                      <a:schemeClr val="tx1"/>
                    </a:solidFill>
                    <a:latin typeface="Arial" panose="020B0604020202020204" pitchFamily="34" charset="0"/>
                  </a:rPr>
                  <a:t>Age</a:t>
                </a:r>
                <a:endParaRPr lang="en-US" sz="2000" baseline="0" dirty="0">
                  <a:solidFill>
                    <a:schemeClr val="tx1"/>
                  </a:solidFill>
                  <a:latin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2000" b="1" i="0" u="none" strike="noStrike" kern="1200" baseline="0">
                <a:solidFill>
                  <a:schemeClr val="tx1"/>
                </a:solidFill>
                <a:latin typeface="Arial" panose="020B0604020202020204" pitchFamily="34" charset="0"/>
                <a:ea typeface="+mn-ea"/>
                <a:cs typeface="+mn-cs"/>
              </a:defRPr>
            </a:pPr>
            <a:endParaRPr lang="en-US"/>
          </a:p>
        </c:txPr>
        <c:crossAx val="306266024"/>
        <c:crosses val="autoZero"/>
        <c:auto val="1"/>
        <c:lblAlgn val="ctr"/>
        <c:lblOffset val="100"/>
        <c:tickLblSkip val="5"/>
        <c:noMultiLvlLbl val="0"/>
      </c:catAx>
      <c:valAx>
        <c:axId val="306266024"/>
        <c:scaling>
          <c:orientation val="minMax"/>
          <c:max val="4000"/>
        </c:scaling>
        <c:delete val="0"/>
        <c:axPos val="l"/>
        <c:majorGridlines>
          <c:spPr>
            <a:ln w="9525" cap="flat" cmpd="sng" algn="ctr">
              <a:solidFill>
                <a:schemeClr val="bg1">
                  <a:lumMod val="6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r>
                  <a:rPr lang="en-US" sz="1400" baseline="0" dirty="0" smtClean="0">
                    <a:solidFill>
                      <a:schemeClr val="tx1"/>
                    </a:solidFill>
                    <a:latin typeface="Arial" panose="020B0604020202020204" pitchFamily="34" charset="0"/>
                  </a:rPr>
                  <a:t>Number of Deaths per 100,000 Deaths</a:t>
                </a:r>
                <a:endParaRPr lang="en-US" sz="1400" baseline="0" dirty="0">
                  <a:solidFill>
                    <a:schemeClr val="tx1"/>
                  </a:solidFill>
                  <a:latin typeface="Arial" panose="020B0604020202020204" pitchFamily="34" charset="0"/>
                </a:endParaRPr>
              </a:p>
            </c:rich>
          </c:tx>
          <c:layout>
            <c:manualLayout>
              <c:xMode val="edge"/>
              <c:yMode val="edge"/>
              <c:x val="4.8611111111111121E-3"/>
              <c:y val="0.1209998680332556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mn-cs"/>
              </a:defRPr>
            </a:pPr>
            <a:endParaRPr lang="en-US"/>
          </a:p>
        </c:txPr>
        <c:crossAx val="306265632"/>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81955380577427"/>
          <c:y val="2.7430167597765363E-2"/>
          <c:w val="0.84829833770778651"/>
          <c:h val="0.79926164606519157"/>
        </c:manualLayout>
      </c:layout>
      <c:areaChart>
        <c:grouping val="standard"/>
        <c:varyColors val="0"/>
        <c:ser>
          <c:idx val="0"/>
          <c:order val="0"/>
          <c:tx>
            <c:strRef>
              <c:f>PlainAreaGraph!$B$1</c:f>
              <c:strCache>
                <c:ptCount val="1"/>
                <c:pt idx="0">
                  <c:v>Number of Deaths</c:v>
                </c:pt>
              </c:strCache>
            </c:strRef>
          </c:tx>
          <c:spPr>
            <a:solidFill>
              <a:schemeClr val="accent1"/>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PlainAreaGraph!$B$2:$B$121</c:f>
              <c:numCache>
                <c:formatCode>General</c:formatCode>
                <c:ptCount val="120"/>
                <c:pt idx="0">
                  <c:v>587</c:v>
                </c:pt>
                <c:pt idx="1">
                  <c:v>40</c:v>
                </c:pt>
                <c:pt idx="2">
                  <c:v>27</c:v>
                </c:pt>
                <c:pt idx="3">
                  <c:v>23</c:v>
                </c:pt>
                <c:pt idx="4">
                  <c:v>18</c:v>
                </c:pt>
                <c:pt idx="5">
                  <c:v>16</c:v>
                </c:pt>
                <c:pt idx="6">
                  <c:v>15</c:v>
                </c:pt>
                <c:pt idx="7">
                  <c:v>14</c:v>
                </c:pt>
                <c:pt idx="8">
                  <c:v>12</c:v>
                </c:pt>
                <c:pt idx="9">
                  <c:v>10</c:v>
                </c:pt>
                <c:pt idx="10">
                  <c:v>9</c:v>
                </c:pt>
                <c:pt idx="11">
                  <c:v>10</c:v>
                </c:pt>
                <c:pt idx="12">
                  <c:v>15</c:v>
                </c:pt>
                <c:pt idx="13">
                  <c:v>25</c:v>
                </c:pt>
                <c:pt idx="14">
                  <c:v>40</c:v>
                </c:pt>
                <c:pt idx="15">
                  <c:v>56</c:v>
                </c:pt>
                <c:pt idx="16">
                  <c:v>70</c:v>
                </c:pt>
                <c:pt idx="17">
                  <c:v>84</c:v>
                </c:pt>
                <c:pt idx="18">
                  <c:v>94</c:v>
                </c:pt>
                <c:pt idx="19">
                  <c:v>103</c:v>
                </c:pt>
                <c:pt idx="20">
                  <c:v>112</c:v>
                </c:pt>
                <c:pt idx="21">
                  <c:v>120</c:v>
                </c:pt>
                <c:pt idx="22">
                  <c:v>124</c:v>
                </c:pt>
                <c:pt idx="23">
                  <c:v>123</c:v>
                </c:pt>
                <c:pt idx="24">
                  <c:v>118</c:v>
                </c:pt>
                <c:pt idx="25">
                  <c:v>111</c:v>
                </c:pt>
                <c:pt idx="26">
                  <c:v>107</c:v>
                </c:pt>
                <c:pt idx="27">
                  <c:v>104</c:v>
                </c:pt>
                <c:pt idx="28">
                  <c:v>105</c:v>
                </c:pt>
                <c:pt idx="29">
                  <c:v>108</c:v>
                </c:pt>
                <c:pt idx="30">
                  <c:v>113</c:v>
                </c:pt>
                <c:pt idx="31">
                  <c:v>118</c:v>
                </c:pt>
                <c:pt idx="32">
                  <c:v>125</c:v>
                </c:pt>
                <c:pt idx="33">
                  <c:v>134</c:v>
                </c:pt>
                <c:pt idx="34">
                  <c:v>144</c:v>
                </c:pt>
                <c:pt idx="35">
                  <c:v>155</c:v>
                </c:pt>
                <c:pt idx="36">
                  <c:v>168</c:v>
                </c:pt>
                <c:pt idx="37">
                  <c:v>183</c:v>
                </c:pt>
                <c:pt idx="38">
                  <c:v>198</c:v>
                </c:pt>
                <c:pt idx="39">
                  <c:v>216</c:v>
                </c:pt>
                <c:pt idx="40">
                  <c:v>234</c:v>
                </c:pt>
                <c:pt idx="41">
                  <c:v>253</c:v>
                </c:pt>
                <c:pt idx="42">
                  <c:v>274</c:v>
                </c:pt>
                <c:pt idx="43">
                  <c:v>295</c:v>
                </c:pt>
                <c:pt idx="44">
                  <c:v>318</c:v>
                </c:pt>
                <c:pt idx="45">
                  <c:v>343</c:v>
                </c:pt>
                <c:pt idx="46">
                  <c:v>370</c:v>
                </c:pt>
                <c:pt idx="47">
                  <c:v>392</c:v>
                </c:pt>
                <c:pt idx="48">
                  <c:v>410</c:v>
                </c:pt>
                <c:pt idx="49">
                  <c:v>426</c:v>
                </c:pt>
                <c:pt idx="50">
                  <c:v>443</c:v>
                </c:pt>
                <c:pt idx="51">
                  <c:v>465</c:v>
                </c:pt>
                <c:pt idx="52">
                  <c:v>494</c:v>
                </c:pt>
                <c:pt idx="53">
                  <c:v>530</c:v>
                </c:pt>
                <c:pt idx="54">
                  <c:v>574</c:v>
                </c:pt>
                <c:pt idx="55">
                  <c:v>624</c:v>
                </c:pt>
                <c:pt idx="56">
                  <c:v>678</c:v>
                </c:pt>
                <c:pt idx="57">
                  <c:v>736</c:v>
                </c:pt>
                <c:pt idx="58">
                  <c:v>799</c:v>
                </c:pt>
                <c:pt idx="59">
                  <c:v>866</c:v>
                </c:pt>
                <c:pt idx="60">
                  <c:v>939</c:v>
                </c:pt>
                <c:pt idx="61">
                  <c:v>1021</c:v>
                </c:pt>
                <c:pt idx="62">
                  <c:v>1109</c:v>
                </c:pt>
                <c:pt idx="63">
                  <c:v>1205</c:v>
                </c:pt>
                <c:pt idx="64">
                  <c:v>1308</c:v>
                </c:pt>
                <c:pt idx="65">
                  <c:v>1419</c:v>
                </c:pt>
                <c:pt idx="66">
                  <c:v>1536</c:v>
                </c:pt>
                <c:pt idx="67">
                  <c:v>1655</c:v>
                </c:pt>
                <c:pt idx="68">
                  <c:v>1773</c:v>
                </c:pt>
                <c:pt idx="69">
                  <c:v>1893</c:v>
                </c:pt>
                <c:pt idx="70">
                  <c:v>2024</c:v>
                </c:pt>
                <c:pt idx="71">
                  <c:v>2161</c:v>
                </c:pt>
                <c:pt idx="72">
                  <c:v>2289</c:v>
                </c:pt>
                <c:pt idx="73">
                  <c:v>2405</c:v>
                </c:pt>
                <c:pt idx="74">
                  <c:v>2515</c:v>
                </c:pt>
                <c:pt idx="75">
                  <c:v>2634</c:v>
                </c:pt>
                <c:pt idx="76">
                  <c:v>2765</c:v>
                </c:pt>
                <c:pt idx="77">
                  <c:v>2896</c:v>
                </c:pt>
                <c:pt idx="78">
                  <c:v>3025</c:v>
                </c:pt>
                <c:pt idx="79">
                  <c:v>3150</c:v>
                </c:pt>
                <c:pt idx="80">
                  <c:v>3266</c:v>
                </c:pt>
                <c:pt idx="81">
                  <c:v>3369</c:v>
                </c:pt>
                <c:pt idx="82">
                  <c:v>3453</c:v>
                </c:pt>
                <c:pt idx="83">
                  <c:v>3509</c:v>
                </c:pt>
                <c:pt idx="84">
                  <c:v>3528</c:v>
                </c:pt>
                <c:pt idx="85">
                  <c:v>3502</c:v>
                </c:pt>
                <c:pt idx="86">
                  <c:v>3425</c:v>
                </c:pt>
                <c:pt idx="87">
                  <c:v>3293</c:v>
                </c:pt>
                <c:pt idx="88">
                  <c:v>3108</c:v>
                </c:pt>
                <c:pt idx="89">
                  <c:v>2875</c:v>
                </c:pt>
                <c:pt idx="90">
                  <c:v>2602</c:v>
                </c:pt>
                <c:pt idx="91">
                  <c:v>2299</c:v>
                </c:pt>
                <c:pt idx="92">
                  <c:v>1980</c:v>
                </c:pt>
                <c:pt idx="93">
                  <c:v>1658</c:v>
                </c:pt>
                <c:pt idx="94">
                  <c:v>1348</c:v>
                </c:pt>
                <c:pt idx="95">
                  <c:v>1057</c:v>
                </c:pt>
                <c:pt idx="96">
                  <c:v>799</c:v>
                </c:pt>
                <c:pt idx="97">
                  <c:v>582</c:v>
                </c:pt>
                <c:pt idx="98">
                  <c:v>409</c:v>
                </c:pt>
                <c:pt idx="99">
                  <c:v>277</c:v>
                </c:pt>
                <c:pt idx="100">
                  <c:v>182</c:v>
                </c:pt>
                <c:pt idx="101">
                  <c:v>117</c:v>
                </c:pt>
                <c:pt idx="102">
                  <c:v>72</c:v>
                </c:pt>
                <c:pt idx="103">
                  <c:v>43</c:v>
                </c:pt>
                <c:pt idx="104">
                  <c:v>25</c:v>
                </c:pt>
                <c:pt idx="105">
                  <c:v>14</c:v>
                </c:pt>
                <c:pt idx="106">
                  <c:v>7</c:v>
                </c:pt>
                <c:pt idx="107">
                  <c:v>4</c:v>
                </c:pt>
                <c:pt idx="108">
                  <c:v>2</c:v>
                </c:pt>
                <c:pt idx="109">
                  <c:v>1</c:v>
                </c:pt>
                <c:pt idx="110">
                  <c:v>0</c:v>
                </c:pt>
                <c:pt idx="111">
                  <c:v>0</c:v>
                </c:pt>
                <c:pt idx="112">
                  <c:v>0</c:v>
                </c:pt>
                <c:pt idx="113">
                  <c:v>0</c:v>
                </c:pt>
                <c:pt idx="114">
                  <c:v>0</c:v>
                </c:pt>
                <c:pt idx="115">
                  <c:v>0</c:v>
                </c:pt>
                <c:pt idx="116">
                  <c:v>0</c:v>
                </c:pt>
                <c:pt idx="117">
                  <c:v>0</c:v>
                </c:pt>
                <c:pt idx="118">
                  <c:v>0</c:v>
                </c:pt>
                <c:pt idx="119">
                  <c:v>0</c:v>
                </c:pt>
              </c:numCache>
            </c:numRef>
          </c:val>
        </c:ser>
        <c:ser>
          <c:idx val="1"/>
          <c:order val="1"/>
          <c:tx>
            <c:strRef>
              <c:f>PlainAreaGraph!$C$1</c:f>
              <c:strCache>
                <c:ptCount val="1"/>
                <c:pt idx="0">
                  <c:v>Life Exp</c:v>
                </c:pt>
              </c:strCache>
            </c:strRef>
          </c:tx>
          <c:spPr>
            <a:solidFill>
              <a:schemeClr val="accent2"/>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PlainAreaGraph!$C$2:$C$121</c:f>
              <c:numCache>
                <c:formatCode>General</c:formatCode>
                <c:ptCount val="1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2765</c:v>
                </c:pt>
                <c:pt idx="77">
                  <c:v>0</c:v>
                </c:pt>
                <c:pt idx="78">
                  <c:v>3025</c:v>
                </c:pt>
                <c:pt idx="79">
                  <c:v>0</c:v>
                </c:pt>
                <c:pt idx="80">
                  <c:v>0</c:v>
                </c:pt>
                <c:pt idx="81">
                  <c:v>0</c:v>
                </c:pt>
                <c:pt idx="82">
                  <c:v>0</c:v>
                </c:pt>
                <c:pt idx="83">
                  <c:v>3509</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dLbls>
          <c:showLegendKey val="0"/>
          <c:showVal val="0"/>
          <c:showCatName val="0"/>
          <c:showSerName val="0"/>
          <c:showPercent val="0"/>
          <c:showBubbleSize val="0"/>
        </c:dLbls>
        <c:axId val="306268376"/>
        <c:axId val="306268768"/>
      </c:areaChart>
      <c:catAx>
        <c:axId val="306268376"/>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r>
                  <a:rPr lang="en-US" sz="2000" baseline="0" dirty="0" smtClean="0">
                    <a:solidFill>
                      <a:schemeClr val="tx1"/>
                    </a:solidFill>
                    <a:latin typeface="Arial" panose="020B0604020202020204" pitchFamily="34" charset="0"/>
                  </a:rPr>
                  <a:t>Age</a:t>
                </a:r>
                <a:endParaRPr lang="en-US" sz="2000" baseline="0" dirty="0">
                  <a:solidFill>
                    <a:schemeClr val="tx1"/>
                  </a:solidFill>
                  <a:latin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2000" b="1" i="0" u="none" strike="noStrike" kern="1200" baseline="0">
                <a:solidFill>
                  <a:schemeClr val="tx1"/>
                </a:solidFill>
                <a:latin typeface="Arial" panose="020B0604020202020204" pitchFamily="34" charset="0"/>
                <a:ea typeface="+mn-ea"/>
                <a:cs typeface="+mn-cs"/>
              </a:defRPr>
            </a:pPr>
            <a:endParaRPr lang="en-US"/>
          </a:p>
        </c:txPr>
        <c:crossAx val="306268768"/>
        <c:crosses val="autoZero"/>
        <c:auto val="1"/>
        <c:lblAlgn val="ctr"/>
        <c:lblOffset val="100"/>
        <c:tickLblSkip val="5"/>
        <c:noMultiLvlLbl val="0"/>
      </c:catAx>
      <c:valAx>
        <c:axId val="306268768"/>
        <c:scaling>
          <c:orientation val="minMax"/>
          <c:max val="4000"/>
        </c:scaling>
        <c:delete val="0"/>
        <c:axPos val="l"/>
        <c:majorGridlines>
          <c:spPr>
            <a:ln w="9525" cap="flat" cmpd="sng" algn="ctr">
              <a:solidFill>
                <a:schemeClr val="bg1">
                  <a:lumMod val="6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r>
                  <a:rPr lang="en-US" sz="1400" baseline="0" dirty="0" smtClean="0">
                    <a:solidFill>
                      <a:schemeClr val="tx1"/>
                    </a:solidFill>
                    <a:latin typeface="Arial" panose="020B0604020202020204" pitchFamily="34" charset="0"/>
                  </a:rPr>
                  <a:t>Number of Deaths per 100,000 Deaths</a:t>
                </a:r>
                <a:endParaRPr lang="en-US" sz="1400" baseline="0" dirty="0">
                  <a:solidFill>
                    <a:schemeClr val="tx1"/>
                  </a:solidFill>
                  <a:latin typeface="Arial" panose="020B0604020202020204" pitchFamily="34" charset="0"/>
                </a:endParaRPr>
              </a:p>
            </c:rich>
          </c:tx>
          <c:layout>
            <c:manualLayout>
              <c:xMode val="edge"/>
              <c:yMode val="edge"/>
              <c:x val="4.8611111111111121E-3"/>
              <c:y val="0.1209998680332556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mn-cs"/>
              </a:defRPr>
            </a:pPr>
            <a:endParaRPr lang="en-US"/>
          </a:p>
        </c:txPr>
        <c:crossAx val="306268376"/>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81955380577427"/>
          <c:y val="2.7430167597765363E-2"/>
          <c:w val="0.84829833770778651"/>
          <c:h val="0.79926164606519157"/>
        </c:manualLayout>
      </c:layout>
      <c:areaChart>
        <c:grouping val="standard"/>
        <c:varyColors val="0"/>
        <c:ser>
          <c:idx val="0"/>
          <c:order val="0"/>
          <c:tx>
            <c:strRef>
              <c:f>graph!$B$1</c:f>
              <c:strCache>
                <c:ptCount val="1"/>
                <c:pt idx="0">
                  <c:v>1900</c:v>
                </c:pt>
              </c:strCache>
            </c:strRef>
          </c:tx>
          <c:spPr>
            <a:solidFill>
              <a:schemeClr val="accent1"/>
            </a:solidFill>
            <a:ln>
              <a:noFill/>
            </a:ln>
            <a:effectLst/>
          </c:spPr>
          <c:cat>
            <c:numRef>
              <c:f>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graph!$B$2:$B$121</c:f>
              <c:numCache>
                <c:formatCode>General</c:formatCode>
                <c:ptCount val="120"/>
                <c:pt idx="0">
                  <c:v>13282.5</c:v>
                </c:pt>
                <c:pt idx="1">
                  <c:v>3220.5</c:v>
                </c:pt>
                <c:pt idx="2">
                  <c:v>1560</c:v>
                </c:pt>
                <c:pt idx="3">
                  <c:v>1083.5</c:v>
                </c:pt>
                <c:pt idx="4">
                  <c:v>853</c:v>
                </c:pt>
                <c:pt idx="5">
                  <c:v>622</c:v>
                </c:pt>
                <c:pt idx="6">
                  <c:v>444</c:v>
                </c:pt>
                <c:pt idx="7">
                  <c:v>318</c:v>
                </c:pt>
                <c:pt idx="8">
                  <c:v>240</c:v>
                </c:pt>
                <c:pt idx="9">
                  <c:v>204</c:v>
                </c:pt>
                <c:pt idx="10">
                  <c:v>200.5</c:v>
                </c:pt>
                <c:pt idx="11">
                  <c:v>216</c:v>
                </c:pt>
                <c:pt idx="12">
                  <c:v>236</c:v>
                </c:pt>
                <c:pt idx="13">
                  <c:v>251</c:v>
                </c:pt>
                <c:pt idx="14">
                  <c:v>263.5</c:v>
                </c:pt>
                <c:pt idx="15">
                  <c:v>284</c:v>
                </c:pt>
                <c:pt idx="16">
                  <c:v>317</c:v>
                </c:pt>
                <c:pt idx="17">
                  <c:v>353</c:v>
                </c:pt>
                <c:pt idx="18">
                  <c:v>391.5</c:v>
                </c:pt>
                <c:pt idx="19">
                  <c:v>430.5</c:v>
                </c:pt>
                <c:pt idx="20">
                  <c:v>472.5</c:v>
                </c:pt>
                <c:pt idx="21">
                  <c:v>513</c:v>
                </c:pt>
                <c:pt idx="22">
                  <c:v>540.5</c:v>
                </c:pt>
                <c:pt idx="23">
                  <c:v>552</c:v>
                </c:pt>
                <c:pt idx="24">
                  <c:v>551.5</c:v>
                </c:pt>
                <c:pt idx="25">
                  <c:v>547</c:v>
                </c:pt>
                <c:pt idx="26">
                  <c:v>545</c:v>
                </c:pt>
                <c:pt idx="27">
                  <c:v>546.5</c:v>
                </c:pt>
                <c:pt idx="28">
                  <c:v>555.5</c:v>
                </c:pt>
                <c:pt idx="29">
                  <c:v>568.5</c:v>
                </c:pt>
                <c:pt idx="30">
                  <c:v>582</c:v>
                </c:pt>
                <c:pt idx="31">
                  <c:v>593</c:v>
                </c:pt>
                <c:pt idx="32">
                  <c:v>602</c:v>
                </c:pt>
                <c:pt idx="33">
                  <c:v>609.5</c:v>
                </c:pt>
                <c:pt idx="34">
                  <c:v>615</c:v>
                </c:pt>
                <c:pt idx="35">
                  <c:v>621</c:v>
                </c:pt>
                <c:pt idx="36">
                  <c:v>627.5</c:v>
                </c:pt>
                <c:pt idx="37">
                  <c:v>634</c:v>
                </c:pt>
                <c:pt idx="38">
                  <c:v>639.5</c:v>
                </c:pt>
                <c:pt idx="39">
                  <c:v>645.5</c:v>
                </c:pt>
                <c:pt idx="40">
                  <c:v>652.5</c:v>
                </c:pt>
                <c:pt idx="41">
                  <c:v>661</c:v>
                </c:pt>
                <c:pt idx="42">
                  <c:v>672</c:v>
                </c:pt>
                <c:pt idx="43">
                  <c:v>686</c:v>
                </c:pt>
                <c:pt idx="44">
                  <c:v>702.5</c:v>
                </c:pt>
                <c:pt idx="45">
                  <c:v>721</c:v>
                </c:pt>
                <c:pt idx="46">
                  <c:v>742.5</c:v>
                </c:pt>
                <c:pt idx="47">
                  <c:v>766.5</c:v>
                </c:pt>
                <c:pt idx="48">
                  <c:v>793.5</c:v>
                </c:pt>
                <c:pt idx="49">
                  <c:v>823</c:v>
                </c:pt>
                <c:pt idx="50">
                  <c:v>855</c:v>
                </c:pt>
                <c:pt idx="51">
                  <c:v>890</c:v>
                </c:pt>
                <c:pt idx="52">
                  <c:v>927.5</c:v>
                </c:pt>
                <c:pt idx="53">
                  <c:v>967.5</c:v>
                </c:pt>
                <c:pt idx="54">
                  <c:v>1010</c:v>
                </c:pt>
                <c:pt idx="55">
                  <c:v>1056</c:v>
                </c:pt>
                <c:pt idx="56">
                  <c:v>1103.5</c:v>
                </c:pt>
                <c:pt idx="57">
                  <c:v>1149</c:v>
                </c:pt>
                <c:pt idx="58">
                  <c:v>1191.5</c:v>
                </c:pt>
                <c:pt idx="59">
                  <c:v>1233</c:v>
                </c:pt>
                <c:pt idx="60">
                  <c:v>1277</c:v>
                </c:pt>
                <c:pt idx="61">
                  <c:v>1326</c:v>
                </c:pt>
                <c:pt idx="62">
                  <c:v>1376</c:v>
                </c:pt>
                <c:pt idx="63">
                  <c:v>1427.5</c:v>
                </c:pt>
                <c:pt idx="64">
                  <c:v>1480.5</c:v>
                </c:pt>
                <c:pt idx="65">
                  <c:v>1533</c:v>
                </c:pt>
                <c:pt idx="66">
                  <c:v>1587</c:v>
                </c:pt>
                <c:pt idx="67">
                  <c:v>1645</c:v>
                </c:pt>
                <c:pt idx="68">
                  <c:v>1705</c:v>
                </c:pt>
                <c:pt idx="69">
                  <c:v>1764</c:v>
                </c:pt>
                <c:pt idx="70">
                  <c:v>1822</c:v>
                </c:pt>
                <c:pt idx="71">
                  <c:v>1869</c:v>
                </c:pt>
                <c:pt idx="72">
                  <c:v>1892</c:v>
                </c:pt>
                <c:pt idx="73">
                  <c:v>1889.5</c:v>
                </c:pt>
                <c:pt idx="74">
                  <c:v>1871</c:v>
                </c:pt>
                <c:pt idx="75">
                  <c:v>1838.5</c:v>
                </c:pt>
                <c:pt idx="76">
                  <c:v>1805.5</c:v>
                </c:pt>
                <c:pt idx="77">
                  <c:v>1779.5</c:v>
                </c:pt>
                <c:pt idx="78">
                  <c:v>1758</c:v>
                </c:pt>
                <c:pt idx="79">
                  <c:v>1726</c:v>
                </c:pt>
                <c:pt idx="80">
                  <c:v>1673</c:v>
                </c:pt>
                <c:pt idx="81">
                  <c:v>1587.5</c:v>
                </c:pt>
                <c:pt idx="82">
                  <c:v>1468.5</c:v>
                </c:pt>
                <c:pt idx="83">
                  <c:v>1324</c:v>
                </c:pt>
                <c:pt idx="84">
                  <c:v>1170.5</c:v>
                </c:pt>
                <c:pt idx="85">
                  <c:v>1021.5</c:v>
                </c:pt>
                <c:pt idx="86">
                  <c:v>882.5</c:v>
                </c:pt>
                <c:pt idx="87">
                  <c:v>754.5</c:v>
                </c:pt>
                <c:pt idx="88">
                  <c:v>637.5</c:v>
                </c:pt>
                <c:pt idx="89">
                  <c:v>529</c:v>
                </c:pt>
                <c:pt idx="90">
                  <c:v>429.5</c:v>
                </c:pt>
                <c:pt idx="91">
                  <c:v>340</c:v>
                </c:pt>
                <c:pt idx="92">
                  <c:v>262</c:v>
                </c:pt>
                <c:pt idx="93">
                  <c:v>195</c:v>
                </c:pt>
                <c:pt idx="94">
                  <c:v>140</c:v>
                </c:pt>
                <c:pt idx="95">
                  <c:v>98</c:v>
                </c:pt>
                <c:pt idx="96">
                  <c:v>66.5</c:v>
                </c:pt>
                <c:pt idx="97">
                  <c:v>44.5</c:v>
                </c:pt>
                <c:pt idx="98">
                  <c:v>28</c:v>
                </c:pt>
                <c:pt idx="99">
                  <c:v>17.5</c:v>
                </c:pt>
                <c:pt idx="100">
                  <c:v>10.5</c:v>
                </c:pt>
                <c:pt idx="101">
                  <c:v>6</c:v>
                </c:pt>
                <c:pt idx="102">
                  <c:v>3.5</c:v>
                </c:pt>
                <c:pt idx="103">
                  <c:v>1.5</c:v>
                </c:pt>
                <c:pt idx="104">
                  <c:v>1</c:v>
                </c:pt>
                <c:pt idx="105">
                  <c:v>0.5</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ser>
          <c:idx val="4"/>
          <c:order val="4"/>
          <c:tx>
            <c:strRef>
              <c:f>graph!$F$1</c:f>
              <c:strCache>
                <c:ptCount val="1"/>
                <c:pt idx="0">
                  <c:v>1950</c:v>
                </c:pt>
              </c:strCache>
            </c:strRef>
          </c:tx>
          <c:spPr>
            <a:solidFill>
              <a:schemeClr val="tx1">
                <a:alpha val="30000"/>
              </a:schemeClr>
            </a:solidFill>
            <a:ln w="25400">
              <a:noFill/>
            </a:ln>
            <a:effectLst/>
          </c:spPr>
          <c:cat>
            <c:numRef>
              <c:f>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graph!$F$2:$F$121</c:f>
              <c:numCache>
                <c:formatCode>General</c:formatCode>
                <c:ptCount val="120"/>
                <c:pt idx="0" formatCode="#,##0.00">
                  <c:v>2915</c:v>
                </c:pt>
                <c:pt idx="1">
                  <c:v>218</c:v>
                </c:pt>
                <c:pt idx="2">
                  <c:v>125</c:v>
                </c:pt>
                <c:pt idx="3">
                  <c:v>103.5</c:v>
                </c:pt>
                <c:pt idx="4">
                  <c:v>77.5</c:v>
                </c:pt>
                <c:pt idx="5">
                  <c:v>69</c:v>
                </c:pt>
                <c:pt idx="6">
                  <c:v>62.5</c:v>
                </c:pt>
                <c:pt idx="7">
                  <c:v>57.5</c:v>
                </c:pt>
                <c:pt idx="8">
                  <c:v>53.5</c:v>
                </c:pt>
                <c:pt idx="9">
                  <c:v>50</c:v>
                </c:pt>
                <c:pt idx="10">
                  <c:v>48</c:v>
                </c:pt>
                <c:pt idx="11">
                  <c:v>48</c:v>
                </c:pt>
                <c:pt idx="12">
                  <c:v>52</c:v>
                </c:pt>
                <c:pt idx="13">
                  <c:v>60</c:v>
                </c:pt>
                <c:pt idx="14">
                  <c:v>71</c:v>
                </c:pt>
                <c:pt idx="15">
                  <c:v>83.5</c:v>
                </c:pt>
                <c:pt idx="16">
                  <c:v>95.5</c:v>
                </c:pt>
                <c:pt idx="17">
                  <c:v>106.5</c:v>
                </c:pt>
                <c:pt idx="18">
                  <c:v>115.5</c:v>
                </c:pt>
                <c:pt idx="19">
                  <c:v>122.5</c:v>
                </c:pt>
                <c:pt idx="20">
                  <c:v>129.5</c:v>
                </c:pt>
                <c:pt idx="21">
                  <c:v>137</c:v>
                </c:pt>
                <c:pt idx="22">
                  <c:v>142.5</c:v>
                </c:pt>
                <c:pt idx="23">
                  <c:v>145</c:v>
                </c:pt>
                <c:pt idx="24">
                  <c:v>145.5</c:v>
                </c:pt>
                <c:pt idx="25">
                  <c:v>146</c:v>
                </c:pt>
                <c:pt idx="26">
                  <c:v>147</c:v>
                </c:pt>
                <c:pt idx="27">
                  <c:v>149.5</c:v>
                </c:pt>
                <c:pt idx="28">
                  <c:v>154</c:v>
                </c:pt>
                <c:pt idx="29">
                  <c:v>160</c:v>
                </c:pt>
                <c:pt idx="30">
                  <c:v>167</c:v>
                </c:pt>
                <c:pt idx="31">
                  <c:v>175.5</c:v>
                </c:pt>
                <c:pt idx="32">
                  <c:v>185</c:v>
                </c:pt>
                <c:pt idx="33">
                  <c:v>196</c:v>
                </c:pt>
                <c:pt idx="34">
                  <c:v>209</c:v>
                </c:pt>
                <c:pt idx="35">
                  <c:v>223.5</c:v>
                </c:pt>
                <c:pt idx="36">
                  <c:v>240.5</c:v>
                </c:pt>
                <c:pt idx="37">
                  <c:v>260</c:v>
                </c:pt>
                <c:pt idx="38">
                  <c:v>282</c:v>
                </c:pt>
                <c:pt idx="39">
                  <c:v>307</c:v>
                </c:pt>
                <c:pt idx="40">
                  <c:v>335.5</c:v>
                </c:pt>
                <c:pt idx="41">
                  <c:v>365.5</c:v>
                </c:pt>
                <c:pt idx="42">
                  <c:v>398.5</c:v>
                </c:pt>
                <c:pt idx="43">
                  <c:v>432.5</c:v>
                </c:pt>
                <c:pt idx="44">
                  <c:v>468.5</c:v>
                </c:pt>
                <c:pt idx="45">
                  <c:v>508</c:v>
                </c:pt>
                <c:pt idx="46">
                  <c:v>550.5</c:v>
                </c:pt>
                <c:pt idx="47">
                  <c:v>596</c:v>
                </c:pt>
                <c:pt idx="48">
                  <c:v>645.5</c:v>
                </c:pt>
                <c:pt idx="49">
                  <c:v>697.5</c:v>
                </c:pt>
                <c:pt idx="50">
                  <c:v>753.5</c:v>
                </c:pt>
                <c:pt idx="51">
                  <c:v>813.5</c:v>
                </c:pt>
                <c:pt idx="52">
                  <c:v>874.5</c:v>
                </c:pt>
                <c:pt idx="53">
                  <c:v>937</c:v>
                </c:pt>
                <c:pt idx="54" formatCode="#,##0.00">
                  <c:v>1001.5</c:v>
                </c:pt>
                <c:pt idx="55" formatCode="#,##0.00">
                  <c:v>1068.5</c:v>
                </c:pt>
                <c:pt idx="56" formatCode="#,##0.00">
                  <c:v>1139</c:v>
                </c:pt>
                <c:pt idx="57" formatCode="#,##0.00">
                  <c:v>1215.5</c:v>
                </c:pt>
                <c:pt idx="58" formatCode="#,##0.00">
                  <c:v>1297.5</c:v>
                </c:pt>
                <c:pt idx="59" formatCode="#,##0.00">
                  <c:v>1383.5</c:v>
                </c:pt>
                <c:pt idx="60" formatCode="#,##0.00">
                  <c:v>1478</c:v>
                </c:pt>
                <c:pt idx="61" formatCode="#,##0.00">
                  <c:v>1572.5</c:v>
                </c:pt>
                <c:pt idx="62" formatCode="#,##0.00">
                  <c:v>1658.5</c:v>
                </c:pt>
                <c:pt idx="63" formatCode="#,##0.00">
                  <c:v>1732</c:v>
                </c:pt>
                <c:pt idx="64" formatCode="#,##0.00">
                  <c:v>1798.5</c:v>
                </c:pt>
                <c:pt idx="65" formatCode="#,##0.00">
                  <c:v>1868</c:v>
                </c:pt>
                <c:pt idx="66" formatCode="#,##0.00">
                  <c:v>1949</c:v>
                </c:pt>
                <c:pt idx="67" formatCode="#,##0.00">
                  <c:v>2043</c:v>
                </c:pt>
                <c:pt idx="68" formatCode="#,##0.00">
                  <c:v>2153.5</c:v>
                </c:pt>
                <c:pt idx="69" formatCode="#,##0.00">
                  <c:v>2273</c:v>
                </c:pt>
                <c:pt idx="70" formatCode="#,##0.00">
                  <c:v>2393.5</c:v>
                </c:pt>
                <c:pt idx="71" formatCode="#,##0.00">
                  <c:v>2508</c:v>
                </c:pt>
                <c:pt idx="72" formatCode="#,##0.00">
                  <c:v>2615.5</c:v>
                </c:pt>
                <c:pt idx="73" formatCode="#,##0.00">
                  <c:v>2712</c:v>
                </c:pt>
                <c:pt idx="74" formatCode="#,##0.00">
                  <c:v>2795.5</c:v>
                </c:pt>
                <c:pt idx="75" formatCode="#,##0.00">
                  <c:v>2870.5</c:v>
                </c:pt>
                <c:pt idx="76" formatCode="#,##0.00">
                  <c:v>2927</c:v>
                </c:pt>
                <c:pt idx="77" formatCode="#,##0.00">
                  <c:v>2954.5</c:v>
                </c:pt>
                <c:pt idx="78" formatCode="#,##0.00">
                  <c:v>2950.5</c:v>
                </c:pt>
                <c:pt idx="79" formatCode="#,##0.00">
                  <c:v>2920</c:v>
                </c:pt>
                <c:pt idx="80" formatCode="#,##0.00">
                  <c:v>2869.5</c:v>
                </c:pt>
                <c:pt idx="81" formatCode="#,##0.00">
                  <c:v>2803</c:v>
                </c:pt>
                <c:pt idx="82" formatCode="#,##0.00">
                  <c:v>2721.5</c:v>
                </c:pt>
                <c:pt idx="83" formatCode="#,##0.00">
                  <c:v>2623</c:v>
                </c:pt>
                <c:pt idx="84" formatCode="#,##0.00">
                  <c:v>2504</c:v>
                </c:pt>
                <c:pt idx="85" formatCode="#,##0.00">
                  <c:v>2359.5</c:v>
                </c:pt>
                <c:pt idx="86" formatCode="#,##0.00">
                  <c:v>2190.5</c:v>
                </c:pt>
                <c:pt idx="87" formatCode="#,##0.00">
                  <c:v>2001.5</c:v>
                </c:pt>
                <c:pt idx="88" formatCode="#,##0.00">
                  <c:v>1798</c:v>
                </c:pt>
                <c:pt idx="89" formatCode="#,##0.00">
                  <c:v>1587</c:v>
                </c:pt>
                <c:pt idx="90" formatCode="#,##0.00">
                  <c:v>1376</c:v>
                </c:pt>
                <c:pt idx="91" formatCode="#,##0.00">
                  <c:v>1170</c:v>
                </c:pt>
                <c:pt idx="92">
                  <c:v>976</c:v>
                </c:pt>
                <c:pt idx="93">
                  <c:v>796</c:v>
                </c:pt>
                <c:pt idx="94">
                  <c:v>634.5</c:v>
                </c:pt>
                <c:pt idx="95">
                  <c:v>493</c:v>
                </c:pt>
                <c:pt idx="96">
                  <c:v>373</c:v>
                </c:pt>
                <c:pt idx="97">
                  <c:v>273.5</c:v>
                </c:pt>
                <c:pt idx="98">
                  <c:v>195</c:v>
                </c:pt>
                <c:pt idx="99">
                  <c:v>135</c:v>
                </c:pt>
                <c:pt idx="100">
                  <c:v>89.5</c:v>
                </c:pt>
                <c:pt idx="101">
                  <c:v>58</c:v>
                </c:pt>
                <c:pt idx="102">
                  <c:v>36</c:v>
                </c:pt>
                <c:pt idx="103">
                  <c:v>22</c:v>
                </c:pt>
                <c:pt idx="104">
                  <c:v>12.5</c:v>
                </c:pt>
                <c:pt idx="105">
                  <c:v>7</c:v>
                </c:pt>
                <c:pt idx="106">
                  <c:v>3.5</c:v>
                </c:pt>
                <c:pt idx="107">
                  <c:v>2</c:v>
                </c:pt>
                <c:pt idx="108">
                  <c:v>1</c:v>
                </c:pt>
                <c:pt idx="109">
                  <c:v>0.5</c:v>
                </c:pt>
                <c:pt idx="110">
                  <c:v>0</c:v>
                </c:pt>
                <c:pt idx="111">
                  <c:v>0</c:v>
                </c:pt>
                <c:pt idx="112">
                  <c:v>0</c:v>
                </c:pt>
                <c:pt idx="113">
                  <c:v>0</c:v>
                </c:pt>
                <c:pt idx="114">
                  <c:v>0</c:v>
                </c:pt>
                <c:pt idx="115">
                  <c:v>0</c:v>
                </c:pt>
                <c:pt idx="116">
                  <c:v>0</c:v>
                </c:pt>
                <c:pt idx="117">
                  <c:v>0</c:v>
                </c:pt>
                <c:pt idx="118">
                  <c:v>0</c:v>
                </c:pt>
                <c:pt idx="119">
                  <c:v>0</c:v>
                </c:pt>
              </c:numCache>
            </c:numRef>
          </c:val>
        </c:ser>
        <c:ser>
          <c:idx val="5"/>
          <c:order val="5"/>
          <c:tx>
            <c:strRef>
              <c:f>graph!$G$1</c:f>
              <c:strCache>
                <c:ptCount val="1"/>
                <c:pt idx="0">
                  <c:v>2000</c:v>
                </c:pt>
              </c:strCache>
            </c:strRef>
          </c:tx>
          <c:spPr>
            <a:solidFill>
              <a:schemeClr val="tx1">
                <a:alpha val="50000"/>
              </a:schemeClr>
            </a:solidFill>
            <a:ln w="25400">
              <a:noFill/>
            </a:ln>
            <a:effectLst/>
          </c:spPr>
          <c:cat>
            <c:numRef>
              <c:f>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graph!$G$2:$G$121</c:f>
              <c:numCache>
                <c:formatCode>General</c:formatCode>
                <c:ptCount val="120"/>
                <c:pt idx="0">
                  <c:v>691</c:v>
                </c:pt>
                <c:pt idx="1">
                  <c:v>49</c:v>
                </c:pt>
                <c:pt idx="2">
                  <c:v>33.5</c:v>
                </c:pt>
                <c:pt idx="3">
                  <c:v>24</c:v>
                </c:pt>
                <c:pt idx="4">
                  <c:v>20.5</c:v>
                </c:pt>
                <c:pt idx="5">
                  <c:v>18</c:v>
                </c:pt>
                <c:pt idx="6">
                  <c:v>17</c:v>
                </c:pt>
                <c:pt idx="7">
                  <c:v>16</c:v>
                </c:pt>
                <c:pt idx="8">
                  <c:v>14.5</c:v>
                </c:pt>
                <c:pt idx="9">
                  <c:v>13</c:v>
                </c:pt>
                <c:pt idx="10">
                  <c:v>12</c:v>
                </c:pt>
                <c:pt idx="11">
                  <c:v>12.5</c:v>
                </c:pt>
                <c:pt idx="12">
                  <c:v>16.5</c:v>
                </c:pt>
                <c:pt idx="13">
                  <c:v>24</c:v>
                </c:pt>
                <c:pt idx="14">
                  <c:v>35</c:v>
                </c:pt>
                <c:pt idx="15">
                  <c:v>46.5</c:v>
                </c:pt>
                <c:pt idx="16">
                  <c:v>58</c:v>
                </c:pt>
                <c:pt idx="17">
                  <c:v>68</c:v>
                </c:pt>
                <c:pt idx="18">
                  <c:v>74.5</c:v>
                </c:pt>
                <c:pt idx="19">
                  <c:v>80</c:v>
                </c:pt>
                <c:pt idx="20">
                  <c:v>85</c:v>
                </c:pt>
                <c:pt idx="21">
                  <c:v>89.5</c:v>
                </c:pt>
                <c:pt idx="22">
                  <c:v>92.5</c:v>
                </c:pt>
                <c:pt idx="23">
                  <c:v>93</c:v>
                </c:pt>
                <c:pt idx="24">
                  <c:v>91.5</c:v>
                </c:pt>
                <c:pt idx="25">
                  <c:v>89.5</c:v>
                </c:pt>
                <c:pt idx="26">
                  <c:v>88</c:v>
                </c:pt>
                <c:pt idx="27">
                  <c:v>87.5</c:v>
                </c:pt>
                <c:pt idx="28">
                  <c:v>89</c:v>
                </c:pt>
                <c:pt idx="29">
                  <c:v>92.5</c:v>
                </c:pt>
                <c:pt idx="30">
                  <c:v>96.5</c:v>
                </c:pt>
                <c:pt idx="31">
                  <c:v>100.5</c:v>
                </c:pt>
                <c:pt idx="32">
                  <c:v>106</c:v>
                </c:pt>
                <c:pt idx="33">
                  <c:v>113.5</c:v>
                </c:pt>
                <c:pt idx="34">
                  <c:v>122</c:v>
                </c:pt>
                <c:pt idx="35">
                  <c:v>131</c:v>
                </c:pt>
                <c:pt idx="36">
                  <c:v>141.5</c:v>
                </c:pt>
                <c:pt idx="37">
                  <c:v>153</c:v>
                </c:pt>
                <c:pt idx="38">
                  <c:v>166</c:v>
                </c:pt>
                <c:pt idx="39">
                  <c:v>179.5</c:v>
                </c:pt>
                <c:pt idx="40">
                  <c:v>194.5</c:v>
                </c:pt>
                <c:pt idx="41">
                  <c:v>210.5</c:v>
                </c:pt>
                <c:pt idx="42">
                  <c:v>227.5</c:v>
                </c:pt>
                <c:pt idx="43">
                  <c:v>246</c:v>
                </c:pt>
                <c:pt idx="44">
                  <c:v>265.5</c:v>
                </c:pt>
                <c:pt idx="45">
                  <c:v>287</c:v>
                </c:pt>
                <c:pt idx="46">
                  <c:v>310</c:v>
                </c:pt>
                <c:pt idx="47">
                  <c:v>333.5</c:v>
                </c:pt>
                <c:pt idx="48">
                  <c:v>355</c:v>
                </c:pt>
                <c:pt idx="49">
                  <c:v>377</c:v>
                </c:pt>
                <c:pt idx="50">
                  <c:v>401</c:v>
                </c:pt>
                <c:pt idx="51">
                  <c:v>429</c:v>
                </c:pt>
                <c:pt idx="52">
                  <c:v>462.5</c:v>
                </c:pt>
                <c:pt idx="53">
                  <c:v>501</c:v>
                </c:pt>
                <c:pt idx="54">
                  <c:v>546.5</c:v>
                </c:pt>
                <c:pt idx="55">
                  <c:v>596.5</c:v>
                </c:pt>
                <c:pt idx="56">
                  <c:v>650.5</c:v>
                </c:pt>
                <c:pt idx="57">
                  <c:v>707.5</c:v>
                </c:pt>
                <c:pt idx="58">
                  <c:v>767</c:v>
                </c:pt>
                <c:pt idx="59">
                  <c:v>830</c:v>
                </c:pt>
                <c:pt idx="60">
                  <c:v>899</c:v>
                </c:pt>
                <c:pt idx="61">
                  <c:v>974.5</c:v>
                </c:pt>
                <c:pt idx="62">
                  <c:v>1054</c:v>
                </c:pt>
                <c:pt idx="63">
                  <c:v>1138.5</c:v>
                </c:pt>
                <c:pt idx="64">
                  <c:v>1228</c:v>
                </c:pt>
                <c:pt idx="65">
                  <c:v>1324</c:v>
                </c:pt>
                <c:pt idx="66">
                  <c:v>1427.5</c:v>
                </c:pt>
                <c:pt idx="67">
                  <c:v>1534.5</c:v>
                </c:pt>
                <c:pt idx="68">
                  <c:v>1643.5</c:v>
                </c:pt>
                <c:pt idx="69">
                  <c:v>1756.5</c:v>
                </c:pt>
                <c:pt idx="70">
                  <c:v>1879</c:v>
                </c:pt>
                <c:pt idx="71">
                  <c:v>2007.5</c:v>
                </c:pt>
                <c:pt idx="72">
                  <c:v>2131</c:v>
                </c:pt>
                <c:pt idx="73">
                  <c:v>2247.5</c:v>
                </c:pt>
                <c:pt idx="74">
                  <c:v>2361</c:v>
                </c:pt>
                <c:pt idx="75">
                  <c:v>2483</c:v>
                </c:pt>
                <c:pt idx="76">
                  <c:v>2614</c:v>
                </c:pt>
                <c:pt idx="77">
                  <c:v>2742.5</c:v>
                </c:pt>
                <c:pt idx="78">
                  <c:v>2866.5</c:v>
                </c:pt>
                <c:pt idx="79">
                  <c:v>2986</c:v>
                </c:pt>
                <c:pt idx="80">
                  <c:v>3101</c:v>
                </c:pt>
                <c:pt idx="81">
                  <c:v>3209</c:v>
                </c:pt>
                <c:pt idx="82">
                  <c:v>3302</c:v>
                </c:pt>
                <c:pt idx="83">
                  <c:v>3374</c:v>
                </c:pt>
                <c:pt idx="84">
                  <c:v>3418</c:v>
                </c:pt>
                <c:pt idx="85">
                  <c:v>3429</c:v>
                </c:pt>
                <c:pt idx="86">
                  <c:v>3402</c:v>
                </c:pt>
                <c:pt idx="87">
                  <c:v>3333.5</c:v>
                </c:pt>
                <c:pt idx="88">
                  <c:v>3220.5</c:v>
                </c:pt>
                <c:pt idx="89">
                  <c:v>3063</c:v>
                </c:pt>
                <c:pt idx="90">
                  <c:v>2863</c:v>
                </c:pt>
                <c:pt idx="91">
                  <c:v>2625.5</c:v>
                </c:pt>
                <c:pt idx="92">
                  <c:v>2358.5</c:v>
                </c:pt>
                <c:pt idx="93">
                  <c:v>2071.5</c:v>
                </c:pt>
                <c:pt idx="94">
                  <c:v>1775</c:v>
                </c:pt>
                <c:pt idx="95">
                  <c:v>1477</c:v>
                </c:pt>
                <c:pt idx="96">
                  <c:v>1192</c:v>
                </c:pt>
                <c:pt idx="97">
                  <c:v>932.5</c:v>
                </c:pt>
                <c:pt idx="98">
                  <c:v>707</c:v>
                </c:pt>
                <c:pt idx="99">
                  <c:v>519</c:v>
                </c:pt>
                <c:pt idx="100">
                  <c:v>372</c:v>
                </c:pt>
                <c:pt idx="101">
                  <c:v>260</c:v>
                </c:pt>
                <c:pt idx="102">
                  <c:v>176</c:v>
                </c:pt>
                <c:pt idx="103">
                  <c:v>116</c:v>
                </c:pt>
                <c:pt idx="104">
                  <c:v>73.5</c:v>
                </c:pt>
                <c:pt idx="105">
                  <c:v>45</c:v>
                </c:pt>
                <c:pt idx="106">
                  <c:v>26.5</c:v>
                </c:pt>
                <c:pt idx="107">
                  <c:v>14.5</c:v>
                </c:pt>
                <c:pt idx="108">
                  <c:v>7.5</c:v>
                </c:pt>
                <c:pt idx="109">
                  <c:v>4</c:v>
                </c:pt>
                <c:pt idx="110">
                  <c:v>1.5</c:v>
                </c:pt>
                <c:pt idx="111">
                  <c:v>0.5</c:v>
                </c:pt>
                <c:pt idx="112">
                  <c:v>0.5</c:v>
                </c:pt>
                <c:pt idx="113">
                  <c:v>0</c:v>
                </c:pt>
                <c:pt idx="114">
                  <c:v>0</c:v>
                </c:pt>
                <c:pt idx="115">
                  <c:v>0</c:v>
                </c:pt>
                <c:pt idx="116">
                  <c:v>0</c:v>
                </c:pt>
                <c:pt idx="117">
                  <c:v>0</c:v>
                </c:pt>
                <c:pt idx="118">
                  <c:v>0</c:v>
                </c:pt>
                <c:pt idx="119">
                  <c:v>0</c:v>
                </c:pt>
              </c:numCache>
            </c:numRef>
          </c:val>
        </c:ser>
        <c:dLbls>
          <c:showLegendKey val="0"/>
          <c:showVal val="0"/>
          <c:showCatName val="0"/>
          <c:showSerName val="0"/>
          <c:showPercent val="0"/>
          <c:showBubbleSize val="0"/>
        </c:dLbls>
        <c:axId val="311677912"/>
        <c:axId val="311679088"/>
        <c:extLst/>
      </c:areaChart>
      <c:lineChart>
        <c:grouping val="standard"/>
        <c:varyColors val="0"/>
        <c:dLbls>
          <c:showLegendKey val="0"/>
          <c:showVal val="0"/>
          <c:showCatName val="0"/>
          <c:showSerName val="0"/>
          <c:showPercent val="0"/>
          <c:showBubbleSize val="0"/>
        </c:dLbls>
        <c:marker val="1"/>
        <c:smooth val="0"/>
        <c:axId val="311677912"/>
        <c:axId val="311679088"/>
        <c:extLst>
          <c:ext xmlns:c15="http://schemas.microsoft.com/office/drawing/2012/chart" uri="{02D57815-91ED-43cb-92C2-25804820EDAC}">
            <c15:filteredLineSeries>
              <c15:ser>
                <c:idx val="1"/>
                <c:order val="1"/>
                <c:tx>
                  <c:strRef>
                    <c:extLst>
                      <c:ext uri="{02D57815-91ED-43cb-92C2-25804820EDAC}">
                        <c15:formulaRef>
                          <c15:sqref>graph!$C$1</c15:sqref>
                        </c15:formulaRef>
                      </c:ext>
                    </c:extLst>
                    <c:strCache>
                      <c:ptCount val="1"/>
                      <c:pt idx="0">
                        <c:v>Mean</c:v>
                      </c:pt>
                    </c:strCache>
                  </c:strRef>
                </c:tx>
                <c:spPr>
                  <a:ln w="28575" cap="rnd">
                    <a:noFill/>
                    <a:round/>
                  </a:ln>
                  <a:effectLst/>
                </c:spPr>
                <c:marker>
                  <c:symbol val="none"/>
                </c:marker>
                <c:dPt>
                  <c:idx val="77"/>
                  <c:marker>
                    <c:symbol val="circle"/>
                    <c:size val="11"/>
                    <c:spPr>
                      <a:solidFill>
                        <a:schemeClr val="bg1"/>
                      </a:solidFill>
                      <a:ln w="9525">
                        <a:solidFill>
                          <a:schemeClr val="tx1"/>
                        </a:solidFill>
                      </a:ln>
                      <a:effectLst/>
                    </c:spPr>
                  </c:marker>
                  <c:bubble3D val="0"/>
                </c:dPt>
                <c:cat>
                  <c:numRef>
                    <c:extLst>
                      <c:ext uri="{02D57815-91ED-43cb-92C2-25804820EDAC}">
                        <c15:formulaRef>
                          <c15:sqref>graph!$A$2:$A$121</c15:sqref>
                        </c15:formulaRef>
                      </c:ext>
                    </c:extLst>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extLst>
                      <c:ext uri="{02D57815-91ED-43cb-92C2-25804820EDAC}">
                        <c15:formulaRef>
                          <c15:sqref>graph!$C$2:$C$121</c15:sqref>
                        </c15:formulaRef>
                      </c:ext>
                    </c:extLst>
                    <c:numCache>
                      <c:formatCode>General</c:formatCode>
                      <c:ptCount val="120"/>
                    </c:numCache>
                  </c:numRef>
                </c:val>
                <c:smooth val="0"/>
              </c15:ser>
            </c15:filteredLineSeries>
            <c15:filteredLineSeries>
              <c15:ser>
                <c:idx val="2"/>
                <c:order val="2"/>
                <c:tx>
                  <c:strRef>
                    <c:extLst xmlns:c15="http://schemas.microsoft.com/office/drawing/2012/chart">
                      <c:ext xmlns:c15="http://schemas.microsoft.com/office/drawing/2012/chart" uri="{02D57815-91ED-43cb-92C2-25804820EDAC}">
                        <c15:formulaRef>
                          <c15:sqref>graph!$D$1</c15:sqref>
                        </c15:formulaRef>
                      </c:ext>
                    </c:extLst>
                    <c:strCache>
                      <c:ptCount val="1"/>
                      <c:pt idx="0">
                        <c:v>Mode</c:v>
                      </c:pt>
                    </c:strCache>
                  </c:strRef>
                </c:tx>
                <c:spPr>
                  <a:ln w="28575" cap="rnd">
                    <a:noFill/>
                    <a:round/>
                  </a:ln>
                  <a:effectLst/>
                </c:spPr>
                <c:marker>
                  <c:symbol val="none"/>
                </c:marker>
                <c:dPt>
                  <c:idx val="85"/>
                  <c:marker>
                    <c:symbol val="circle"/>
                    <c:size val="11"/>
                    <c:spPr>
                      <a:solidFill>
                        <a:srgbClr val="CD202C"/>
                      </a:solidFill>
                      <a:ln w="9525">
                        <a:solidFill>
                          <a:srgbClr val="CD202C"/>
                        </a:solidFill>
                      </a:ln>
                      <a:effectLst/>
                    </c:spPr>
                  </c:marker>
                  <c:bubble3D val="0"/>
                </c:dPt>
                <c:cat>
                  <c:numRef>
                    <c:extLst xmlns:c15="http://schemas.microsoft.com/office/drawing/2012/chart">
                      <c:ext xmlns:c15="http://schemas.microsoft.com/office/drawing/2012/chart" uri="{02D57815-91ED-43cb-92C2-25804820EDAC}">
                        <c15:formulaRef>
                          <c15:sqref>graph!$A$2:$A$121</c15:sqref>
                        </c15:formulaRef>
                      </c:ext>
                    </c:extLst>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extLst xmlns:c15="http://schemas.microsoft.com/office/drawing/2012/chart">
                      <c:ext xmlns:c15="http://schemas.microsoft.com/office/drawing/2012/chart" uri="{02D57815-91ED-43cb-92C2-25804820EDAC}">
                        <c15:formulaRef>
                          <c15:sqref>graph!$D$2:$D$121</c15:sqref>
                        </c15:formulaRef>
                      </c:ext>
                    </c:extLst>
                    <c:numCache>
                      <c:formatCode>General</c:formatCode>
                      <c:ptCount val="120"/>
                    </c:numCache>
                  </c:numRef>
                </c:val>
                <c:smooth val="0"/>
              </c15:ser>
            </c15:filteredLineSeries>
            <c15:filteredLineSeries>
              <c15:ser>
                <c:idx val="3"/>
                <c:order val="3"/>
                <c:tx>
                  <c:strRef>
                    <c:extLst xmlns:c15="http://schemas.microsoft.com/office/drawing/2012/chart">
                      <c:ext xmlns:c15="http://schemas.microsoft.com/office/drawing/2012/chart" uri="{02D57815-91ED-43cb-92C2-25804820EDAC}">
                        <c15:formulaRef>
                          <c15:sqref>graph!$E$1</c15:sqref>
                        </c15:formulaRef>
                      </c:ext>
                    </c:extLst>
                    <c:strCache>
                      <c:ptCount val="1"/>
                      <c:pt idx="0">
                        <c:v>Median</c:v>
                      </c:pt>
                    </c:strCache>
                  </c:strRef>
                </c:tx>
                <c:spPr>
                  <a:ln w="25400" cap="rnd">
                    <a:noFill/>
                    <a:round/>
                  </a:ln>
                  <a:effectLst/>
                </c:spPr>
                <c:marker>
                  <c:symbol val="none"/>
                </c:marker>
                <c:dPt>
                  <c:idx val="82"/>
                  <c:marker>
                    <c:symbol val="circle"/>
                    <c:size val="10"/>
                    <c:spPr>
                      <a:solidFill>
                        <a:schemeClr val="bg1">
                          <a:lumMod val="65000"/>
                        </a:schemeClr>
                      </a:solidFill>
                      <a:ln w="9525">
                        <a:noFill/>
                      </a:ln>
                      <a:effectLst/>
                    </c:spPr>
                  </c:marker>
                  <c:bubble3D val="0"/>
                </c:dPt>
                <c:cat>
                  <c:numRef>
                    <c:extLst xmlns:c15="http://schemas.microsoft.com/office/drawing/2012/chart">
                      <c:ext xmlns:c15="http://schemas.microsoft.com/office/drawing/2012/chart" uri="{02D57815-91ED-43cb-92C2-25804820EDAC}">
                        <c15:formulaRef>
                          <c15:sqref>graph!$A$2:$A$121</c15:sqref>
                        </c15:formulaRef>
                      </c:ext>
                    </c:extLst>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extLst xmlns:c15="http://schemas.microsoft.com/office/drawing/2012/chart">
                      <c:ext xmlns:c15="http://schemas.microsoft.com/office/drawing/2012/chart" uri="{02D57815-91ED-43cb-92C2-25804820EDAC}">
                        <c15:formulaRef>
                          <c15:sqref>graph!$E$2:$E$121</c15:sqref>
                        </c15:formulaRef>
                      </c:ext>
                    </c:extLst>
                    <c:numCache>
                      <c:formatCode>General</c:formatCode>
                      <c:ptCount val="120"/>
                    </c:numCache>
                  </c:numRef>
                </c:val>
                <c:smooth val="0"/>
              </c15:ser>
            </c15:filteredLineSeries>
          </c:ext>
        </c:extLst>
      </c:lineChart>
      <c:catAx>
        <c:axId val="311677912"/>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r>
                  <a:rPr lang="en-US" sz="2000" baseline="0" dirty="0" smtClean="0">
                    <a:solidFill>
                      <a:schemeClr val="tx1"/>
                    </a:solidFill>
                    <a:latin typeface="Arial" panose="020B0604020202020204" pitchFamily="34" charset="0"/>
                  </a:rPr>
                  <a:t>Age</a:t>
                </a:r>
                <a:endParaRPr lang="en-US" sz="2000" baseline="0" dirty="0">
                  <a:solidFill>
                    <a:schemeClr val="tx1"/>
                  </a:solidFill>
                  <a:latin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2000" b="1" i="0" u="none" strike="noStrike" kern="1200" baseline="0">
                <a:solidFill>
                  <a:schemeClr val="tx1"/>
                </a:solidFill>
                <a:latin typeface="Arial" panose="020B0604020202020204" pitchFamily="34" charset="0"/>
                <a:ea typeface="+mn-ea"/>
                <a:cs typeface="+mn-cs"/>
              </a:defRPr>
            </a:pPr>
            <a:endParaRPr lang="en-US"/>
          </a:p>
        </c:txPr>
        <c:crossAx val="311679088"/>
        <c:crosses val="autoZero"/>
        <c:auto val="1"/>
        <c:lblAlgn val="ctr"/>
        <c:lblOffset val="100"/>
        <c:tickLblSkip val="5"/>
        <c:tickMarkSkip val="5"/>
        <c:noMultiLvlLbl val="0"/>
      </c:catAx>
      <c:valAx>
        <c:axId val="311679088"/>
        <c:scaling>
          <c:orientation val="minMax"/>
          <c:max val="4000"/>
        </c:scaling>
        <c:delete val="0"/>
        <c:axPos val="l"/>
        <c:majorGridlines>
          <c:spPr>
            <a:ln w="9525" cap="flat" cmpd="sng" algn="ctr">
              <a:solidFill>
                <a:schemeClr val="bg1">
                  <a:lumMod val="6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r>
                  <a:rPr lang="en-US" sz="1400" baseline="0" dirty="0" smtClean="0">
                    <a:solidFill>
                      <a:schemeClr val="tx1"/>
                    </a:solidFill>
                    <a:latin typeface="Arial" panose="020B0604020202020204" pitchFamily="34" charset="0"/>
                  </a:rPr>
                  <a:t>Number of Deaths per 100,000 Deaths</a:t>
                </a:r>
                <a:endParaRPr lang="en-US" sz="1400" baseline="0" dirty="0">
                  <a:solidFill>
                    <a:schemeClr val="tx1"/>
                  </a:solidFill>
                  <a:latin typeface="Arial" panose="020B0604020202020204" pitchFamily="34" charset="0"/>
                </a:endParaRPr>
              </a:p>
            </c:rich>
          </c:tx>
          <c:layout>
            <c:manualLayout>
              <c:xMode val="edge"/>
              <c:yMode val="edge"/>
              <c:x val="4.8611111111111121E-3"/>
              <c:y val="0.1209998680332556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mn-cs"/>
              </a:defRPr>
            </a:pPr>
            <a:endParaRPr lang="en-US"/>
          </a:p>
        </c:txPr>
        <c:crossAx val="311677912"/>
        <c:crosses val="autoZero"/>
        <c:crossBetween val="between"/>
      </c:valAx>
      <c:spPr>
        <a:noFill/>
        <a:ln>
          <a:noFill/>
        </a:ln>
        <a:effectLst/>
      </c:spPr>
    </c:plotArea>
    <c:legend>
      <c:legendPos val="r"/>
      <c:layout>
        <c:manualLayout>
          <c:xMode val="edge"/>
          <c:yMode val="edge"/>
          <c:x val="0.85470923556430445"/>
          <c:y val="0.16328399243390665"/>
          <c:w val="0.10015187554680664"/>
          <c:h val="0.19857167993665598"/>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8899825021873"/>
          <c:y val="2.7430167597765363E-2"/>
          <c:w val="0.79022472190976123"/>
          <c:h val="0.79926164606519157"/>
        </c:manualLayout>
      </c:layout>
      <c:areaChart>
        <c:grouping val="standard"/>
        <c:varyColors val="0"/>
        <c:ser>
          <c:idx val="0"/>
          <c:order val="0"/>
          <c:tx>
            <c:strRef>
              <c:f>Graph!$B$1</c:f>
              <c:strCache>
                <c:ptCount val="1"/>
                <c:pt idx="0">
                  <c:v>At 65</c:v>
                </c:pt>
              </c:strCache>
            </c:strRef>
          </c:tx>
          <c:spPr>
            <a:solidFill>
              <a:schemeClr val="tx1"/>
            </a:solidFill>
            <a:ln w="38100">
              <a:noFill/>
            </a:ln>
            <a:effectLst/>
          </c:spPr>
          <c:cat>
            <c:numRef>
              <c:f>Graph!$A$2:$A$12</c:f>
              <c:numCache>
                <c:formatCode>0</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Graph!$B$2:$B$12</c:f>
              <c:numCache>
                <c:formatCode>General</c:formatCode>
                <c:ptCount val="11"/>
                <c:pt idx="0">
                  <c:v>76.349999999999994</c:v>
                </c:pt>
                <c:pt idx="1">
                  <c:v>76.38</c:v>
                </c:pt>
                <c:pt idx="2">
                  <c:v>76.81</c:v>
                </c:pt>
                <c:pt idx="3">
                  <c:v>76.83</c:v>
                </c:pt>
                <c:pt idx="4">
                  <c:v>76.92</c:v>
                </c:pt>
                <c:pt idx="5">
                  <c:v>77.81</c:v>
                </c:pt>
                <c:pt idx="6">
                  <c:v>77.91</c:v>
                </c:pt>
                <c:pt idx="7">
                  <c:v>78.13</c:v>
                </c:pt>
                <c:pt idx="8">
                  <c:v>79.039999999999992</c:v>
                </c:pt>
                <c:pt idx="9">
                  <c:v>80.06</c:v>
                </c:pt>
                <c:pt idx="10">
                  <c:v>80.91</c:v>
                </c:pt>
              </c:numCache>
            </c:numRef>
          </c:val>
        </c:ser>
        <c:ser>
          <c:idx val="1"/>
          <c:order val="1"/>
          <c:tx>
            <c:strRef>
              <c:f>Graph!$C$1</c:f>
              <c:strCache>
                <c:ptCount val="1"/>
                <c:pt idx="0">
                  <c:v>At 40</c:v>
                </c:pt>
              </c:strCache>
            </c:strRef>
          </c:tx>
          <c:spPr>
            <a:solidFill>
              <a:schemeClr val="accent1"/>
            </a:solidFill>
            <a:ln w="38100">
              <a:noFill/>
            </a:ln>
            <a:effectLst/>
          </c:spPr>
          <c:cat>
            <c:numRef>
              <c:f>Graph!$A$2:$A$12</c:f>
              <c:numCache>
                <c:formatCode>0</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Graph!$C$2:$C$12</c:f>
              <c:numCache>
                <c:formatCode>General</c:formatCode>
                <c:ptCount val="11"/>
                <c:pt idx="0">
                  <c:v>67.52</c:v>
                </c:pt>
                <c:pt idx="1">
                  <c:v>67.64</c:v>
                </c:pt>
                <c:pt idx="2">
                  <c:v>69.2</c:v>
                </c:pt>
                <c:pt idx="3">
                  <c:v>68.819999999999993</c:v>
                </c:pt>
                <c:pt idx="4">
                  <c:v>69.42</c:v>
                </c:pt>
                <c:pt idx="5">
                  <c:v>70.87</c:v>
                </c:pt>
                <c:pt idx="6">
                  <c:v>71.319999999999993</c:v>
                </c:pt>
                <c:pt idx="7">
                  <c:v>71.56</c:v>
                </c:pt>
                <c:pt idx="8">
                  <c:v>73.5</c:v>
                </c:pt>
                <c:pt idx="9">
                  <c:v>75.08</c:v>
                </c:pt>
                <c:pt idx="10">
                  <c:v>76.490000000000009</c:v>
                </c:pt>
              </c:numCache>
            </c:numRef>
          </c:val>
        </c:ser>
        <c:ser>
          <c:idx val="2"/>
          <c:order val="2"/>
          <c:tx>
            <c:strRef>
              <c:f>Graph!$D$1</c:f>
              <c:strCache>
                <c:ptCount val="1"/>
                <c:pt idx="0">
                  <c:v>At Birth</c:v>
                </c:pt>
              </c:strCache>
            </c:strRef>
          </c:tx>
          <c:spPr>
            <a:solidFill>
              <a:schemeClr val="accent2"/>
            </a:solidFill>
            <a:ln w="38100">
              <a:noFill/>
            </a:ln>
            <a:effectLst/>
          </c:spPr>
          <c:cat>
            <c:numRef>
              <c:f>Graph!$A$2:$A$12</c:f>
              <c:numCache>
                <c:formatCode>0</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Graph!$D$2:$D$12</c:f>
              <c:numCache>
                <c:formatCode>General</c:formatCode>
                <c:ptCount val="11"/>
                <c:pt idx="0">
                  <c:v>46.41</c:v>
                </c:pt>
                <c:pt idx="1">
                  <c:v>50.08</c:v>
                </c:pt>
                <c:pt idx="2">
                  <c:v>54.51</c:v>
                </c:pt>
                <c:pt idx="3">
                  <c:v>57.96</c:v>
                </c:pt>
                <c:pt idx="4">
                  <c:v>61.43</c:v>
                </c:pt>
                <c:pt idx="5">
                  <c:v>65.63</c:v>
                </c:pt>
                <c:pt idx="6">
                  <c:v>66.66</c:v>
                </c:pt>
                <c:pt idx="7">
                  <c:v>67.150000000000006</c:v>
                </c:pt>
                <c:pt idx="8">
                  <c:v>69.94</c:v>
                </c:pt>
                <c:pt idx="9">
                  <c:v>71.819999999999993</c:v>
                </c:pt>
                <c:pt idx="10">
                  <c:v>74.03</c:v>
                </c:pt>
              </c:numCache>
            </c:numRef>
          </c:val>
        </c:ser>
        <c:dLbls>
          <c:showLegendKey val="0"/>
          <c:showVal val="0"/>
          <c:showCatName val="0"/>
          <c:showSerName val="0"/>
          <c:showPercent val="0"/>
          <c:showBubbleSize val="0"/>
        </c:dLbls>
        <c:axId val="311676736"/>
        <c:axId val="311678304"/>
      </c:areaChart>
      <c:catAx>
        <c:axId val="311676736"/>
        <c:scaling>
          <c:orientation val="minMax"/>
        </c:scaling>
        <c:delete val="0"/>
        <c:axPos val="b"/>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800" b="0" i="0" u="none" strike="noStrike" kern="1200" baseline="0">
                <a:solidFill>
                  <a:schemeClr val="tx1"/>
                </a:solidFill>
                <a:latin typeface="Arial" panose="020B0604020202020204" pitchFamily="34" charset="0"/>
                <a:ea typeface="+mn-ea"/>
                <a:cs typeface="+mn-cs"/>
              </a:defRPr>
            </a:pPr>
            <a:endParaRPr lang="en-US"/>
          </a:p>
        </c:txPr>
        <c:crossAx val="311678304"/>
        <c:crosses val="autoZero"/>
        <c:auto val="1"/>
        <c:lblAlgn val="ctr"/>
        <c:lblOffset val="100"/>
        <c:noMultiLvlLbl val="0"/>
      </c:catAx>
      <c:valAx>
        <c:axId val="311678304"/>
        <c:scaling>
          <c:orientation val="minMax"/>
          <c:max val="100"/>
        </c:scaling>
        <c:delete val="0"/>
        <c:axPos val="l"/>
        <c:majorGridlines>
          <c:spPr>
            <a:ln w="9525" cap="flat" cmpd="sng" algn="ctr">
              <a:solidFill>
                <a:schemeClr val="bg1">
                  <a:lumMod val="65000"/>
                </a:schemeClr>
              </a:solidFill>
              <a:prstDash val="sysDot"/>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mn-cs"/>
              </a:defRPr>
            </a:pPr>
            <a:endParaRPr lang="en-US"/>
          </a:p>
        </c:txPr>
        <c:crossAx val="311676736"/>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userShapes r:id="rId4"/>
</c:chartSpace>
</file>

<file path=ppt/charts/chart4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8899825021873"/>
          <c:y val="2.7430167597765363E-2"/>
          <c:w val="0.7847519928064548"/>
          <c:h val="0.79926164606519157"/>
        </c:manualLayout>
      </c:layout>
      <c:areaChart>
        <c:grouping val="standard"/>
        <c:varyColors val="0"/>
        <c:ser>
          <c:idx val="0"/>
          <c:order val="0"/>
          <c:tx>
            <c:strRef>
              <c:f>Graph!$B$1</c:f>
              <c:strCache>
                <c:ptCount val="1"/>
                <c:pt idx="0">
                  <c:v>Popuation (SSA)</c:v>
                </c:pt>
              </c:strCache>
            </c:strRef>
          </c:tx>
          <c:spPr>
            <a:solidFill>
              <a:srgbClr val="B2B2B2"/>
            </a:solidFill>
            <a:ln w="38100">
              <a:noFill/>
            </a:ln>
            <a:effectLst/>
          </c:spPr>
          <c:cat>
            <c:numRef>
              <c:f>Graph!$A$2:$A$47</c:f>
              <c:numCache>
                <c:formatCode>0</c:formatCode>
                <c:ptCount val="46"/>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numCache>
            </c:numRef>
          </c:cat>
          <c:val>
            <c:numRef>
              <c:f>Graph!$B$2:$B$47</c:f>
              <c:numCache>
                <c:formatCode>0.000</c:formatCode>
                <c:ptCount val="46"/>
                <c:pt idx="0">
                  <c:v>78.13</c:v>
                </c:pt>
                <c:pt idx="1">
                  <c:v>78.220999999999989</c:v>
                </c:pt>
                <c:pt idx="2">
                  <c:v>78.311999999999983</c:v>
                </c:pt>
                <c:pt idx="3">
                  <c:v>78.402999999999977</c:v>
                </c:pt>
                <c:pt idx="4">
                  <c:v>78.493999999999971</c:v>
                </c:pt>
                <c:pt idx="5">
                  <c:v>78.584999999999965</c:v>
                </c:pt>
                <c:pt idx="6">
                  <c:v>78.675999999999959</c:v>
                </c:pt>
                <c:pt idx="7">
                  <c:v>78.766999999999953</c:v>
                </c:pt>
                <c:pt idx="8">
                  <c:v>78.857999999999947</c:v>
                </c:pt>
                <c:pt idx="9">
                  <c:v>78.948999999999941</c:v>
                </c:pt>
                <c:pt idx="10">
                  <c:v>79.039999999999992</c:v>
                </c:pt>
                <c:pt idx="11">
                  <c:v>79.141999999999996</c:v>
                </c:pt>
                <c:pt idx="12">
                  <c:v>79.244</c:v>
                </c:pt>
                <c:pt idx="13">
                  <c:v>79.346000000000004</c:v>
                </c:pt>
                <c:pt idx="14">
                  <c:v>79.448000000000008</c:v>
                </c:pt>
                <c:pt idx="15">
                  <c:v>79.550000000000011</c:v>
                </c:pt>
                <c:pt idx="16">
                  <c:v>79.652000000000015</c:v>
                </c:pt>
                <c:pt idx="17">
                  <c:v>79.754000000000019</c:v>
                </c:pt>
                <c:pt idx="18">
                  <c:v>79.856000000000023</c:v>
                </c:pt>
                <c:pt idx="19">
                  <c:v>79.958000000000027</c:v>
                </c:pt>
                <c:pt idx="20">
                  <c:v>80.06</c:v>
                </c:pt>
                <c:pt idx="21">
                  <c:v>80.144999999999996</c:v>
                </c:pt>
                <c:pt idx="22">
                  <c:v>80.22999999999999</c:v>
                </c:pt>
                <c:pt idx="23">
                  <c:v>80.314999999999984</c:v>
                </c:pt>
                <c:pt idx="24">
                  <c:v>80.399999999999977</c:v>
                </c:pt>
                <c:pt idx="25">
                  <c:v>80.484999999999971</c:v>
                </c:pt>
                <c:pt idx="26">
                  <c:v>80.569999999999965</c:v>
                </c:pt>
                <c:pt idx="27">
                  <c:v>80.654999999999959</c:v>
                </c:pt>
                <c:pt idx="28">
                  <c:v>80.739999999999952</c:v>
                </c:pt>
                <c:pt idx="29">
                  <c:v>80.824999999999946</c:v>
                </c:pt>
                <c:pt idx="30">
                  <c:v>80.91</c:v>
                </c:pt>
                <c:pt idx="31">
                  <c:v>80.97399999999999</c:v>
                </c:pt>
                <c:pt idx="32">
                  <c:v>81.037999999999982</c:v>
                </c:pt>
                <c:pt idx="33">
                  <c:v>81.101999999999975</c:v>
                </c:pt>
                <c:pt idx="34">
                  <c:v>81.165999999999968</c:v>
                </c:pt>
                <c:pt idx="35">
                  <c:v>81.229999999999961</c:v>
                </c:pt>
                <c:pt idx="36">
                  <c:v>81.293999999999954</c:v>
                </c:pt>
                <c:pt idx="37">
                  <c:v>81.357999999999947</c:v>
                </c:pt>
                <c:pt idx="38">
                  <c:v>81.42199999999994</c:v>
                </c:pt>
                <c:pt idx="39">
                  <c:v>81.485999999999933</c:v>
                </c:pt>
                <c:pt idx="40">
                  <c:v>81.55</c:v>
                </c:pt>
              </c:numCache>
            </c:numRef>
          </c:val>
        </c:ser>
        <c:dLbls>
          <c:showLegendKey val="0"/>
          <c:showVal val="0"/>
          <c:showCatName val="0"/>
          <c:showSerName val="0"/>
          <c:showPercent val="0"/>
          <c:showBubbleSize val="0"/>
        </c:dLbls>
        <c:axId val="311680264"/>
        <c:axId val="311680656"/>
      </c:areaChart>
      <c:lineChart>
        <c:grouping val="standard"/>
        <c:varyColors val="0"/>
        <c:ser>
          <c:idx val="1"/>
          <c:order val="1"/>
          <c:tx>
            <c:strRef>
              <c:f>Graph!$C$1</c:f>
              <c:strCache>
                <c:ptCount val="1"/>
                <c:pt idx="0">
                  <c:v>Mortality Tables LE</c:v>
                </c:pt>
              </c:strCache>
            </c:strRef>
          </c:tx>
          <c:spPr>
            <a:ln w="50800" cap="rnd">
              <a:solidFill>
                <a:schemeClr val="accent1"/>
              </a:solidFill>
              <a:round/>
            </a:ln>
            <a:effectLst/>
          </c:spPr>
          <c:marker>
            <c:symbol val="none"/>
          </c:marker>
          <c:dPt>
            <c:idx val="0"/>
            <c:marker>
              <c:symbol val="none"/>
            </c:marker>
            <c:bubble3D val="0"/>
          </c:dPt>
          <c:dPt>
            <c:idx val="1"/>
            <c:marker>
              <c:symbol val="circle"/>
              <c:size val="12"/>
              <c:spPr>
                <a:solidFill>
                  <a:schemeClr val="accent1">
                    <a:lumMod val="75000"/>
                  </a:schemeClr>
                </a:solidFill>
                <a:ln w="9525">
                  <a:noFill/>
                </a:ln>
                <a:effectLst/>
              </c:spPr>
            </c:marker>
            <c:bubble3D val="0"/>
            <c:spPr>
              <a:ln w="50800" cap="rnd">
                <a:solidFill>
                  <a:schemeClr val="accent1"/>
                </a:solidFill>
                <a:round/>
              </a:ln>
              <a:effectLst/>
            </c:spPr>
          </c:dPt>
          <c:dPt>
            <c:idx val="2"/>
            <c:marker>
              <c:symbol val="none"/>
            </c:marker>
            <c:bubble3D val="0"/>
          </c:dPt>
          <c:dPt>
            <c:idx val="4"/>
            <c:marker>
              <c:symbol val="none"/>
            </c:marker>
            <c:bubble3D val="0"/>
          </c:dPt>
          <c:dPt>
            <c:idx val="5"/>
            <c:marker>
              <c:symbol val="none"/>
            </c:marker>
            <c:bubble3D val="0"/>
          </c:dPt>
          <c:dPt>
            <c:idx val="8"/>
            <c:marker>
              <c:symbol val="none"/>
            </c:marker>
            <c:bubble3D val="0"/>
            <c:spPr>
              <a:ln w="50800" cap="rnd">
                <a:solidFill>
                  <a:schemeClr val="accent1"/>
                </a:solidFill>
                <a:round/>
              </a:ln>
              <a:effectLst/>
            </c:spPr>
          </c:dPt>
          <c:dPt>
            <c:idx val="13"/>
            <c:marker>
              <c:symbol val="circle"/>
              <c:size val="12"/>
              <c:spPr>
                <a:solidFill>
                  <a:schemeClr val="accent1">
                    <a:lumMod val="75000"/>
                  </a:schemeClr>
                </a:solidFill>
                <a:ln w="9525">
                  <a:noFill/>
                </a:ln>
                <a:effectLst/>
              </c:spPr>
            </c:marker>
            <c:bubble3D val="0"/>
          </c:dPt>
          <c:dPt>
            <c:idx val="30"/>
            <c:marker>
              <c:symbol val="circle"/>
              <c:size val="12"/>
              <c:spPr>
                <a:solidFill>
                  <a:schemeClr val="accent1">
                    <a:lumMod val="75000"/>
                  </a:schemeClr>
                </a:solidFill>
                <a:ln w="9525">
                  <a:noFill/>
                </a:ln>
                <a:effectLst/>
              </c:spPr>
            </c:marker>
            <c:bubble3D val="0"/>
          </c:dPt>
          <c:dPt>
            <c:idx val="36"/>
            <c:marker>
              <c:symbol val="circle"/>
              <c:size val="12"/>
              <c:spPr>
                <a:solidFill>
                  <a:schemeClr val="accent1">
                    <a:lumMod val="75000"/>
                  </a:schemeClr>
                </a:solidFill>
                <a:ln w="9525">
                  <a:noFill/>
                </a:ln>
                <a:effectLst/>
              </c:spPr>
            </c:marker>
            <c:bubble3D val="0"/>
          </c:dPt>
          <c:dPt>
            <c:idx val="44"/>
            <c:marker>
              <c:symbol val="circle"/>
              <c:size val="12"/>
              <c:spPr>
                <a:solidFill>
                  <a:schemeClr val="accent1">
                    <a:lumMod val="75000"/>
                  </a:schemeClr>
                </a:solidFill>
                <a:ln w="9525">
                  <a:noFill/>
                </a:ln>
                <a:effectLst/>
              </c:spPr>
            </c:marker>
            <c:bubble3D val="0"/>
          </c:dPt>
          <c:cat>
            <c:numRef>
              <c:f>Graph!$A$2:$A$47</c:f>
              <c:numCache>
                <c:formatCode>0</c:formatCode>
                <c:ptCount val="46"/>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numCache>
            </c:numRef>
          </c:cat>
          <c:val>
            <c:numRef>
              <c:f>Graph!$C$2:$C$46</c:f>
              <c:numCache>
                <c:formatCode>#,##0.0_);\(#,##0.0\)</c:formatCode>
                <c:ptCount val="45"/>
                <c:pt idx="1">
                  <c:v>80.2</c:v>
                </c:pt>
                <c:pt idx="2" formatCode="0.000">
                  <c:v>80.2</c:v>
                </c:pt>
                <c:pt idx="3" formatCode="0.000">
                  <c:v>80.2</c:v>
                </c:pt>
                <c:pt idx="4" formatCode="0.000">
                  <c:v>80.2</c:v>
                </c:pt>
                <c:pt idx="5" formatCode="0.000">
                  <c:v>80.2</c:v>
                </c:pt>
                <c:pt idx="6" formatCode="0.000">
                  <c:v>80.2</c:v>
                </c:pt>
                <c:pt idx="7" formatCode="0.000">
                  <c:v>80.2</c:v>
                </c:pt>
                <c:pt idx="8" formatCode="0.000">
                  <c:v>80.2</c:v>
                </c:pt>
                <c:pt idx="9" formatCode="0.000">
                  <c:v>80.2</c:v>
                </c:pt>
                <c:pt idx="10" formatCode="0.000">
                  <c:v>80.2</c:v>
                </c:pt>
                <c:pt idx="11" formatCode="0.000">
                  <c:v>80.2</c:v>
                </c:pt>
                <c:pt idx="12" formatCode="0.000">
                  <c:v>80.2</c:v>
                </c:pt>
                <c:pt idx="13">
                  <c:v>81.7</c:v>
                </c:pt>
                <c:pt idx="14" formatCode="0.000">
                  <c:v>81.7</c:v>
                </c:pt>
                <c:pt idx="15" formatCode="0.000">
                  <c:v>81.7</c:v>
                </c:pt>
                <c:pt idx="16" formatCode="0.000">
                  <c:v>81.7</c:v>
                </c:pt>
                <c:pt idx="17" formatCode="0.000">
                  <c:v>81.7</c:v>
                </c:pt>
                <c:pt idx="18" formatCode="0.000">
                  <c:v>81.7</c:v>
                </c:pt>
                <c:pt idx="19" formatCode="0.000">
                  <c:v>81.7</c:v>
                </c:pt>
                <c:pt idx="20" formatCode="0.000">
                  <c:v>81.7</c:v>
                </c:pt>
                <c:pt idx="21" formatCode="0.000">
                  <c:v>81.7</c:v>
                </c:pt>
                <c:pt idx="22" formatCode="0.000">
                  <c:v>81.7</c:v>
                </c:pt>
                <c:pt idx="23" formatCode="0.000">
                  <c:v>81.7</c:v>
                </c:pt>
                <c:pt idx="24">
                  <c:v>82.3</c:v>
                </c:pt>
                <c:pt idx="25" formatCode="0.000">
                  <c:v>82.3</c:v>
                </c:pt>
                <c:pt idx="26" formatCode="0.000">
                  <c:v>82.3</c:v>
                </c:pt>
                <c:pt idx="27" formatCode="0.000">
                  <c:v>82.3</c:v>
                </c:pt>
                <c:pt idx="28" formatCode="0.000">
                  <c:v>82.3</c:v>
                </c:pt>
                <c:pt idx="29" formatCode="0.000">
                  <c:v>82.3</c:v>
                </c:pt>
                <c:pt idx="30">
                  <c:v>82.607712305561961</c:v>
                </c:pt>
                <c:pt idx="31" formatCode="0.000">
                  <c:v>82.607712305561961</c:v>
                </c:pt>
                <c:pt idx="32" formatCode="0.000">
                  <c:v>82.607712305561961</c:v>
                </c:pt>
                <c:pt idx="33" formatCode="0.000">
                  <c:v>82.607712305561961</c:v>
                </c:pt>
                <c:pt idx="34" formatCode="0.000">
                  <c:v>82.607712305561961</c:v>
                </c:pt>
                <c:pt idx="35" formatCode="0.000">
                  <c:v>82.607712305561961</c:v>
                </c:pt>
                <c:pt idx="36">
                  <c:v>84.6</c:v>
                </c:pt>
                <c:pt idx="37" formatCode="0.000">
                  <c:v>84.95443478624999</c:v>
                </c:pt>
                <c:pt idx="38" formatCode="0.000">
                  <c:v>85.241002446249993</c:v>
                </c:pt>
                <c:pt idx="39" formatCode="0.000">
                  <c:v>85.527570106249996</c:v>
                </c:pt>
                <c:pt idx="40" formatCode="0.000">
                  <c:v>85.814137766249999</c:v>
                </c:pt>
                <c:pt idx="41" formatCode="0.000">
                  <c:v>86.100705426250002</c:v>
                </c:pt>
                <c:pt idx="42" formatCode="0.000">
                  <c:v>86.387273086250005</c:v>
                </c:pt>
                <c:pt idx="43" formatCode="0.000">
                  <c:v>86.673840746250008</c:v>
                </c:pt>
                <c:pt idx="44">
                  <c:v>86.6</c:v>
                </c:pt>
              </c:numCache>
            </c:numRef>
          </c:val>
          <c:smooth val="0"/>
        </c:ser>
        <c:dLbls>
          <c:showLegendKey val="0"/>
          <c:showVal val="0"/>
          <c:showCatName val="0"/>
          <c:showSerName val="0"/>
          <c:showPercent val="0"/>
          <c:showBubbleSize val="0"/>
        </c:dLbls>
        <c:marker val="1"/>
        <c:smooth val="0"/>
        <c:axId val="311680264"/>
        <c:axId val="311680656"/>
      </c:lineChart>
      <c:lineChart>
        <c:grouping val="standard"/>
        <c:varyColors val="0"/>
        <c:ser>
          <c:idx val="2"/>
          <c:order val="2"/>
          <c:tx>
            <c:strRef>
              <c:f>Graph!$D$1</c:f>
              <c:strCache>
                <c:ptCount val="1"/>
                <c:pt idx="0">
                  <c:v>Years</c:v>
                </c:pt>
              </c:strCache>
            </c:strRef>
          </c:tx>
          <c:spPr>
            <a:ln w="28575" cap="rnd">
              <a:noFill/>
              <a:round/>
            </a:ln>
            <a:effectLst/>
          </c:spPr>
          <c:marker>
            <c:symbol val="circle"/>
            <c:size val="12"/>
            <c:spPr>
              <a:solidFill>
                <a:schemeClr val="accent1"/>
              </a:solidFill>
              <a:ln w="9525">
                <a:solidFill>
                  <a:schemeClr val="tx1"/>
                </a:solidFill>
              </a:ln>
              <a:effectLst/>
            </c:spPr>
          </c:marker>
          <c:dPt>
            <c:idx val="1"/>
            <c:marker>
              <c:symbol val="circle"/>
              <c:size val="12"/>
              <c:spPr>
                <a:solidFill>
                  <a:schemeClr val="accent1"/>
                </a:solidFill>
                <a:ln w="9525">
                  <a:noFill/>
                </a:ln>
                <a:effectLst/>
              </c:spPr>
            </c:marker>
            <c:bubble3D val="0"/>
          </c:dPt>
          <c:dPt>
            <c:idx val="2"/>
            <c:marker>
              <c:symbol val="circle"/>
              <c:size val="12"/>
              <c:spPr>
                <a:solidFill>
                  <a:schemeClr val="accent1"/>
                </a:solidFill>
                <a:ln w="9525">
                  <a:solidFill>
                    <a:schemeClr val="tx1"/>
                  </a:solidFill>
                </a:ln>
                <a:effectLst/>
              </c:spPr>
            </c:marker>
            <c:bubble3D val="0"/>
          </c:dPt>
          <c:dPt>
            <c:idx val="3"/>
            <c:marker>
              <c:symbol val="circle"/>
              <c:size val="12"/>
              <c:spPr>
                <a:solidFill>
                  <a:schemeClr val="accent1"/>
                </a:solidFill>
                <a:ln w="9525">
                  <a:solidFill>
                    <a:schemeClr val="accent1">
                      <a:lumMod val="75000"/>
                    </a:schemeClr>
                  </a:solidFill>
                </a:ln>
                <a:effectLst/>
              </c:spPr>
            </c:marker>
            <c:bubble3D val="0"/>
          </c:dPt>
          <c:dPt>
            <c:idx val="4"/>
            <c:marker>
              <c:symbol val="circle"/>
              <c:size val="12"/>
              <c:spPr>
                <a:solidFill>
                  <a:schemeClr val="accent1"/>
                </a:solidFill>
                <a:ln w="9525">
                  <a:solidFill>
                    <a:schemeClr val="tx1"/>
                  </a:solidFill>
                </a:ln>
                <a:effectLst/>
              </c:spPr>
            </c:marker>
            <c:bubble3D val="0"/>
          </c:dPt>
          <c:dPt>
            <c:idx val="5"/>
            <c:marker>
              <c:symbol val="circle"/>
              <c:size val="12"/>
              <c:spPr>
                <a:solidFill>
                  <a:schemeClr val="accent1"/>
                </a:solidFill>
                <a:ln w="9525">
                  <a:solidFill>
                    <a:schemeClr val="tx1"/>
                  </a:solidFill>
                </a:ln>
                <a:effectLst/>
              </c:spPr>
            </c:marker>
            <c:bubble3D val="0"/>
          </c:dPt>
          <c:dPt>
            <c:idx val="6"/>
            <c:marker>
              <c:symbol val="circle"/>
              <c:size val="12"/>
              <c:spPr>
                <a:solidFill>
                  <a:schemeClr val="accent1"/>
                </a:solidFill>
                <a:ln w="9525">
                  <a:solidFill>
                    <a:schemeClr val="accent1">
                      <a:lumMod val="75000"/>
                    </a:schemeClr>
                  </a:solidFill>
                </a:ln>
                <a:effectLst/>
              </c:spPr>
            </c:marker>
            <c:bubble3D val="0"/>
          </c:dPt>
          <c:dPt>
            <c:idx val="7"/>
            <c:marker>
              <c:symbol val="circle"/>
              <c:size val="12"/>
              <c:spPr>
                <a:solidFill>
                  <a:schemeClr val="accent1"/>
                </a:solidFill>
                <a:ln w="9525">
                  <a:solidFill>
                    <a:schemeClr val="accent1">
                      <a:lumMod val="75000"/>
                    </a:schemeClr>
                  </a:solidFill>
                </a:ln>
                <a:effectLst/>
              </c:spPr>
            </c:marker>
            <c:bubble3D val="0"/>
          </c:dPt>
          <c:dPt>
            <c:idx val="8"/>
            <c:marker>
              <c:symbol val="circle"/>
              <c:size val="12"/>
              <c:spPr>
                <a:solidFill>
                  <a:schemeClr val="accent1"/>
                </a:solidFill>
                <a:ln w="9525">
                  <a:solidFill>
                    <a:schemeClr val="tx1"/>
                  </a:solidFill>
                </a:ln>
                <a:effectLst/>
              </c:spPr>
            </c:marker>
            <c:bubble3D val="0"/>
          </c:dPt>
          <c:dPt>
            <c:idx val="13"/>
            <c:marker>
              <c:symbol val="circle"/>
              <c:size val="12"/>
              <c:spPr>
                <a:solidFill>
                  <a:schemeClr val="accent1"/>
                </a:solidFill>
                <a:ln w="9525">
                  <a:noFill/>
                </a:ln>
                <a:effectLst/>
              </c:spPr>
            </c:marker>
            <c:bubble3D val="0"/>
            <c:spPr>
              <a:ln w="50800" cap="rnd">
                <a:solidFill>
                  <a:schemeClr val="accent1">
                    <a:lumMod val="75000"/>
                  </a:schemeClr>
                </a:solidFill>
                <a:round/>
              </a:ln>
              <a:effectLst/>
            </c:spPr>
          </c:dPt>
          <c:dPt>
            <c:idx val="24"/>
            <c:marker>
              <c:symbol val="circle"/>
              <c:size val="12"/>
              <c:spPr>
                <a:solidFill>
                  <a:schemeClr val="accent1"/>
                </a:solidFill>
                <a:ln w="9525">
                  <a:noFill/>
                </a:ln>
                <a:effectLst/>
              </c:spPr>
            </c:marker>
            <c:bubble3D val="0"/>
          </c:dPt>
          <c:dPt>
            <c:idx val="30"/>
            <c:marker>
              <c:symbol val="circle"/>
              <c:size val="12"/>
              <c:spPr>
                <a:solidFill>
                  <a:schemeClr val="accent1"/>
                </a:solidFill>
                <a:ln w="9525">
                  <a:noFill/>
                </a:ln>
                <a:effectLst/>
              </c:spPr>
            </c:marker>
            <c:bubble3D val="0"/>
          </c:dPt>
          <c:dPt>
            <c:idx val="36"/>
            <c:marker>
              <c:symbol val="circle"/>
              <c:size val="12"/>
              <c:spPr>
                <a:solidFill>
                  <a:schemeClr val="accent1"/>
                </a:solidFill>
                <a:ln w="9525">
                  <a:noFill/>
                </a:ln>
                <a:effectLst/>
              </c:spPr>
            </c:marker>
            <c:bubble3D val="0"/>
          </c:dPt>
          <c:dPt>
            <c:idx val="44"/>
            <c:marker>
              <c:symbol val="circle"/>
              <c:size val="12"/>
              <c:spPr>
                <a:solidFill>
                  <a:schemeClr val="accent1"/>
                </a:solidFill>
                <a:ln w="9525">
                  <a:noFill/>
                </a:ln>
                <a:effectLst/>
              </c:spPr>
            </c:marker>
            <c:bubble3D val="0"/>
          </c:dPt>
          <c:dLbls>
            <c:dLbl>
              <c:idx val="1"/>
              <c:layout>
                <c:manualLayout>
                  <c:x val="-2.7723826188393117E-2"/>
                  <c:y val="-5.9941520467836254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13"/>
              <c:layout/>
              <c:dLblPos val="t"/>
              <c:showLegendKey val="0"/>
              <c:showVal val="1"/>
              <c:showCatName val="0"/>
              <c:showSerName val="0"/>
              <c:showPercent val="0"/>
              <c:showBubbleSize val="0"/>
              <c:extLst>
                <c:ext xmlns:c15="http://schemas.microsoft.com/office/drawing/2012/chart" uri="{CE6537A1-D6FC-4f65-9D91-7224C49458BB}">
                  <c15:layout/>
                </c:ext>
              </c:extLst>
            </c:dLbl>
            <c:dLbl>
              <c:idx val="24"/>
              <c:layout/>
              <c:dLblPos val="t"/>
              <c:showLegendKey val="0"/>
              <c:showVal val="1"/>
              <c:showCatName val="0"/>
              <c:showSerName val="0"/>
              <c:showPercent val="0"/>
              <c:showBubbleSize val="0"/>
              <c:extLst>
                <c:ext xmlns:c15="http://schemas.microsoft.com/office/drawing/2012/chart" uri="{CE6537A1-D6FC-4f65-9D91-7224C49458BB}">
                  <c15:layout/>
                </c:ext>
              </c:extLst>
            </c:dLbl>
            <c:dLbl>
              <c:idx val="30"/>
              <c:layout/>
              <c:dLblPos val="t"/>
              <c:showLegendKey val="0"/>
              <c:showVal val="1"/>
              <c:showCatName val="0"/>
              <c:showSerName val="0"/>
              <c:showPercent val="0"/>
              <c:showBubbleSize val="0"/>
              <c:extLst>
                <c:ext xmlns:c15="http://schemas.microsoft.com/office/drawing/2012/chart" uri="{CE6537A1-D6FC-4f65-9D91-7224C49458BB}">
                  <c15:layout/>
                </c:ext>
              </c:extLst>
            </c:dLbl>
            <c:dLbl>
              <c:idx val="36"/>
              <c:layout/>
              <c:dLblPos val="t"/>
              <c:showLegendKey val="0"/>
              <c:showVal val="1"/>
              <c:showCatName val="0"/>
              <c:showSerName val="0"/>
              <c:showPercent val="0"/>
              <c:showBubbleSize val="0"/>
              <c:extLst>
                <c:ext xmlns:c15="http://schemas.microsoft.com/office/drawing/2012/chart" uri="{CE6537A1-D6FC-4f65-9D91-7224C49458BB}">
                  <c15:layout/>
                </c:ext>
              </c:extLst>
            </c:dLbl>
            <c:dLbl>
              <c:idx val="44"/>
              <c:layout>
                <c:manualLayout>
                  <c:x val="-6.4760863225430038E-2"/>
                  <c:y val="-4.8245614035087717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Graph!$A$2:$A$47</c:f>
              <c:numCache>
                <c:formatCode>0</c:formatCode>
                <c:ptCount val="46"/>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numCache>
            </c:numRef>
          </c:cat>
          <c:val>
            <c:numRef>
              <c:f>Graph!$D$2:$D$46</c:f>
              <c:numCache>
                <c:formatCode>#,##0.0_);\(#,##0.0\)</c:formatCode>
                <c:ptCount val="45"/>
                <c:pt idx="1">
                  <c:v>15.200000000000003</c:v>
                </c:pt>
                <c:pt idx="13">
                  <c:v>16.700000000000003</c:v>
                </c:pt>
                <c:pt idx="24">
                  <c:v>17.299999999999997</c:v>
                </c:pt>
                <c:pt idx="30">
                  <c:v>17.607712305561961</c:v>
                </c:pt>
                <c:pt idx="36">
                  <c:v>19.599999999999994</c:v>
                </c:pt>
                <c:pt idx="44">
                  <c:v>21.599999999999994</c:v>
                </c:pt>
              </c:numCache>
            </c:numRef>
          </c:val>
          <c:smooth val="0"/>
        </c:ser>
        <c:dLbls>
          <c:showLegendKey val="0"/>
          <c:showVal val="0"/>
          <c:showCatName val="0"/>
          <c:showSerName val="0"/>
          <c:showPercent val="0"/>
          <c:showBubbleSize val="0"/>
        </c:dLbls>
        <c:marker val="1"/>
        <c:smooth val="0"/>
        <c:axId val="311681440"/>
        <c:axId val="311681048"/>
      </c:lineChart>
      <c:catAx>
        <c:axId val="311680264"/>
        <c:scaling>
          <c:orientation val="minMax"/>
        </c:scaling>
        <c:delete val="0"/>
        <c:axPos val="b"/>
        <c:numFmt formatCode="0" sourceLinked="1"/>
        <c:majorTickMark val="out"/>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800" b="0" i="0" u="none" strike="noStrike" kern="1200" baseline="0">
                <a:solidFill>
                  <a:schemeClr val="tx1"/>
                </a:solidFill>
                <a:latin typeface="Arial" panose="020B0604020202020204" pitchFamily="34" charset="0"/>
                <a:ea typeface="+mn-ea"/>
                <a:cs typeface="+mn-cs"/>
              </a:defRPr>
            </a:pPr>
            <a:endParaRPr lang="en-US"/>
          </a:p>
        </c:txPr>
        <c:crossAx val="311680656"/>
        <c:crosses val="autoZero"/>
        <c:auto val="1"/>
        <c:lblAlgn val="ctr"/>
        <c:lblOffset val="100"/>
        <c:tickLblSkip val="5"/>
        <c:noMultiLvlLbl val="0"/>
      </c:catAx>
      <c:valAx>
        <c:axId val="311680656"/>
        <c:scaling>
          <c:orientation val="minMax"/>
          <c:max val="90"/>
          <c:min val="65"/>
        </c:scaling>
        <c:delete val="0"/>
        <c:axPos val="l"/>
        <c:majorGridlines>
          <c:spPr>
            <a:ln w="9525" cap="flat" cmpd="sng" algn="ctr">
              <a:solidFill>
                <a:schemeClr val="bg1">
                  <a:lumMod val="65000"/>
                </a:schemeClr>
              </a:solidFill>
              <a:prstDash val="sysDot"/>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r>
                  <a:rPr lang="en-US" sz="2000" b="0" dirty="0" smtClean="0">
                    <a:solidFill>
                      <a:schemeClr val="tx1"/>
                    </a:solidFill>
                    <a:latin typeface="Arial" panose="020B0604020202020204" pitchFamily="34" charset="0"/>
                    <a:cs typeface="Arial" panose="020B0604020202020204" pitchFamily="34" charset="0"/>
                  </a:rPr>
                  <a:t>Age</a:t>
                </a:r>
                <a:endParaRPr lang="en-US" sz="2000" b="0" dirty="0">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mn-cs"/>
              </a:defRPr>
            </a:pPr>
            <a:endParaRPr lang="en-US"/>
          </a:p>
        </c:txPr>
        <c:crossAx val="311680264"/>
        <c:crosses val="autoZero"/>
        <c:crossBetween val="midCat"/>
      </c:valAx>
      <c:valAx>
        <c:axId val="311681048"/>
        <c:scaling>
          <c:orientation val="minMax"/>
          <c:max val="25"/>
          <c:min val="0"/>
        </c:scaling>
        <c:delete val="0"/>
        <c:axPos val="r"/>
        <c:title>
          <c:tx>
            <c:rich>
              <a:bodyPr rot="-5400000" spcFirstLastPara="1" vertOverflow="ellipsis" vert="horz" wrap="square" anchor="ctr" anchorCtr="1"/>
              <a:lstStyle/>
              <a:p>
                <a:pPr>
                  <a:defRPr sz="2000" b="1" i="0" u="none" strike="noStrike" kern="1200" baseline="0">
                    <a:solidFill>
                      <a:schemeClr val="accent1"/>
                    </a:solidFill>
                    <a:latin typeface="Arial" panose="020B0604020202020204" pitchFamily="34" charset="0"/>
                    <a:ea typeface="+mn-ea"/>
                    <a:cs typeface="Arial" panose="020B0604020202020204" pitchFamily="34" charset="0"/>
                  </a:defRPr>
                </a:pPr>
                <a:r>
                  <a:rPr lang="en-US" sz="2000" b="1" dirty="0" smtClean="0">
                    <a:solidFill>
                      <a:schemeClr val="accent1"/>
                    </a:solidFill>
                    <a:latin typeface="Arial" panose="020B0604020202020204" pitchFamily="34" charset="0"/>
                    <a:cs typeface="Arial" panose="020B0604020202020204" pitchFamily="34" charset="0"/>
                  </a:rPr>
                  <a:t>Years</a:t>
                </a:r>
                <a:r>
                  <a:rPr lang="en-US" sz="2000" b="1" baseline="0" dirty="0" smtClean="0">
                    <a:solidFill>
                      <a:schemeClr val="accent1"/>
                    </a:solidFill>
                    <a:latin typeface="Arial" panose="020B0604020202020204" pitchFamily="34" charset="0"/>
                    <a:cs typeface="Arial" panose="020B0604020202020204" pitchFamily="34" charset="0"/>
                  </a:rPr>
                  <a:t> From Age 65</a:t>
                </a:r>
                <a:endParaRPr lang="en-US" sz="2000" b="1" dirty="0">
                  <a:solidFill>
                    <a:schemeClr val="accent1"/>
                  </a:solidFill>
                  <a:latin typeface="Arial" panose="020B0604020202020204" pitchFamily="34" charset="0"/>
                  <a:cs typeface="Arial" panose="020B0604020202020204" pitchFamily="34" charset="0"/>
                </a:endParaRPr>
              </a:p>
            </c:rich>
          </c:tx>
          <c:layout/>
          <c:overlay val="0"/>
          <c:spPr>
            <a:noFill/>
            <a:ln>
              <a:noFill/>
            </a:ln>
            <a:effectLst/>
          </c:spPr>
          <c:txPr>
            <a:bodyPr rot="-5400000" spcFirstLastPara="1" vertOverflow="ellipsis" vert="horz" wrap="square" anchor="ctr" anchorCtr="1"/>
            <a:lstStyle/>
            <a:p>
              <a:pPr>
                <a:defRPr sz="2000" b="1"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title>
        <c:numFmt formatCode="#,##0_);\(#,##0\)" sourceLinked="0"/>
        <c:majorTickMark val="cross"/>
        <c:minorTickMark val="out"/>
        <c:tickLblPos val="nextTo"/>
        <c:spPr>
          <a:noFill/>
          <a:ln>
            <a:solidFill>
              <a:schemeClr val="accent1">
                <a:lumMod val="75000"/>
              </a:schemeClr>
            </a:solidFill>
          </a:ln>
          <a:effectLst/>
        </c:spPr>
        <c:txPr>
          <a:bodyPr rot="-60000000" spcFirstLastPara="1" vertOverflow="ellipsis" vert="horz" wrap="square" anchor="ctr" anchorCtr="1"/>
          <a:lstStyle/>
          <a:p>
            <a:pPr algn="ctr" rtl="0">
              <a:defRPr lang="en-US" sz="1800" b="1"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crossAx val="311681440"/>
        <c:crosses val="max"/>
        <c:crossBetween val="between"/>
      </c:valAx>
      <c:catAx>
        <c:axId val="311681440"/>
        <c:scaling>
          <c:orientation val="minMax"/>
        </c:scaling>
        <c:delete val="1"/>
        <c:axPos val="b"/>
        <c:numFmt formatCode="0" sourceLinked="1"/>
        <c:majorTickMark val="out"/>
        <c:minorTickMark val="none"/>
        <c:tickLblPos val="nextTo"/>
        <c:crossAx val="311681048"/>
        <c:crosses val="autoZero"/>
        <c:auto val="1"/>
        <c:lblAlgn val="ctr"/>
        <c:lblOffset val="100"/>
        <c:noMultiLvlLbl val="0"/>
      </c:cat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81955380577427"/>
          <c:y val="2.7430167597765363E-2"/>
          <c:w val="0.84829833770778651"/>
          <c:h val="0.79926164606519157"/>
        </c:manualLayout>
      </c:layout>
      <c:areaChart>
        <c:grouping val="standard"/>
        <c:varyColors val="0"/>
        <c:ser>
          <c:idx val="0"/>
          <c:order val="0"/>
          <c:tx>
            <c:strRef>
              <c:f>PlainAreaGraph!$B$1</c:f>
              <c:strCache>
                <c:ptCount val="1"/>
                <c:pt idx="0">
                  <c:v>Number of Deaths</c:v>
                </c:pt>
              </c:strCache>
            </c:strRef>
          </c:tx>
          <c:spPr>
            <a:solidFill>
              <a:schemeClr val="accent1"/>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PlainAreaGraph!$B$2:$B$121</c:f>
              <c:numCache>
                <c:formatCode>General</c:formatCode>
                <c:ptCount val="120"/>
                <c:pt idx="0">
                  <c:v>14596</c:v>
                </c:pt>
                <c:pt idx="1">
                  <c:v>3257</c:v>
                </c:pt>
                <c:pt idx="2">
                  <c:v>1608</c:v>
                </c:pt>
                <c:pt idx="3">
                  <c:v>1090</c:v>
                </c:pt>
                <c:pt idx="4">
                  <c:v>858</c:v>
                </c:pt>
                <c:pt idx="5">
                  <c:v>624</c:v>
                </c:pt>
                <c:pt idx="6">
                  <c:v>444</c:v>
                </c:pt>
                <c:pt idx="7">
                  <c:v>316</c:v>
                </c:pt>
                <c:pt idx="8">
                  <c:v>235</c:v>
                </c:pt>
                <c:pt idx="9">
                  <c:v>197</c:v>
                </c:pt>
                <c:pt idx="10">
                  <c:v>191</c:v>
                </c:pt>
                <c:pt idx="11">
                  <c:v>204</c:v>
                </c:pt>
                <c:pt idx="12">
                  <c:v>224</c:v>
                </c:pt>
                <c:pt idx="13">
                  <c:v>240</c:v>
                </c:pt>
                <c:pt idx="14">
                  <c:v>255</c:v>
                </c:pt>
                <c:pt idx="15">
                  <c:v>278</c:v>
                </c:pt>
                <c:pt idx="16">
                  <c:v>313</c:v>
                </c:pt>
                <c:pt idx="17">
                  <c:v>351</c:v>
                </c:pt>
                <c:pt idx="18">
                  <c:v>391</c:v>
                </c:pt>
                <c:pt idx="19">
                  <c:v>431</c:v>
                </c:pt>
                <c:pt idx="20">
                  <c:v>474</c:v>
                </c:pt>
                <c:pt idx="21">
                  <c:v>516</c:v>
                </c:pt>
                <c:pt idx="22">
                  <c:v>543</c:v>
                </c:pt>
                <c:pt idx="23">
                  <c:v>551</c:v>
                </c:pt>
                <c:pt idx="24">
                  <c:v>546</c:v>
                </c:pt>
                <c:pt idx="25">
                  <c:v>536</c:v>
                </c:pt>
                <c:pt idx="26">
                  <c:v>530</c:v>
                </c:pt>
                <c:pt idx="27">
                  <c:v>530</c:v>
                </c:pt>
                <c:pt idx="28">
                  <c:v>540</c:v>
                </c:pt>
                <c:pt idx="29">
                  <c:v>557</c:v>
                </c:pt>
                <c:pt idx="30">
                  <c:v>575</c:v>
                </c:pt>
                <c:pt idx="31">
                  <c:v>590</c:v>
                </c:pt>
                <c:pt idx="32">
                  <c:v>602</c:v>
                </c:pt>
                <c:pt idx="33">
                  <c:v>613</c:v>
                </c:pt>
                <c:pt idx="34">
                  <c:v>621</c:v>
                </c:pt>
                <c:pt idx="35">
                  <c:v>630</c:v>
                </c:pt>
                <c:pt idx="36">
                  <c:v>639</c:v>
                </c:pt>
                <c:pt idx="37">
                  <c:v>648</c:v>
                </c:pt>
                <c:pt idx="38">
                  <c:v>655</c:v>
                </c:pt>
                <c:pt idx="39">
                  <c:v>662</c:v>
                </c:pt>
                <c:pt idx="40">
                  <c:v>670</c:v>
                </c:pt>
                <c:pt idx="41">
                  <c:v>679</c:v>
                </c:pt>
                <c:pt idx="42">
                  <c:v>691</c:v>
                </c:pt>
                <c:pt idx="43">
                  <c:v>707</c:v>
                </c:pt>
                <c:pt idx="44">
                  <c:v>725</c:v>
                </c:pt>
                <c:pt idx="45">
                  <c:v>746</c:v>
                </c:pt>
                <c:pt idx="46">
                  <c:v>769</c:v>
                </c:pt>
                <c:pt idx="47">
                  <c:v>793</c:v>
                </c:pt>
                <c:pt idx="48">
                  <c:v>818</c:v>
                </c:pt>
                <c:pt idx="49">
                  <c:v>844</c:v>
                </c:pt>
                <c:pt idx="50">
                  <c:v>872</c:v>
                </c:pt>
                <c:pt idx="51">
                  <c:v>904</c:v>
                </c:pt>
                <c:pt idx="52">
                  <c:v>941</c:v>
                </c:pt>
                <c:pt idx="53">
                  <c:v>983</c:v>
                </c:pt>
                <c:pt idx="54">
                  <c:v>1030</c:v>
                </c:pt>
                <c:pt idx="55">
                  <c:v>1081</c:v>
                </c:pt>
                <c:pt idx="56">
                  <c:v>1132</c:v>
                </c:pt>
                <c:pt idx="57">
                  <c:v>1179</c:v>
                </c:pt>
                <c:pt idx="58">
                  <c:v>1220</c:v>
                </c:pt>
                <c:pt idx="59">
                  <c:v>1258</c:v>
                </c:pt>
                <c:pt idx="60">
                  <c:v>1298</c:v>
                </c:pt>
                <c:pt idx="61">
                  <c:v>1343</c:v>
                </c:pt>
                <c:pt idx="62">
                  <c:v>1391</c:v>
                </c:pt>
                <c:pt idx="63">
                  <c:v>1443</c:v>
                </c:pt>
                <c:pt idx="64">
                  <c:v>1498</c:v>
                </c:pt>
                <c:pt idx="65">
                  <c:v>1552</c:v>
                </c:pt>
                <c:pt idx="66">
                  <c:v>1605</c:v>
                </c:pt>
                <c:pt idx="67">
                  <c:v>1658</c:v>
                </c:pt>
                <c:pt idx="68">
                  <c:v>1707</c:v>
                </c:pt>
                <c:pt idx="69">
                  <c:v>1753</c:v>
                </c:pt>
                <c:pt idx="70">
                  <c:v>1796</c:v>
                </c:pt>
                <c:pt idx="71">
                  <c:v>1830</c:v>
                </c:pt>
                <c:pt idx="72">
                  <c:v>1844</c:v>
                </c:pt>
                <c:pt idx="73">
                  <c:v>1837</c:v>
                </c:pt>
                <c:pt idx="74">
                  <c:v>1816</c:v>
                </c:pt>
                <c:pt idx="75">
                  <c:v>1782</c:v>
                </c:pt>
                <c:pt idx="76">
                  <c:v>1745</c:v>
                </c:pt>
                <c:pt idx="77">
                  <c:v>1710</c:v>
                </c:pt>
                <c:pt idx="78">
                  <c:v>1674</c:v>
                </c:pt>
                <c:pt idx="79">
                  <c:v>1627</c:v>
                </c:pt>
                <c:pt idx="80">
                  <c:v>1559</c:v>
                </c:pt>
                <c:pt idx="81">
                  <c:v>1465</c:v>
                </c:pt>
                <c:pt idx="82">
                  <c:v>1348</c:v>
                </c:pt>
                <c:pt idx="83">
                  <c:v>1214</c:v>
                </c:pt>
                <c:pt idx="84">
                  <c:v>1072</c:v>
                </c:pt>
                <c:pt idx="85">
                  <c:v>932</c:v>
                </c:pt>
                <c:pt idx="86">
                  <c:v>797</c:v>
                </c:pt>
                <c:pt idx="87">
                  <c:v>671</c:v>
                </c:pt>
                <c:pt idx="88">
                  <c:v>555</c:v>
                </c:pt>
                <c:pt idx="89">
                  <c:v>450</c:v>
                </c:pt>
                <c:pt idx="90">
                  <c:v>357</c:v>
                </c:pt>
                <c:pt idx="91">
                  <c:v>276</c:v>
                </c:pt>
                <c:pt idx="92">
                  <c:v>209</c:v>
                </c:pt>
                <c:pt idx="93">
                  <c:v>153</c:v>
                </c:pt>
                <c:pt idx="94">
                  <c:v>110</c:v>
                </c:pt>
                <c:pt idx="95">
                  <c:v>77</c:v>
                </c:pt>
                <c:pt idx="96">
                  <c:v>52</c:v>
                </c:pt>
                <c:pt idx="97">
                  <c:v>35</c:v>
                </c:pt>
                <c:pt idx="98">
                  <c:v>22</c:v>
                </c:pt>
                <c:pt idx="99">
                  <c:v>14</c:v>
                </c:pt>
                <c:pt idx="100">
                  <c:v>8</c:v>
                </c:pt>
                <c:pt idx="101">
                  <c:v>5</c:v>
                </c:pt>
                <c:pt idx="102">
                  <c:v>3</c:v>
                </c:pt>
                <c:pt idx="103">
                  <c:v>1</c:v>
                </c:pt>
                <c:pt idx="104">
                  <c:v>1</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ser>
          <c:idx val="1"/>
          <c:order val="1"/>
          <c:tx>
            <c:strRef>
              <c:f>PlainAreaGraph!$C$1</c:f>
              <c:strCache>
                <c:ptCount val="1"/>
                <c:pt idx="0">
                  <c:v>Life Exp</c:v>
                </c:pt>
              </c:strCache>
            </c:strRef>
          </c:tx>
          <c:spPr>
            <a:solidFill>
              <a:schemeClr val="accent2"/>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PlainAreaGraph!$C$2:$C$121</c:f>
              <c:numCache>
                <c:formatCode>General</c:formatCode>
                <c:ptCount val="1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769</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1703</c:v>
                </c:pt>
                <c:pt idx="69">
                  <c:v>0</c:v>
                </c:pt>
                <c:pt idx="70">
                  <c:v>0</c:v>
                </c:pt>
                <c:pt idx="71">
                  <c:v>0</c:v>
                </c:pt>
                <c:pt idx="72">
                  <c:v>0</c:v>
                </c:pt>
                <c:pt idx="73">
                  <c:v>0</c:v>
                </c:pt>
                <c:pt idx="74">
                  <c:v>0</c:v>
                </c:pt>
                <c:pt idx="75">
                  <c:v>0</c:v>
                </c:pt>
                <c:pt idx="76">
                  <c:v>0</c:v>
                </c:pt>
                <c:pt idx="77">
                  <c:v>1849</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dLbls>
          <c:showLegendKey val="0"/>
          <c:showVal val="0"/>
          <c:showCatName val="0"/>
          <c:showSerName val="0"/>
          <c:showPercent val="0"/>
          <c:showBubbleSize val="0"/>
        </c:dLbls>
        <c:axId val="311682224"/>
        <c:axId val="311682616"/>
      </c:areaChart>
      <c:catAx>
        <c:axId val="311682224"/>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r>
                  <a:rPr lang="en-US" sz="2000" baseline="0" dirty="0" smtClean="0">
                    <a:solidFill>
                      <a:schemeClr val="tx1"/>
                    </a:solidFill>
                    <a:latin typeface="Arial" panose="020B0604020202020204" pitchFamily="34" charset="0"/>
                  </a:rPr>
                  <a:t>Age</a:t>
                </a:r>
                <a:endParaRPr lang="en-US" sz="2000" baseline="0" dirty="0">
                  <a:solidFill>
                    <a:schemeClr val="tx1"/>
                  </a:solidFill>
                  <a:latin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2000" b="1" i="0" u="none" strike="noStrike" kern="1200" baseline="0">
                <a:solidFill>
                  <a:schemeClr val="tx1"/>
                </a:solidFill>
                <a:latin typeface="Arial" panose="020B0604020202020204" pitchFamily="34" charset="0"/>
                <a:ea typeface="+mn-ea"/>
                <a:cs typeface="+mn-cs"/>
              </a:defRPr>
            </a:pPr>
            <a:endParaRPr lang="en-US"/>
          </a:p>
        </c:txPr>
        <c:crossAx val="311682616"/>
        <c:crosses val="autoZero"/>
        <c:auto val="1"/>
        <c:lblAlgn val="ctr"/>
        <c:lblOffset val="100"/>
        <c:tickLblSkip val="5"/>
        <c:noMultiLvlLbl val="0"/>
      </c:catAx>
      <c:valAx>
        <c:axId val="311682616"/>
        <c:scaling>
          <c:orientation val="minMax"/>
          <c:max val="4000"/>
        </c:scaling>
        <c:delete val="0"/>
        <c:axPos val="l"/>
        <c:majorGridlines>
          <c:spPr>
            <a:ln w="9525" cap="flat" cmpd="sng" algn="ctr">
              <a:solidFill>
                <a:schemeClr val="bg1">
                  <a:lumMod val="6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r>
                  <a:rPr lang="en-US" sz="1400" baseline="0" dirty="0" smtClean="0">
                    <a:solidFill>
                      <a:schemeClr val="tx1"/>
                    </a:solidFill>
                    <a:latin typeface="Arial" panose="020B0604020202020204" pitchFamily="34" charset="0"/>
                  </a:rPr>
                  <a:t>Number of Deaths per 100,000 Deaths</a:t>
                </a:r>
                <a:endParaRPr lang="en-US" sz="1400" baseline="0" dirty="0">
                  <a:solidFill>
                    <a:schemeClr val="tx1"/>
                  </a:solidFill>
                  <a:latin typeface="Arial" panose="020B0604020202020204" pitchFamily="34" charset="0"/>
                </a:endParaRPr>
              </a:p>
            </c:rich>
          </c:tx>
          <c:layout>
            <c:manualLayout>
              <c:xMode val="edge"/>
              <c:yMode val="edge"/>
              <c:x val="4.8611111111111121E-3"/>
              <c:y val="0.1209998680332556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mn-cs"/>
              </a:defRPr>
            </a:pPr>
            <a:endParaRPr lang="en-US"/>
          </a:p>
        </c:txPr>
        <c:crossAx val="311682224"/>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81955380577427"/>
          <c:y val="2.7430167597765363E-2"/>
          <c:w val="0.84829833770778651"/>
          <c:h val="0.79926164606519157"/>
        </c:manualLayout>
      </c:layout>
      <c:areaChart>
        <c:grouping val="standard"/>
        <c:varyColors val="0"/>
        <c:ser>
          <c:idx val="0"/>
          <c:order val="0"/>
          <c:tx>
            <c:strRef>
              <c:f>PlainAreaGraph!$B$1</c:f>
              <c:strCache>
                <c:ptCount val="1"/>
                <c:pt idx="0">
                  <c:v>Number of Deaths</c:v>
                </c:pt>
              </c:strCache>
            </c:strRef>
          </c:tx>
          <c:spPr>
            <a:solidFill>
              <a:schemeClr val="accent1"/>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PlainAreaGraph!$B$2:$B$121</c:f>
              <c:numCache>
                <c:formatCode>General</c:formatCode>
                <c:ptCount val="120"/>
                <c:pt idx="0">
                  <c:v>4724.5</c:v>
                </c:pt>
                <c:pt idx="1">
                  <c:v>513.5</c:v>
                </c:pt>
                <c:pt idx="2">
                  <c:v>264</c:v>
                </c:pt>
                <c:pt idx="3">
                  <c:v>178</c:v>
                </c:pt>
                <c:pt idx="4">
                  <c:v>146</c:v>
                </c:pt>
                <c:pt idx="5">
                  <c:v>126.5</c:v>
                </c:pt>
                <c:pt idx="6">
                  <c:v>110.5</c:v>
                </c:pt>
                <c:pt idx="7">
                  <c:v>99</c:v>
                </c:pt>
                <c:pt idx="8">
                  <c:v>90.5</c:v>
                </c:pt>
                <c:pt idx="9">
                  <c:v>84.5</c:v>
                </c:pt>
                <c:pt idx="10">
                  <c:v>82</c:v>
                </c:pt>
                <c:pt idx="11">
                  <c:v>82.5</c:v>
                </c:pt>
                <c:pt idx="12">
                  <c:v>88.5</c:v>
                </c:pt>
                <c:pt idx="13">
                  <c:v>98.5</c:v>
                </c:pt>
                <c:pt idx="14">
                  <c:v>112</c:v>
                </c:pt>
                <c:pt idx="15">
                  <c:v>128.5</c:v>
                </c:pt>
                <c:pt idx="16">
                  <c:v>145.5</c:v>
                </c:pt>
                <c:pt idx="17">
                  <c:v>161</c:v>
                </c:pt>
                <c:pt idx="18">
                  <c:v>175</c:v>
                </c:pt>
                <c:pt idx="19">
                  <c:v>187.5</c:v>
                </c:pt>
                <c:pt idx="20">
                  <c:v>201</c:v>
                </c:pt>
                <c:pt idx="21">
                  <c:v>213.5</c:v>
                </c:pt>
                <c:pt idx="22">
                  <c:v>224</c:v>
                </c:pt>
                <c:pt idx="23">
                  <c:v>230.5</c:v>
                </c:pt>
                <c:pt idx="24">
                  <c:v>235.5</c:v>
                </c:pt>
                <c:pt idx="25">
                  <c:v>238.5</c:v>
                </c:pt>
                <c:pt idx="26">
                  <c:v>243</c:v>
                </c:pt>
                <c:pt idx="27">
                  <c:v>249</c:v>
                </c:pt>
                <c:pt idx="28">
                  <c:v>257</c:v>
                </c:pt>
                <c:pt idx="29">
                  <c:v>266.5</c:v>
                </c:pt>
                <c:pt idx="30">
                  <c:v>277</c:v>
                </c:pt>
                <c:pt idx="31">
                  <c:v>288.5</c:v>
                </c:pt>
                <c:pt idx="32">
                  <c:v>300.5</c:v>
                </c:pt>
                <c:pt idx="33">
                  <c:v>313</c:v>
                </c:pt>
                <c:pt idx="34">
                  <c:v>326.5</c:v>
                </c:pt>
                <c:pt idx="35">
                  <c:v>341.5</c:v>
                </c:pt>
                <c:pt idx="36">
                  <c:v>358.5</c:v>
                </c:pt>
                <c:pt idx="37">
                  <c:v>378.5</c:v>
                </c:pt>
                <c:pt idx="38">
                  <c:v>401.5</c:v>
                </c:pt>
                <c:pt idx="39">
                  <c:v>427</c:v>
                </c:pt>
                <c:pt idx="40">
                  <c:v>456</c:v>
                </c:pt>
                <c:pt idx="41">
                  <c:v>487</c:v>
                </c:pt>
                <c:pt idx="42">
                  <c:v>518.5</c:v>
                </c:pt>
                <c:pt idx="43">
                  <c:v>550.5</c:v>
                </c:pt>
                <c:pt idx="44">
                  <c:v>584</c:v>
                </c:pt>
                <c:pt idx="45">
                  <c:v>620</c:v>
                </c:pt>
                <c:pt idx="46">
                  <c:v>659.5</c:v>
                </c:pt>
                <c:pt idx="47">
                  <c:v>704</c:v>
                </c:pt>
                <c:pt idx="48">
                  <c:v>754</c:v>
                </c:pt>
                <c:pt idx="49">
                  <c:v>808</c:v>
                </c:pt>
                <c:pt idx="50">
                  <c:v>866</c:v>
                </c:pt>
                <c:pt idx="51">
                  <c:v>926.5</c:v>
                </c:pt>
                <c:pt idx="52">
                  <c:v>987.5</c:v>
                </c:pt>
                <c:pt idx="53">
                  <c:v>1048.5</c:v>
                </c:pt>
                <c:pt idx="54">
                  <c:v>1110</c:v>
                </c:pt>
                <c:pt idx="55">
                  <c:v>1176.5</c:v>
                </c:pt>
                <c:pt idx="56">
                  <c:v>1246</c:v>
                </c:pt>
                <c:pt idx="57">
                  <c:v>1316</c:v>
                </c:pt>
                <c:pt idx="58">
                  <c:v>1385.5</c:v>
                </c:pt>
                <c:pt idx="59">
                  <c:v>1456</c:v>
                </c:pt>
                <c:pt idx="60">
                  <c:v>1532.5</c:v>
                </c:pt>
                <c:pt idx="61">
                  <c:v>1613.5</c:v>
                </c:pt>
                <c:pt idx="62">
                  <c:v>1697.5</c:v>
                </c:pt>
                <c:pt idx="63">
                  <c:v>1782.5</c:v>
                </c:pt>
                <c:pt idx="64">
                  <c:v>1870</c:v>
                </c:pt>
                <c:pt idx="65">
                  <c:v>1962</c:v>
                </c:pt>
                <c:pt idx="66">
                  <c:v>2059.5</c:v>
                </c:pt>
                <c:pt idx="67">
                  <c:v>2157.5</c:v>
                </c:pt>
                <c:pt idx="68">
                  <c:v>2257</c:v>
                </c:pt>
                <c:pt idx="69">
                  <c:v>2356</c:v>
                </c:pt>
                <c:pt idx="70">
                  <c:v>2452</c:v>
                </c:pt>
                <c:pt idx="71">
                  <c:v>2543.5</c:v>
                </c:pt>
                <c:pt idx="72">
                  <c:v>2625</c:v>
                </c:pt>
                <c:pt idx="73">
                  <c:v>2694.5</c:v>
                </c:pt>
                <c:pt idx="74">
                  <c:v>2749</c:v>
                </c:pt>
                <c:pt idx="75">
                  <c:v>2782.5</c:v>
                </c:pt>
                <c:pt idx="76">
                  <c:v>2797.5</c:v>
                </c:pt>
                <c:pt idx="77">
                  <c:v>2795.5</c:v>
                </c:pt>
                <c:pt idx="78">
                  <c:v>2774.5</c:v>
                </c:pt>
                <c:pt idx="79">
                  <c:v>2728</c:v>
                </c:pt>
                <c:pt idx="80">
                  <c:v>2657</c:v>
                </c:pt>
                <c:pt idx="81">
                  <c:v>2550.5</c:v>
                </c:pt>
                <c:pt idx="82">
                  <c:v>2400.5</c:v>
                </c:pt>
                <c:pt idx="83">
                  <c:v>2214</c:v>
                </c:pt>
                <c:pt idx="84">
                  <c:v>2010.5</c:v>
                </c:pt>
                <c:pt idx="85">
                  <c:v>1807</c:v>
                </c:pt>
                <c:pt idx="86">
                  <c:v>1610.5</c:v>
                </c:pt>
                <c:pt idx="87">
                  <c:v>1422</c:v>
                </c:pt>
                <c:pt idx="88">
                  <c:v>1240.5</c:v>
                </c:pt>
                <c:pt idx="89">
                  <c:v>1065.25</c:v>
                </c:pt>
                <c:pt idx="90">
                  <c:v>896</c:v>
                </c:pt>
                <c:pt idx="91">
                  <c:v>736</c:v>
                </c:pt>
                <c:pt idx="92">
                  <c:v>589</c:v>
                </c:pt>
                <c:pt idx="93">
                  <c:v>457</c:v>
                </c:pt>
                <c:pt idx="94">
                  <c:v>343.5</c:v>
                </c:pt>
                <c:pt idx="95">
                  <c:v>250</c:v>
                </c:pt>
                <c:pt idx="96">
                  <c:v>175.5</c:v>
                </c:pt>
                <c:pt idx="97">
                  <c:v>118</c:v>
                </c:pt>
                <c:pt idx="98">
                  <c:v>77.5</c:v>
                </c:pt>
                <c:pt idx="99">
                  <c:v>49</c:v>
                </c:pt>
                <c:pt idx="100">
                  <c:v>29.5</c:v>
                </c:pt>
                <c:pt idx="101">
                  <c:v>17.5</c:v>
                </c:pt>
                <c:pt idx="102">
                  <c:v>10</c:v>
                </c:pt>
                <c:pt idx="103">
                  <c:v>5.5</c:v>
                </c:pt>
                <c:pt idx="104">
                  <c:v>3</c:v>
                </c:pt>
                <c:pt idx="105">
                  <c:v>1.5</c:v>
                </c:pt>
                <c:pt idx="106">
                  <c:v>0.5</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ser>
          <c:idx val="1"/>
          <c:order val="1"/>
          <c:tx>
            <c:strRef>
              <c:f>PlainAreaGraph!$C$1</c:f>
              <c:strCache>
                <c:ptCount val="1"/>
                <c:pt idx="0">
                  <c:v>Life Exp</c:v>
                </c:pt>
              </c:strCache>
            </c:strRef>
          </c:tx>
          <c:spPr>
            <a:solidFill>
              <a:schemeClr val="accent2"/>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PlainAreaGraph!$C$2:$C$121</c:f>
              <c:numCache>
                <c:formatCode>General</c:formatCode>
                <c:ptCount val="1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1870</c:v>
                </c:pt>
                <c:pt idx="65">
                  <c:v>0</c:v>
                </c:pt>
                <c:pt idx="66">
                  <c:v>0</c:v>
                </c:pt>
                <c:pt idx="67">
                  <c:v>0</c:v>
                </c:pt>
                <c:pt idx="68">
                  <c:v>0</c:v>
                </c:pt>
                <c:pt idx="69">
                  <c:v>0</c:v>
                </c:pt>
                <c:pt idx="70">
                  <c:v>0</c:v>
                </c:pt>
                <c:pt idx="71">
                  <c:v>2543.5</c:v>
                </c:pt>
                <c:pt idx="72">
                  <c:v>0</c:v>
                </c:pt>
                <c:pt idx="73">
                  <c:v>0</c:v>
                </c:pt>
                <c:pt idx="74">
                  <c:v>0</c:v>
                </c:pt>
                <c:pt idx="75">
                  <c:v>0</c:v>
                </c:pt>
                <c:pt idx="76">
                  <c:v>0</c:v>
                </c:pt>
                <c:pt idx="77">
                  <c:v>0</c:v>
                </c:pt>
                <c:pt idx="78">
                  <c:v>2774.5</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dLbls>
          <c:showLegendKey val="0"/>
          <c:showVal val="0"/>
          <c:showCatName val="0"/>
          <c:showSerName val="0"/>
          <c:showPercent val="0"/>
          <c:showBubbleSize val="0"/>
        </c:dLbls>
        <c:axId val="6068520"/>
        <c:axId val="6068912"/>
      </c:areaChart>
      <c:catAx>
        <c:axId val="6068520"/>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r>
                  <a:rPr lang="en-US" sz="2000" baseline="0" dirty="0" smtClean="0">
                    <a:solidFill>
                      <a:schemeClr val="tx1"/>
                    </a:solidFill>
                    <a:latin typeface="Arial" panose="020B0604020202020204" pitchFamily="34" charset="0"/>
                  </a:rPr>
                  <a:t>Age</a:t>
                </a:r>
                <a:endParaRPr lang="en-US" sz="2000" baseline="0" dirty="0">
                  <a:solidFill>
                    <a:schemeClr val="tx1"/>
                  </a:solidFill>
                  <a:latin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crossAx val="6068912"/>
        <c:crosses val="autoZero"/>
        <c:auto val="1"/>
        <c:lblAlgn val="ctr"/>
        <c:lblOffset val="100"/>
        <c:tickLblSkip val="5"/>
        <c:noMultiLvlLbl val="0"/>
      </c:catAx>
      <c:valAx>
        <c:axId val="6068912"/>
        <c:scaling>
          <c:orientation val="minMax"/>
          <c:max val="4000"/>
        </c:scaling>
        <c:delete val="0"/>
        <c:axPos val="l"/>
        <c:majorGridlines>
          <c:spPr>
            <a:ln w="9525" cap="flat" cmpd="sng" algn="ctr">
              <a:solidFill>
                <a:schemeClr val="bg1">
                  <a:lumMod val="6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r>
                  <a:rPr lang="en-US" sz="1400" baseline="0" dirty="0" smtClean="0">
                    <a:solidFill>
                      <a:schemeClr val="tx1"/>
                    </a:solidFill>
                    <a:latin typeface="Arial" panose="020B0604020202020204" pitchFamily="34" charset="0"/>
                  </a:rPr>
                  <a:t>Number of Deaths per 100,000 Deaths</a:t>
                </a:r>
                <a:endParaRPr lang="en-US" sz="1400" baseline="0" dirty="0">
                  <a:solidFill>
                    <a:schemeClr val="tx1"/>
                  </a:solidFill>
                  <a:latin typeface="Arial" panose="020B0604020202020204" pitchFamily="34" charset="0"/>
                </a:endParaRPr>
              </a:p>
            </c:rich>
          </c:tx>
          <c:layout>
            <c:manualLayout>
              <c:xMode val="edge"/>
              <c:yMode val="edge"/>
              <c:x val="4.8611111111111121E-3"/>
              <c:y val="0.1209998680332556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mn-cs"/>
              </a:defRPr>
            </a:pPr>
            <a:endParaRPr lang="en-US"/>
          </a:p>
        </c:txPr>
        <c:crossAx val="6068520"/>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81955380577427"/>
          <c:y val="2.7430167597765363E-2"/>
          <c:w val="0.84829833770778651"/>
          <c:h val="0.79926164606519157"/>
        </c:manualLayout>
      </c:layout>
      <c:areaChart>
        <c:grouping val="standard"/>
        <c:varyColors val="0"/>
        <c:ser>
          <c:idx val="0"/>
          <c:order val="0"/>
          <c:tx>
            <c:strRef>
              <c:f>PlainAreaGraph!$B$1</c:f>
              <c:strCache>
                <c:ptCount val="1"/>
                <c:pt idx="0">
                  <c:v>Number of Deaths</c:v>
                </c:pt>
              </c:strCache>
            </c:strRef>
          </c:tx>
          <c:spPr>
            <a:solidFill>
              <a:schemeClr val="accent1"/>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PlainAreaGraph!$B$2:$B$121</c:f>
              <c:numCache>
                <c:formatCode>General</c:formatCode>
                <c:ptCount val="120"/>
                <c:pt idx="0">
                  <c:v>9826</c:v>
                </c:pt>
                <c:pt idx="1">
                  <c:v>2303</c:v>
                </c:pt>
                <c:pt idx="2">
                  <c:v>1110</c:v>
                </c:pt>
                <c:pt idx="3">
                  <c:v>796</c:v>
                </c:pt>
                <c:pt idx="4">
                  <c:v>630</c:v>
                </c:pt>
                <c:pt idx="5">
                  <c:v>464</c:v>
                </c:pt>
                <c:pt idx="6">
                  <c:v>337</c:v>
                </c:pt>
                <c:pt idx="7">
                  <c:v>247</c:v>
                </c:pt>
                <c:pt idx="8">
                  <c:v>193</c:v>
                </c:pt>
                <c:pt idx="9">
                  <c:v>169</c:v>
                </c:pt>
                <c:pt idx="10">
                  <c:v>170</c:v>
                </c:pt>
                <c:pt idx="11">
                  <c:v>185</c:v>
                </c:pt>
                <c:pt idx="12">
                  <c:v>201</c:v>
                </c:pt>
                <c:pt idx="13">
                  <c:v>213</c:v>
                </c:pt>
                <c:pt idx="14">
                  <c:v>221</c:v>
                </c:pt>
                <c:pt idx="15">
                  <c:v>236</c:v>
                </c:pt>
                <c:pt idx="16">
                  <c:v>259</c:v>
                </c:pt>
                <c:pt idx="17">
                  <c:v>285</c:v>
                </c:pt>
                <c:pt idx="18">
                  <c:v>313</c:v>
                </c:pt>
                <c:pt idx="19">
                  <c:v>342</c:v>
                </c:pt>
                <c:pt idx="20">
                  <c:v>372</c:v>
                </c:pt>
                <c:pt idx="21">
                  <c:v>402</c:v>
                </c:pt>
                <c:pt idx="22">
                  <c:v>424</c:v>
                </c:pt>
                <c:pt idx="23">
                  <c:v>436</c:v>
                </c:pt>
                <c:pt idx="24">
                  <c:v>441</c:v>
                </c:pt>
                <c:pt idx="25">
                  <c:v>443</c:v>
                </c:pt>
                <c:pt idx="26">
                  <c:v>447</c:v>
                </c:pt>
                <c:pt idx="27">
                  <c:v>453</c:v>
                </c:pt>
                <c:pt idx="28">
                  <c:v>463</c:v>
                </c:pt>
                <c:pt idx="29">
                  <c:v>476</c:v>
                </c:pt>
                <c:pt idx="30">
                  <c:v>490</c:v>
                </c:pt>
                <c:pt idx="31">
                  <c:v>502</c:v>
                </c:pt>
                <c:pt idx="32">
                  <c:v>511</c:v>
                </c:pt>
                <c:pt idx="33">
                  <c:v>517</c:v>
                </c:pt>
                <c:pt idx="34">
                  <c:v>520</c:v>
                </c:pt>
                <c:pt idx="35">
                  <c:v>522</c:v>
                </c:pt>
                <c:pt idx="36">
                  <c:v>527</c:v>
                </c:pt>
                <c:pt idx="37">
                  <c:v>535</c:v>
                </c:pt>
                <c:pt idx="38">
                  <c:v>549</c:v>
                </c:pt>
                <c:pt idx="39">
                  <c:v>566</c:v>
                </c:pt>
                <c:pt idx="40">
                  <c:v>586</c:v>
                </c:pt>
                <c:pt idx="41">
                  <c:v>606</c:v>
                </c:pt>
                <c:pt idx="42">
                  <c:v>624</c:v>
                </c:pt>
                <c:pt idx="43">
                  <c:v>639</c:v>
                </c:pt>
                <c:pt idx="44">
                  <c:v>651</c:v>
                </c:pt>
                <c:pt idx="45">
                  <c:v>666</c:v>
                </c:pt>
                <c:pt idx="46">
                  <c:v>685</c:v>
                </c:pt>
                <c:pt idx="47">
                  <c:v>708</c:v>
                </c:pt>
                <c:pt idx="48">
                  <c:v>736</c:v>
                </c:pt>
                <c:pt idx="49">
                  <c:v>768</c:v>
                </c:pt>
                <c:pt idx="50">
                  <c:v>804</c:v>
                </c:pt>
                <c:pt idx="51">
                  <c:v>844</c:v>
                </c:pt>
                <c:pt idx="52">
                  <c:v>887</c:v>
                </c:pt>
                <c:pt idx="53">
                  <c:v>936</c:v>
                </c:pt>
                <c:pt idx="54">
                  <c:v>988</c:v>
                </c:pt>
                <c:pt idx="55">
                  <c:v>1045</c:v>
                </c:pt>
                <c:pt idx="56">
                  <c:v>1106</c:v>
                </c:pt>
                <c:pt idx="57">
                  <c:v>1165</c:v>
                </c:pt>
                <c:pt idx="58">
                  <c:v>1220</c:v>
                </c:pt>
                <c:pt idx="59">
                  <c:v>1274</c:v>
                </c:pt>
                <c:pt idx="60">
                  <c:v>1332</c:v>
                </c:pt>
                <c:pt idx="61">
                  <c:v>1397</c:v>
                </c:pt>
                <c:pt idx="62">
                  <c:v>1468</c:v>
                </c:pt>
                <c:pt idx="63">
                  <c:v>1545</c:v>
                </c:pt>
                <c:pt idx="64">
                  <c:v>1626</c:v>
                </c:pt>
                <c:pt idx="65">
                  <c:v>1709</c:v>
                </c:pt>
                <c:pt idx="66">
                  <c:v>1793</c:v>
                </c:pt>
                <c:pt idx="67">
                  <c:v>1876</c:v>
                </c:pt>
                <c:pt idx="68">
                  <c:v>1957</c:v>
                </c:pt>
                <c:pt idx="69">
                  <c:v>2034</c:v>
                </c:pt>
                <c:pt idx="70">
                  <c:v>2107</c:v>
                </c:pt>
                <c:pt idx="71">
                  <c:v>2171</c:v>
                </c:pt>
                <c:pt idx="72">
                  <c:v>2216</c:v>
                </c:pt>
                <c:pt idx="73">
                  <c:v>2239</c:v>
                </c:pt>
                <c:pt idx="74">
                  <c:v>2244</c:v>
                </c:pt>
                <c:pt idx="75">
                  <c:v>2232</c:v>
                </c:pt>
                <c:pt idx="76">
                  <c:v>2210</c:v>
                </c:pt>
                <c:pt idx="77">
                  <c:v>2187</c:v>
                </c:pt>
                <c:pt idx="78">
                  <c:v>2160</c:v>
                </c:pt>
                <c:pt idx="79">
                  <c:v>2116</c:v>
                </c:pt>
                <c:pt idx="80">
                  <c:v>2054</c:v>
                </c:pt>
                <c:pt idx="81">
                  <c:v>1957</c:v>
                </c:pt>
                <c:pt idx="82">
                  <c:v>1819</c:v>
                </c:pt>
                <c:pt idx="83">
                  <c:v>1648</c:v>
                </c:pt>
                <c:pt idx="84">
                  <c:v>1467</c:v>
                </c:pt>
                <c:pt idx="85">
                  <c:v>1294</c:v>
                </c:pt>
                <c:pt idx="86">
                  <c:v>1136</c:v>
                </c:pt>
                <c:pt idx="87">
                  <c:v>991</c:v>
                </c:pt>
                <c:pt idx="88">
                  <c:v>856</c:v>
                </c:pt>
                <c:pt idx="89">
                  <c:v>727</c:v>
                </c:pt>
                <c:pt idx="90">
                  <c:v>605</c:v>
                </c:pt>
                <c:pt idx="91">
                  <c:v>490</c:v>
                </c:pt>
                <c:pt idx="92">
                  <c:v>385</c:v>
                </c:pt>
                <c:pt idx="93">
                  <c:v>288</c:v>
                </c:pt>
                <c:pt idx="94">
                  <c:v>209</c:v>
                </c:pt>
                <c:pt idx="95">
                  <c:v>148</c:v>
                </c:pt>
                <c:pt idx="96">
                  <c:v>101</c:v>
                </c:pt>
                <c:pt idx="97">
                  <c:v>67</c:v>
                </c:pt>
                <c:pt idx="98">
                  <c:v>43</c:v>
                </c:pt>
                <c:pt idx="99">
                  <c:v>27</c:v>
                </c:pt>
                <c:pt idx="100">
                  <c:v>16</c:v>
                </c:pt>
                <c:pt idx="101">
                  <c:v>9</c:v>
                </c:pt>
                <c:pt idx="102">
                  <c:v>5</c:v>
                </c:pt>
                <c:pt idx="103">
                  <c:v>3</c:v>
                </c:pt>
                <c:pt idx="104">
                  <c:v>1</c:v>
                </c:pt>
                <c:pt idx="105">
                  <c:v>1</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ser>
          <c:idx val="1"/>
          <c:order val="1"/>
          <c:tx>
            <c:strRef>
              <c:f>PlainAreaGraph!$C$1</c:f>
              <c:strCache>
                <c:ptCount val="1"/>
                <c:pt idx="0">
                  <c:v>Life Exp</c:v>
                </c:pt>
              </c:strCache>
            </c:strRef>
          </c:tx>
          <c:spPr>
            <a:solidFill>
              <a:schemeClr val="accent2"/>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PlainAreaGraph!$C$2:$C$121</c:f>
              <c:numCache>
                <c:formatCode>General</c:formatCode>
                <c:ptCount val="1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887</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2034</c:v>
                </c:pt>
                <c:pt idx="70">
                  <c:v>0</c:v>
                </c:pt>
                <c:pt idx="71">
                  <c:v>0</c:v>
                </c:pt>
                <c:pt idx="72">
                  <c:v>0</c:v>
                </c:pt>
                <c:pt idx="73">
                  <c:v>0</c:v>
                </c:pt>
                <c:pt idx="74">
                  <c:v>0</c:v>
                </c:pt>
                <c:pt idx="75">
                  <c:v>0</c:v>
                </c:pt>
                <c:pt idx="76">
                  <c:v>0</c:v>
                </c:pt>
                <c:pt idx="77">
                  <c:v>2187</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dLbls>
          <c:showLegendKey val="0"/>
          <c:showVal val="0"/>
          <c:showCatName val="0"/>
          <c:showSerName val="0"/>
          <c:showPercent val="0"/>
          <c:showBubbleSize val="0"/>
        </c:dLbls>
        <c:axId val="311683400"/>
        <c:axId val="311683792"/>
      </c:areaChart>
      <c:catAx>
        <c:axId val="311683400"/>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r>
                  <a:rPr lang="en-US" sz="2000" baseline="0" dirty="0" smtClean="0">
                    <a:solidFill>
                      <a:schemeClr val="tx1"/>
                    </a:solidFill>
                    <a:latin typeface="Arial" panose="020B0604020202020204" pitchFamily="34" charset="0"/>
                  </a:rPr>
                  <a:t>Age</a:t>
                </a:r>
                <a:endParaRPr lang="en-US" sz="2000" baseline="0" dirty="0">
                  <a:solidFill>
                    <a:schemeClr val="tx1"/>
                  </a:solidFill>
                  <a:latin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2000" b="1" i="0" u="none" strike="noStrike" kern="1200" baseline="0">
                <a:solidFill>
                  <a:schemeClr val="tx1"/>
                </a:solidFill>
                <a:latin typeface="Arial" panose="020B0604020202020204" pitchFamily="34" charset="0"/>
                <a:ea typeface="+mn-ea"/>
                <a:cs typeface="+mn-cs"/>
              </a:defRPr>
            </a:pPr>
            <a:endParaRPr lang="en-US"/>
          </a:p>
        </c:txPr>
        <c:crossAx val="311683792"/>
        <c:crosses val="autoZero"/>
        <c:auto val="1"/>
        <c:lblAlgn val="ctr"/>
        <c:lblOffset val="100"/>
        <c:tickLblSkip val="5"/>
        <c:noMultiLvlLbl val="0"/>
      </c:catAx>
      <c:valAx>
        <c:axId val="311683792"/>
        <c:scaling>
          <c:orientation val="minMax"/>
          <c:max val="4000"/>
        </c:scaling>
        <c:delete val="0"/>
        <c:axPos val="l"/>
        <c:majorGridlines>
          <c:spPr>
            <a:ln w="9525" cap="flat" cmpd="sng" algn="ctr">
              <a:solidFill>
                <a:schemeClr val="bg1">
                  <a:lumMod val="6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r>
                  <a:rPr lang="en-US" sz="1400" baseline="0" dirty="0" smtClean="0">
                    <a:solidFill>
                      <a:schemeClr val="tx1"/>
                    </a:solidFill>
                    <a:latin typeface="Arial" panose="020B0604020202020204" pitchFamily="34" charset="0"/>
                  </a:rPr>
                  <a:t>Number of Deaths per 100,000 Deaths</a:t>
                </a:r>
                <a:endParaRPr lang="en-US" sz="1400" baseline="0" dirty="0">
                  <a:solidFill>
                    <a:schemeClr val="tx1"/>
                  </a:solidFill>
                  <a:latin typeface="Arial" panose="020B0604020202020204" pitchFamily="34" charset="0"/>
                </a:endParaRPr>
              </a:p>
            </c:rich>
          </c:tx>
          <c:layout>
            <c:manualLayout>
              <c:xMode val="edge"/>
              <c:yMode val="edge"/>
              <c:x val="4.8611111111111121E-3"/>
              <c:y val="0.1209998680332556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mn-cs"/>
              </a:defRPr>
            </a:pPr>
            <a:endParaRPr lang="en-US"/>
          </a:p>
        </c:txPr>
        <c:crossAx val="311683400"/>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81955380577427"/>
          <c:y val="2.7430167597765363E-2"/>
          <c:w val="0.84829833770778651"/>
          <c:h val="0.79926164606519157"/>
        </c:manualLayout>
      </c:layout>
      <c:areaChart>
        <c:grouping val="standard"/>
        <c:varyColors val="0"/>
        <c:ser>
          <c:idx val="0"/>
          <c:order val="0"/>
          <c:tx>
            <c:strRef>
              <c:f>PlainAreaGraph!$B$1</c:f>
              <c:strCache>
                <c:ptCount val="1"/>
                <c:pt idx="0">
                  <c:v>Number of Deaths</c:v>
                </c:pt>
              </c:strCache>
            </c:strRef>
          </c:tx>
          <c:spPr>
            <a:solidFill>
              <a:schemeClr val="accent1"/>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PlainAreaGraph!$B$2:$B$121</c:f>
              <c:numCache>
                <c:formatCode>General</c:formatCode>
                <c:ptCount val="120"/>
                <c:pt idx="0">
                  <c:v>6773</c:v>
                </c:pt>
                <c:pt idx="1">
                  <c:v>1653</c:v>
                </c:pt>
                <c:pt idx="2">
                  <c:v>808</c:v>
                </c:pt>
                <c:pt idx="3">
                  <c:v>582</c:v>
                </c:pt>
                <c:pt idx="4">
                  <c:v>463</c:v>
                </c:pt>
                <c:pt idx="5">
                  <c:v>362</c:v>
                </c:pt>
                <c:pt idx="6">
                  <c:v>285</c:v>
                </c:pt>
                <c:pt idx="7">
                  <c:v>228</c:v>
                </c:pt>
                <c:pt idx="8">
                  <c:v>190</c:v>
                </c:pt>
                <c:pt idx="9">
                  <c:v>169</c:v>
                </c:pt>
                <c:pt idx="10">
                  <c:v>163</c:v>
                </c:pt>
                <c:pt idx="11">
                  <c:v>169</c:v>
                </c:pt>
                <c:pt idx="12">
                  <c:v>183</c:v>
                </c:pt>
                <c:pt idx="13">
                  <c:v>204</c:v>
                </c:pt>
                <c:pt idx="14">
                  <c:v>230</c:v>
                </c:pt>
                <c:pt idx="15">
                  <c:v>261</c:v>
                </c:pt>
                <c:pt idx="16">
                  <c:v>297</c:v>
                </c:pt>
                <c:pt idx="17">
                  <c:v>335</c:v>
                </c:pt>
                <c:pt idx="18">
                  <c:v>376</c:v>
                </c:pt>
                <c:pt idx="19">
                  <c:v>416</c:v>
                </c:pt>
                <c:pt idx="20">
                  <c:v>459</c:v>
                </c:pt>
                <c:pt idx="21">
                  <c:v>500</c:v>
                </c:pt>
                <c:pt idx="22">
                  <c:v>529</c:v>
                </c:pt>
                <c:pt idx="23">
                  <c:v>543</c:v>
                </c:pt>
                <c:pt idx="24">
                  <c:v>546</c:v>
                </c:pt>
                <c:pt idx="25">
                  <c:v>544</c:v>
                </c:pt>
                <c:pt idx="26">
                  <c:v>544</c:v>
                </c:pt>
                <c:pt idx="27">
                  <c:v>548</c:v>
                </c:pt>
                <c:pt idx="28">
                  <c:v>558</c:v>
                </c:pt>
                <c:pt idx="29">
                  <c:v>573</c:v>
                </c:pt>
                <c:pt idx="30">
                  <c:v>588</c:v>
                </c:pt>
                <c:pt idx="31">
                  <c:v>599</c:v>
                </c:pt>
                <c:pt idx="32">
                  <c:v>605</c:v>
                </c:pt>
                <c:pt idx="33">
                  <c:v>605</c:v>
                </c:pt>
                <c:pt idx="34">
                  <c:v>601</c:v>
                </c:pt>
                <c:pt idx="35">
                  <c:v>596</c:v>
                </c:pt>
                <c:pt idx="36">
                  <c:v>593</c:v>
                </c:pt>
                <c:pt idx="37">
                  <c:v>590</c:v>
                </c:pt>
                <c:pt idx="38">
                  <c:v>588</c:v>
                </c:pt>
                <c:pt idx="39">
                  <c:v>588</c:v>
                </c:pt>
                <c:pt idx="40">
                  <c:v>588</c:v>
                </c:pt>
                <c:pt idx="41">
                  <c:v>592</c:v>
                </c:pt>
                <c:pt idx="42">
                  <c:v>600</c:v>
                </c:pt>
                <c:pt idx="43">
                  <c:v>615</c:v>
                </c:pt>
                <c:pt idx="44">
                  <c:v>635</c:v>
                </c:pt>
                <c:pt idx="45">
                  <c:v>659</c:v>
                </c:pt>
                <c:pt idx="46">
                  <c:v>685</c:v>
                </c:pt>
                <c:pt idx="47">
                  <c:v>713</c:v>
                </c:pt>
                <c:pt idx="48">
                  <c:v>742</c:v>
                </c:pt>
                <c:pt idx="49">
                  <c:v>773</c:v>
                </c:pt>
                <c:pt idx="50">
                  <c:v>807</c:v>
                </c:pt>
                <c:pt idx="51">
                  <c:v>845</c:v>
                </c:pt>
                <c:pt idx="52">
                  <c:v>887</c:v>
                </c:pt>
                <c:pt idx="53">
                  <c:v>933</c:v>
                </c:pt>
                <c:pt idx="54">
                  <c:v>983</c:v>
                </c:pt>
                <c:pt idx="55">
                  <c:v>1039</c:v>
                </c:pt>
                <c:pt idx="56">
                  <c:v>1098</c:v>
                </c:pt>
                <c:pt idx="57">
                  <c:v>1154</c:v>
                </c:pt>
                <c:pt idx="58">
                  <c:v>1206</c:v>
                </c:pt>
                <c:pt idx="59">
                  <c:v>1256</c:v>
                </c:pt>
                <c:pt idx="60">
                  <c:v>1309</c:v>
                </c:pt>
                <c:pt idx="61">
                  <c:v>1372</c:v>
                </c:pt>
                <c:pt idx="62">
                  <c:v>1445</c:v>
                </c:pt>
                <c:pt idx="63">
                  <c:v>1530</c:v>
                </c:pt>
                <c:pt idx="64">
                  <c:v>1623</c:v>
                </c:pt>
                <c:pt idx="65">
                  <c:v>1720</c:v>
                </c:pt>
                <c:pt idx="66">
                  <c:v>1817</c:v>
                </c:pt>
                <c:pt idx="67">
                  <c:v>1910</c:v>
                </c:pt>
                <c:pt idx="68">
                  <c:v>1996</c:v>
                </c:pt>
                <c:pt idx="69">
                  <c:v>2075</c:v>
                </c:pt>
                <c:pt idx="70">
                  <c:v>2152</c:v>
                </c:pt>
                <c:pt idx="71">
                  <c:v>2223</c:v>
                </c:pt>
                <c:pt idx="72">
                  <c:v>2282</c:v>
                </c:pt>
                <c:pt idx="73">
                  <c:v>2327</c:v>
                </c:pt>
                <c:pt idx="74">
                  <c:v>2358</c:v>
                </c:pt>
                <c:pt idx="75">
                  <c:v>2368</c:v>
                </c:pt>
                <c:pt idx="76">
                  <c:v>2363</c:v>
                </c:pt>
                <c:pt idx="77">
                  <c:v>2350</c:v>
                </c:pt>
                <c:pt idx="78">
                  <c:v>2327</c:v>
                </c:pt>
                <c:pt idx="79">
                  <c:v>2282</c:v>
                </c:pt>
                <c:pt idx="80">
                  <c:v>2217</c:v>
                </c:pt>
                <c:pt idx="81">
                  <c:v>2116</c:v>
                </c:pt>
                <c:pt idx="82">
                  <c:v>1970</c:v>
                </c:pt>
                <c:pt idx="83">
                  <c:v>1789</c:v>
                </c:pt>
                <c:pt idx="84">
                  <c:v>1597</c:v>
                </c:pt>
                <c:pt idx="85">
                  <c:v>1413</c:v>
                </c:pt>
                <c:pt idx="86">
                  <c:v>1244</c:v>
                </c:pt>
                <c:pt idx="87">
                  <c:v>1088</c:v>
                </c:pt>
                <c:pt idx="88">
                  <c:v>944</c:v>
                </c:pt>
                <c:pt idx="89">
                  <c:v>806</c:v>
                </c:pt>
                <c:pt idx="90">
                  <c:v>674</c:v>
                </c:pt>
                <c:pt idx="91">
                  <c:v>550</c:v>
                </c:pt>
                <c:pt idx="92">
                  <c:v>435</c:v>
                </c:pt>
                <c:pt idx="93">
                  <c:v>328</c:v>
                </c:pt>
                <c:pt idx="94">
                  <c:v>241</c:v>
                </c:pt>
                <c:pt idx="95">
                  <c:v>172</c:v>
                </c:pt>
                <c:pt idx="96">
                  <c:v>120</c:v>
                </c:pt>
                <c:pt idx="97">
                  <c:v>81</c:v>
                </c:pt>
                <c:pt idx="98">
                  <c:v>53</c:v>
                </c:pt>
                <c:pt idx="99">
                  <c:v>33</c:v>
                </c:pt>
                <c:pt idx="100">
                  <c:v>20</c:v>
                </c:pt>
                <c:pt idx="101">
                  <c:v>12</c:v>
                </c:pt>
                <c:pt idx="102">
                  <c:v>7</c:v>
                </c:pt>
                <c:pt idx="103">
                  <c:v>4</c:v>
                </c:pt>
                <c:pt idx="104">
                  <c:v>2</c:v>
                </c:pt>
                <c:pt idx="105">
                  <c:v>1</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ser>
          <c:idx val="1"/>
          <c:order val="1"/>
          <c:tx>
            <c:strRef>
              <c:f>PlainAreaGraph!$C$1</c:f>
              <c:strCache>
                <c:ptCount val="1"/>
                <c:pt idx="0">
                  <c:v>Life Exp</c:v>
                </c:pt>
              </c:strCache>
            </c:strRef>
          </c:tx>
          <c:spPr>
            <a:solidFill>
              <a:schemeClr val="accent2"/>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PlainAreaGraph!$C$2:$C$121</c:f>
              <c:numCache>
                <c:formatCode>General</c:formatCode>
                <c:ptCount val="1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887</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2034</c:v>
                </c:pt>
                <c:pt idx="70">
                  <c:v>0</c:v>
                </c:pt>
                <c:pt idx="71">
                  <c:v>0</c:v>
                </c:pt>
                <c:pt idx="72">
                  <c:v>0</c:v>
                </c:pt>
                <c:pt idx="73">
                  <c:v>0</c:v>
                </c:pt>
                <c:pt idx="74">
                  <c:v>0</c:v>
                </c:pt>
                <c:pt idx="75">
                  <c:v>0</c:v>
                </c:pt>
                <c:pt idx="76">
                  <c:v>0</c:v>
                </c:pt>
                <c:pt idx="77">
                  <c:v>2187</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dLbls>
          <c:showLegendKey val="0"/>
          <c:showVal val="0"/>
          <c:showCatName val="0"/>
          <c:showSerName val="0"/>
          <c:showPercent val="0"/>
          <c:showBubbleSize val="0"/>
        </c:dLbls>
        <c:axId val="306267592"/>
        <c:axId val="306267200"/>
      </c:areaChart>
      <c:catAx>
        <c:axId val="306267592"/>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r>
                  <a:rPr lang="en-US" sz="2000" baseline="0" dirty="0" smtClean="0">
                    <a:solidFill>
                      <a:schemeClr val="tx1"/>
                    </a:solidFill>
                    <a:latin typeface="Arial" panose="020B0604020202020204" pitchFamily="34" charset="0"/>
                  </a:rPr>
                  <a:t>Age</a:t>
                </a:r>
                <a:endParaRPr lang="en-US" sz="2000" baseline="0" dirty="0">
                  <a:solidFill>
                    <a:schemeClr val="tx1"/>
                  </a:solidFill>
                  <a:latin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2000" b="1" i="0" u="none" strike="noStrike" kern="1200" baseline="0">
                <a:solidFill>
                  <a:schemeClr val="tx1"/>
                </a:solidFill>
                <a:latin typeface="Arial" panose="020B0604020202020204" pitchFamily="34" charset="0"/>
                <a:ea typeface="+mn-ea"/>
                <a:cs typeface="+mn-cs"/>
              </a:defRPr>
            </a:pPr>
            <a:endParaRPr lang="en-US"/>
          </a:p>
        </c:txPr>
        <c:crossAx val="306267200"/>
        <c:crosses val="autoZero"/>
        <c:auto val="1"/>
        <c:lblAlgn val="ctr"/>
        <c:lblOffset val="100"/>
        <c:tickLblSkip val="5"/>
        <c:noMultiLvlLbl val="0"/>
      </c:catAx>
      <c:valAx>
        <c:axId val="306267200"/>
        <c:scaling>
          <c:orientation val="minMax"/>
          <c:max val="4000"/>
        </c:scaling>
        <c:delete val="0"/>
        <c:axPos val="l"/>
        <c:majorGridlines>
          <c:spPr>
            <a:ln w="9525" cap="flat" cmpd="sng" algn="ctr">
              <a:solidFill>
                <a:schemeClr val="bg1">
                  <a:lumMod val="6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r>
                  <a:rPr lang="en-US" sz="1400" baseline="0" dirty="0" smtClean="0">
                    <a:solidFill>
                      <a:schemeClr val="tx1"/>
                    </a:solidFill>
                    <a:latin typeface="Arial" panose="020B0604020202020204" pitchFamily="34" charset="0"/>
                  </a:rPr>
                  <a:t>Number of Deaths per 100,000 Deaths</a:t>
                </a:r>
                <a:endParaRPr lang="en-US" sz="1400" baseline="0" dirty="0">
                  <a:solidFill>
                    <a:schemeClr val="tx1"/>
                  </a:solidFill>
                  <a:latin typeface="Arial" panose="020B0604020202020204" pitchFamily="34" charset="0"/>
                </a:endParaRPr>
              </a:p>
            </c:rich>
          </c:tx>
          <c:layout>
            <c:manualLayout>
              <c:xMode val="edge"/>
              <c:yMode val="edge"/>
              <c:x val="4.8611111111111121E-3"/>
              <c:y val="0.1209998680332556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mn-cs"/>
              </a:defRPr>
            </a:pPr>
            <a:endParaRPr lang="en-US"/>
          </a:p>
        </c:txPr>
        <c:crossAx val="306267592"/>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81955380577427"/>
          <c:y val="2.7430167597765363E-2"/>
          <c:w val="0.84829833770778651"/>
          <c:h val="0.79926164606519157"/>
        </c:manualLayout>
      </c:layout>
      <c:areaChart>
        <c:grouping val="standard"/>
        <c:varyColors val="0"/>
        <c:ser>
          <c:idx val="0"/>
          <c:order val="0"/>
          <c:tx>
            <c:strRef>
              <c:f>PlainAreaGraph!$B$1</c:f>
              <c:strCache>
                <c:ptCount val="1"/>
                <c:pt idx="0">
                  <c:v>Number of Deaths</c:v>
                </c:pt>
              </c:strCache>
            </c:strRef>
          </c:tx>
          <c:spPr>
            <a:solidFill>
              <a:schemeClr val="accent1"/>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PlainAreaGraph!$B$2:$B$121</c:f>
              <c:numCache>
                <c:formatCode>General</c:formatCode>
                <c:ptCount val="120"/>
                <c:pt idx="0">
                  <c:v>5179</c:v>
                </c:pt>
                <c:pt idx="1">
                  <c:v>920</c:v>
                </c:pt>
                <c:pt idx="2">
                  <c:v>460</c:v>
                </c:pt>
                <c:pt idx="3">
                  <c:v>335</c:v>
                </c:pt>
                <c:pt idx="4">
                  <c:v>268</c:v>
                </c:pt>
                <c:pt idx="5">
                  <c:v>218</c:v>
                </c:pt>
                <c:pt idx="6">
                  <c:v>179</c:v>
                </c:pt>
                <c:pt idx="7">
                  <c:v>149</c:v>
                </c:pt>
                <c:pt idx="8">
                  <c:v>128</c:v>
                </c:pt>
                <c:pt idx="9">
                  <c:v>114</c:v>
                </c:pt>
                <c:pt idx="10">
                  <c:v>107</c:v>
                </c:pt>
                <c:pt idx="11">
                  <c:v>108</c:v>
                </c:pt>
                <c:pt idx="12">
                  <c:v>117</c:v>
                </c:pt>
                <c:pt idx="13">
                  <c:v>135</c:v>
                </c:pt>
                <c:pt idx="14">
                  <c:v>159</c:v>
                </c:pt>
                <c:pt idx="15">
                  <c:v>187</c:v>
                </c:pt>
                <c:pt idx="16">
                  <c:v>217</c:v>
                </c:pt>
                <c:pt idx="17">
                  <c:v>244</c:v>
                </c:pt>
                <c:pt idx="18">
                  <c:v>268</c:v>
                </c:pt>
                <c:pt idx="19">
                  <c:v>287</c:v>
                </c:pt>
                <c:pt idx="20">
                  <c:v>307</c:v>
                </c:pt>
                <c:pt idx="21">
                  <c:v>327</c:v>
                </c:pt>
                <c:pt idx="22">
                  <c:v>343</c:v>
                </c:pt>
                <c:pt idx="23">
                  <c:v>352</c:v>
                </c:pt>
                <c:pt idx="24">
                  <c:v>358</c:v>
                </c:pt>
                <c:pt idx="25">
                  <c:v>362</c:v>
                </c:pt>
                <c:pt idx="26">
                  <c:v>366</c:v>
                </c:pt>
                <c:pt idx="27">
                  <c:v>370</c:v>
                </c:pt>
                <c:pt idx="28">
                  <c:v>375</c:v>
                </c:pt>
                <c:pt idx="29">
                  <c:v>380</c:v>
                </c:pt>
                <c:pt idx="30">
                  <c:v>385</c:v>
                </c:pt>
                <c:pt idx="31">
                  <c:v>391</c:v>
                </c:pt>
                <c:pt idx="32">
                  <c:v>398</c:v>
                </c:pt>
                <c:pt idx="33">
                  <c:v>407</c:v>
                </c:pt>
                <c:pt idx="34">
                  <c:v>417</c:v>
                </c:pt>
                <c:pt idx="35">
                  <c:v>429</c:v>
                </c:pt>
                <c:pt idx="36">
                  <c:v>442</c:v>
                </c:pt>
                <c:pt idx="37">
                  <c:v>457</c:v>
                </c:pt>
                <c:pt idx="38">
                  <c:v>474</c:v>
                </c:pt>
                <c:pt idx="39">
                  <c:v>494</c:v>
                </c:pt>
                <c:pt idx="40">
                  <c:v>515</c:v>
                </c:pt>
                <c:pt idx="41">
                  <c:v>538</c:v>
                </c:pt>
                <c:pt idx="42">
                  <c:v>563</c:v>
                </c:pt>
                <c:pt idx="43">
                  <c:v>587</c:v>
                </c:pt>
                <c:pt idx="44">
                  <c:v>613</c:v>
                </c:pt>
                <c:pt idx="45">
                  <c:v>641</c:v>
                </c:pt>
                <c:pt idx="46">
                  <c:v>672</c:v>
                </c:pt>
                <c:pt idx="47">
                  <c:v>706</c:v>
                </c:pt>
                <c:pt idx="48">
                  <c:v>743</c:v>
                </c:pt>
                <c:pt idx="49">
                  <c:v>783</c:v>
                </c:pt>
                <c:pt idx="50">
                  <c:v>827</c:v>
                </c:pt>
                <c:pt idx="51">
                  <c:v>875</c:v>
                </c:pt>
                <c:pt idx="52">
                  <c:v>923</c:v>
                </c:pt>
                <c:pt idx="53">
                  <c:v>972</c:v>
                </c:pt>
                <c:pt idx="54">
                  <c:v>1023</c:v>
                </c:pt>
                <c:pt idx="55">
                  <c:v>1077</c:v>
                </c:pt>
                <c:pt idx="56">
                  <c:v>1137</c:v>
                </c:pt>
                <c:pt idx="57">
                  <c:v>1202</c:v>
                </c:pt>
                <c:pt idx="58">
                  <c:v>1272</c:v>
                </c:pt>
                <c:pt idx="59">
                  <c:v>1348</c:v>
                </c:pt>
                <c:pt idx="60">
                  <c:v>1430</c:v>
                </c:pt>
                <c:pt idx="61">
                  <c:v>1515</c:v>
                </c:pt>
                <c:pt idx="62">
                  <c:v>1599</c:v>
                </c:pt>
                <c:pt idx="63">
                  <c:v>1678</c:v>
                </c:pt>
                <c:pt idx="64">
                  <c:v>1757</c:v>
                </c:pt>
                <c:pt idx="65">
                  <c:v>1840</c:v>
                </c:pt>
                <c:pt idx="66">
                  <c:v>1927</c:v>
                </c:pt>
                <c:pt idx="67">
                  <c:v>2017</c:v>
                </c:pt>
                <c:pt idx="68">
                  <c:v>2110</c:v>
                </c:pt>
                <c:pt idx="69">
                  <c:v>2203</c:v>
                </c:pt>
                <c:pt idx="70">
                  <c:v>2293</c:v>
                </c:pt>
                <c:pt idx="71">
                  <c:v>2378</c:v>
                </c:pt>
                <c:pt idx="72">
                  <c:v>2454</c:v>
                </c:pt>
                <c:pt idx="73">
                  <c:v>2519</c:v>
                </c:pt>
                <c:pt idx="74">
                  <c:v>2571</c:v>
                </c:pt>
                <c:pt idx="75">
                  <c:v>2602</c:v>
                </c:pt>
                <c:pt idx="76">
                  <c:v>2615</c:v>
                </c:pt>
                <c:pt idx="77">
                  <c:v>2617</c:v>
                </c:pt>
                <c:pt idx="78">
                  <c:v>2605</c:v>
                </c:pt>
                <c:pt idx="79">
                  <c:v>2570</c:v>
                </c:pt>
                <c:pt idx="80">
                  <c:v>2518</c:v>
                </c:pt>
                <c:pt idx="81">
                  <c:v>2429</c:v>
                </c:pt>
                <c:pt idx="82">
                  <c:v>2285</c:v>
                </c:pt>
                <c:pt idx="83">
                  <c:v>2094</c:v>
                </c:pt>
                <c:pt idx="84">
                  <c:v>1890</c:v>
                </c:pt>
                <c:pt idx="85">
                  <c:v>1696</c:v>
                </c:pt>
                <c:pt idx="86">
                  <c:v>1520</c:v>
                </c:pt>
                <c:pt idx="87">
                  <c:v>1362</c:v>
                </c:pt>
                <c:pt idx="88">
                  <c:v>1214</c:v>
                </c:pt>
                <c:pt idx="89">
                  <c:v>1068</c:v>
                </c:pt>
                <c:pt idx="90">
                  <c:v>921</c:v>
                </c:pt>
                <c:pt idx="91">
                  <c:v>775</c:v>
                </c:pt>
                <c:pt idx="92">
                  <c:v>631</c:v>
                </c:pt>
                <c:pt idx="93">
                  <c:v>497</c:v>
                </c:pt>
                <c:pt idx="94">
                  <c:v>377</c:v>
                </c:pt>
                <c:pt idx="95">
                  <c:v>273</c:v>
                </c:pt>
                <c:pt idx="96">
                  <c:v>190</c:v>
                </c:pt>
                <c:pt idx="97">
                  <c:v>128</c:v>
                </c:pt>
                <c:pt idx="98">
                  <c:v>83</c:v>
                </c:pt>
                <c:pt idx="99">
                  <c:v>52</c:v>
                </c:pt>
                <c:pt idx="100">
                  <c:v>31</c:v>
                </c:pt>
                <c:pt idx="101">
                  <c:v>18</c:v>
                </c:pt>
                <c:pt idx="102">
                  <c:v>10</c:v>
                </c:pt>
                <c:pt idx="103">
                  <c:v>5</c:v>
                </c:pt>
                <c:pt idx="104">
                  <c:v>3</c:v>
                </c:pt>
                <c:pt idx="105">
                  <c:v>1</c:v>
                </c:pt>
                <c:pt idx="106">
                  <c:v>1</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ser>
          <c:idx val="1"/>
          <c:order val="1"/>
          <c:tx>
            <c:strRef>
              <c:f>PlainAreaGraph!$C$1</c:f>
              <c:strCache>
                <c:ptCount val="1"/>
                <c:pt idx="0">
                  <c:v>Life Exp</c:v>
                </c:pt>
              </c:strCache>
            </c:strRef>
          </c:tx>
          <c:spPr>
            <a:solidFill>
              <a:schemeClr val="accent2"/>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PlainAreaGraph!$C$2:$C$121</c:f>
              <c:numCache>
                <c:formatCode>General</c:formatCode>
                <c:ptCount val="1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1430</c:v>
                </c:pt>
                <c:pt idx="61">
                  <c:v>0</c:v>
                </c:pt>
                <c:pt idx="62">
                  <c:v>0</c:v>
                </c:pt>
                <c:pt idx="63">
                  <c:v>0</c:v>
                </c:pt>
                <c:pt idx="64">
                  <c:v>0</c:v>
                </c:pt>
                <c:pt idx="65">
                  <c:v>0</c:v>
                </c:pt>
                <c:pt idx="66">
                  <c:v>0</c:v>
                </c:pt>
                <c:pt idx="67">
                  <c:v>0</c:v>
                </c:pt>
                <c:pt idx="68">
                  <c:v>0</c:v>
                </c:pt>
                <c:pt idx="69">
                  <c:v>0</c:v>
                </c:pt>
                <c:pt idx="70">
                  <c:v>2293</c:v>
                </c:pt>
                <c:pt idx="71">
                  <c:v>0</c:v>
                </c:pt>
                <c:pt idx="72">
                  <c:v>0</c:v>
                </c:pt>
                <c:pt idx="73">
                  <c:v>0</c:v>
                </c:pt>
                <c:pt idx="74">
                  <c:v>0</c:v>
                </c:pt>
                <c:pt idx="75">
                  <c:v>0</c:v>
                </c:pt>
                <c:pt idx="76">
                  <c:v>0</c:v>
                </c:pt>
                <c:pt idx="77">
                  <c:v>2617</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dLbls>
          <c:showLegendKey val="0"/>
          <c:showVal val="0"/>
          <c:showCatName val="0"/>
          <c:showSerName val="0"/>
          <c:showPercent val="0"/>
          <c:showBubbleSize val="0"/>
        </c:dLbls>
        <c:axId val="309508088"/>
        <c:axId val="309507304"/>
      </c:areaChart>
      <c:catAx>
        <c:axId val="309508088"/>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r>
                  <a:rPr lang="en-US" sz="2000" baseline="0" dirty="0" smtClean="0">
                    <a:solidFill>
                      <a:schemeClr val="tx1"/>
                    </a:solidFill>
                    <a:latin typeface="Arial" panose="020B0604020202020204" pitchFamily="34" charset="0"/>
                  </a:rPr>
                  <a:t>Age</a:t>
                </a:r>
                <a:endParaRPr lang="en-US" sz="2000" baseline="0" dirty="0">
                  <a:solidFill>
                    <a:schemeClr val="tx1"/>
                  </a:solidFill>
                  <a:latin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2000" b="1" i="0" u="none" strike="noStrike" kern="1200" baseline="0">
                <a:solidFill>
                  <a:schemeClr val="tx1"/>
                </a:solidFill>
                <a:latin typeface="Arial" panose="020B0604020202020204" pitchFamily="34" charset="0"/>
                <a:ea typeface="+mn-ea"/>
                <a:cs typeface="+mn-cs"/>
              </a:defRPr>
            </a:pPr>
            <a:endParaRPr lang="en-US"/>
          </a:p>
        </c:txPr>
        <c:crossAx val="309507304"/>
        <c:crosses val="autoZero"/>
        <c:auto val="1"/>
        <c:lblAlgn val="ctr"/>
        <c:lblOffset val="100"/>
        <c:tickLblSkip val="5"/>
        <c:noMultiLvlLbl val="0"/>
      </c:catAx>
      <c:valAx>
        <c:axId val="309507304"/>
        <c:scaling>
          <c:orientation val="minMax"/>
          <c:max val="4000"/>
        </c:scaling>
        <c:delete val="0"/>
        <c:axPos val="l"/>
        <c:majorGridlines>
          <c:spPr>
            <a:ln w="9525" cap="flat" cmpd="sng" algn="ctr">
              <a:solidFill>
                <a:schemeClr val="bg1">
                  <a:lumMod val="6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r>
                  <a:rPr lang="en-US" sz="1400" baseline="0" dirty="0" smtClean="0">
                    <a:solidFill>
                      <a:schemeClr val="tx1"/>
                    </a:solidFill>
                    <a:latin typeface="Arial" panose="020B0604020202020204" pitchFamily="34" charset="0"/>
                  </a:rPr>
                  <a:t>Number of Deaths per 100,000 Deaths</a:t>
                </a:r>
                <a:endParaRPr lang="en-US" sz="1400" baseline="0" dirty="0">
                  <a:solidFill>
                    <a:schemeClr val="tx1"/>
                  </a:solidFill>
                  <a:latin typeface="Arial" panose="020B0604020202020204" pitchFamily="34" charset="0"/>
                </a:endParaRPr>
              </a:p>
            </c:rich>
          </c:tx>
          <c:layout>
            <c:manualLayout>
              <c:xMode val="edge"/>
              <c:yMode val="edge"/>
              <c:x val="4.8611111111111121E-3"/>
              <c:y val="0.1209998680332556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mn-cs"/>
              </a:defRPr>
            </a:pPr>
            <a:endParaRPr lang="en-US"/>
          </a:p>
        </c:txPr>
        <c:crossAx val="309508088"/>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81955380577427"/>
          <c:y val="2.7430167597765363E-2"/>
          <c:w val="0.84829833770778651"/>
          <c:h val="0.79926164606519157"/>
        </c:manualLayout>
      </c:layout>
      <c:areaChart>
        <c:grouping val="standard"/>
        <c:varyColors val="0"/>
        <c:ser>
          <c:idx val="0"/>
          <c:order val="0"/>
          <c:tx>
            <c:strRef>
              <c:f>PlainAreaGraph!$B$1</c:f>
              <c:strCache>
                <c:ptCount val="1"/>
                <c:pt idx="0">
                  <c:v>Number of Deaths</c:v>
                </c:pt>
              </c:strCache>
            </c:strRef>
          </c:tx>
          <c:spPr>
            <a:solidFill>
              <a:schemeClr val="accent1"/>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PlainAreaGraph!$B$2:$B$121</c:f>
              <c:numCache>
                <c:formatCode>General</c:formatCode>
                <c:ptCount val="120"/>
                <c:pt idx="0">
                  <c:v>4163</c:v>
                </c:pt>
                <c:pt idx="1">
                  <c:v>479</c:v>
                </c:pt>
                <c:pt idx="2">
                  <c:v>245</c:v>
                </c:pt>
                <c:pt idx="3">
                  <c:v>168</c:v>
                </c:pt>
                <c:pt idx="4">
                  <c:v>136</c:v>
                </c:pt>
                <c:pt idx="5">
                  <c:v>115</c:v>
                </c:pt>
                <c:pt idx="6">
                  <c:v>98</c:v>
                </c:pt>
                <c:pt idx="7">
                  <c:v>86</c:v>
                </c:pt>
                <c:pt idx="8">
                  <c:v>77</c:v>
                </c:pt>
                <c:pt idx="9">
                  <c:v>71</c:v>
                </c:pt>
                <c:pt idx="10">
                  <c:v>69</c:v>
                </c:pt>
                <c:pt idx="11">
                  <c:v>70</c:v>
                </c:pt>
                <c:pt idx="12">
                  <c:v>76</c:v>
                </c:pt>
                <c:pt idx="13">
                  <c:v>86</c:v>
                </c:pt>
                <c:pt idx="14">
                  <c:v>99</c:v>
                </c:pt>
                <c:pt idx="15">
                  <c:v>115</c:v>
                </c:pt>
                <c:pt idx="16">
                  <c:v>132</c:v>
                </c:pt>
                <c:pt idx="17">
                  <c:v>146</c:v>
                </c:pt>
                <c:pt idx="18">
                  <c:v>158</c:v>
                </c:pt>
                <c:pt idx="19">
                  <c:v>168</c:v>
                </c:pt>
                <c:pt idx="20">
                  <c:v>178</c:v>
                </c:pt>
                <c:pt idx="21">
                  <c:v>188</c:v>
                </c:pt>
                <c:pt idx="22">
                  <c:v>197</c:v>
                </c:pt>
                <c:pt idx="23">
                  <c:v>203</c:v>
                </c:pt>
                <c:pt idx="24">
                  <c:v>209</c:v>
                </c:pt>
                <c:pt idx="25">
                  <c:v>213</c:v>
                </c:pt>
                <c:pt idx="26">
                  <c:v>219</c:v>
                </c:pt>
                <c:pt idx="27">
                  <c:v>225</c:v>
                </c:pt>
                <c:pt idx="28">
                  <c:v>233</c:v>
                </c:pt>
                <c:pt idx="29">
                  <c:v>242</c:v>
                </c:pt>
                <c:pt idx="30">
                  <c:v>252</c:v>
                </c:pt>
                <c:pt idx="31">
                  <c:v>263</c:v>
                </c:pt>
                <c:pt idx="32">
                  <c:v>274</c:v>
                </c:pt>
                <c:pt idx="33">
                  <c:v>285</c:v>
                </c:pt>
                <c:pt idx="34">
                  <c:v>297</c:v>
                </c:pt>
                <c:pt idx="35">
                  <c:v>310</c:v>
                </c:pt>
                <c:pt idx="36">
                  <c:v>324</c:v>
                </c:pt>
                <c:pt idx="37">
                  <c:v>341</c:v>
                </c:pt>
                <c:pt idx="38">
                  <c:v>360</c:v>
                </c:pt>
                <c:pt idx="39">
                  <c:v>381</c:v>
                </c:pt>
                <c:pt idx="40">
                  <c:v>405</c:v>
                </c:pt>
                <c:pt idx="41">
                  <c:v>430</c:v>
                </c:pt>
                <c:pt idx="42">
                  <c:v>455</c:v>
                </c:pt>
                <c:pt idx="43">
                  <c:v>480</c:v>
                </c:pt>
                <c:pt idx="44">
                  <c:v>505</c:v>
                </c:pt>
                <c:pt idx="45">
                  <c:v>532</c:v>
                </c:pt>
                <c:pt idx="46">
                  <c:v>563</c:v>
                </c:pt>
                <c:pt idx="47">
                  <c:v>598</c:v>
                </c:pt>
                <c:pt idx="48">
                  <c:v>638</c:v>
                </c:pt>
                <c:pt idx="49">
                  <c:v>682</c:v>
                </c:pt>
                <c:pt idx="50">
                  <c:v>730</c:v>
                </c:pt>
                <c:pt idx="51">
                  <c:v>781</c:v>
                </c:pt>
                <c:pt idx="52">
                  <c:v>832</c:v>
                </c:pt>
                <c:pt idx="53">
                  <c:v>883</c:v>
                </c:pt>
                <c:pt idx="54">
                  <c:v>934</c:v>
                </c:pt>
                <c:pt idx="55">
                  <c:v>991</c:v>
                </c:pt>
                <c:pt idx="56">
                  <c:v>1053</c:v>
                </c:pt>
                <c:pt idx="57">
                  <c:v>1118</c:v>
                </c:pt>
                <c:pt idx="58">
                  <c:v>1185</c:v>
                </c:pt>
                <c:pt idx="59">
                  <c:v>1256</c:v>
                </c:pt>
                <c:pt idx="60">
                  <c:v>1335</c:v>
                </c:pt>
                <c:pt idx="61">
                  <c:v>1421</c:v>
                </c:pt>
                <c:pt idx="62">
                  <c:v>1512</c:v>
                </c:pt>
                <c:pt idx="63">
                  <c:v>1605</c:v>
                </c:pt>
                <c:pt idx="64">
                  <c:v>1703</c:v>
                </c:pt>
                <c:pt idx="65">
                  <c:v>1808</c:v>
                </c:pt>
                <c:pt idx="66">
                  <c:v>1922</c:v>
                </c:pt>
                <c:pt idx="67">
                  <c:v>2041</c:v>
                </c:pt>
                <c:pt idx="68">
                  <c:v>2167</c:v>
                </c:pt>
                <c:pt idx="69">
                  <c:v>2296</c:v>
                </c:pt>
                <c:pt idx="70">
                  <c:v>2425</c:v>
                </c:pt>
                <c:pt idx="71">
                  <c:v>2551</c:v>
                </c:pt>
                <c:pt idx="72">
                  <c:v>2666</c:v>
                </c:pt>
                <c:pt idx="73">
                  <c:v>2768</c:v>
                </c:pt>
                <c:pt idx="74">
                  <c:v>2854</c:v>
                </c:pt>
                <c:pt idx="75">
                  <c:v>2920</c:v>
                </c:pt>
                <c:pt idx="76">
                  <c:v>2969</c:v>
                </c:pt>
                <c:pt idx="77">
                  <c:v>3002</c:v>
                </c:pt>
                <c:pt idx="78">
                  <c:v>3015</c:v>
                </c:pt>
                <c:pt idx="79">
                  <c:v>3001</c:v>
                </c:pt>
                <c:pt idx="80">
                  <c:v>2961</c:v>
                </c:pt>
                <c:pt idx="81">
                  <c:v>2879</c:v>
                </c:pt>
                <c:pt idx="82">
                  <c:v>2743</c:v>
                </c:pt>
                <c:pt idx="83">
                  <c:v>2559</c:v>
                </c:pt>
                <c:pt idx="84">
                  <c:v>2351</c:v>
                </c:pt>
                <c:pt idx="85">
                  <c:v>2139</c:v>
                </c:pt>
                <c:pt idx="86">
                  <c:v>1931</c:v>
                </c:pt>
                <c:pt idx="87">
                  <c:v>1728</c:v>
                </c:pt>
                <c:pt idx="88">
                  <c:v>1528</c:v>
                </c:pt>
                <c:pt idx="89">
                  <c:v>1330.5</c:v>
                </c:pt>
                <c:pt idx="90">
                  <c:v>1133</c:v>
                </c:pt>
                <c:pt idx="91">
                  <c:v>942</c:v>
                </c:pt>
                <c:pt idx="92">
                  <c:v>762</c:v>
                </c:pt>
                <c:pt idx="93">
                  <c:v>597</c:v>
                </c:pt>
                <c:pt idx="94">
                  <c:v>452</c:v>
                </c:pt>
                <c:pt idx="95">
                  <c:v>331</c:v>
                </c:pt>
                <c:pt idx="96">
                  <c:v>233</c:v>
                </c:pt>
                <c:pt idx="97">
                  <c:v>157</c:v>
                </c:pt>
                <c:pt idx="98">
                  <c:v>103</c:v>
                </c:pt>
                <c:pt idx="99">
                  <c:v>65</c:v>
                </c:pt>
                <c:pt idx="100">
                  <c:v>39</c:v>
                </c:pt>
                <c:pt idx="101">
                  <c:v>23</c:v>
                </c:pt>
                <c:pt idx="102">
                  <c:v>13</c:v>
                </c:pt>
                <c:pt idx="103">
                  <c:v>7</c:v>
                </c:pt>
                <c:pt idx="104">
                  <c:v>4</c:v>
                </c:pt>
                <c:pt idx="105">
                  <c:v>2</c:v>
                </c:pt>
                <c:pt idx="106">
                  <c:v>1</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ser>
          <c:idx val="1"/>
          <c:order val="1"/>
          <c:tx>
            <c:strRef>
              <c:f>PlainAreaGraph!$C$1</c:f>
              <c:strCache>
                <c:ptCount val="1"/>
                <c:pt idx="0">
                  <c:v>Life Exp</c:v>
                </c:pt>
              </c:strCache>
            </c:strRef>
          </c:tx>
          <c:spPr>
            <a:solidFill>
              <a:schemeClr val="accent2"/>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PlainAreaGraph!$C$2:$C$121</c:f>
              <c:numCache>
                <c:formatCode>General</c:formatCode>
                <c:ptCount val="1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1703</c:v>
                </c:pt>
                <c:pt idx="65">
                  <c:v>0</c:v>
                </c:pt>
                <c:pt idx="66">
                  <c:v>0</c:v>
                </c:pt>
                <c:pt idx="67">
                  <c:v>0</c:v>
                </c:pt>
                <c:pt idx="68">
                  <c:v>0</c:v>
                </c:pt>
                <c:pt idx="69">
                  <c:v>0</c:v>
                </c:pt>
                <c:pt idx="70">
                  <c:v>0</c:v>
                </c:pt>
                <c:pt idx="71">
                  <c:v>2551</c:v>
                </c:pt>
                <c:pt idx="72">
                  <c:v>0</c:v>
                </c:pt>
                <c:pt idx="73">
                  <c:v>0</c:v>
                </c:pt>
                <c:pt idx="74">
                  <c:v>0</c:v>
                </c:pt>
                <c:pt idx="75">
                  <c:v>0</c:v>
                </c:pt>
                <c:pt idx="76">
                  <c:v>0</c:v>
                </c:pt>
                <c:pt idx="77">
                  <c:v>0</c:v>
                </c:pt>
                <c:pt idx="78">
                  <c:v>3015</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dLbls>
          <c:showLegendKey val="0"/>
          <c:showVal val="0"/>
          <c:showCatName val="0"/>
          <c:showSerName val="0"/>
          <c:showPercent val="0"/>
          <c:showBubbleSize val="0"/>
        </c:dLbls>
        <c:axId val="311138112"/>
        <c:axId val="311138504"/>
      </c:areaChart>
      <c:catAx>
        <c:axId val="311138112"/>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r>
                  <a:rPr lang="en-US" sz="2000" baseline="0" dirty="0" smtClean="0">
                    <a:solidFill>
                      <a:schemeClr val="tx1"/>
                    </a:solidFill>
                    <a:latin typeface="Arial" panose="020B0604020202020204" pitchFamily="34" charset="0"/>
                  </a:rPr>
                  <a:t>Age</a:t>
                </a:r>
                <a:endParaRPr lang="en-US" sz="2000" baseline="0" dirty="0">
                  <a:solidFill>
                    <a:schemeClr val="tx1"/>
                  </a:solidFill>
                  <a:latin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2000" b="1" i="0" u="none" strike="noStrike" kern="1200" baseline="0">
                <a:solidFill>
                  <a:schemeClr val="tx1"/>
                </a:solidFill>
                <a:latin typeface="Arial" panose="020B0604020202020204" pitchFamily="34" charset="0"/>
                <a:ea typeface="+mn-ea"/>
                <a:cs typeface="+mn-cs"/>
              </a:defRPr>
            </a:pPr>
            <a:endParaRPr lang="en-US"/>
          </a:p>
        </c:txPr>
        <c:crossAx val="311138504"/>
        <c:crosses val="autoZero"/>
        <c:auto val="1"/>
        <c:lblAlgn val="ctr"/>
        <c:lblOffset val="100"/>
        <c:tickLblSkip val="5"/>
        <c:noMultiLvlLbl val="0"/>
      </c:catAx>
      <c:valAx>
        <c:axId val="311138504"/>
        <c:scaling>
          <c:orientation val="minMax"/>
          <c:max val="4000"/>
        </c:scaling>
        <c:delete val="0"/>
        <c:axPos val="l"/>
        <c:majorGridlines>
          <c:spPr>
            <a:ln w="9525" cap="flat" cmpd="sng" algn="ctr">
              <a:solidFill>
                <a:schemeClr val="bg1">
                  <a:lumMod val="6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r>
                  <a:rPr lang="en-US" sz="1400" baseline="0" dirty="0" smtClean="0">
                    <a:solidFill>
                      <a:schemeClr val="tx1"/>
                    </a:solidFill>
                    <a:latin typeface="Arial" panose="020B0604020202020204" pitchFamily="34" charset="0"/>
                  </a:rPr>
                  <a:t>Number of Deaths per 100,000 Deaths</a:t>
                </a:r>
                <a:endParaRPr lang="en-US" sz="1400" baseline="0" dirty="0">
                  <a:solidFill>
                    <a:schemeClr val="tx1"/>
                  </a:solidFill>
                  <a:latin typeface="Arial" panose="020B0604020202020204" pitchFamily="34" charset="0"/>
                </a:endParaRPr>
              </a:p>
            </c:rich>
          </c:tx>
          <c:layout>
            <c:manualLayout>
              <c:xMode val="edge"/>
              <c:yMode val="edge"/>
              <c:x val="4.8611111111111121E-3"/>
              <c:y val="0.1209998680332556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mn-cs"/>
              </a:defRPr>
            </a:pPr>
            <a:endParaRPr lang="en-US"/>
          </a:p>
        </c:txPr>
        <c:crossAx val="311138112"/>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81955380577427"/>
          <c:y val="2.7430167597765363E-2"/>
          <c:w val="0.84829833770778651"/>
          <c:h val="0.79926164606519157"/>
        </c:manualLayout>
      </c:layout>
      <c:areaChart>
        <c:grouping val="standard"/>
        <c:varyColors val="0"/>
        <c:ser>
          <c:idx val="0"/>
          <c:order val="0"/>
          <c:tx>
            <c:strRef>
              <c:f>PlainAreaGraph!$B$1</c:f>
              <c:strCache>
                <c:ptCount val="1"/>
                <c:pt idx="0">
                  <c:v>Number of Deaths</c:v>
                </c:pt>
              </c:strCache>
            </c:strRef>
          </c:tx>
          <c:spPr>
            <a:solidFill>
              <a:schemeClr val="accent1"/>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PlainAreaGraph!$B$2:$B$121</c:f>
              <c:numCache>
                <c:formatCode>General</c:formatCode>
                <c:ptCount val="120"/>
                <c:pt idx="0">
                  <c:v>2551</c:v>
                </c:pt>
                <c:pt idx="1">
                  <c:v>199</c:v>
                </c:pt>
                <c:pt idx="2">
                  <c:v>114</c:v>
                </c:pt>
                <c:pt idx="3">
                  <c:v>96</c:v>
                </c:pt>
                <c:pt idx="4">
                  <c:v>72</c:v>
                </c:pt>
                <c:pt idx="5">
                  <c:v>62</c:v>
                </c:pt>
                <c:pt idx="6">
                  <c:v>54</c:v>
                </c:pt>
                <c:pt idx="7">
                  <c:v>48</c:v>
                </c:pt>
                <c:pt idx="8">
                  <c:v>44</c:v>
                </c:pt>
                <c:pt idx="9">
                  <c:v>41</c:v>
                </c:pt>
                <c:pt idx="10">
                  <c:v>39</c:v>
                </c:pt>
                <c:pt idx="11">
                  <c:v>39</c:v>
                </c:pt>
                <c:pt idx="12">
                  <c:v>41</c:v>
                </c:pt>
                <c:pt idx="13">
                  <c:v>46</c:v>
                </c:pt>
                <c:pt idx="14">
                  <c:v>53</c:v>
                </c:pt>
                <c:pt idx="15">
                  <c:v>61</c:v>
                </c:pt>
                <c:pt idx="16">
                  <c:v>69</c:v>
                </c:pt>
                <c:pt idx="17">
                  <c:v>76</c:v>
                </c:pt>
                <c:pt idx="18">
                  <c:v>81</c:v>
                </c:pt>
                <c:pt idx="19">
                  <c:v>85</c:v>
                </c:pt>
                <c:pt idx="20">
                  <c:v>88</c:v>
                </c:pt>
                <c:pt idx="21">
                  <c:v>93</c:v>
                </c:pt>
                <c:pt idx="22">
                  <c:v>97</c:v>
                </c:pt>
                <c:pt idx="23">
                  <c:v>101</c:v>
                </c:pt>
                <c:pt idx="24">
                  <c:v>104</c:v>
                </c:pt>
                <c:pt idx="25">
                  <c:v>108</c:v>
                </c:pt>
                <c:pt idx="26">
                  <c:v>112</c:v>
                </c:pt>
                <c:pt idx="27">
                  <c:v>117</c:v>
                </c:pt>
                <c:pt idx="28">
                  <c:v>123</c:v>
                </c:pt>
                <c:pt idx="29">
                  <c:v>129</c:v>
                </c:pt>
                <c:pt idx="30">
                  <c:v>136</c:v>
                </c:pt>
                <c:pt idx="31">
                  <c:v>144</c:v>
                </c:pt>
                <c:pt idx="32">
                  <c:v>153</c:v>
                </c:pt>
                <c:pt idx="33">
                  <c:v>163</c:v>
                </c:pt>
                <c:pt idx="34">
                  <c:v>175</c:v>
                </c:pt>
                <c:pt idx="35">
                  <c:v>188</c:v>
                </c:pt>
                <c:pt idx="36">
                  <c:v>202</c:v>
                </c:pt>
                <c:pt idx="37">
                  <c:v>218</c:v>
                </c:pt>
                <c:pt idx="38">
                  <c:v>236</c:v>
                </c:pt>
                <c:pt idx="39">
                  <c:v>255</c:v>
                </c:pt>
                <c:pt idx="40">
                  <c:v>277</c:v>
                </c:pt>
                <c:pt idx="41">
                  <c:v>300</c:v>
                </c:pt>
                <c:pt idx="42">
                  <c:v>325</c:v>
                </c:pt>
                <c:pt idx="43">
                  <c:v>351</c:v>
                </c:pt>
                <c:pt idx="44">
                  <c:v>377</c:v>
                </c:pt>
                <c:pt idx="45">
                  <c:v>407</c:v>
                </c:pt>
                <c:pt idx="46">
                  <c:v>438</c:v>
                </c:pt>
                <c:pt idx="47">
                  <c:v>471</c:v>
                </c:pt>
                <c:pt idx="48">
                  <c:v>507</c:v>
                </c:pt>
                <c:pt idx="49">
                  <c:v>544</c:v>
                </c:pt>
                <c:pt idx="50">
                  <c:v>585</c:v>
                </c:pt>
                <c:pt idx="51">
                  <c:v>630</c:v>
                </c:pt>
                <c:pt idx="52">
                  <c:v>675</c:v>
                </c:pt>
                <c:pt idx="53">
                  <c:v>720</c:v>
                </c:pt>
                <c:pt idx="54">
                  <c:v>767</c:v>
                </c:pt>
                <c:pt idx="55">
                  <c:v>817</c:v>
                </c:pt>
                <c:pt idx="56">
                  <c:v>872</c:v>
                </c:pt>
                <c:pt idx="57">
                  <c:v>936</c:v>
                </c:pt>
                <c:pt idx="58">
                  <c:v>1010</c:v>
                </c:pt>
                <c:pt idx="59">
                  <c:v>1092</c:v>
                </c:pt>
                <c:pt idx="60">
                  <c:v>1186</c:v>
                </c:pt>
                <c:pt idx="61">
                  <c:v>1282</c:v>
                </c:pt>
                <c:pt idx="62">
                  <c:v>1369</c:v>
                </c:pt>
                <c:pt idx="63">
                  <c:v>1442</c:v>
                </c:pt>
                <c:pt idx="64">
                  <c:v>1509</c:v>
                </c:pt>
                <c:pt idx="65">
                  <c:v>1581</c:v>
                </c:pt>
                <c:pt idx="66">
                  <c:v>1672</c:v>
                </c:pt>
                <c:pt idx="67">
                  <c:v>1785</c:v>
                </c:pt>
                <c:pt idx="68">
                  <c:v>1926</c:v>
                </c:pt>
                <c:pt idx="69">
                  <c:v>2085</c:v>
                </c:pt>
                <c:pt idx="70">
                  <c:v>2250</c:v>
                </c:pt>
                <c:pt idx="71">
                  <c:v>2412</c:v>
                </c:pt>
                <c:pt idx="72">
                  <c:v>2569</c:v>
                </c:pt>
                <c:pt idx="73">
                  <c:v>2716</c:v>
                </c:pt>
                <c:pt idx="74">
                  <c:v>2851</c:v>
                </c:pt>
                <c:pt idx="75">
                  <c:v>2980</c:v>
                </c:pt>
                <c:pt idx="76">
                  <c:v>3091</c:v>
                </c:pt>
                <c:pt idx="77">
                  <c:v>3170</c:v>
                </c:pt>
                <c:pt idx="78">
                  <c:v>3213</c:v>
                </c:pt>
                <c:pt idx="79">
                  <c:v>3225</c:v>
                </c:pt>
                <c:pt idx="80">
                  <c:v>3215</c:v>
                </c:pt>
                <c:pt idx="81">
                  <c:v>3187</c:v>
                </c:pt>
                <c:pt idx="82">
                  <c:v>3138</c:v>
                </c:pt>
                <c:pt idx="83">
                  <c:v>3066</c:v>
                </c:pt>
                <c:pt idx="84">
                  <c:v>2967</c:v>
                </c:pt>
                <c:pt idx="85">
                  <c:v>2835</c:v>
                </c:pt>
                <c:pt idx="86">
                  <c:v>2671</c:v>
                </c:pt>
                <c:pt idx="87">
                  <c:v>2477</c:v>
                </c:pt>
                <c:pt idx="88">
                  <c:v>2260</c:v>
                </c:pt>
                <c:pt idx="89">
                  <c:v>2025</c:v>
                </c:pt>
                <c:pt idx="90">
                  <c:v>1782</c:v>
                </c:pt>
                <c:pt idx="91">
                  <c:v>1537</c:v>
                </c:pt>
                <c:pt idx="92">
                  <c:v>1299</c:v>
                </c:pt>
                <c:pt idx="93">
                  <c:v>1073</c:v>
                </c:pt>
                <c:pt idx="94">
                  <c:v>865</c:v>
                </c:pt>
                <c:pt idx="95">
                  <c:v>679</c:v>
                </c:pt>
                <c:pt idx="96">
                  <c:v>518</c:v>
                </c:pt>
                <c:pt idx="97">
                  <c:v>383</c:v>
                </c:pt>
                <c:pt idx="98">
                  <c:v>275</c:v>
                </c:pt>
                <c:pt idx="99">
                  <c:v>191</c:v>
                </c:pt>
                <c:pt idx="100">
                  <c:v>127</c:v>
                </c:pt>
                <c:pt idx="101">
                  <c:v>82</c:v>
                </c:pt>
                <c:pt idx="102">
                  <c:v>51</c:v>
                </c:pt>
                <c:pt idx="103">
                  <c:v>31</c:v>
                </c:pt>
                <c:pt idx="104">
                  <c:v>18</c:v>
                </c:pt>
                <c:pt idx="105">
                  <c:v>10</c:v>
                </c:pt>
                <c:pt idx="106">
                  <c:v>5</c:v>
                </c:pt>
                <c:pt idx="107">
                  <c:v>3</c:v>
                </c:pt>
                <c:pt idx="108">
                  <c:v>1</c:v>
                </c:pt>
                <c:pt idx="109">
                  <c:v>1</c:v>
                </c:pt>
                <c:pt idx="110">
                  <c:v>0</c:v>
                </c:pt>
                <c:pt idx="111">
                  <c:v>0</c:v>
                </c:pt>
                <c:pt idx="112">
                  <c:v>0</c:v>
                </c:pt>
                <c:pt idx="113">
                  <c:v>0</c:v>
                </c:pt>
                <c:pt idx="114">
                  <c:v>0</c:v>
                </c:pt>
                <c:pt idx="115">
                  <c:v>0</c:v>
                </c:pt>
                <c:pt idx="116">
                  <c:v>0</c:v>
                </c:pt>
                <c:pt idx="117">
                  <c:v>0</c:v>
                </c:pt>
                <c:pt idx="118">
                  <c:v>0</c:v>
                </c:pt>
                <c:pt idx="119">
                  <c:v>0</c:v>
                </c:pt>
              </c:numCache>
            </c:numRef>
          </c:val>
        </c:ser>
        <c:ser>
          <c:idx val="1"/>
          <c:order val="1"/>
          <c:tx>
            <c:strRef>
              <c:f>PlainAreaGraph!$C$1</c:f>
              <c:strCache>
                <c:ptCount val="1"/>
                <c:pt idx="0">
                  <c:v>Life Exp</c:v>
                </c:pt>
              </c:strCache>
            </c:strRef>
          </c:tx>
          <c:spPr>
            <a:solidFill>
              <a:schemeClr val="accent2"/>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PlainAreaGraph!$C$2:$C$121</c:f>
              <c:numCache>
                <c:formatCode>General</c:formatCode>
                <c:ptCount val="1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1926</c:v>
                </c:pt>
                <c:pt idx="69">
                  <c:v>0</c:v>
                </c:pt>
                <c:pt idx="70">
                  <c:v>0</c:v>
                </c:pt>
                <c:pt idx="71">
                  <c:v>0</c:v>
                </c:pt>
                <c:pt idx="72">
                  <c:v>0</c:v>
                </c:pt>
                <c:pt idx="73">
                  <c:v>2716</c:v>
                </c:pt>
                <c:pt idx="74">
                  <c:v>0</c:v>
                </c:pt>
                <c:pt idx="75">
                  <c:v>0</c:v>
                </c:pt>
                <c:pt idx="76">
                  <c:v>0</c:v>
                </c:pt>
                <c:pt idx="77">
                  <c:v>0</c:v>
                </c:pt>
                <c:pt idx="78">
                  <c:v>0</c:v>
                </c:pt>
                <c:pt idx="79">
                  <c:v>3225</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dLbls>
          <c:showLegendKey val="0"/>
          <c:showVal val="0"/>
          <c:showCatName val="0"/>
          <c:showSerName val="0"/>
          <c:showPercent val="0"/>
          <c:showBubbleSize val="0"/>
        </c:dLbls>
        <c:axId val="311140072"/>
        <c:axId val="311140464"/>
      </c:areaChart>
      <c:catAx>
        <c:axId val="311140072"/>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r>
                  <a:rPr lang="en-US" sz="2000" baseline="0" dirty="0" smtClean="0">
                    <a:solidFill>
                      <a:schemeClr val="tx1"/>
                    </a:solidFill>
                    <a:latin typeface="Arial" panose="020B0604020202020204" pitchFamily="34" charset="0"/>
                  </a:rPr>
                  <a:t>Age</a:t>
                </a:r>
                <a:endParaRPr lang="en-US" sz="2000" baseline="0" dirty="0">
                  <a:solidFill>
                    <a:schemeClr val="tx1"/>
                  </a:solidFill>
                  <a:latin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2000" b="1" i="0" u="none" strike="noStrike" kern="1200" baseline="0">
                <a:solidFill>
                  <a:schemeClr val="tx1"/>
                </a:solidFill>
                <a:latin typeface="Arial" panose="020B0604020202020204" pitchFamily="34" charset="0"/>
                <a:ea typeface="+mn-ea"/>
                <a:cs typeface="+mn-cs"/>
              </a:defRPr>
            </a:pPr>
            <a:endParaRPr lang="en-US"/>
          </a:p>
        </c:txPr>
        <c:crossAx val="311140464"/>
        <c:crosses val="autoZero"/>
        <c:auto val="1"/>
        <c:lblAlgn val="ctr"/>
        <c:lblOffset val="100"/>
        <c:tickLblSkip val="5"/>
        <c:noMultiLvlLbl val="0"/>
      </c:catAx>
      <c:valAx>
        <c:axId val="311140464"/>
        <c:scaling>
          <c:orientation val="minMax"/>
          <c:max val="4000"/>
        </c:scaling>
        <c:delete val="0"/>
        <c:axPos val="l"/>
        <c:majorGridlines>
          <c:spPr>
            <a:ln w="9525" cap="flat" cmpd="sng" algn="ctr">
              <a:solidFill>
                <a:schemeClr val="bg1">
                  <a:lumMod val="6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r>
                  <a:rPr lang="en-US" sz="1400" baseline="0" dirty="0" smtClean="0">
                    <a:solidFill>
                      <a:schemeClr val="tx1"/>
                    </a:solidFill>
                    <a:latin typeface="Arial" panose="020B0604020202020204" pitchFamily="34" charset="0"/>
                  </a:rPr>
                  <a:t>Number of Deaths per 100,000 Deaths</a:t>
                </a:r>
                <a:endParaRPr lang="en-US" sz="1400" baseline="0" dirty="0">
                  <a:solidFill>
                    <a:schemeClr val="tx1"/>
                  </a:solidFill>
                  <a:latin typeface="Arial" panose="020B0604020202020204" pitchFamily="34" charset="0"/>
                </a:endParaRPr>
              </a:p>
            </c:rich>
          </c:tx>
          <c:layout>
            <c:manualLayout>
              <c:xMode val="edge"/>
              <c:yMode val="edge"/>
              <c:x val="4.8611111111111121E-3"/>
              <c:y val="0.1209998680332556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mn-cs"/>
              </a:defRPr>
            </a:pPr>
            <a:endParaRPr lang="en-US"/>
          </a:p>
        </c:txPr>
        <c:crossAx val="311140072"/>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81955380577427"/>
          <c:y val="2.7430167597765363E-2"/>
          <c:w val="0.84829833770778651"/>
          <c:h val="0.79926164606519157"/>
        </c:manualLayout>
      </c:layout>
      <c:areaChart>
        <c:grouping val="standard"/>
        <c:varyColors val="0"/>
        <c:ser>
          <c:idx val="0"/>
          <c:order val="0"/>
          <c:tx>
            <c:strRef>
              <c:f>PlainAreaGraph!$B$1</c:f>
              <c:strCache>
                <c:ptCount val="1"/>
                <c:pt idx="0">
                  <c:v>Number of Deaths</c:v>
                </c:pt>
              </c:strCache>
            </c:strRef>
          </c:tx>
          <c:spPr>
            <a:solidFill>
              <a:schemeClr val="accent1"/>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PlainAreaGraph!$B$2:$B$121</c:f>
              <c:numCache>
                <c:formatCode>General</c:formatCode>
                <c:ptCount val="120"/>
                <c:pt idx="0">
                  <c:v>2262</c:v>
                </c:pt>
                <c:pt idx="1">
                  <c:v>160</c:v>
                </c:pt>
                <c:pt idx="2">
                  <c:v>92</c:v>
                </c:pt>
                <c:pt idx="3">
                  <c:v>71</c:v>
                </c:pt>
                <c:pt idx="4">
                  <c:v>59</c:v>
                </c:pt>
                <c:pt idx="5">
                  <c:v>51</c:v>
                </c:pt>
                <c:pt idx="6">
                  <c:v>44</c:v>
                </c:pt>
                <c:pt idx="7">
                  <c:v>39</c:v>
                </c:pt>
                <c:pt idx="8">
                  <c:v>35</c:v>
                </c:pt>
                <c:pt idx="9">
                  <c:v>31</c:v>
                </c:pt>
                <c:pt idx="10">
                  <c:v>29</c:v>
                </c:pt>
                <c:pt idx="11">
                  <c:v>29</c:v>
                </c:pt>
                <c:pt idx="12">
                  <c:v>30</c:v>
                </c:pt>
                <c:pt idx="13">
                  <c:v>33</c:v>
                </c:pt>
                <c:pt idx="14">
                  <c:v>37</c:v>
                </c:pt>
                <c:pt idx="15">
                  <c:v>43</c:v>
                </c:pt>
                <c:pt idx="16">
                  <c:v>49</c:v>
                </c:pt>
                <c:pt idx="17">
                  <c:v>53</c:v>
                </c:pt>
                <c:pt idx="18">
                  <c:v>57</c:v>
                </c:pt>
                <c:pt idx="19">
                  <c:v>59</c:v>
                </c:pt>
                <c:pt idx="20">
                  <c:v>61</c:v>
                </c:pt>
                <c:pt idx="21">
                  <c:v>64</c:v>
                </c:pt>
                <c:pt idx="22">
                  <c:v>67</c:v>
                </c:pt>
                <c:pt idx="23">
                  <c:v>70</c:v>
                </c:pt>
                <c:pt idx="24">
                  <c:v>74</c:v>
                </c:pt>
                <c:pt idx="25">
                  <c:v>77</c:v>
                </c:pt>
                <c:pt idx="26">
                  <c:v>81</c:v>
                </c:pt>
                <c:pt idx="27">
                  <c:v>86</c:v>
                </c:pt>
                <c:pt idx="28">
                  <c:v>90</c:v>
                </c:pt>
                <c:pt idx="29">
                  <c:v>96</c:v>
                </c:pt>
                <c:pt idx="30">
                  <c:v>102</c:v>
                </c:pt>
                <c:pt idx="31">
                  <c:v>109</c:v>
                </c:pt>
                <c:pt idx="32">
                  <c:v>117</c:v>
                </c:pt>
                <c:pt idx="33">
                  <c:v>125</c:v>
                </c:pt>
                <c:pt idx="34">
                  <c:v>134</c:v>
                </c:pt>
                <c:pt idx="35">
                  <c:v>145</c:v>
                </c:pt>
                <c:pt idx="36">
                  <c:v>156</c:v>
                </c:pt>
                <c:pt idx="37">
                  <c:v>170</c:v>
                </c:pt>
                <c:pt idx="38">
                  <c:v>185</c:v>
                </c:pt>
                <c:pt idx="39">
                  <c:v>203</c:v>
                </c:pt>
                <c:pt idx="40">
                  <c:v>222</c:v>
                </c:pt>
                <c:pt idx="41">
                  <c:v>243</c:v>
                </c:pt>
                <c:pt idx="42">
                  <c:v>264</c:v>
                </c:pt>
                <c:pt idx="43">
                  <c:v>286</c:v>
                </c:pt>
                <c:pt idx="44">
                  <c:v>309</c:v>
                </c:pt>
                <c:pt idx="45">
                  <c:v>333</c:v>
                </c:pt>
                <c:pt idx="46">
                  <c:v>360</c:v>
                </c:pt>
                <c:pt idx="47">
                  <c:v>389</c:v>
                </c:pt>
                <c:pt idx="48">
                  <c:v>422</c:v>
                </c:pt>
                <c:pt idx="49">
                  <c:v>457</c:v>
                </c:pt>
                <c:pt idx="50">
                  <c:v>496</c:v>
                </c:pt>
                <c:pt idx="51">
                  <c:v>537</c:v>
                </c:pt>
                <c:pt idx="52">
                  <c:v>577</c:v>
                </c:pt>
                <c:pt idx="53">
                  <c:v>615</c:v>
                </c:pt>
                <c:pt idx="54">
                  <c:v>652</c:v>
                </c:pt>
                <c:pt idx="55">
                  <c:v>691</c:v>
                </c:pt>
                <c:pt idx="56">
                  <c:v>737</c:v>
                </c:pt>
                <c:pt idx="57">
                  <c:v>795</c:v>
                </c:pt>
                <c:pt idx="58">
                  <c:v>867</c:v>
                </c:pt>
                <c:pt idx="59">
                  <c:v>950</c:v>
                </c:pt>
                <c:pt idx="60">
                  <c:v>1043</c:v>
                </c:pt>
                <c:pt idx="61">
                  <c:v>1139</c:v>
                </c:pt>
                <c:pt idx="62">
                  <c:v>1228</c:v>
                </c:pt>
                <c:pt idx="63">
                  <c:v>1306</c:v>
                </c:pt>
                <c:pt idx="64">
                  <c:v>1380</c:v>
                </c:pt>
                <c:pt idx="65">
                  <c:v>1462</c:v>
                </c:pt>
                <c:pt idx="66">
                  <c:v>1558</c:v>
                </c:pt>
                <c:pt idx="67">
                  <c:v>1664</c:v>
                </c:pt>
                <c:pt idx="68">
                  <c:v>1782</c:v>
                </c:pt>
                <c:pt idx="69">
                  <c:v>1911</c:v>
                </c:pt>
                <c:pt idx="70">
                  <c:v>2054</c:v>
                </c:pt>
                <c:pt idx="71">
                  <c:v>2206</c:v>
                </c:pt>
                <c:pt idx="72">
                  <c:v>2355</c:v>
                </c:pt>
                <c:pt idx="73">
                  <c:v>2497</c:v>
                </c:pt>
                <c:pt idx="74">
                  <c:v>2636</c:v>
                </c:pt>
                <c:pt idx="75">
                  <c:v>2769</c:v>
                </c:pt>
                <c:pt idx="76">
                  <c:v>2909</c:v>
                </c:pt>
                <c:pt idx="77">
                  <c:v>3067</c:v>
                </c:pt>
                <c:pt idx="78">
                  <c:v>3240</c:v>
                </c:pt>
                <c:pt idx="79">
                  <c:v>3403</c:v>
                </c:pt>
                <c:pt idx="80">
                  <c:v>3536</c:v>
                </c:pt>
                <c:pt idx="81">
                  <c:v>3610</c:v>
                </c:pt>
                <c:pt idx="82">
                  <c:v>3611</c:v>
                </c:pt>
                <c:pt idx="83">
                  <c:v>3536</c:v>
                </c:pt>
                <c:pt idx="84">
                  <c:v>3406</c:v>
                </c:pt>
                <c:pt idx="85">
                  <c:v>3241</c:v>
                </c:pt>
                <c:pt idx="86">
                  <c:v>3053</c:v>
                </c:pt>
                <c:pt idx="87">
                  <c:v>2846</c:v>
                </c:pt>
                <c:pt idx="88">
                  <c:v>2621</c:v>
                </c:pt>
                <c:pt idx="89">
                  <c:v>2375</c:v>
                </c:pt>
                <c:pt idx="90">
                  <c:v>2113</c:v>
                </c:pt>
                <c:pt idx="91">
                  <c:v>1841</c:v>
                </c:pt>
                <c:pt idx="92">
                  <c:v>1568</c:v>
                </c:pt>
                <c:pt idx="93">
                  <c:v>1302</c:v>
                </c:pt>
                <c:pt idx="94">
                  <c:v>1055</c:v>
                </c:pt>
                <c:pt idx="95">
                  <c:v>833</c:v>
                </c:pt>
                <c:pt idx="96">
                  <c:v>642</c:v>
                </c:pt>
                <c:pt idx="97">
                  <c:v>481</c:v>
                </c:pt>
                <c:pt idx="98">
                  <c:v>350</c:v>
                </c:pt>
                <c:pt idx="99">
                  <c:v>247</c:v>
                </c:pt>
                <c:pt idx="100">
                  <c:v>169</c:v>
                </c:pt>
                <c:pt idx="101">
                  <c:v>112</c:v>
                </c:pt>
                <c:pt idx="102">
                  <c:v>71</c:v>
                </c:pt>
                <c:pt idx="103">
                  <c:v>43</c:v>
                </c:pt>
                <c:pt idx="104">
                  <c:v>25</c:v>
                </c:pt>
                <c:pt idx="105">
                  <c:v>14</c:v>
                </c:pt>
                <c:pt idx="106">
                  <c:v>8</c:v>
                </c:pt>
                <c:pt idx="107">
                  <c:v>4</c:v>
                </c:pt>
                <c:pt idx="108">
                  <c:v>2</c:v>
                </c:pt>
                <c:pt idx="109">
                  <c:v>1</c:v>
                </c:pt>
                <c:pt idx="110">
                  <c:v>0</c:v>
                </c:pt>
                <c:pt idx="111">
                  <c:v>0</c:v>
                </c:pt>
                <c:pt idx="112">
                  <c:v>0</c:v>
                </c:pt>
                <c:pt idx="113">
                  <c:v>0</c:v>
                </c:pt>
                <c:pt idx="114">
                  <c:v>0</c:v>
                </c:pt>
                <c:pt idx="115">
                  <c:v>0</c:v>
                </c:pt>
                <c:pt idx="116">
                  <c:v>0</c:v>
                </c:pt>
                <c:pt idx="117">
                  <c:v>0</c:v>
                </c:pt>
                <c:pt idx="118">
                  <c:v>0</c:v>
                </c:pt>
                <c:pt idx="119">
                  <c:v>0</c:v>
                </c:pt>
              </c:numCache>
            </c:numRef>
          </c:val>
        </c:ser>
        <c:ser>
          <c:idx val="1"/>
          <c:order val="1"/>
          <c:tx>
            <c:strRef>
              <c:f>PlainAreaGraph!$C$1</c:f>
              <c:strCache>
                <c:ptCount val="1"/>
                <c:pt idx="0">
                  <c:v>Life Exp</c:v>
                </c:pt>
              </c:strCache>
            </c:strRef>
          </c:tx>
          <c:spPr>
            <a:solidFill>
              <a:schemeClr val="accent2"/>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PlainAreaGraph!$C$2:$C$121</c:f>
              <c:numCache>
                <c:formatCode>General</c:formatCode>
                <c:ptCount val="1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2054</c:v>
                </c:pt>
                <c:pt idx="71">
                  <c:v>0</c:v>
                </c:pt>
                <c:pt idx="72">
                  <c:v>0</c:v>
                </c:pt>
                <c:pt idx="73">
                  <c:v>0</c:v>
                </c:pt>
                <c:pt idx="74">
                  <c:v>2636</c:v>
                </c:pt>
                <c:pt idx="75">
                  <c:v>0</c:v>
                </c:pt>
                <c:pt idx="76">
                  <c:v>0</c:v>
                </c:pt>
                <c:pt idx="77">
                  <c:v>0</c:v>
                </c:pt>
                <c:pt idx="78">
                  <c:v>0</c:v>
                </c:pt>
                <c:pt idx="79">
                  <c:v>3403</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dLbls>
          <c:showLegendKey val="0"/>
          <c:showVal val="0"/>
          <c:showCatName val="0"/>
          <c:showSerName val="0"/>
          <c:showPercent val="0"/>
          <c:showBubbleSize val="0"/>
        </c:dLbls>
        <c:axId val="311142032"/>
        <c:axId val="311142424"/>
      </c:areaChart>
      <c:catAx>
        <c:axId val="311142032"/>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r>
                  <a:rPr lang="en-US" sz="2000" baseline="0" dirty="0" smtClean="0">
                    <a:solidFill>
                      <a:schemeClr val="tx1"/>
                    </a:solidFill>
                    <a:latin typeface="Arial" panose="020B0604020202020204" pitchFamily="34" charset="0"/>
                  </a:rPr>
                  <a:t>Age</a:t>
                </a:r>
                <a:endParaRPr lang="en-US" sz="2000" baseline="0" dirty="0">
                  <a:solidFill>
                    <a:schemeClr val="tx1"/>
                  </a:solidFill>
                  <a:latin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2000" b="1" i="0" u="none" strike="noStrike" kern="1200" baseline="0">
                <a:solidFill>
                  <a:schemeClr val="tx1"/>
                </a:solidFill>
                <a:latin typeface="Arial" panose="020B0604020202020204" pitchFamily="34" charset="0"/>
                <a:ea typeface="+mn-ea"/>
                <a:cs typeface="+mn-cs"/>
              </a:defRPr>
            </a:pPr>
            <a:endParaRPr lang="en-US"/>
          </a:p>
        </c:txPr>
        <c:crossAx val="311142424"/>
        <c:crosses val="autoZero"/>
        <c:auto val="1"/>
        <c:lblAlgn val="ctr"/>
        <c:lblOffset val="100"/>
        <c:tickLblSkip val="5"/>
        <c:noMultiLvlLbl val="0"/>
      </c:catAx>
      <c:valAx>
        <c:axId val="311142424"/>
        <c:scaling>
          <c:orientation val="minMax"/>
          <c:max val="4000"/>
        </c:scaling>
        <c:delete val="0"/>
        <c:axPos val="l"/>
        <c:majorGridlines>
          <c:spPr>
            <a:ln w="9525" cap="flat" cmpd="sng" algn="ctr">
              <a:solidFill>
                <a:schemeClr val="bg1">
                  <a:lumMod val="6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r>
                  <a:rPr lang="en-US" sz="1400" baseline="0" dirty="0" smtClean="0">
                    <a:solidFill>
                      <a:schemeClr val="tx1"/>
                    </a:solidFill>
                    <a:latin typeface="Arial" panose="020B0604020202020204" pitchFamily="34" charset="0"/>
                  </a:rPr>
                  <a:t>Number of Deaths per 100,000 Deaths</a:t>
                </a:r>
                <a:endParaRPr lang="en-US" sz="1400" baseline="0" dirty="0">
                  <a:solidFill>
                    <a:schemeClr val="tx1"/>
                  </a:solidFill>
                  <a:latin typeface="Arial" panose="020B0604020202020204" pitchFamily="34" charset="0"/>
                </a:endParaRPr>
              </a:p>
            </c:rich>
          </c:tx>
          <c:layout>
            <c:manualLayout>
              <c:xMode val="edge"/>
              <c:yMode val="edge"/>
              <c:x val="4.8611111111111121E-3"/>
              <c:y val="0.1209998680332556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mn-cs"/>
              </a:defRPr>
            </a:pPr>
            <a:endParaRPr lang="en-US"/>
          </a:p>
        </c:txPr>
        <c:crossAx val="311142032"/>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81955380577427"/>
          <c:y val="2.7430167597765363E-2"/>
          <c:w val="0.84829833770778651"/>
          <c:h val="0.79926164606519157"/>
        </c:manualLayout>
      </c:layout>
      <c:areaChart>
        <c:grouping val="standard"/>
        <c:varyColors val="0"/>
        <c:ser>
          <c:idx val="0"/>
          <c:order val="0"/>
          <c:tx>
            <c:strRef>
              <c:f>PlainAreaGraph!$B$1</c:f>
              <c:strCache>
                <c:ptCount val="1"/>
                <c:pt idx="0">
                  <c:v>Number of Deaths</c:v>
                </c:pt>
              </c:strCache>
            </c:strRef>
          </c:tx>
          <c:spPr>
            <a:solidFill>
              <a:schemeClr val="accent1"/>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PlainAreaGraph!$B$2:$B$121</c:f>
              <c:numCache>
                <c:formatCode>General</c:formatCode>
                <c:ptCount val="120"/>
                <c:pt idx="0">
                  <c:v>1759</c:v>
                </c:pt>
                <c:pt idx="1">
                  <c:v>115</c:v>
                </c:pt>
                <c:pt idx="2">
                  <c:v>72</c:v>
                </c:pt>
                <c:pt idx="3">
                  <c:v>57</c:v>
                </c:pt>
                <c:pt idx="4">
                  <c:v>47</c:v>
                </c:pt>
                <c:pt idx="5">
                  <c:v>42</c:v>
                </c:pt>
                <c:pt idx="6">
                  <c:v>37</c:v>
                </c:pt>
                <c:pt idx="7">
                  <c:v>33</c:v>
                </c:pt>
                <c:pt idx="8">
                  <c:v>30</c:v>
                </c:pt>
                <c:pt idx="9">
                  <c:v>27</c:v>
                </c:pt>
                <c:pt idx="10">
                  <c:v>25</c:v>
                </c:pt>
                <c:pt idx="11">
                  <c:v>24</c:v>
                </c:pt>
                <c:pt idx="12">
                  <c:v>26</c:v>
                </c:pt>
                <c:pt idx="13">
                  <c:v>31</c:v>
                </c:pt>
                <c:pt idx="14">
                  <c:v>39</c:v>
                </c:pt>
                <c:pt idx="15">
                  <c:v>47</c:v>
                </c:pt>
                <c:pt idx="16">
                  <c:v>56</c:v>
                </c:pt>
                <c:pt idx="17">
                  <c:v>62</c:v>
                </c:pt>
                <c:pt idx="18">
                  <c:v>66</c:v>
                </c:pt>
                <c:pt idx="19">
                  <c:v>68</c:v>
                </c:pt>
                <c:pt idx="20">
                  <c:v>69</c:v>
                </c:pt>
                <c:pt idx="21">
                  <c:v>71</c:v>
                </c:pt>
                <c:pt idx="22">
                  <c:v>73</c:v>
                </c:pt>
                <c:pt idx="23">
                  <c:v>74</c:v>
                </c:pt>
                <c:pt idx="24">
                  <c:v>76</c:v>
                </c:pt>
                <c:pt idx="25">
                  <c:v>78</c:v>
                </c:pt>
                <c:pt idx="26">
                  <c:v>81</c:v>
                </c:pt>
                <c:pt idx="27">
                  <c:v>84</c:v>
                </c:pt>
                <c:pt idx="28">
                  <c:v>87</c:v>
                </c:pt>
                <c:pt idx="29">
                  <c:v>92</c:v>
                </c:pt>
                <c:pt idx="30">
                  <c:v>97</c:v>
                </c:pt>
                <c:pt idx="31">
                  <c:v>103</c:v>
                </c:pt>
                <c:pt idx="32">
                  <c:v>111</c:v>
                </c:pt>
                <c:pt idx="33">
                  <c:v>121</c:v>
                </c:pt>
                <c:pt idx="34">
                  <c:v>133</c:v>
                </c:pt>
                <c:pt idx="35">
                  <c:v>147</c:v>
                </c:pt>
                <c:pt idx="36">
                  <c:v>161</c:v>
                </c:pt>
                <c:pt idx="37">
                  <c:v>176</c:v>
                </c:pt>
                <c:pt idx="38">
                  <c:v>190</c:v>
                </c:pt>
                <c:pt idx="39">
                  <c:v>205</c:v>
                </c:pt>
                <c:pt idx="40">
                  <c:v>220</c:v>
                </c:pt>
                <c:pt idx="41">
                  <c:v>238</c:v>
                </c:pt>
                <c:pt idx="42">
                  <c:v>258</c:v>
                </c:pt>
                <c:pt idx="43">
                  <c:v>281</c:v>
                </c:pt>
                <c:pt idx="44">
                  <c:v>306</c:v>
                </c:pt>
                <c:pt idx="45">
                  <c:v>333</c:v>
                </c:pt>
                <c:pt idx="46">
                  <c:v>362</c:v>
                </c:pt>
                <c:pt idx="47">
                  <c:v>392</c:v>
                </c:pt>
                <c:pt idx="48">
                  <c:v>422</c:v>
                </c:pt>
                <c:pt idx="49">
                  <c:v>452</c:v>
                </c:pt>
                <c:pt idx="50">
                  <c:v>485</c:v>
                </c:pt>
                <c:pt idx="51">
                  <c:v>520</c:v>
                </c:pt>
                <c:pt idx="52">
                  <c:v>558</c:v>
                </c:pt>
                <c:pt idx="53">
                  <c:v>599</c:v>
                </c:pt>
                <c:pt idx="54">
                  <c:v>642</c:v>
                </c:pt>
                <c:pt idx="55">
                  <c:v>688</c:v>
                </c:pt>
                <c:pt idx="56">
                  <c:v>737</c:v>
                </c:pt>
                <c:pt idx="57">
                  <c:v>788</c:v>
                </c:pt>
                <c:pt idx="58">
                  <c:v>840</c:v>
                </c:pt>
                <c:pt idx="59">
                  <c:v>894</c:v>
                </c:pt>
                <c:pt idx="60">
                  <c:v>956</c:v>
                </c:pt>
                <c:pt idx="61">
                  <c:v>1022</c:v>
                </c:pt>
                <c:pt idx="62">
                  <c:v>1085</c:v>
                </c:pt>
                <c:pt idx="63">
                  <c:v>1145</c:v>
                </c:pt>
                <c:pt idx="64">
                  <c:v>1206</c:v>
                </c:pt>
                <c:pt idx="65">
                  <c:v>1274</c:v>
                </c:pt>
                <c:pt idx="66">
                  <c:v>1355</c:v>
                </c:pt>
                <c:pt idx="67">
                  <c:v>1449</c:v>
                </c:pt>
                <c:pt idx="68">
                  <c:v>1559</c:v>
                </c:pt>
                <c:pt idx="69">
                  <c:v>1682</c:v>
                </c:pt>
                <c:pt idx="70">
                  <c:v>1818</c:v>
                </c:pt>
                <c:pt idx="71">
                  <c:v>1963</c:v>
                </c:pt>
                <c:pt idx="72">
                  <c:v>2110</c:v>
                </c:pt>
                <c:pt idx="73">
                  <c:v>2255</c:v>
                </c:pt>
                <c:pt idx="74">
                  <c:v>2401</c:v>
                </c:pt>
                <c:pt idx="75">
                  <c:v>2551</c:v>
                </c:pt>
                <c:pt idx="76">
                  <c:v>2704</c:v>
                </c:pt>
                <c:pt idx="77">
                  <c:v>2858</c:v>
                </c:pt>
                <c:pt idx="78">
                  <c:v>3008</c:v>
                </c:pt>
                <c:pt idx="79">
                  <c:v>3147</c:v>
                </c:pt>
                <c:pt idx="80">
                  <c:v>3267</c:v>
                </c:pt>
                <c:pt idx="81">
                  <c:v>3361</c:v>
                </c:pt>
                <c:pt idx="82">
                  <c:v>3427</c:v>
                </c:pt>
                <c:pt idx="83">
                  <c:v>3459</c:v>
                </c:pt>
                <c:pt idx="84">
                  <c:v>3452</c:v>
                </c:pt>
                <c:pt idx="85">
                  <c:v>3402</c:v>
                </c:pt>
                <c:pt idx="86">
                  <c:v>3306</c:v>
                </c:pt>
                <c:pt idx="87">
                  <c:v>3166</c:v>
                </c:pt>
                <c:pt idx="88">
                  <c:v>2986</c:v>
                </c:pt>
                <c:pt idx="89">
                  <c:v>2770</c:v>
                </c:pt>
                <c:pt idx="90">
                  <c:v>2528</c:v>
                </c:pt>
                <c:pt idx="91">
                  <c:v>2266</c:v>
                </c:pt>
                <c:pt idx="92">
                  <c:v>1994</c:v>
                </c:pt>
                <c:pt idx="93">
                  <c:v>1721</c:v>
                </c:pt>
                <c:pt idx="94">
                  <c:v>1455</c:v>
                </c:pt>
                <c:pt idx="95">
                  <c:v>1204</c:v>
                </c:pt>
                <c:pt idx="96">
                  <c:v>975</c:v>
                </c:pt>
                <c:pt idx="97">
                  <c:v>770</c:v>
                </c:pt>
                <c:pt idx="98">
                  <c:v>594</c:v>
                </c:pt>
                <c:pt idx="99">
                  <c:v>446</c:v>
                </c:pt>
                <c:pt idx="100">
                  <c:v>327</c:v>
                </c:pt>
                <c:pt idx="101">
                  <c:v>233</c:v>
                </c:pt>
                <c:pt idx="102">
                  <c:v>161</c:v>
                </c:pt>
                <c:pt idx="103">
                  <c:v>108</c:v>
                </c:pt>
                <c:pt idx="104">
                  <c:v>70</c:v>
                </c:pt>
                <c:pt idx="105">
                  <c:v>43</c:v>
                </c:pt>
                <c:pt idx="106">
                  <c:v>26</c:v>
                </c:pt>
                <c:pt idx="107">
                  <c:v>15</c:v>
                </c:pt>
                <c:pt idx="108">
                  <c:v>8</c:v>
                </c:pt>
                <c:pt idx="109">
                  <c:v>4</c:v>
                </c:pt>
                <c:pt idx="110">
                  <c:v>2</c:v>
                </c:pt>
                <c:pt idx="111">
                  <c:v>1</c:v>
                </c:pt>
                <c:pt idx="112">
                  <c:v>0</c:v>
                </c:pt>
                <c:pt idx="113">
                  <c:v>0</c:v>
                </c:pt>
                <c:pt idx="114">
                  <c:v>0</c:v>
                </c:pt>
                <c:pt idx="115">
                  <c:v>0</c:v>
                </c:pt>
                <c:pt idx="116">
                  <c:v>0</c:v>
                </c:pt>
                <c:pt idx="117">
                  <c:v>0</c:v>
                </c:pt>
                <c:pt idx="118">
                  <c:v>0</c:v>
                </c:pt>
                <c:pt idx="119">
                  <c:v>0</c:v>
                </c:pt>
              </c:numCache>
            </c:numRef>
          </c:val>
        </c:ser>
        <c:ser>
          <c:idx val="1"/>
          <c:order val="1"/>
          <c:tx>
            <c:strRef>
              <c:f>PlainAreaGraph!$C$1</c:f>
              <c:strCache>
                <c:ptCount val="1"/>
                <c:pt idx="0">
                  <c:v>Life Exp</c:v>
                </c:pt>
              </c:strCache>
            </c:strRef>
          </c:tx>
          <c:spPr>
            <a:solidFill>
              <a:schemeClr val="accent2"/>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PlainAreaGraph!$C$2:$C$121</c:f>
              <c:numCache>
                <c:formatCode>General</c:formatCode>
                <c:ptCount val="1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1963</c:v>
                </c:pt>
                <c:pt idx="72">
                  <c:v>0</c:v>
                </c:pt>
                <c:pt idx="73">
                  <c:v>0</c:v>
                </c:pt>
                <c:pt idx="74">
                  <c:v>0</c:v>
                </c:pt>
                <c:pt idx="75">
                  <c:v>2551</c:v>
                </c:pt>
                <c:pt idx="76">
                  <c:v>0</c:v>
                </c:pt>
                <c:pt idx="77">
                  <c:v>0</c:v>
                </c:pt>
                <c:pt idx="78">
                  <c:v>0</c:v>
                </c:pt>
                <c:pt idx="79">
                  <c:v>0</c:v>
                </c:pt>
                <c:pt idx="80">
                  <c:v>3267</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dLbls>
          <c:showLegendKey val="0"/>
          <c:showVal val="0"/>
          <c:showCatName val="0"/>
          <c:showSerName val="0"/>
          <c:showPercent val="0"/>
          <c:showBubbleSize val="0"/>
        </c:dLbls>
        <c:axId val="311144776"/>
        <c:axId val="311145168"/>
      </c:areaChart>
      <c:catAx>
        <c:axId val="311144776"/>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r>
                  <a:rPr lang="en-US" sz="2000" baseline="0" dirty="0" smtClean="0">
                    <a:solidFill>
                      <a:schemeClr val="tx1"/>
                    </a:solidFill>
                    <a:latin typeface="Arial" panose="020B0604020202020204" pitchFamily="34" charset="0"/>
                  </a:rPr>
                  <a:t>Age</a:t>
                </a:r>
                <a:endParaRPr lang="en-US" sz="2000" baseline="0" dirty="0">
                  <a:solidFill>
                    <a:schemeClr val="tx1"/>
                  </a:solidFill>
                  <a:latin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2000" b="1" i="0" u="none" strike="noStrike" kern="1200" baseline="0">
                <a:solidFill>
                  <a:schemeClr val="tx1"/>
                </a:solidFill>
                <a:latin typeface="Arial" panose="020B0604020202020204" pitchFamily="34" charset="0"/>
                <a:ea typeface="+mn-ea"/>
                <a:cs typeface="+mn-cs"/>
              </a:defRPr>
            </a:pPr>
            <a:endParaRPr lang="en-US"/>
          </a:p>
        </c:txPr>
        <c:crossAx val="311145168"/>
        <c:crosses val="autoZero"/>
        <c:auto val="1"/>
        <c:lblAlgn val="ctr"/>
        <c:lblOffset val="100"/>
        <c:tickLblSkip val="5"/>
        <c:noMultiLvlLbl val="0"/>
      </c:catAx>
      <c:valAx>
        <c:axId val="311145168"/>
        <c:scaling>
          <c:orientation val="minMax"/>
          <c:max val="4000"/>
        </c:scaling>
        <c:delete val="0"/>
        <c:axPos val="l"/>
        <c:majorGridlines>
          <c:spPr>
            <a:ln w="9525" cap="flat" cmpd="sng" algn="ctr">
              <a:solidFill>
                <a:schemeClr val="bg1">
                  <a:lumMod val="6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r>
                  <a:rPr lang="en-US" sz="1400" baseline="0" dirty="0" smtClean="0">
                    <a:solidFill>
                      <a:schemeClr val="tx1"/>
                    </a:solidFill>
                    <a:latin typeface="Arial" panose="020B0604020202020204" pitchFamily="34" charset="0"/>
                  </a:rPr>
                  <a:t>Number of Deaths per 100,000 Deaths</a:t>
                </a:r>
                <a:endParaRPr lang="en-US" sz="1400" baseline="0" dirty="0">
                  <a:solidFill>
                    <a:schemeClr val="tx1"/>
                  </a:solidFill>
                  <a:latin typeface="Arial" panose="020B0604020202020204" pitchFamily="34" charset="0"/>
                </a:endParaRPr>
              </a:p>
            </c:rich>
          </c:tx>
          <c:layout>
            <c:manualLayout>
              <c:xMode val="edge"/>
              <c:yMode val="edge"/>
              <c:x val="4.8611111111111121E-3"/>
              <c:y val="0.1209998680332556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mn-cs"/>
              </a:defRPr>
            </a:pPr>
            <a:endParaRPr lang="en-US"/>
          </a:p>
        </c:txPr>
        <c:crossAx val="311144776"/>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81955380577427"/>
          <c:y val="2.7430167597765363E-2"/>
          <c:w val="0.84829833770778651"/>
          <c:h val="0.79926164606519157"/>
        </c:manualLayout>
      </c:layout>
      <c:areaChart>
        <c:grouping val="standard"/>
        <c:varyColors val="0"/>
        <c:ser>
          <c:idx val="0"/>
          <c:order val="0"/>
          <c:tx>
            <c:strRef>
              <c:f>PlainAreaGraph!$B$1</c:f>
              <c:strCache>
                <c:ptCount val="1"/>
                <c:pt idx="0">
                  <c:v>Number of Deaths</c:v>
                </c:pt>
              </c:strCache>
            </c:strRef>
          </c:tx>
          <c:spPr>
            <a:solidFill>
              <a:schemeClr val="accent1"/>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PlainAreaGraph!$B$2:$B$121</c:f>
              <c:numCache>
                <c:formatCode>General</c:formatCode>
                <c:ptCount val="120"/>
                <c:pt idx="0">
                  <c:v>1125</c:v>
                </c:pt>
                <c:pt idx="1">
                  <c:v>85</c:v>
                </c:pt>
                <c:pt idx="2">
                  <c:v>55</c:v>
                </c:pt>
                <c:pt idx="3">
                  <c:v>41</c:v>
                </c:pt>
                <c:pt idx="4">
                  <c:v>31</c:v>
                </c:pt>
                <c:pt idx="5">
                  <c:v>29</c:v>
                </c:pt>
                <c:pt idx="6">
                  <c:v>28</c:v>
                </c:pt>
                <c:pt idx="7">
                  <c:v>26</c:v>
                </c:pt>
                <c:pt idx="8">
                  <c:v>24</c:v>
                </c:pt>
                <c:pt idx="9">
                  <c:v>21</c:v>
                </c:pt>
                <c:pt idx="10">
                  <c:v>19</c:v>
                </c:pt>
                <c:pt idx="11">
                  <c:v>18</c:v>
                </c:pt>
                <c:pt idx="12">
                  <c:v>19</c:v>
                </c:pt>
                <c:pt idx="13">
                  <c:v>25</c:v>
                </c:pt>
                <c:pt idx="14">
                  <c:v>32</c:v>
                </c:pt>
                <c:pt idx="15">
                  <c:v>41</c:v>
                </c:pt>
                <c:pt idx="16">
                  <c:v>49</c:v>
                </c:pt>
                <c:pt idx="17">
                  <c:v>55</c:v>
                </c:pt>
                <c:pt idx="18">
                  <c:v>58</c:v>
                </c:pt>
                <c:pt idx="19">
                  <c:v>58</c:v>
                </c:pt>
                <c:pt idx="20">
                  <c:v>59</c:v>
                </c:pt>
                <c:pt idx="21">
                  <c:v>60</c:v>
                </c:pt>
                <c:pt idx="22">
                  <c:v>61</c:v>
                </c:pt>
                <c:pt idx="23">
                  <c:v>61</c:v>
                </c:pt>
                <c:pt idx="24">
                  <c:v>62</c:v>
                </c:pt>
                <c:pt idx="25">
                  <c:v>63</c:v>
                </c:pt>
                <c:pt idx="26">
                  <c:v>64</c:v>
                </c:pt>
                <c:pt idx="27">
                  <c:v>66</c:v>
                </c:pt>
                <c:pt idx="28">
                  <c:v>68</c:v>
                </c:pt>
                <c:pt idx="29">
                  <c:v>70</c:v>
                </c:pt>
                <c:pt idx="30">
                  <c:v>73</c:v>
                </c:pt>
                <c:pt idx="31">
                  <c:v>77</c:v>
                </c:pt>
                <c:pt idx="32">
                  <c:v>81</c:v>
                </c:pt>
                <c:pt idx="33">
                  <c:v>86</c:v>
                </c:pt>
                <c:pt idx="34">
                  <c:v>93</c:v>
                </c:pt>
                <c:pt idx="35">
                  <c:v>100</c:v>
                </c:pt>
                <c:pt idx="36">
                  <c:v>109</c:v>
                </c:pt>
                <c:pt idx="37">
                  <c:v>119</c:v>
                </c:pt>
                <c:pt idx="38">
                  <c:v>130</c:v>
                </c:pt>
                <c:pt idx="39">
                  <c:v>143</c:v>
                </c:pt>
                <c:pt idx="40">
                  <c:v>158</c:v>
                </c:pt>
                <c:pt idx="41">
                  <c:v>174</c:v>
                </c:pt>
                <c:pt idx="42">
                  <c:v>191</c:v>
                </c:pt>
                <c:pt idx="43">
                  <c:v>210</c:v>
                </c:pt>
                <c:pt idx="44">
                  <c:v>231</c:v>
                </c:pt>
                <c:pt idx="45">
                  <c:v>254</c:v>
                </c:pt>
                <c:pt idx="46">
                  <c:v>278</c:v>
                </c:pt>
                <c:pt idx="47">
                  <c:v>304</c:v>
                </c:pt>
                <c:pt idx="48">
                  <c:v>331</c:v>
                </c:pt>
                <c:pt idx="49">
                  <c:v>361</c:v>
                </c:pt>
                <c:pt idx="50">
                  <c:v>393</c:v>
                </c:pt>
                <c:pt idx="51">
                  <c:v>427</c:v>
                </c:pt>
                <c:pt idx="52">
                  <c:v>462</c:v>
                </c:pt>
                <c:pt idx="53">
                  <c:v>499</c:v>
                </c:pt>
                <c:pt idx="54">
                  <c:v>537</c:v>
                </c:pt>
                <c:pt idx="55">
                  <c:v>578</c:v>
                </c:pt>
                <c:pt idx="56">
                  <c:v>623</c:v>
                </c:pt>
                <c:pt idx="57">
                  <c:v>671</c:v>
                </c:pt>
                <c:pt idx="58">
                  <c:v>724</c:v>
                </c:pt>
                <c:pt idx="59">
                  <c:v>781</c:v>
                </c:pt>
                <c:pt idx="60">
                  <c:v>843</c:v>
                </c:pt>
                <c:pt idx="61">
                  <c:v>909</c:v>
                </c:pt>
                <c:pt idx="62">
                  <c:v>979</c:v>
                </c:pt>
                <c:pt idx="63">
                  <c:v>1051</c:v>
                </c:pt>
                <c:pt idx="64">
                  <c:v>1127</c:v>
                </c:pt>
                <c:pt idx="65">
                  <c:v>1211</c:v>
                </c:pt>
                <c:pt idx="66">
                  <c:v>1301</c:v>
                </c:pt>
                <c:pt idx="67">
                  <c:v>1392</c:v>
                </c:pt>
                <c:pt idx="68">
                  <c:v>1482</c:v>
                </c:pt>
                <c:pt idx="69">
                  <c:v>1574</c:v>
                </c:pt>
                <c:pt idx="70">
                  <c:v>1678</c:v>
                </c:pt>
                <c:pt idx="71">
                  <c:v>1791</c:v>
                </c:pt>
                <c:pt idx="72">
                  <c:v>1910</c:v>
                </c:pt>
                <c:pt idx="73">
                  <c:v>2030</c:v>
                </c:pt>
                <c:pt idx="74">
                  <c:v>2157</c:v>
                </c:pt>
                <c:pt idx="75">
                  <c:v>2293</c:v>
                </c:pt>
                <c:pt idx="76">
                  <c:v>2439</c:v>
                </c:pt>
                <c:pt idx="77">
                  <c:v>2588</c:v>
                </c:pt>
                <c:pt idx="78">
                  <c:v>2739</c:v>
                </c:pt>
                <c:pt idx="79">
                  <c:v>2888</c:v>
                </c:pt>
                <c:pt idx="80">
                  <c:v>3032</c:v>
                </c:pt>
                <c:pt idx="81">
                  <c:v>3168</c:v>
                </c:pt>
                <c:pt idx="82">
                  <c:v>3291</c:v>
                </c:pt>
                <c:pt idx="83">
                  <c:v>3396</c:v>
                </c:pt>
                <c:pt idx="84">
                  <c:v>3473</c:v>
                </c:pt>
                <c:pt idx="85">
                  <c:v>3515</c:v>
                </c:pt>
                <c:pt idx="86">
                  <c:v>3516</c:v>
                </c:pt>
                <c:pt idx="87">
                  <c:v>3472</c:v>
                </c:pt>
                <c:pt idx="88">
                  <c:v>3380</c:v>
                </c:pt>
                <c:pt idx="89">
                  <c:v>3241</c:v>
                </c:pt>
                <c:pt idx="90">
                  <c:v>3058</c:v>
                </c:pt>
                <c:pt idx="91">
                  <c:v>2837</c:v>
                </c:pt>
                <c:pt idx="92">
                  <c:v>2583</c:v>
                </c:pt>
                <c:pt idx="93">
                  <c:v>2307</c:v>
                </c:pt>
                <c:pt idx="94">
                  <c:v>2018</c:v>
                </c:pt>
                <c:pt idx="95">
                  <c:v>1722</c:v>
                </c:pt>
                <c:pt idx="96">
                  <c:v>1434</c:v>
                </c:pt>
                <c:pt idx="97">
                  <c:v>1163</c:v>
                </c:pt>
                <c:pt idx="98">
                  <c:v>919</c:v>
                </c:pt>
                <c:pt idx="99">
                  <c:v>707</c:v>
                </c:pt>
                <c:pt idx="100">
                  <c:v>531</c:v>
                </c:pt>
                <c:pt idx="101">
                  <c:v>390</c:v>
                </c:pt>
                <c:pt idx="102">
                  <c:v>278</c:v>
                </c:pt>
                <c:pt idx="103">
                  <c:v>193</c:v>
                </c:pt>
                <c:pt idx="104">
                  <c:v>129</c:v>
                </c:pt>
                <c:pt idx="105">
                  <c:v>84</c:v>
                </c:pt>
                <c:pt idx="106">
                  <c:v>52</c:v>
                </c:pt>
                <c:pt idx="107">
                  <c:v>31</c:v>
                </c:pt>
                <c:pt idx="108">
                  <c:v>18</c:v>
                </c:pt>
                <c:pt idx="109">
                  <c:v>10</c:v>
                </c:pt>
                <c:pt idx="110">
                  <c:v>5</c:v>
                </c:pt>
                <c:pt idx="111">
                  <c:v>2</c:v>
                </c:pt>
                <c:pt idx="112">
                  <c:v>1</c:v>
                </c:pt>
                <c:pt idx="113">
                  <c:v>0</c:v>
                </c:pt>
                <c:pt idx="114">
                  <c:v>0</c:v>
                </c:pt>
                <c:pt idx="115">
                  <c:v>0</c:v>
                </c:pt>
                <c:pt idx="116">
                  <c:v>0</c:v>
                </c:pt>
                <c:pt idx="117">
                  <c:v>0</c:v>
                </c:pt>
                <c:pt idx="118">
                  <c:v>0</c:v>
                </c:pt>
                <c:pt idx="119">
                  <c:v>0</c:v>
                </c:pt>
              </c:numCache>
            </c:numRef>
          </c:val>
        </c:ser>
        <c:ser>
          <c:idx val="1"/>
          <c:order val="1"/>
          <c:tx>
            <c:strRef>
              <c:f>PlainAreaGraph!$C$1</c:f>
              <c:strCache>
                <c:ptCount val="1"/>
                <c:pt idx="0">
                  <c:v>Life Exp</c:v>
                </c:pt>
              </c:strCache>
            </c:strRef>
          </c:tx>
          <c:spPr>
            <a:solidFill>
              <a:schemeClr val="accent2"/>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PlainAreaGraph!$C$2:$C$121</c:f>
              <c:numCache>
                <c:formatCode>General</c:formatCode>
                <c:ptCount val="1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2157</c:v>
                </c:pt>
                <c:pt idx="75">
                  <c:v>0</c:v>
                </c:pt>
                <c:pt idx="76">
                  <c:v>0</c:v>
                </c:pt>
                <c:pt idx="77">
                  <c:v>2588</c:v>
                </c:pt>
                <c:pt idx="78">
                  <c:v>0</c:v>
                </c:pt>
                <c:pt idx="79">
                  <c:v>0</c:v>
                </c:pt>
                <c:pt idx="80">
                  <c:v>0</c:v>
                </c:pt>
                <c:pt idx="81">
                  <c:v>3168</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dLbls>
          <c:showLegendKey val="0"/>
          <c:showVal val="0"/>
          <c:showCatName val="0"/>
          <c:showSerName val="0"/>
          <c:showPercent val="0"/>
          <c:showBubbleSize val="0"/>
        </c:dLbls>
        <c:axId val="311144384"/>
        <c:axId val="311141248"/>
      </c:areaChart>
      <c:catAx>
        <c:axId val="311144384"/>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r>
                  <a:rPr lang="en-US" sz="2000" baseline="0" dirty="0" smtClean="0">
                    <a:solidFill>
                      <a:schemeClr val="tx1"/>
                    </a:solidFill>
                    <a:latin typeface="Arial" panose="020B0604020202020204" pitchFamily="34" charset="0"/>
                  </a:rPr>
                  <a:t>Age</a:t>
                </a:r>
                <a:endParaRPr lang="en-US" sz="2000" baseline="0" dirty="0">
                  <a:solidFill>
                    <a:schemeClr val="tx1"/>
                  </a:solidFill>
                  <a:latin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2000" b="1" i="0" u="none" strike="noStrike" kern="1200" baseline="0">
                <a:solidFill>
                  <a:schemeClr val="tx1"/>
                </a:solidFill>
                <a:latin typeface="Arial" panose="020B0604020202020204" pitchFamily="34" charset="0"/>
                <a:ea typeface="+mn-ea"/>
                <a:cs typeface="+mn-cs"/>
              </a:defRPr>
            </a:pPr>
            <a:endParaRPr lang="en-US"/>
          </a:p>
        </c:txPr>
        <c:crossAx val="311141248"/>
        <c:crosses val="autoZero"/>
        <c:auto val="1"/>
        <c:lblAlgn val="ctr"/>
        <c:lblOffset val="100"/>
        <c:tickLblSkip val="5"/>
        <c:noMultiLvlLbl val="0"/>
      </c:catAx>
      <c:valAx>
        <c:axId val="311141248"/>
        <c:scaling>
          <c:orientation val="minMax"/>
          <c:max val="4000"/>
        </c:scaling>
        <c:delete val="0"/>
        <c:axPos val="l"/>
        <c:majorGridlines>
          <c:spPr>
            <a:ln w="9525" cap="flat" cmpd="sng" algn="ctr">
              <a:solidFill>
                <a:schemeClr val="bg1">
                  <a:lumMod val="6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r>
                  <a:rPr lang="en-US" sz="1400" baseline="0" dirty="0" smtClean="0">
                    <a:solidFill>
                      <a:schemeClr val="tx1"/>
                    </a:solidFill>
                    <a:latin typeface="Arial" panose="020B0604020202020204" pitchFamily="34" charset="0"/>
                  </a:rPr>
                  <a:t>Number of Deaths per 100,000 Deaths</a:t>
                </a:r>
                <a:endParaRPr lang="en-US" sz="1400" baseline="0" dirty="0">
                  <a:solidFill>
                    <a:schemeClr val="tx1"/>
                  </a:solidFill>
                  <a:latin typeface="Arial" panose="020B0604020202020204" pitchFamily="34" charset="0"/>
                </a:endParaRPr>
              </a:p>
            </c:rich>
          </c:tx>
          <c:layout>
            <c:manualLayout>
              <c:xMode val="edge"/>
              <c:yMode val="edge"/>
              <c:x val="4.8611111111111121E-3"/>
              <c:y val="0.1209998680332556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mn-cs"/>
              </a:defRPr>
            </a:pPr>
            <a:endParaRPr lang="en-US"/>
          </a:p>
        </c:txPr>
        <c:crossAx val="311144384"/>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81955380577427"/>
          <c:y val="2.7430167597765363E-2"/>
          <c:w val="0.84829833770778651"/>
          <c:h val="0.79926164606519157"/>
        </c:manualLayout>
      </c:layout>
      <c:areaChart>
        <c:grouping val="standard"/>
        <c:varyColors val="0"/>
        <c:ser>
          <c:idx val="0"/>
          <c:order val="0"/>
          <c:tx>
            <c:strRef>
              <c:f>PlainAreaGraph!$B$1</c:f>
              <c:strCache>
                <c:ptCount val="1"/>
                <c:pt idx="0">
                  <c:v>Number of Deaths</c:v>
                </c:pt>
              </c:strCache>
            </c:strRef>
          </c:tx>
          <c:spPr>
            <a:solidFill>
              <a:schemeClr val="accent1"/>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PlainAreaGraph!$B$2:$B$121</c:f>
              <c:numCache>
                <c:formatCode>General</c:formatCode>
                <c:ptCount val="120"/>
                <c:pt idx="0">
                  <c:v>815</c:v>
                </c:pt>
                <c:pt idx="1">
                  <c:v>65</c:v>
                </c:pt>
                <c:pt idx="2">
                  <c:v>38</c:v>
                </c:pt>
                <c:pt idx="3">
                  <c:v>30</c:v>
                </c:pt>
                <c:pt idx="4">
                  <c:v>25</c:v>
                </c:pt>
                <c:pt idx="5">
                  <c:v>21</c:v>
                </c:pt>
                <c:pt idx="6">
                  <c:v>20</c:v>
                </c:pt>
                <c:pt idx="7">
                  <c:v>18</c:v>
                </c:pt>
                <c:pt idx="8">
                  <c:v>17</c:v>
                </c:pt>
                <c:pt idx="9">
                  <c:v>16</c:v>
                </c:pt>
                <c:pt idx="10">
                  <c:v>15</c:v>
                </c:pt>
                <c:pt idx="11">
                  <c:v>15</c:v>
                </c:pt>
                <c:pt idx="12">
                  <c:v>18</c:v>
                </c:pt>
                <c:pt idx="13">
                  <c:v>23</c:v>
                </c:pt>
                <c:pt idx="14">
                  <c:v>29</c:v>
                </c:pt>
                <c:pt idx="15">
                  <c:v>36</c:v>
                </c:pt>
                <c:pt idx="16">
                  <c:v>43</c:v>
                </c:pt>
                <c:pt idx="17">
                  <c:v>48</c:v>
                </c:pt>
                <c:pt idx="18">
                  <c:v>50</c:v>
                </c:pt>
                <c:pt idx="19">
                  <c:v>50</c:v>
                </c:pt>
                <c:pt idx="20">
                  <c:v>49</c:v>
                </c:pt>
                <c:pt idx="21">
                  <c:v>49</c:v>
                </c:pt>
                <c:pt idx="22">
                  <c:v>50</c:v>
                </c:pt>
                <c:pt idx="23">
                  <c:v>51</c:v>
                </c:pt>
                <c:pt idx="24">
                  <c:v>54</c:v>
                </c:pt>
                <c:pt idx="25">
                  <c:v>57</c:v>
                </c:pt>
                <c:pt idx="26">
                  <c:v>59</c:v>
                </c:pt>
                <c:pt idx="27">
                  <c:v>62</c:v>
                </c:pt>
                <c:pt idx="28">
                  <c:v>66</c:v>
                </c:pt>
                <c:pt idx="29">
                  <c:v>69</c:v>
                </c:pt>
                <c:pt idx="30">
                  <c:v>73</c:v>
                </c:pt>
                <c:pt idx="31">
                  <c:v>78</c:v>
                </c:pt>
                <c:pt idx="32">
                  <c:v>82</c:v>
                </c:pt>
                <c:pt idx="33">
                  <c:v>87</c:v>
                </c:pt>
                <c:pt idx="34">
                  <c:v>92</c:v>
                </c:pt>
                <c:pt idx="35">
                  <c:v>98</c:v>
                </c:pt>
                <c:pt idx="36">
                  <c:v>105</c:v>
                </c:pt>
                <c:pt idx="37">
                  <c:v>111</c:v>
                </c:pt>
                <c:pt idx="38">
                  <c:v>118</c:v>
                </c:pt>
                <c:pt idx="39">
                  <c:v>125</c:v>
                </c:pt>
                <c:pt idx="40">
                  <c:v>134</c:v>
                </c:pt>
                <c:pt idx="41">
                  <c:v>144</c:v>
                </c:pt>
                <c:pt idx="42">
                  <c:v>156</c:v>
                </c:pt>
                <c:pt idx="43">
                  <c:v>171</c:v>
                </c:pt>
                <c:pt idx="44">
                  <c:v>189</c:v>
                </c:pt>
                <c:pt idx="45">
                  <c:v>210</c:v>
                </c:pt>
                <c:pt idx="46">
                  <c:v>232</c:v>
                </c:pt>
                <c:pt idx="47">
                  <c:v>255</c:v>
                </c:pt>
                <c:pt idx="48">
                  <c:v>281</c:v>
                </c:pt>
                <c:pt idx="49">
                  <c:v>308</c:v>
                </c:pt>
                <c:pt idx="50">
                  <c:v>338</c:v>
                </c:pt>
                <c:pt idx="51">
                  <c:v>370</c:v>
                </c:pt>
                <c:pt idx="52">
                  <c:v>405</c:v>
                </c:pt>
                <c:pt idx="53">
                  <c:v>442</c:v>
                </c:pt>
                <c:pt idx="54">
                  <c:v>481</c:v>
                </c:pt>
                <c:pt idx="55">
                  <c:v>522</c:v>
                </c:pt>
                <c:pt idx="56">
                  <c:v>568</c:v>
                </c:pt>
                <c:pt idx="57">
                  <c:v>618</c:v>
                </c:pt>
                <c:pt idx="58">
                  <c:v>674</c:v>
                </c:pt>
                <c:pt idx="59">
                  <c:v>734</c:v>
                </c:pt>
                <c:pt idx="60">
                  <c:v>800</c:v>
                </c:pt>
                <c:pt idx="61">
                  <c:v>870</c:v>
                </c:pt>
                <c:pt idx="62">
                  <c:v>937</c:v>
                </c:pt>
                <c:pt idx="63">
                  <c:v>1003</c:v>
                </c:pt>
                <c:pt idx="64">
                  <c:v>1067</c:v>
                </c:pt>
                <c:pt idx="65">
                  <c:v>1138</c:v>
                </c:pt>
                <c:pt idx="66">
                  <c:v>1216</c:v>
                </c:pt>
                <c:pt idx="67">
                  <c:v>1301</c:v>
                </c:pt>
                <c:pt idx="68">
                  <c:v>1392</c:v>
                </c:pt>
                <c:pt idx="69">
                  <c:v>1490</c:v>
                </c:pt>
                <c:pt idx="70">
                  <c:v>1598</c:v>
                </c:pt>
                <c:pt idx="71">
                  <c:v>1713</c:v>
                </c:pt>
                <c:pt idx="72">
                  <c:v>1831</c:v>
                </c:pt>
                <c:pt idx="73">
                  <c:v>1949</c:v>
                </c:pt>
                <c:pt idx="74">
                  <c:v>2070</c:v>
                </c:pt>
                <c:pt idx="75">
                  <c:v>2202</c:v>
                </c:pt>
                <c:pt idx="76">
                  <c:v>2343</c:v>
                </c:pt>
                <c:pt idx="77">
                  <c:v>2484</c:v>
                </c:pt>
                <c:pt idx="78">
                  <c:v>2621</c:v>
                </c:pt>
                <c:pt idx="79">
                  <c:v>2756</c:v>
                </c:pt>
                <c:pt idx="80">
                  <c:v>2894</c:v>
                </c:pt>
                <c:pt idx="81">
                  <c:v>3033</c:v>
                </c:pt>
                <c:pt idx="82">
                  <c:v>3163</c:v>
                </c:pt>
                <c:pt idx="83">
                  <c:v>3278</c:v>
                </c:pt>
                <c:pt idx="84">
                  <c:v>3375</c:v>
                </c:pt>
                <c:pt idx="85">
                  <c:v>3449</c:v>
                </c:pt>
                <c:pt idx="86">
                  <c:v>3496</c:v>
                </c:pt>
                <c:pt idx="87">
                  <c:v>3508</c:v>
                </c:pt>
                <c:pt idx="88">
                  <c:v>3481</c:v>
                </c:pt>
                <c:pt idx="89">
                  <c:v>3409</c:v>
                </c:pt>
                <c:pt idx="90">
                  <c:v>3289</c:v>
                </c:pt>
                <c:pt idx="91">
                  <c:v>3121</c:v>
                </c:pt>
                <c:pt idx="92">
                  <c:v>2908</c:v>
                </c:pt>
                <c:pt idx="93">
                  <c:v>2656</c:v>
                </c:pt>
                <c:pt idx="94">
                  <c:v>2374</c:v>
                </c:pt>
                <c:pt idx="95">
                  <c:v>2067</c:v>
                </c:pt>
                <c:pt idx="96">
                  <c:v>1752</c:v>
                </c:pt>
                <c:pt idx="97">
                  <c:v>1444</c:v>
                </c:pt>
                <c:pt idx="98">
                  <c:v>1157</c:v>
                </c:pt>
                <c:pt idx="99">
                  <c:v>901</c:v>
                </c:pt>
                <c:pt idx="100">
                  <c:v>687</c:v>
                </c:pt>
                <c:pt idx="101">
                  <c:v>511</c:v>
                </c:pt>
                <c:pt idx="102">
                  <c:v>371</c:v>
                </c:pt>
                <c:pt idx="103">
                  <c:v>262</c:v>
                </c:pt>
                <c:pt idx="104">
                  <c:v>179</c:v>
                </c:pt>
                <c:pt idx="105">
                  <c:v>118</c:v>
                </c:pt>
                <c:pt idx="106">
                  <c:v>75</c:v>
                </c:pt>
                <c:pt idx="107">
                  <c:v>46</c:v>
                </c:pt>
                <c:pt idx="108">
                  <c:v>27</c:v>
                </c:pt>
                <c:pt idx="109">
                  <c:v>15</c:v>
                </c:pt>
                <c:pt idx="110">
                  <c:v>8</c:v>
                </c:pt>
                <c:pt idx="111">
                  <c:v>4</c:v>
                </c:pt>
                <c:pt idx="112">
                  <c:v>2</c:v>
                </c:pt>
                <c:pt idx="113">
                  <c:v>1</c:v>
                </c:pt>
                <c:pt idx="114">
                  <c:v>0</c:v>
                </c:pt>
                <c:pt idx="115">
                  <c:v>0</c:v>
                </c:pt>
                <c:pt idx="116">
                  <c:v>0</c:v>
                </c:pt>
                <c:pt idx="117">
                  <c:v>0</c:v>
                </c:pt>
                <c:pt idx="118">
                  <c:v>0</c:v>
                </c:pt>
                <c:pt idx="119">
                  <c:v>0</c:v>
                </c:pt>
              </c:numCache>
            </c:numRef>
          </c:val>
        </c:ser>
        <c:ser>
          <c:idx val="1"/>
          <c:order val="1"/>
          <c:tx>
            <c:strRef>
              <c:f>PlainAreaGraph!$C$1</c:f>
              <c:strCache>
                <c:ptCount val="1"/>
                <c:pt idx="0">
                  <c:v>Life Exp</c:v>
                </c:pt>
              </c:strCache>
            </c:strRef>
          </c:tx>
          <c:spPr>
            <a:solidFill>
              <a:schemeClr val="accent2"/>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PlainAreaGraph!$C$2:$C$121</c:f>
              <c:numCache>
                <c:formatCode>General</c:formatCode>
                <c:ptCount val="1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2202</c:v>
                </c:pt>
                <c:pt idx="76">
                  <c:v>0</c:v>
                </c:pt>
                <c:pt idx="77">
                  <c:v>0</c:v>
                </c:pt>
                <c:pt idx="78">
                  <c:v>2621</c:v>
                </c:pt>
                <c:pt idx="79">
                  <c:v>0</c:v>
                </c:pt>
                <c:pt idx="80">
                  <c:v>0</c:v>
                </c:pt>
                <c:pt idx="81">
                  <c:v>0</c:v>
                </c:pt>
                <c:pt idx="82">
                  <c:v>3163</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dLbls>
          <c:showLegendKey val="0"/>
          <c:showVal val="0"/>
          <c:showCatName val="0"/>
          <c:showSerName val="0"/>
          <c:showPercent val="0"/>
          <c:showBubbleSize val="0"/>
        </c:dLbls>
        <c:axId val="311140856"/>
        <c:axId val="311139680"/>
      </c:areaChart>
      <c:catAx>
        <c:axId val="311140856"/>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r>
                  <a:rPr lang="en-US" sz="2000" baseline="0" dirty="0" smtClean="0">
                    <a:solidFill>
                      <a:schemeClr val="tx1"/>
                    </a:solidFill>
                    <a:latin typeface="Arial" panose="020B0604020202020204" pitchFamily="34" charset="0"/>
                  </a:rPr>
                  <a:t>Age</a:t>
                </a:r>
                <a:endParaRPr lang="en-US" sz="2000" baseline="0" dirty="0">
                  <a:solidFill>
                    <a:schemeClr val="tx1"/>
                  </a:solidFill>
                  <a:latin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2000" b="1" i="0" u="none" strike="noStrike" kern="1200" baseline="0">
                <a:solidFill>
                  <a:schemeClr val="tx1"/>
                </a:solidFill>
                <a:latin typeface="Arial" panose="020B0604020202020204" pitchFamily="34" charset="0"/>
                <a:ea typeface="+mn-ea"/>
                <a:cs typeface="+mn-cs"/>
              </a:defRPr>
            </a:pPr>
            <a:endParaRPr lang="en-US"/>
          </a:p>
        </c:txPr>
        <c:crossAx val="311139680"/>
        <c:crosses val="autoZero"/>
        <c:auto val="1"/>
        <c:lblAlgn val="ctr"/>
        <c:lblOffset val="100"/>
        <c:tickLblSkip val="5"/>
        <c:noMultiLvlLbl val="0"/>
      </c:catAx>
      <c:valAx>
        <c:axId val="311139680"/>
        <c:scaling>
          <c:orientation val="minMax"/>
          <c:max val="4000"/>
        </c:scaling>
        <c:delete val="0"/>
        <c:axPos val="l"/>
        <c:majorGridlines>
          <c:spPr>
            <a:ln w="9525" cap="flat" cmpd="sng" algn="ctr">
              <a:solidFill>
                <a:schemeClr val="bg1">
                  <a:lumMod val="6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r>
                  <a:rPr lang="en-US" sz="1400" baseline="0" dirty="0" smtClean="0">
                    <a:solidFill>
                      <a:schemeClr val="tx1"/>
                    </a:solidFill>
                    <a:latin typeface="Arial" panose="020B0604020202020204" pitchFamily="34" charset="0"/>
                  </a:rPr>
                  <a:t>Number of Deaths per 100,000 Deaths</a:t>
                </a:r>
                <a:endParaRPr lang="en-US" sz="1400" baseline="0" dirty="0">
                  <a:solidFill>
                    <a:schemeClr val="tx1"/>
                  </a:solidFill>
                  <a:latin typeface="Arial" panose="020B0604020202020204" pitchFamily="34" charset="0"/>
                </a:endParaRPr>
              </a:p>
            </c:rich>
          </c:tx>
          <c:layout>
            <c:manualLayout>
              <c:xMode val="edge"/>
              <c:yMode val="edge"/>
              <c:x val="4.8611111111111121E-3"/>
              <c:y val="0.1209998680332556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mn-cs"/>
              </a:defRPr>
            </a:pPr>
            <a:endParaRPr lang="en-US"/>
          </a:p>
        </c:txPr>
        <c:crossAx val="311140856"/>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81955380577427"/>
          <c:y val="2.7430167597765363E-2"/>
          <c:w val="0.84829833770778651"/>
          <c:h val="0.79926164606519157"/>
        </c:manualLayout>
      </c:layout>
      <c:areaChart>
        <c:grouping val="standard"/>
        <c:varyColors val="0"/>
        <c:ser>
          <c:idx val="0"/>
          <c:order val="0"/>
          <c:tx>
            <c:strRef>
              <c:f>PlainAreaGraph!$B$1</c:f>
              <c:strCache>
                <c:ptCount val="1"/>
                <c:pt idx="0">
                  <c:v>Number of Deaths</c:v>
                </c:pt>
              </c:strCache>
            </c:strRef>
          </c:tx>
          <c:spPr>
            <a:solidFill>
              <a:schemeClr val="accent1"/>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PlainAreaGraph!$B$2:$B$121</c:f>
              <c:numCache>
                <c:formatCode>General</c:formatCode>
                <c:ptCount val="120"/>
                <c:pt idx="0">
                  <c:v>623</c:v>
                </c:pt>
                <c:pt idx="1">
                  <c:v>44</c:v>
                </c:pt>
                <c:pt idx="2">
                  <c:v>30</c:v>
                </c:pt>
                <c:pt idx="3">
                  <c:v>20</c:v>
                </c:pt>
                <c:pt idx="4">
                  <c:v>19</c:v>
                </c:pt>
                <c:pt idx="5">
                  <c:v>16</c:v>
                </c:pt>
                <c:pt idx="6">
                  <c:v>15</c:v>
                </c:pt>
                <c:pt idx="7">
                  <c:v>14</c:v>
                </c:pt>
                <c:pt idx="8">
                  <c:v>13</c:v>
                </c:pt>
                <c:pt idx="9">
                  <c:v>12</c:v>
                </c:pt>
                <c:pt idx="10">
                  <c:v>12</c:v>
                </c:pt>
                <c:pt idx="11">
                  <c:v>12</c:v>
                </c:pt>
                <c:pt idx="12">
                  <c:v>14</c:v>
                </c:pt>
                <c:pt idx="13">
                  <c:v>18</c:v>
                </c:pt>
                <c:pt idx="14">
                  <c:v>24</c:v>
                </c:pt>
                <c:pt idx="15">
                  <c:v>30</c:v>
                </c:pt>
                <c:pt idx="16">
                  <c:v>36</c:v>
                </c:pt>
                <c:pt idx="17">
                  <c:v>41</c:v>
                </c:pt>
                <c:pt idx="18">
                  <c:v>43</c:v>
                </c:pt>
                <c:pt idx="19">
                  <c:v>44</c:v>
                </c:pt>
                <c:pt idx="20">
                  <c:v>45</c:v>
                </c:pt>
                <c:pt idx="21">
                  <c:v>45</c:v>
                </c:pt>
                <c:pt idx="22">
                  <c:v>46</c:v>
                </c:pt>
                <c:pt idx="23">
                  <c:v>47</c:v>
                </c:pt>
                <c:pt idx="24">
                  <c:v>48</c:v>
                </c:pt>
                <c:pt idx="25">
                  <c:v>49</c:v>
                </c:pt>
                <c:pt idx="26">
                  <c:v>50</c:v>
                </c:pt>
                <c:pt idx="27">
                  <c:v>51</c:v>
                </c:pt>
                <c:pt idx="28">
                  <c:v>54</c:v>
                </c:pt>
                <c:pt idx="29">
                  <c:v>58</c:v>
                </c:pt>
                <c:pt idx="30">
                  <c:v>62</c:v>
                </c:pt>
                <c:pt idx="31">
                  <c:v>66</c:v>
                </c:pt>
                <c:pt idx="32">
                  <c:v>71</c:v>
                </c:pt>
                <c:pt idx="33">
                  <c:v>78</c:v>
                </c:pt>
                <c:pt idx="34">
                  <c:v>85</c:v>
                </c:pt>
                <c:pt idx="35">
                  <c:v>92</c:v>
                </c:pt>
                <c:pt idx="36">
                  <c:v>101</c:v>
                </c:pt>
                <c:pt idx="37">
                  <c:v>110</c:v>
                </c:pt>
                <c:pt idx="38">
                  <c:v>120</c:v>
                </c:pt>
                <c:pt idx="39">
                  <c:v>131</c:v>
                </c:pt>
                <c:pt idx="40">
                  <c:v>143</c:v>
                </c:pt>
                <c:pt idx="41">
                  <c:v>155</c:v>
                </c:pt>
                <c:pt idx="42">
                  <c:v>168</c:v>
                </c:pt>
                <c:pt idx="43">
                  <c:v>181</c:v>
                </c:pt>
                <c:pt idx="44">
                  <c:v>193</c:v>
                </c:pt>
                <c:pt idx="45">
                  <c:v>207</c:v>
                </c:pt>
                <c:pt idx="46">
                  <c:v>223</c:v>
                </c:pt>
                <c:pt idx="47">
                  <c:v>241</c:v>
                </c:pt>
                <c:pt idx="48">
                  <c:v>259</c:v>
                </c:pt>
                <c:pt idx="49">
                  <c:v>279</c:v>
                </c:pt>
                <c:pt idx="50">
                  <c:v>301</c:v>
                </c:pt>
                <c:pt idx="51">
                  <c:v>326</c:v>
                </c:pt>
                <c:pt idx="52">
                  <c:v>355</c:v>
                </c:pt>
                <c:pt idx="53">
                  <c:v>387</c:v>
                </c:pt>
                <c:pt idx="54">
                  <c:v>424</c:v>
                </c:pt>
                <c:pt idx="55">
                  <c:v>465</c:v>
                </c:pt>
                <c:pt idx="56">
                  <c:v>510</c:v>
                </c:pt>
                <c:pt idx="57">
                  <c:v>558</c:v>
                </c:pt>
                <c:pt idx="58">
                  <c:v>609</c:v>
                </c:pt>
                <c:pt idx="59">
                  <c:v>664</c:v>
                </c:pt>
                <c:pt idx="60">
                  <c:v>724</c:v>
                </c:pt>
                <c:pt idx="61">
                  <c:v>790</c:v>
                </c:pt>
                <c:pt idx="62">
                  <c:v>859</c:v>
                </c:pt>
                <c:pt idx="63">
                  <c:v>933</c:v>
                </c:pt>
                <c:pt idx="64">
                  <c:v>1012</c:v>
                </c:pt>
                <c:pt idx="65">
                  <c:v>1098</c:v>
                </c:pt>
                <c:pt idx="66">
                  <c:v>1191</c:v>
                </c:pt>
                <c:pt idx="67">
                  <c:v>1286</c:v>
                </c:pt>
                <c:pt idx="68">
                  <c:v>1380</c:v>
                </c:pt>
                <c:pt idx="69">
                  <c:v>1478</c:v>
                </c:pt>
                <c:pt idx="70">
                  <c:v>1587</c:v>
                </c:pt>
                <c:pt idx="71">
                  <c:v>1706</c:v>
                </c:pt>
                <c:pt idx="72">
                  <c:v>1826</c:v>
                </c:pt>
                <c:pt idx="73">
                  <c:v>1946</c:v>
                </c:pt>
                <c:pt idx="74">
                  <c:v>2070</c:v>
                </c:pt>
                <c:pt idx="75">
                  <c:v>2208</c:v>
                </c:pt>
                <c:pt idx="76">
                  <c:v>2359</c:v>
                </c:pt>
                <c:pt idx="77">
                  <c:v>2512</c:v>
                </c:pt>
                <c:pt idx="78">
                  <c:v>2665</c:v>
                </c:pt>
                <c:pt idx="79">
                  <c:v>2819</c:v>
                </c:pt>
                <c:pt idx="80">
                  <c:v>2980</c:v>
                </c:pt>
                <c:pt idx="81">
                  <c:v>3144</c:v>
                </c:pt>
                <c:pt idx="82">
                  <c:v>3299</c:v>
                </c:pt>
                <c:pt idx="83">
                  <c:v>3438</c:v>
                </c:pt>
                <c:pt idx="84">
                  <c:v>3556</c:v>
                </c:pt>
                <c:pt idx="85">
                  <c:v>3649</c:v>
                </c:pt>
                <c:pt idx="86">
                  <c:v>3710</c:v>
                </c:pt>
                <c:pt idx="87">
                  <c:v>3731</c:v>
                </c:pt>
                <c:pt idx="88">
                  <c:v>3704</c:v>
                </c:pt>
                <c:pt idx="89">
                  <c:v>3622</c:v>
                </c:pt>
                <c:pt idx="90">
                  <c:v>3481</c:v>
                </c:pt>
                <c:pt idx="91">
                  <c:v>3281</c:v>
                </c:pt>
                <c:pt idx="92">
                  <c:v>3028</c:v>
                </c:pt>
                <c:pt idx="93">
                  <c:v>2730</c:v>
                </c:pt>
                <c:pt idx="94">
                  <c:v>2399</c:v>
                </c:pt>
                <c:pt idx="95">
                  <c:v>2046</c:v>
                </c:pt>
                <c:pt idx="96">
                  <c:v>1690</c:v>
                </c:pt>
                <c:pt idx="97">
                  <c:v>1352</c:v>
                </c:pt>
                <c:pt idx="98">
                  <c:v>1047</c:v>
                </c:pt>
                <c:pt idx="99">
                  <c:v>784</c:v>
                </c:pt>
                <c:pt idx="100">
                  <c:v>573</c:v>
                </c:pt>
                <c:pt idx="101">
                  <c:v>408</c:v>
                </c:pt>
                <c:pt idx="102">
                  <c:v>281</c:v>
                </c:pt>
                <c:pt idx="103">
                  <c:v>188</c:v>
                </c:pt>
                <c:pt idx="104">
                  <c:v>121</c:v>
                </c:pt>
                <c:pt idx="105">
                  <c:v>75</c:v>
                </c:pt>
                <c:pt idx="106">
                  <c:v>45</c:v>
                </c:pt>
                <c:pt idx="107">
                  <c:v>25</c:v>
                </c:pt>
                <c:pt idx="108">
                  <c:v>13</c:v>
                </c:pt>
                <c:pt idx="109">
                  <c:v>7</c:v>
                </c:pt>
                <c:pt idx="110">
                  <c:v>3</c:v>
                </c:pt>
                <c:pt idx="111">
                  <c:v>1</c:v>
                </c:pt>
                <c:pt idx="112">
                  <c:v>1</c:v>
                </c:pt>
                <c:pt idx="113">
                  <c:v>0</c:v>
                </c:pt>
                <c:pt idx="114">
                  <c:v>0</c:v>
                </c:pt>
                <c:pt idx="115">
                  <c:v>0</c:v>
                </c:pt>
                <c:pt idx="116">
                  <c:v>0</c:v>
                </c:pt>
                <c:pt idx="117">
                  <c:v>0</c:v>
                </c:pt>
                <c:pt idx="118">
                  <c:v>0</c:v>
                </c:pt>
                <c:pt idx="119">
                  <c:v>0</c:v>
                </c:pt>
              </c:numCache>
            </c:numRef>
          </c:val>
        </c:ser>
        <c:ser>
          <c:idx val="1"/>
          <c:order val="1"/>
          <c:tx>
            <c:strRef>
              <c:f>PlainAreaGraph!$C$1</c:f>
              <c:strCache>
                <c:ptCount val="1"/>
                <c:pt idx="0">
                  <c:v>Life Exp</c:v>
                </c:pt>
              </c:strCache>
            </c:strRef>
          </c:tx>
          <c:spPr>
            <a:solidFill>
              <a:schemeClr val="accent2"/>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PlainAreaGraph!$C$2:$C$121</c:f>
              <c:numCache>
                <c:formatCode>General</c:formatCode>
                <c:ptCount val="1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2512</c:v>
                </c:pt>
                <c:pt idx="78">
                  <c:v>0</c:v>
                </c:pt>
                <c:pt idx="79">
                  <c:v>2819</c:v>
                </c:pt>
                <c:pt idx="80">
                  <c:v>0</c:v>
                </c:pt>
                <c:pt idx="81">
                  <c:v>0</c:v>
                </c:pt>
                <c:pt idx="82">
                  <c:v>3299</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dLbls>
          <c:showLegendKey val="0"/>
          <c:showVal val="0"/>
          <c:showCatName val="0"/>
          <c:showSerName val="0"/>
          <c:showPercent val="0"/>
          <c:showBubbleSize val="0"/>
        </c:dLbls>
        <c:axId val="311145560"/>
        <c:axId val="311145952"/>
      </c:areaChart>
      <c:catAx>
        <c:axId val="311145560"/>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r>
                  <a:rPr lang="en-US" sz="2000" baseline="0" dirty="0" smtClean="0">
                    <a:solidFill>
                      <a:schemeClr val="tx1"/>
                    </a:solidFill>
                    <a:latin typeface="Arial" panose="020B0604020202020204" pitchFamily="34" charset="0"/>
                  </a:rPr>
                  <a:t>Age</a:t>
                </a:r>
                <a:endParaRPr lang="en-US" sz="2000" baseline="0" dirty="0">
                  <a:solidFill>
                    <a:schemeClr val="tx1"/>
                  </a:solidFill>
                  <a:latin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2000" b="1" i="0" u="none" strike="noStrike" kern="1200" baseline="0">
                <a:solidFill>
                  <a:schemeClr val="tx1"/>
                </a:solidFill>
                <a:latin typeface="Arial" panose="020B0604020202020204" pitchFamily="34" charset="0"/>
                <a:ea typeface="+mn-ea"/>
                <a:cs typeface="+mn-cs"/>
              </a:defRPr>
            </a:pPr>
            <a:endParaRPr lang="en-US"/>
          </a:p>
        </c:txPr>
        <c:crossAx val="311145952"/>
        <c:crosses val="autoZero"/>
        <c:auto val="1"/>
        <c:lblAlgn val="ctr"/>
        <c:lblOffset val="100"/>
        <c:tickLblSkip val="5"/>
        <c:noMultiLvlLbl val="0"/>
      </c:catAx>
      <c:valAx>
        <c:axId val="311145952"/>
        <c:scaling>
          <c:orientation val="minMax"/>
          <c:max val="4000"/>
        </c:scaling>
        <c:delete val="0"/>
        <c:axPos val="l"/>
        <c:majorGridlines>
          <c:spPr>
            <a:ln w="9525" cap="flat" cmpd="sng" algn="ctr">
              <a:solidFill>
                <a:schemeClr val="bg1">
                  <a:lumMod val="6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r>
                  <a:rPr lang="en-US" sz="1400" baseline="0" dirty="0" smtClean="0">
                    <a:solidFill>
                      <a:schemeClr val="tx1"/>
                    </a:solidFill>
                    <a:latin typeface="Arial" panose="020B0604020202020204" pitchFamily="34" charset="0"/>
                  </a:rPr>
                  <a:t>Number of Deaths per 100,000 Deaths</a:t>
                </a:r>
                <a:endParaRPr lang="en-US" sz="1400" baseline="0" dirty="0">
                  <a:solidFill>
                    <a:schemeClr val="tx1"/>
                  </a:solidFill>
                  <a:latin typeface="Arial" panose="020B0604020202020204" pitchFamily="34" charset="0"/>
                </a:endParaRPr>
              </a:p>
            </c:rich>
          </c:tx>
          <c:layout>
            <c:manualLayout>
              <c:xMode val="edge"/>
              <c:yMode val="edge"/>
              <c:x val="4.8611111111111121E-3"/>
              <c:y val="0.1209998680332556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mn-cs"/>
              </a:defRPr>
            </a:pPr>
            <a:endParaRPr lang="en-US"/>
          </a:p>
        </c:txPr>
        <c:crossAx val="311145560"/>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81955380577427"/>
          <c:y val="2.7430167597765363E-2"/>
          <c:w val="0.84829833770778651"/>
          <c:h val="0.79926164606519157"/>
        </c:manualLayout>
      </c:layout>
      <c:areaChart>
        <c:grouping val="standard"/>
        <c:varyColors val="0"/>
        <c:ser>
          <c:idx val="0"/>
          <c:order val="0"/>
          <c:tx>
            <c:strRef>
              <c:f>PlainAreaGraph!$B$1</c:f>
              <c:strCache>
                <c:ptCount val="1"/>
                <c:pt idx="0">
                  <c:v>Number of Deaths</c:v>
                </c:pt>
              </c:strCache>
            </c:strRef>
          </c:tx>
          <c:spPr>
            <a:solidFill>
              <a:schemeClr val="accent1"/>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PlainAreaGraph!$B$2:$B$121</c:f>
              <c:numCache>
                <c:formatCode>General</c:formatCode>
                <c:ptCount val="120"/>
                <c:pt idx="0">
                  <c:v>2915</c:v>
                </c:pt>
                <c:pt idx="1">
                  <c:v>218</c:v>
                </c:pt>
                <c:pt idx="2">
                  <c:v>125</c:v>
                </c:pt>
                <c:pt idx="3">
                  <c:v>103.5</c:v>
                </c:pt>
                <c:pt idx="4">
                  <c:v>77.5</c:v>
                </c:pt>
                <c:pt idx="5">
                  <c:v>69</c:v>
                </c:pt>
                <c:pt idx="6">
                  <c:v>62.5</c:v>
                </c:pt>
                <c:pt idx="7">
                  <c:v>57.5</c:v>
                </c:pt>
                <c:pt idx="8">
                  <c:v>53.5</c:v>
                </c:pt>
                <c:pt idx="9">
                  <c:v>50</c:v>
                </c:pt>
                <c:pt idx="10">
                  <c:v>48</c:v>
                </c:pt>
                <c:pt idx="11">
                  <c:v>48</c:v>
                </c:pt>
                <c:pt idx="12">
                  <c:v>52</c:v>
                </c:pt>
                <c:pt idx="13">
                  <c:v>60</c:v>
                </c:pt>
                <c:pt idx="14">
                  <c:v>71</c:v>
                </c:pt>
                <c:pt idx="15">
                  <c:v>83.5</c:v>
                </c:pt>
                <c:pt idx="16">
                  <c:v>95.5</c:v>
                </c:pt>
                <c:pt idx="17">
                  <c:v>106.5</c:v>
                </c:pt>
                <c:pt idx="18">
                  <c:v>115.5</c:v>
                </c:pt>
                <c:pt idx="19">
                  <c:v>122.5</c:v>
                </c:pt>
                <c:pt idx="20">
                  <c:v>129.5</c:v>
                </c:pt>
                <c:pt idx="21">
                  <c:v>137</c:v>
                </c:pt>
                <c:pt idx="22">
                  <c:v>142.5</c:v>
                </c:pt>
                <c:pt idx="23">
                  <c:v>145</c:v>
                </c:pt>
                <c:pt idx="24">
                  <c:v>145.5</c:v>
                </c:pt>
                <c:pt idx="25">
                  <c:v>146</c:v>
                </c:pt>
                <c:pt idx="26">
                  <c:v>147</c:v>
                </c:pt>
                <c:pt idx="27">
                  <c:v>149.5</c:v>
                </c:pt>
                <c:pt idx="28">
                  <c:v>154</c:v>
                </c:pt>
                <c:pt idx="29">
                  <c:v>160</c:v>
                </c:pt>
                <c:pt idx="30">
                  <c:v>167</c:v>
                </c:pt>
                <c:pt idx="31">
                  <c:v>175.5</c:v>
                </c:pt>
                <c:pt idx="32">
                  <c:v>185</c:v>
                </c:pt>
                <c:pt idx="33">
                  <c:v>196</c:v>
                </c:pt>
                <c:pt idx="34">
                  <c:v>209</c:v>
                </c:pt>
                <c:pt idx="35">
                  <c:v>223.5</c:v>
                </c:pt>
                <c:pt idx="36">
                  <c:v>240.5</c:v>
                </c:pt>
                <c:pt idx="37">
                  <c:v>260</c:v>
                </c:pt>
                <c:pt idx="38">
                  <c:v>282</c:v>
                </c:pt>
                <c:pt idx="39">
                  <c:v>307</c:v>
                </c:pt>
                <c:pt idx="40">
                  <c:v>335.5</c:v>
                </c:pt>
                <c:pt idx="41">
                  <c:v>365.5</c:v>
                </c:pt>
                <c:pt idx="42">
                  <c:v>398.5</c:v>
                </c:pt>
                <c:pt idx="43">
                  <c:v>432.5</c:v>
                </c:pt>
                <c:pt idx="44">
                  <c:v>468.5</c:v>
                </c:pt>
                <c:pt idx="45">
                  <c:v>508</c:v>
                </c:pt>
                <c:pt idx="46">
                  <c:v>550.5</c:v>
                </c:pt>
                <c:pt idx="47">
                  <c:v>596</c:v>
                </c:pt>
                <c:pt idx="48">
                  <c:v>645.5</c:v>
                </c:pt>
                <c:pt idx="49">
                  <c:v>697.5</c:v>
                </c:pt>
                <c:pt idx="50">
                  <c:v>753.5</c:v>
                </c:pt>
                <c:pt idx="51">
                  <c:v>813.5</c:v>
                </c:pt>
                <c:pt idx="52">
                  <c:v>874.5</c:v>
                </c:pt>
                <c:pt idx="53">
                  <c:v>937</c:v>
                </c:pt>
                <c:pt idx="54">
                  <c:v>1001.5</c:v>
                </c:pt>
                <c:pt idx="55">
                  <c:v>1068.5</c:v>
                </c:pt>
                <c:pt idx="56">
                  <c:v>1139</c:v>
                </c:pt>
                <c:pt idx="57">
                  <c:v>1215.5</c:v>
                </c:pt>
                <c:pt idx="58">
                  <c:v>1297.5</c:v>
                </c:pt>
                <c:pt idx="59">
                  <c:v>1383.5</c:v>
                </c:pt>
                <c:pt idx="60">
                  <c:v>1478</c:v>
                </c:pt>
                <c:pt idx="61">
                  <c:v>1572.5</c:v>
                </c:pt>
                <c:pt idx="62">
                  <c:v>1658.5</c:v>
                </c:pt>
                <c:pt idx="63">
                  <c:v>1732</c:v>
                </c:pt>
                <c:pt idx="64">
                  <c:v>1798.5</c:v>
                </c:pt>
                <c:pt idx="65">
                  <c:v>1868</c:v>
                </c:pt>
                <c:pt idx="66">
                  <c:v>1949</c:v>
                </c:pt>
                <c:pt idx="67">
                  <c:v>2043</c:v>
                </c:pt>
                <c:pt idx="68">
                  <c:v>2153.5</c:v>
                </c:pt>
                <c:pt idx="69">
                  <c:v>2273</c:v>
                </c:pt>
                <c:pt idx="70">
                  <c:v>2393.5</c:v>
                </c:pt>
                <c:pt idx="71">
                  <c:v>2508</c:v>
                </c:pt>
                <c:pt idx="72">
                  <c:v>2615.5</c:v>
                </c:pt>
                <c:pt idx="73">
                  <c:v>2712</c:v>
                </c:pt>
                <c:pt idx="74">
                  <c:v>2795.5</c:v>
                </c:pt>
                <c:pt idx="75">
                  <c:v>2870.5</c:v>
                </c:pt>
                <c:pt idx="76">
                  <c:v>2927</c:v>
                </c:pt>
                <c:pt idx="77">
                  <c:v>2954.5</c:v>
                </c:pt>
                <c:pt idx="78">
                  <c:v>2950.5</c:v>
                </c:pt>
                <c:pt idx="79">
                  <c:v>2920</c:v>
                </c:pt>
                <c:pt idx="80">
                  <c:v>2869.5</c:v>
                </c:pt>
                <c:pt idx="81">
                  <c:v>2803</c:v>
                </c:pt>
                <c:pt idx="82">
                  <c:v>2721.5</c:v>
                </c:pt>
                <c:pt idx="83">
                  <c:v>2623</c:v>
                </c:pt>
                <c:pt idx="84">
                  <c:v>2504</c:v>
                </c:pt>
                <c:pt idx="85">
                  <c:v>2359.5</c:v>
                </c:pt>
                <c:pt idx="86">
                  <c:v>2190.5</c:v>
                </c:pt>
                <c:pt idx="87">
                  <c:v>2001.5</c:v>
                </c:pt>
                <c:pt idx="88">
                  <c:v>1798</c:v>
                </c:pt>
                <c:pt idx="89">
                  <c:v>1587</c:v>
                </c:pt>
                <c:pt idx="90">
                  <c:v>1376</c:v>
                </c:pt>
                <c:pt idx="91">
                  <c:v>1170</c:v>
                </c:pt>
                <c:pt idx="92">
                  <c:v>976</c:v>
                </c:pt>
                <c:pt idx="93">
                  <c:v>796</c:v>
                </c:pt>
                <c:pt idx="94">
                  <c:v>634.5</c:v>
                </c:pt>
                <c:pt idx="95">
                  <c:v>493</c:v>
                </c:pt>
                <c:pt idx="96">
                  <c:v>373</c:v>
                </c:pt>
                <c:pt idx="97">
                  <c:v>273.5</c:v>
                </c:pt>
                <c:pt idx="98">
                  <c:v>195</c:v>
                </c:pt>
                <c:pt idx="99">
                  <c:v>135</c:v>
                </c:pt>
                <c:pt idx="100">
                  <c:v>89.5</c:v>
                </c:pt>
                <c:pt idx="101">
                  <c:v>58</c:v>
                </c:pt>
                <c:pt idx="102">
                  <c:v>36</c:v>
                </c:pt>
                <c:pt idx="103">
                  <c:v>22</c:v>
                </c:pt>
                <c:pt idx="104">
                  <c:v>12.5</c:v>
                </c:pt>
                <c:pt idx="105">
                  <c:v>7</c:v>
                </c:pt>
                <c:pt idx="106">
                  <c:v>3.5</c:v>
                </c:pt>
                <c:pt idx="107">
                  <c:v>2</c:v>
                </c:pt>
                <c:pt idx="108">
                  <c:v>1</c:v>
                </c:pt>
                <c:pt idx="109">
                  <c:v>0.5</c:v>
                </c:pt>
                <c:pt idx="110">
                  <c:v>0</c:v>
                </c:pt>
                <c:pt idx="111">
                  <c:v>0</c:v>
                </c:pt>
                <c:pt idx="112">
                  <c:v>0</c:v>
                </c:pt>
                <c:pt idx="113">
                  <c:v>0</c:v>
                </c:pt>
                <c:pt idx="114">
                  <c:v>0</c:v>
                </c:pt>
                <c:pt idx="115">
                  <c:v>0</c:v>
                </c:pt>
                <c:pt idx="116">
                  <c:v>0</c:v>
                </c:pt>
                <c:pt idx="117">
                  <c:v>0</c:v>
                </c:pt>
                <c:pt idx="118">
                  <c:v>0</c:v>
                </c:pt>
                <c:pt idx="119">
                  <c:v>0</c:v>
                </c:pt>
              </c:numCache>
            </c:numRef>
          </c:val>
        </c:ser>
        <c:ser>
          <c:idx val="1"/>
          <c:order val="1"/>
          <c:tx>
            <c:strRef>
              <c:f>PlainAreaGraph!$C$1</c:f>
              <c:strCache>
                <c:ptCount val="1"/>
                <c:pt idx="0">
                  <c:v>Life Exp</c:v>
                </c:pt>
              </c:strCache>
            </c:strRef>
          </c:tx>
          <c:spPr>
            <a:solidFill>
              <a:schemeClr val="accent2"/>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PlainAreaGraph!$C$2:$C$121</c:f>
              <c:numCache>
                <c:formatCode>General</c:formatCode>
                <c:ptCount val="1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2153.5</c:v>
                </c:pt>
                <c:pt idx="69">
                  <c:v>0</c:v>
                </c:pt>
                <c:pt idx="70">
                  <c:v>0</c:v>
                </c:pt>
                <c:pt idx="71">
                  <c:v>0</c:v>
                </c:pt>
                <c:pt idx="72">
                  <c:v>0</c:v>
                </c:pt>
                <c:pt idx="73">
                  <c:v>2712</c:v>
                </c:pt>
                <c:pt idx="74">
                  <c:v>0</c:v>
                </c:pt>
                <c:pt idx="75">
                  <c:v>0</c:v>
                </c:pt>
                <c:pt idx="76">
                  <c:v>0</c:v>
                </c:pt>
                <c:pt idx="77">
                  <c:v>0</c:v>
                </c:pt>
                <c:pt idx="78">
                  <c:v>0</c:v>
                </c:pt>
                <c:pt idx="79">
                  <c:v>2920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dLbls>
          <c:showLegendKey val="0"/>
          <c:showVal val="0"/>
          <c:showCatName val="0"/>
          <c:showSerName val="0"/>
          <c:showPercent val="0"/>
          <c:showBubbleSize val="0"/>
        </c:dLbls>
        <c:axId val="239916784"/>
        <c:axId val="239917176"/>
      </c:areaChart>
      <c:catAx>
        <c:axId val="239916784"/>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r>
                  <a:rPr lang="en-US" sz="2000" baseline="0" dirty="0" smtClean="0">
                    <a:solidFill>
                      <a:schemeClr val="tx1"/>
                    </a:solidFill>
                    <a:latin typeface="Arial" panose="020B0604020202020204" pitchFamily="34" charset="0"/>
                  </a:rPr>
                  <a:t>Age</a:t>
                </a:r>
                <a:endParaRPr lang="en-US" sz="2000" baseline="0" dirty="0">
                  <a:solidFill>
                    <a:schemeClr val="tx1"/>
                  </a:solidFill>
                  <a:latin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crossAx val="239917176"/>
        <c:crosses val="autoZero"/>
        <c:auto val="1"/>
        <c:lblAlgn val="ctr"/>
        <c:lblOffset val="100"/>
        <c:tickLblSkip val="5"/>
        <c:noMultiLvlLbl val="0"/>
      </c:catAx>
      <c:valAx>
        <c:axId val="239917176"/>
        <c:scaling>
          <c:orientation val="minMax"/>
          <c:max val="4000"/>
        </c:scaling>
        <c:delete val="0"/>
        <c:axPos val="l"/>
        <c:majorGridlines>
          <c:spPr>
            <a:ln w="9525" cap="flat" cmpd="sng" algn="ctr">
              <a:solidFill>
                <a:schemeClr val="bg1">
                  <a:lumMod val="6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r>
                  <a:rPr lang="en-US" sz="1400" baseline="0" dirty="0" smtClean="0">
                    <a:solidFill>
                      <a:schemeClr val="tx1"/>
                    </a:solidFill>
                    <a:latin typeface="Arial" panose="020B0604020202020204" pitchFamily="34" charset="0"/>
                  </a:rPr>
                  <a:t>Number of Deaths per 100,000 Deaths</a:t>
                </a:r>
                <a:endParaRPr lang="en-US" sz="1400" baseline="0" dirty="0">
                  <a:solidFill>
                    <a:schemeClr val="tx1"/>
                  </a:solidFill>
                  <a:latin typeface="Arial" panose="020B0604020202020204" pitchFamily="34" charset="0"/>
                </a:endParaRPr>
              </a:p>
            </c:rich>
          </c:tx>
          <c:layout>
            <c:manualLayout>
              <c:xMode val="edge"/>
              <c:yMode val="edge"/>
              <c:x val="4.8611111111111121E-3"/>
              <c:y val="0.1209998680332556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mn-cs"/>
              </a:defRPr>
            </a:pPr>
            <a:endParaRPr lang="en-US"/>
          </a:p>
        </c:txPr>
        <c:crossAx val="239916784"/>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81955380577427"/>
          <c:y val="2.7430167597765363E-2"/>
          <c:w val="0.84829833770778651"/>
          <c:h val="0.79926164606519157"/>
        </c:manualLayout>
      </c:layout>
      <c:areaChart>
        <c:grouping val="standard"/>
        <c:varyColors val="0"/>
        <c:ser>
          <c:idx val="0"/>
          <c:order val="0"/>
          <c:tx>
            <c:strRef>
              <c:f>PlainAreaGraph!$B$1</c:f>
              <c:strCache>
                <c:ptCount val="1"/>
                <c:pt idx="0">
                  <c:v>Number of Deaths</c:v>
                </c:pt>
              </c:strCache>
            </c:strRef>
          </c:tx>
          <c:spPr>
            <a:solidFill>
              <a:schemeClr val="accent1"/>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PlainAreaGraph!$B$2:$B$121</c:f>
              <c:numCache>
                <c:formatCode>General</c:formatCode>
                <c:ptCount val="120"/>
                <c:pt idx="0">
                  <c:v>495</c:v>
                </c:pt>
                <c:pt idx="1">
                  <c:v>35</c:v>
                </c:pt>
                <c:pt idx="2">
                  <c:v>23</c:v>
                </c:pt>
                <c:pt idx="3">
                  <c:v>17</c:v>
                </c:pt>
                <c:pt idx="4">
                  <c:v>13</c:v>
                </c:pt>
                <c:pt idx="5">
                  <c:v>12</c:v>
                </c:pt>
                <c:pt idx="6">
                  <c:v>12</c:v>
                </c:pt>
                <c:pt idx="7">
                  <c:v>12</c:v>
                </c:pt>
                <c:pt idx="8">
                  <c:v>11</c:v>
                </c:pt>
                <c:pt idx="9">
                  <c:v>10</c:v>
                </c:pt>
                <c:pt idx="10">
                  <c:v>10</c:v>
                </c:pt>
                <c:pt idx="11">
                  <c:v>10</c:v>
                </c:pt>
                <c:pt idx="12">
                  <c:v>12</c:v>
                </c:pt>
                <c:pt idx="13">
                  <c:v>16</c:v>
                </c:pt>
                <c:pt idx="14">
                  <c:v>21</c:v>
                </c:pt>
                <c:pt idx="15">
                  <c:v>28</c:v>
                </c:pt>
                <c:pt idx="16">
                  <c:v>33</c:v>
                </c:pt>
                <c:pt idx="17">
                  <c:v>38</c:v>
                </c:pt>
                <c:pt idx="18">
                  <c:v>40</c:v>
                </c:pt>
                <c:pt idx="19">
                  <c:v>40</c:v>
                </c:pt>
                <c:pt idx="20">
                  <c:v>40</c:v>
                </c:pt>
                <c:pt idx="21">
                  <c:v>41</c:v>
                </c:pt>
                <c:pt idx="22">
                  <c:v>41</c:v>
                </c:pt>
                <c:pt idx="23">
                  <c:v>42</c:v>
                </c:pt>
                <c:pt idx="24">
                  <c:v>43</c:v>
                </c:pt>
                <c:pt idx="25">
                  <c:v>44</c:v>
                </c:pt>
                <c:pt idx="26">
                  <c:v>46</c:v>
                </c:pt>
                <c:pt idx="27">
                  <c:v>48</c:v>
                </c:pt>
                <c:pt idx="28">
                  <c:v>51</c:v>
                </c:pt>
                <c:pt idx="29">
                  <c:v>55</c:v>
                </c:pt>
                <c:pt idx="30">
                  <c:v>59</c:v>
                </c:pt>
                <c:pt idx="31">
                  <c:v>64</c:v>
                </c:pt>
                <c:pt idx="32">
                  <c:v>69</c:v>
                </c:pt>
                <c:pt idx="33">
                  <c:v>76</c:v>
                </c:pt>
                <c:pt idx="34">
                  <c:v>84</c:v>
                </c:pt>
                <c:pt idx="35">
                  <c:v>93</c:v>
                </c:pt>
                <c:pt idx="36">
                  <c:v>102</c:v>
                </c:pt>
                <c:pt idx="37">
                  <c:v>111</c:v>
                </c:pt>
                <c:pt idx="38">
                  <c:v>121</c:v>
                </c:pt>
                <c:pt idx="39">
                  <c:v>131</c:v>
                </c:pt>
                <c:pt idx="40">
                  <c:v>142</c:v>
                </c:pt>
                <c:pt idx="41">
                  <c:v>154</c:v>
                </c:pt>
                <c:pt idx="42">
                  <c:v>165</c:v>
                </c:pt>
                <c:pt idx="43">
                  <c:v>175</c:v>
                </c:pt>
                <c:pt idx="44">
                  <c:v>184</c:v>
                </c:pt>
                <c:pt idx="45">
                  <c:v>195</c:v>
                </c:pt>
                <c:pt idx="46">
                  <c:v>207</c:v>
                </c:pt>
                <c:pt idx="47">
                  <c:v>221</c:v>
                </c:pt>
                <c:pt idx="48">
                  <c:v>235</c:v>
                </c:pt>
                <c:pt idx="49">
                  <c:v>251</c:v>
                </c:pt>
                <c:pt idx="50">
                  <c:v>269</c:v>
                </c:pt>
                <c:pt idx="51">
                  <c:v>291</c:v>
                </c:pt>
                <c:pt idx="52">
                  <c:v>316</c:v>
                </c:pt>
                <c:pt idx="53">
                  <c:v>347</c:v>
                </c:pt>
                <c:pt idx="54">
                  <c:v>382</c:v>
                </c:pt>
                <c:pt idx="55">
                  <c:v>421</c:v>
                </c:pt>
                <c:pt idx="56">
                  <c:v>464</c:v>
                </c:pt>
                <c:pt idx="57">
                  <c:v>511</c:v>
                </c:pt>
                <c:pt idx="58">
                  <c:v>561</c:v>
                </c:pt>
                <c:pt idx="59">
                  <c:v>614</c:v>
                </c:pt>
                <c:pt idx="60">
                  <c:v>673</c:v>
                </c:pt>
                <c:pt idx="61">
                  <c:v>738</c:v>
                </c:pt>
                <c:pt idx="62">
                  <c:v>808</c:v>
                </c:pt>
                <c:pt idx="63">
                  <c:v>883</c:v>
                </c:pt>
                <c:pt idx="64">
                  <c:v>964</c:v>
                </c:pt>
                <c:pt idx="65">
                  <c:v>1052</c:v>
                </c:pt>
                <c:pt idx="66">
                  <c:v>1147</c:v>
                </c:pt>
                <c:pt idx="67">
                  <c:v>1243</c:v>
                </c:pt>
                <c:pt idx="68">
                  <c:v>1341</c:v>
                </c:pt>
                <c:pt idx="69">
                  <c:v>1442</c:v>
                </c:pt>
                <c:pt idx="70">
                  <c:v>1556</c:v>
                </c:pt>
                <c:pt idx="71">
                  <c:v>1678</c:v>
                </c:pt>
                <c:pt idx="72">
                  <c:v>1799</c:v>
                </c:pt>
                <c:pt idx="73">
                  <c:v>1917</c:v>
                </c:pt>
                <c:pt idx="74">
                  <c:v>2036</c:v>
                </c:pt>
                <c:pt idx="75">
                  <c:v>2170</c:v>
                </c:pt>
                <c:pt idx="76">
                  <c:v>2320</c:v>
                </c:pt>
                <c:pt idx="77">
                  <c:v>2477</c:v>
                </c:pt>
                <c:pt idx="78">
                  <c:v>2636</c:v>
                </c:pt>
                <c:pt idx="79">
                  <c:v>2801</c:v>
                </c:pt>
                <c:pt idx="80">
                  <c:v>2977</c:v>
                </c:pt>
                <c:pt idx="81">
                  <c:v>3158</c:v>
                </c:pt>
                <c:pt idx="82">
                  <c:v>3328</c:v>
                </c:pt>
                <c:pt idx="83">
                  <c:v>3479</c:v>
                </c:pt>
                <c:pt idx="84">
                  <c:v>3609</c:v>
                </c:pt>
                <c:pt idx="85">
                  <c:v>3716</c:v>
                </c:pt>
                <c:pt idx="86">
                  <c:v>3796</c:v>
                </c:pt>
                <c:pt idx="87">
                  <c:v>3839</c:v>
                </c:pt>
                <c:pt idx="88">
                  <c:v>3834</c:v>
                </c:pt>
                <c:pt idx="89">
                  <c:v>3770</c:v>
                </c:pt>
                <c:pt idx="90">
                  <c:v>3642</c:v>
                </c:pt>
                <c:pt idx="91">
                  <c:v>3446</c:v>
                </c:pt>
                <c:pt idx="92">
                  <c:v>3186</c:v>
                </c:pt>
                <c:pt idx="93">
                  <c:v>2873</c:v>
                </c:pt>
                <c:pt idx="94">
                  <c:v>2520</c:v>
                </c:pt>
                <c:pt idx="95">
                  <c:v>2139</c:v>
                </c:pt>
                <c:pt idx="96">
                  <c:v>1755</c:v>
                </c:pt>
                <c:pt idx="97">
                  <c:v>1390</c:v>
                </c:pt>
                <c:pt idx="98">
                  <c:v>1064</c:v>
                </c:pt>
                <c:pt idx="99">
                  <c:v>786</c:v>
                </c:pt>
                <c:pt idx="100">
                  <c:v>566</c:v>
                </c:pt>
                <c:pt idx="101">
                  <c:v>396</c:v>
                </c:pt>
                <c:pt idx="102">
                  <c:v>268</c:v>
                </c:pt>
                <c:pt idx="103">
                  <c:v>176</c:v>
                </c:pt>
                <c:pt idx="104">
                  <c:v>111</c:v>
                </c:pt>
                <c:pt idx="105">
                  <c:v>67</c:v>
                </c:pt>
                <c:pt idx="106">
                  <c:v>39</c:v>
                </c:pt>
                <c:pt idx="107">
                  <c:v>21</c:v>
                </c:pt>
                <c:pt idx="108">
                  <c:v>11</c:v>
                </c:pt>
                <c:pt idx="109">
                  <c:v>5</c:v>
                </c:pt>
                <c:pt idx="110">
                  <c:v>2</c:v>
                </c:pt>
                <c:pt idx="111">
                  <c:v>1</c:v>
                </c:pt>
                <c:pt idx="112">
                  <c:v>0</c:v>
                </c:pt>
                <c:pt idx="113">
                  <c:v>0</c:v>
                </c:pt>
                <c:pt idx="114">
                  <c:v>0</c:v>
                </c:pt>
                <c:pt idx="115">
                  <c:v>0</c:v>
                </c:pt>
                <c:pt idx="116">
                  <c:v>0</c:v>
                </c:pt>
                <c:pt idx="117">
                  <c:v>0</c:v>
                </c:pt>
                <c:pt idx="118">
                  <c:v>0</c:v>
                </c:pt>
                <c:pt idx="119">
                  <c:v>0</c:v>
                </c:pt>
              </c:numCache>
            </c:numRef>
          </c:val>
        </c:ser>
        <c:ser>
          <c:idx val="1"/>
          <c:order val="1"/>
          <c:tx>
            <c:strRef>
              <c:f>PlainAreaGraph!$C$1</c:f>
              <c:strCache>
                <c:ptCount val="1"/>
                <c:pt idx="0">
                  <c:v>Life Exp</c:v>
                </c:pt>
              </c:strCache>
            </c:strRef>
          </c:tx>
          <c:spPr>
            <a:solidFill>
              <a:schemeClr val="accent2"/>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PlainAreaGraph!$C$2:$C$121</c:f>
              <c:numCache>
                <c:formatCode>General</c:formatCode>
                <c:ptCount val="1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2320</c:v>
                </c:pt>
                <c:pt idx="77">
                  <c:v>0</c:v>
                </c:pt>
                <c:pt idx="78">
                  <c:v>2636</c:v>
                </c:pt>
                <c:pt idx="79">
                  <c:v>0</c:v>
                </c:pt>
                <c:pt idx="80">
                  <c:v>0</c:v>
                </c:pt>
                <c:pt idx="81">
                  <c:v>0</c:v>
                </c:pt>
                <c:pt idx="82">
                  <c:v>0</c:v>
                </c:pt>
                <c:pt idx="83">
                  <c:v>3479</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dLbls>
          <c:showLegendKey val="0"/>
          <c:showVal val="0"/>
          <c:showCatName val="0"/>
          <c:showSerName val="0"/>
          <c:showPercent val="0"/>
          <c:showBubbleSize val="0"/>
        </c:dLbls>
        <c:axId val="311146736"/>
        <c:axId val="311147128"/>
      </c:areaChart>
      <c:catAx>
        <c:axId val="311146736"/>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r>
                  <a:rPr lang="en-US" sz="2000" baseline="0" dirty="0" smtClean="0">
                    <a:solidFill>
                      <a:schemeClr val="tx1"/>
                    </a:solidFill>
                    <a:latin typeface="Arial" panose="020B0604020202020204" pitchFamily="34" charset="0"/>
                  </a:rPr>
                  <a:t>Age</a:t>
                </a:r>
                <a:endParaRPr lang="en-US" sz="2000" baseline="0" dirty="0">
                  <a:solidFill>
                    <a:schemeClr val="tx1"/>
                  </a:solidFill>
                  <a:latin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2000" b="1" i="0" u="none" strike="noStrike" kern="1200" baseline="0">
                <a:solidFill>
                  <a:schemeClr val="tx1"/>
                </a:solidFill>
                <a:latin typeface="Arial" panose="020B0604020202020204" pitchFamily="34" charset="0"/>
                <a:ea typeface="+mn-ea"/>
                <a:cs typeface="+mn-cs"/>
              </a:defRPr>
            </a:pPr>
            <a:endParaRPr lang="en-US"/>
          </a:p>
        </c:txPr>
        <c:crossAx val="311147128"/>
        <c:crosses val="autoZero"/>
        <c:auto val="1"/>
        <c:lblAlgn val="ctr"/>
        <c:lblOffset val="100"/>
        <c:tickLblSkip val="5"/>
        <c:noMultiLvlLbl val="0"/>
      </c:catAx>
      <c:valAx>
        <c:axId val="311147128"/>
        <c:scaling>
          <c:orientation val="minMax"/>
          <c:max val="4000"/>
        </c:scaling>
        <c:delete val="0"/>
        <c:axPos val="l"/>
        <c:majorGridlines>
          <c:spPr>
            <a:ln w="9525" cap="flat" cmpd="sng" algn="ctr">
              <a:solidFill>
                <a:schemeClr val="bg1">
                  <a:lumMod val="6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r>
                  <a:rPr lang="en-US" sz="1400" baseline="0" dirty="0" smtClean="0">
                    <a:solidFill>
                      <a:schemeClr val="tx1"/>
                    </a:solidFill>
                    <a:latin typeface="Arial" panose="020B0604020202020204" pitchFamily="34" charset="0"/>
                  </a:rPr>
                  <a:t>Number of Deaths per 100,000 Deaths</a:t>
                </a:r>
                <a:endParaRPr lang="en-US" sz="1400" baseline="0" dirty="0">
                  <a:solidFill>
                    <a:schemeClr val="tx1"/>
                  </a:solidFill>
                  <a:latin typeface="Arial" panose="020B0604020202020204" pitchFamily="34" charset="0"/>
                </a:endParaRPr>
              </a:p>
            </c:rich>
          </c:tx>
          <c:layout>
            <c:manualLayout>
              <c:xMode val="edge"/>
              <c:yMode val="edge"/>
              <c:x val="4.8611111111111121E-3"/>
              <c:y val="0.1209998680332556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mn-cs"/>
              </a:defRPr>
            </a:pPr>
            <a:endParaRPr lang="en-US"/>
          </a:p>
        </c:txPr>
        <c:crossAx val="311146736"/>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81955380577427"/>
          <c:y val="2.7430167597765363E-2"/>
          <c:w val="0.84829833770778651"/>
          <c:h val="0.79926164606519157"/>
        </c:manualLayout>
      </c:layout>
      <c:areaChart>
        <c:grouping val="standard"/>
        <c:varyColors val="0"/>
        <c:ser>
          <c:idx val="0"/>
          <c:order val="0"/>
          <c:tx>
            <c:strRef>
              <c:f>graph!$B$1</c:f>
              <c:strCache>
                <c:ptCount val="1"/>
                <c:pt idx="0">
                  <c:v>1900</c:v>
                </c:pt>
              </c:strCache>
            </c:strRef>
          </c:tx>
          <c:spPr>
            <a:solidFill>
              <a:schemeClr val="accent1"/>
            </a:solidFill>
            <a:ln>
              <a:noFill/>
            </a:ln>
            <a:effectLst/>
          </c:spPr>
          <c:cat>
            <c:numRef>
              <c:f>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graph!$B$2:$B$121</c:f>
              <c:numCache>
                <c:formatCode>General</c:formatCode>
                <c:ptCount val="120"/>
                <c:pt idx="0">
                  <c:v>13282.5</c:v>
                </c:pt>
                <c:pt idx="1">
                  <c:v>3220.5</c:v>
                </c:pt>
                <c:pt idx="2">
                  <c:v>1560</c:v>
                </c:pt>
                <c:pt idx="3">
                  <c:v>1083.5</c:v>
                </c:pt>
                <c:pt idx="4">
                  <c:v>853</c:v>
                </c:pt>
                <c:pt idx="5">
                  <c:v>622</c:v>
                </c:pt>
                <c:pt idx="6">
                  <c:v>444</c:v>
                </c:pt>
                <c:pt idx="7">
                  <c:v>318</c:v>
                </c:pt>
                <c:pt idx="8">
                  <c:v>240</c:v>
                </c:pt>
                <c:pt idx="9">
                  <c:v>204</c:v>
                </c:pt>
                <c:pt idx="10">
                  <c:v>200.5</c:v>
                </c:pt>
                <c:pt idx="11">
                  <c:v>216</c:v>
                </c:pt>
                <c:pt idx="12">
                  <c:v>236</c:v>
                </c:pt>
                <c:pt idx="13">
                  <c:v>251</c:v>
                </c:pt>
                <c:pt idx="14">
                  <c:v>263.5</c:v>
                </c:pt>
                <c:pt idx="15">
                  <c:v>284</c:v>
                </c:pt>
                <c:pt idx="16">
                  <c:v>317</c:v>
                </c:pt>
                <c:pt idx="17">
                  <c:v>353</c:v>
                </c:pt>
                <c:pt idx="18">
                  <c:v>391.5</c:v>
                </c:pt>
                <c:pt idx="19">
                  <c:v>430.5</c:v>
                </c:pt>
                <c:pt idx="20">
                  <c:v>472.5</c:v>
                </c:pt>
                <c:pt idx="21">
                  <c:v>513</c:v>
                </c:pt>
                <c:pt idx="22">
                  <c:v>540.5</c:v>
                </c:pt>
                <c:pt idx="23">
                  <c:v>552</c:v>
                </c:pt>
                <c:pt idx="24">
                  <c:v>551.5</c:v>
                </c:pt>
                <c:pt idx="25">
                  <c:v>547</c:v>
                </c:pt>
                <c:pt idx="26">
                  <c:v>545</c:v>
                </c:pt>
                <c:pt idx="27">
                  <c:v>546.5</c:v>
                </c:pt>
                <c:pt idx="28">
                  <c:v>555.5</c:v>
                </c:pt>
                <c:pt idx="29">
                  <c:v>568.5</c:v>
                </c:pt>
                <c:pt idx="30">
                  <c:v>582</c:v>
                </c:pt>
                <c:pt idx="31">
                  <c:v>593</c:v>
                </c:pt>
                <c:pt idx="32">
                  <c:v>602</c:v>
                </c:pt>
                <c:pt idx="33">
                  <c:v>609.5</c:v>
                </c:pt>
                <c:pt idx="34">
                  <c:v>615</c:v>
                </c:pt>
                <c:pt idx="35">
                  <c:v>621</c:v>
                </c:pt>
                <c:pt idx="36">
                  <c:v>627.5</c:v>
                </c:pt>
                <c:pt idx="37">
                  <c:v>634</c:v>
                </c:pt>
                <c:pt idx="38">
                  <c:v>639.5</c:v>
                </c:pt>
                <c:pt idx="39">
                  <c:v>645.5</c:v>
                </c:pt>
                <c:pt idx="40">
                  <c:v>652.5</c:v>
                </c:pt>
                <c:pt idx="41">
                  <c:v>661</c:v>
                </c:pt>
                <c:pt idx="42">
                  <c:v>672</c:v>
                </c:pt>
                <c:pt idx="43">
                  <c:v>686</c:v>
                </c:pt>
                <c:pt idx="44">
                  <c:v>702.5</c:v>
                </c:pt>
                <c:pt idx="45">
                  <c:v>721</c:v>
                </c:pt>
                <c:pt idx="46">
                  <c:v>742.5</c:v>
                </c:pt>
                <c:pt idx="47">
                  <c:v>766.5</c:v>
                </c:pt>
                <c:pt idx="48">
                  <c:v>793.5</c:v>
                </c:pt>
                <c:pt idx="49">
                  <c:v>823</c:v>
                </c:pt>
                <c:pt idx="50">
                  <c:v>855</c:v>
                </c:pt>
                <c:pt idx="51">
                  <c:v>890</c:v>
                </c:pt>
                <c:pt idx="52">
                  <c:v>927.5</c:v>
                </c:pt>
                <c:pt idx="53">
                  <c:v>967.5</c:v>
                </c:pt>
                <c:pt idx="54">
                  <c:v>1010</c:v>
                </c:pt>
                <c:pt idx="55">
                  <c:v>1056</c:v>
                </c:pt>
                <c:pt idx="56">
                  <c:v>1103.5</c:v>
                </c:pt>
                <c:pt idx="57">
                  <c:v>1149</c:v>
                </c:pt>
                <c:pt idx="58">
                  <c:v>1191.5</c:v>
                </c:pt>
                <c:pt idx="59">
                  <c:v>1233</c:v>
                </c:pt>
                <c:pt idx="60">
                  <c:v>1277</c:v>
                </c:pt>
                <c:pt idx="61">
                  <c:v>1326</c:v>
                </c:pt>
                <c:pt idx="62">
                  <c:v>1376</c:v>
                </c:pt>
                <c:pt idx="63">
                  <c:v>1427.5</c:v>
                </c:pt>
                <c:pt idx="64">
                  <c:v>1480.5</c:v>
                </c:pt>
                <c:pt idx="65">
                  <c:v>1533</c:v>
                </c:pt>
                <c:pt idx="66">
                  <c:v>1587</c:v>
                </c:pt>
                <c:pt idx="67">
                  <c:v>1645</c:v>
                </c:pt>
                <c:pt idx="68">
                  <c:v>1705</c:v>
                </c:pt>
                <c:pt idx="69">
                  <c:v>1764</c:v>
                </c:pt>
                <c:pt idx="70">
                  <c:v>1822</c:v>
                </c:pt>
                <c:pt idx="71">
                  <c:v>1869</c:v>
                </c:pt>
                <c:pt idx="72">
                  <c:v>1892</c:v>
                </c:pt>
                <c:pt idx="73">
                  <c:v>1889.5</c:v>
                </c:pt>
                <c:pt idx="74">
                  <c:v>1871</c:v>
                </c:pt>
                <c:pt idx="75">
                  <c:v>1838.5</c:v>
                </c:pt>
                <c:pt idx="76">
                  <c:v>1805.5</c:v>
                </c:pt>
                <c:pt idx="77">
                  <c:v>1779.5</c:v>
                </c:pt>
                <c:pt idx="78">
                  <c:v>1758</c:v>
                </c:pt>
                <c:pt idx="79">
                  <c:v>1726</c:v>
                </c:pt>
                <c:pt idx="80">
                  <c:v>1673</c:v>
                </c:pt>
                <c:pt idx="81">
                  <c:v>1587.5</c:v>
                </c:pt>
                <c:pt idx="82">
                  <c:v>1468.5</c:v>
                </c:pt>
                <c:pt idx="83">
                  <c:v>1324</c:v>
                </c:pt>
                <c:pt idx="84">
                  <c:v>1170.5</c:v>
                </c:pt>
                <c:pt idx="85">
                  <c:v>1021.5</c:v>
                </c:pt>
                <c:pt idx="86">
                  <c:v>882.5</c:v>
                </c:pt>
                <c:pt idx="87">
                  <c:v>754.5</c:v>
                </c:pt>
                <c:pt idx="88">
                  <c:v>637.5</c:v>
                </c:pt>
                <c:pt idx="89">
                  <c:v>529</c:v>
                </c:pt>
                <c:pt idx="90">
                  <c:v>429.5</c:v>
                </c:pt>
                <c:pt idx="91">
                  <c:v>340</c:v>
                </c:pt>
                <c:pt idx="92">
                  <c:v>262</c:v>
                </c:pt>
                <c:pt idx="93">
                  <c:v>195</c:v>
                </c:pt>
                <c:pt idx="94">
                  <c:v>140</c:v>
                </c:pt>
                <c:pt idx="95">
                  <c:v>98</c:v>
                </c:pt>
                <c:pt idx="96">
                  <c:v>66.5</c:v>
                </c:pt>
                <c:pt idx="97">
                  <c:v>44.5</c:v>
                </c:pt>
                <c:pt idx="98">
                  <c:v>28</c:v>
                </c:pt>
                <c:pt idx="99">
                  <c:v>17.5</c:v>
                </c:pt>
                <c:pt idx="100">
                  <c:v>10.5</c:v>
                </c:pt>
                <c:pt idx="101">
                  <c:v>6</c:v>
                </c:pt>
                <c:pt idx="102">
                  <c:v>3.5</c:v>
                </c:pt>
                <c:pt idx="103">
                  <c:v>1.5</c:v>
                </c:pt>
                <c:pt idx="104">
                  <c:v>1</c:v>
                </c:pt>
                <c:pt idx="105">
                  <c:v>0.5</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ser>
          <c:idx val="4"/>
          <c:order val="4"/>
          <c:tx>
            <c:strRef>
              <c:f>graph!$F$1</c:f>
              <c:strCache>
                <c:ptCount val="1"/>
                <c:pt idx="0">
                  <c:v>1950</c:v>
                </c:pt>
              </c:strCache>
            </c:strRef>
          </c:tx>
          <c:spPr>
            <a:solidFill>
              <a:schemeClr val="tx1">
                <a:alpha val="30000"/>
              </a:schemeClr>
            </a:solidFill>
            <a:ln w="25400">
              <a:noFill/>
            </a:ln>
            <a:effectLst/>
          </c:spPr>
          <c:cat>
            <c:numRef>
              <c:f>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graph!$F$2:$F$121</c:f>
              <c:numCache>
                <c:formatCode>General</c:formatCode>
                <c:ptCount val="120"/>
                <c:pt idx="0" formatCode="#,##0.00">
                  <c:v>2915</c:v>
                </c:pt>
                <c:pt idx="1">
                  <c:v>218</c:v>
                </c:pt>
                <c:pt idx="2">
                  <c:v>125</c:v>
                </c:pt>
                <c:pt idx="3">
                  <c:v>103.5</c:v>
                </c:pt>
                <c:pt idx="4">
                  <c:v>77.5</c:v>
                </c:pt>
                <c:pt idx="5">
                  <c:v>69</c:v>
                </c:pt>
                <c:pt idx="6">
                  <c:v>62.5</c:v>
                </c:pt>
                <c:pt idx="7">
                  <c:v>57.5</c:v>
                </c:pt>
                <c:pt idx="8">
                  <c:v>53.5</c:v>
                </c:pt>
                <c:pt idx="9">
                  <c:v>50</c:v>
                </c:pt>
                <c:pt idx="10">
                  <c:v>48</c:v>
                </c:pt>
                <c:pt idx="11">
                  <c:v>48</c:v>
                </c:pt>
                <c:pt idx="12">
                  <c:v>52</c:v>
                </c:pt>
                <c:pt idx="13">
                  <c:v>60</c:v>
                </c:pt>
                <c:pt idx="14">
                  <c:v>71</c:v>
                </c:pt>
                <c:pt idx="15">
                  <c:v>83.5</c:v>
                </c:pt>
                <c:pt idx="16">
                  <c:v>95.5</c:v>
                </c:pt>
                <c:pt idx="17">
                  <c:v>106.5</c:v>
                </c:pt>
                <c:pt idx="18">
                  <c:v>115.5</c:v>
                </c:pt>
                <c:pt idx="19">
                  <c:v>122.5</c:v>
                </c:pt>
                <c:pt idx="20">
                  <c:v>129.5</c:v>
                </c:pt>
                <c:pt idx="21">
                  <c:v>137</c:v>
                </c:pt>
                <c:pt idx="22">
                  <c:v>142.5</c:v>
                </c:pt>
                <c:pt idx="23">
                  <c:v>145</c:v>
                </c:pt>
                <c:pt idx="24">
                  <c:v>145.5</c:v>
                </c:pt>
                <c:pt idx="25">
                  <c:v>146</c:v>
                </c:pt>
                <c:pt idx="26">
                  <c:v>147</c:v>
                </c:pt>
                <c:pt idx="27">
                  <c:v>149.5</c:v>
                </c:pt>
                <c:pt idx="28">
                  <c:v>154</c:v>
                </c:pt>
                <c:pt idx="29">
                  <c:v>160</c:v>
                </c:pt>
                <c:pt idx="30">
                  <c:v>167</c:v>
                </c:pt>
                <c:pt idx="31">
                  <c:v>175.5</c:v>
                </c:pt>
                <c:pt idx="32">
                  <c:v>185</c:v>
                </c:pt>
                <c:pt idx="33">
                  <c:v>196</c:v>
                </c:pt>
                <c:pt idx="34">
                  <c:v>209</c:v>
                </c:pt>
                <c:pt idx="35">
                  <c:v>223.5</c:v>
                </c:pt>
                <c:pt idx="36">
                  <c:v>240.5</c:v>
                </c:pt>
                <c:pt idx="37">
                  <c:v>260</c:v>
                </c:pt>
                <c:pt idx="38">
                  <c:v>282</c:v>
                </c:pt>
                <c:pt idx="39">
                  <c:v>307</c:v>
                </c:pt>
                <c:pt idx="40">
                  <c:v>335.5</c:v>
                </c:pt>
                <c:pt idx="41">
                  <c:v>365.5</c:v>
                </c:pt>
                <c:pt idx="42">
                  <c:v>398.5</c:v>
                </c:pt>
                <c:pt idx="43">
                  <c:v>432.5</c:v>
                </c:pt>
                <c:pt idx="44">
                  <c:v>468.5</c:v>
                </c:pt>
                <c:pt idx="45">
                  <c:v>508</c:v>
                </c:pt>
                <c:pt idx="46">
                  <c:v>550.5</c:v>
                </c:pt>
                <c:pt idx="47">
                  <c:v>596</c:v>
                </c:pt>
                <c:pt idx="48">
                  <c:v>645.5</c:v>
                </c:pt>
                <c:pt idx="49">
                  <c:v>697.5</c:v>
                </c:pt>
                <c:pt idx="50">
                  <c:v>753.5</c:v>
                </c:pt>
                <c:pt idx="51">
                  <c:v>813.5</c:v>
                </c:pt>
                <c:pt idx="52">
                  <c:v>874.5</c:v>
                </c:pt>
                <c:pt idx="53">
                  <c:v>937</c:v>
                </c:pt>
                <c:pt idx="54" formatCode="#,##0.00">
                  <c:v>1001.5</c:v>
                </c:pt>
                <c:pt idx="55" formatCode="#,##0.00">
                  <c:v>1068.5</c:v>
                </c:pt>
                <c:pt idx="56" formatCode="#,##0.00">
                  <c:v>1139</c:v>
                </c:pt>
                <c:pt idx="57" formatCode="#,##0.00">
                  <c:v>1215.5</c:v>
                </c:pt>
                <c:pt idx="58" formatCode="#,##0.00">
                  <c:v>1297.5</c:v>
                </c:pt>
                <c:pt idx="59" formatCode="#,##0.00">
                  <c:v>1383.5</c:v>
                </c:pt>
                <c:pt idx="60" formatCode="#,##0.00">
                  <c:v>1478</c:v>
                </c:pt>
                <c:pt idx="61" formatCode="#,##0.00">
                  <c:v>1572.5</c:v>
                </c:pt>
                <c:pt idx="62" formatCode="#,##0.00">
                  <c:v>1658.5</c:v>
                </c:pt>
                <c:pt idx="63" formatCode="#,##0.00">
                  <c:v>1732</c:v>
                </c:pt>
                <c:pt idx="64" formatCode="#,##0.00">
                  <c:v>1798.5</c:v>
                </c:pt>
                <c:pt idx="65" formatCode="#,##0.00">
                  <c:v>1868</c:v>
                </c:pt>
                <c:pt idx="66" formatCode="#,##0.00">
                  <c:v>1949</c:v>
                </c:pt>
                <c:pt idx="67" formatCode="#,##0.00">
                  <c:v>2043</c:v>
                </c:pt>
                <c:pt idx="68" formatCode="#,##0.00">
                  <c:v>2153.5</c:v>
                </c:pt>
                <c:pt idx="69" formatCode="#,##0.00">
                  <c:v>2273</c:v>
                </c:pt>
                <c:pt idx="70" formatCode="#,##0.00">
                  <c:v>2393.5</c:v>
                </c:pt>
                <c:pt idx="71" formatCode="#,##0.00">
                  <c:v>2508</c:v>
                </c:pt>
                <c:pt idx="72" formatCode="#,##0.00">
                  <c:v>2615.5</c:v>
                </c:pt>
                <c:pt idx="73" formatCode="#,##0.00">
                  <c:v>2712</c:v>
                </c:pt>
                <c:pt idx="74" formatCode="#,##0.00">
                  <c:v>2795.5</c:v>
                </c:pt>
                <c:pt idx="75" formatCode="#,##0.00">
                  <c:v>2870.5</c:v>
                </c:pt>
                <c:pt idx="76" formatCode="#,##0.00">
                  <c:v>2927</c:v>
                </c:pt>
                <c:pt idx="77" formatCode="#,##0.00">
                  <c:v>2954.5</c:v>
                </c:pt>
                <c:pt idx="78" formatCode="#,##0.00">
                  <c:v>2950.5</c:v>
                </c:pt>
                <c:pt idx="79" formatCode="#,##0.00">
                  <c:v>2920</c:v>
                </c:pt>
                <c:pt idx="80" formatCode="#,##0.00">
                  <c:v>2869.5</c:v>
                </c:pt>
                <c:pt idx="81" formatCode="#,##0.00">
                  <c:v>2803</c:v>
                </c:pt>
                <c:pt idx="82" formatCode="#,##0.00">
                  <c:v>2721.5</c:v>
                </c:pt>
                <c:pt idx="83" formatCode="#,##0.00">
                  <c:v>2623</c:v>
                </c:pt>
                <c:pt idx="84" formatCode="#,##0.00">
                  <c:v>2504</c:v>
                </c:pt>
                <c:pt idx="85" formatCode="#,##0.00">
                  <c:v>2359.5</c:v>
                </c:pt>
                <c:pt idx="86" formatCode="#,##0.00">
                  <c:v>2190.5</c:v>
                </c:pt>
                <c:pt idx="87" formatCode="#,##0.00">
                  <c:v>2001.5</c:v>
                </c:pt>
                <c:pt idx="88" formatCode="#,##0.00">
                  <c:v>1798</c:v>
                </c:pt>
                <c:pt idx="89" formatCode="#,##0.00">
                  <c:v>1587</c:v>
                </c:pt>
                <c:pt idx="90" formatCode="#,##0.00">
                  <c:v>1376</c:v>
                </c:pt>
                <c:pt idx="91" formatCode="#,##0.00">
                  <c:v>1170</c:v>
                </c:pt>
                <c:pt idx="92">
                  <c:v>976</c:v>
                </c:pt>
                <c:pt idx="93">
                  <c:v>796</c:v>
                </c:pt>
                <c:pt idx="94">
                  <c:v>634.5</c:v>
                </c:pt>
                <c:pt idx="95">
                  <c:v>493</c:v>
                </c:pt>
                <c:pt idx="96">
                  <c:v>373</c:v>
                </c:pt>
                <c:pt idx="97">
                  <c:v>273.5</c:v>
                </c:pt>
                <c:pt idx="98">
                  <c:v>195</c:v>
                </c:pt>
                <c:pt idx="99">
                  <c:v>135</c:v>
                </c:pt>
                <c:pt idx="100">
                  <c:v>89.5</c:v>
                </c:pt>
                <c:pt idx="101">
                  <c:v>58</c:v>
                </c:pt>
                <c:pt idx="102">
                  <c:v>36</c:v>
                </c:pt>
                <c:pt idx="103">
                  <c:v>22</c:v>
                </c:pt>
                <c:pt idx="104">
                  <c:v>12.5</c:v>
                </c:pt>
                <c:pt idx="105">
                  <c:v>7</c:v>
                </c:pt>
                <c:pt idx="106">
                  <c:v>3.5</c:v>
                </c:pt>
                <c:pt idx="107">
                  <c:v>2</c:v>
                </c:pt>
                <c:pt idx="108">
                  <c:v>1</c:v>
                </c:pt>
                <c:pt idx="109">
                  <c:v>0.5</c:v>
                </c:pt>
                <c:pt idx="110">
                  <c:v>0</c:v>
                </c:pt>
                <c:pt idx="111">
                  <c:v>0</c:v>
                </c:pt>
                <c:pt idx="112">
                  <c:v>0</c:v>
                </c:pt>
                <c:pt idx="113">
                  <c:v>0</c:v>
                </c:pt>
                <c:pt idx="114">
                  <c:v>0</c:v>
                </c:pt>
                <c:pt idx="115">
                  <c:v>0</c:v>
                </c:pt>
                <c:pt idx="116">
                  <c:v>0</c:v>
                </c:pt>
                <c:pt idx="117">
                  <c:v>0</c:v>
                </c:pt>
                <c:pt idx="118">
                  <c:v>0</c:v>
                </c:pt>
                <c:pt idx="119">
                  <c:v>0</c:v>
                </c:pt>
              </c:numCache>
            </c:numRef>
          </c:val>
        </c:ser>
        <c:ser>
          <c:idx val="5"/>
          <c:order val="5"/>
          <c:tx>
            <c:strRef>
              <c:f>graph!$G$1</c:f>
              <c:strCache>
                <c:ptCount val="1"/>
                <c:pt idx="0">
                  <c:v>2000</c:v>
                </c:pt>
              </c:strCache>
            </c:strRef>
          </c:tx>
          <c:spPr>
            <a:solidFill>
              <a:schemeClr val="tx1">
                <a:alpha val="50000"/>
              </a:schemeClr>
            </a:solidFill>
            <a:ln w="25400">
              <a:noFill/>
            </a:ln>
            <a:effectLst/>
          </c:spPr>
          <c:cat>
            <c:numRef>
              <c:f>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graph!$G$2:$G$121</c:f>
              <c:numCache>
                <c:formatCode>General</c:formatCode>
                <c:ptCount val="120"/>
                <c:pt idx="0">
                  <c:v>691</c:v>
                </c:pt>
                <c:pt idx="1">
                  <c:v>49</c:v>
                </c:pt>
                <c:pt idx="2">
                  <c:v>33.5</c:v>
                </c:pt>
                <c:pt idx="3">
                  <c:v>24</c:v>
                </c:pt>
                <c:pt idx="4">
                  <c:v>20.5</c:v>
                </c:pt>
                <c:pt idx="5">
                  <c:v>18</c:v>
                </c:pt>
                <c:pt idx="6">
                  <c:v>17</c:v>
                </c:pt>
                <c:pt idx="7">
                  <c:v>16</c:v>
                </c:pt>
                <c:pt idx="8">
                  <c:v>14.5</c:v>
                </c:pt>
                <c:pt idx="9">
                  <c:v>13</c:v>
                </c:pt>
                <c:pt idx="10">
                  <c:v>12</c:v>
                </c:pt>
                <c:pt idx="11">
                  <c:v>12.5</c:v>
                </c:pt>
                <c:pt idx="12">
                  <c:v>16.5</c:v>
                </c:pt>
                <c:pt idx="13">
                  <c:v>24</c:v>
                </c:pt>
                <c:pt idx="14">
                  <c:v>35</c:v>
                </c:pt>
                <c:pt idx="15">
                  <c:v>46.5</c:v>
                </c:pt>
                <c:pt idx="16">
                  <c:v>58</c:v>
                </c:pt>
                <c:pt idx="17">
                  <c:v>68</c:v>
                </c:pt>
                <c:pt idx="18">
                  <c:v>74.5</c:v>
                </c:pt>
                <c:pt idx="19">
                  <c:v>80</c:v>
                </c:pt>
                <c:pt idx="20">
                  <c:v>85</c:v>
                </c:pt>
                <c:pt idx="21">
                  <c:v>89.5</c:v>
                </c:pt>
                <c:pt idx="22">
                  <c:v>92.5</c:v>
                </c:pt>
                <c:pt idx="23">
                  <c:v>93</c:v>
                </c:pt>
                <c:pt idx="24">
                  <c:v>91.5</c:v>
                </c:pt>
                <c:pt idx="25">
                  <c:v>89.5</c:v>
                </c:pt>
                <c:pt idx="26">
                  <c:v>88</c:v>
                </c:pt>
                <c:pt idx="27">
                  <c:v>87.5</c:v>
                </c:pt>
                <c:pt idx="28">
                  <c:v>89</c:v>
                </c:pt>
                <c:pt idx="29">
                  <c:v>92.5</c:v>
                </c:pt>
                <c:pt idx="30">
                  <c:v>96.5</c:v>
                </c:pt>
                <c:pt idx="31">
                  <c:v>100.5</c:v>
                </c:pt>
                <c:pt idx="32">
                  <c:v>106</c:v>
                </c:pt>
                <c:pt idx="33">
                  <c:v>113.5</c:v>
                </c:pt>
                <c:pt idx="34">
                  <c:v>122</c:v>
                </c:pt>
                <c:pt idx="35">
                  <c:v>131</c:v>
                </c:pt>
                <c:pt idx="36">
                  <c:v>141.5</c:v>
                </c:pt>
                <c:pt idx="37">
                  <c:v>153</c:v>
                </c:pt>
                <c:pt idx="38">
                  <c:v>166</c:v>
                </c:pt>
                <c:pt idx="39">
                  <c:v>179.5</c:v>
                </c:pt>
                <c:pt idx="40">
                  <c:v>194.5</c:v>
                </c:pt>
                <c:pt idx="41">
                  <c:v>210.5</c:v>
                </c:pt>
                <c:pt idx="42">
                  <c:v>227.5</c:v>
                </c:pt>
                <c:pt idx="43">
                  <c:v>246</c:v>
                </c:pt>
                <c:pt idx="44">
                  <c:v>265.5</c:v>
                </c:pt>
                <c:pt idx="45">
                  <c:v>287</c:v>
                </c:pt>
                <c:pt idx="46">
                  <c:v>310</c:v>
                </c:pt>
                <c:pt idx="47">
                  <c:v>333.5</c:v>
                </c:pt>
                <c:pt idx="48">
                  <c:v>355</c:v>
                </c:pt>
                <c:pt idx="49">
                  <c:v>377</c:v>
                </c:pt>
                <c:pt idx="50">
                  <c:v>401</c:v>
                </c:pt>
                <c:pt idx="51">
                  <c:v>429</c:v>
                </c:pt>
                <c:pt idx="52">
                  <c:v>462.5</c:v>
                </c:pt>
                <c:pt idx="53">
                  <c:v>501</c:v>
                </c:pt>
                <c:pt idx="54">
                  <c:v>546.5</c:v>
                </c:pt>
                <c:pt idx="55">
                  <c:v>596.5</c:v>
                </c:pt>
                <c:pt idx="56">
                  <c:v>650.5</c:v>
                </c:pt>
                <c:pt idx="57">
                  <c:v>707.5</c:v>
                </c:pt>
                <c:pt idx="58">
                  <c:v>767</c:v>
                </c:pt>
                <c:pt idx="59">
                  <c:v>830</c:v>
                </c:pt>
                <c:pt idx="60">
                  <c:v>899</c:v>
                </c:pt>
                <c:pt idx="61">
                  <c:v>974.5</c:v>
                </c:pt>
                <c:pt idx="62">
                  <c:v>1054</c:v>
                </c:pt>
                <c:pt idx="63">
                  <c:v>1138.5</c:v>
                </c:pt>
                <c:pt idx="64">
                  <c:v>1228</c:v>
                </c:pt>
                <c:pt idx="65">
                  <c:v>1324</c:v>
                </c:pt>
                <c:pt idx="66">
                  <c:v>1427.5</c:v>
                </c:pt>
                <c:pt idx="67">
                  <c:v>1534.5</c:v>
                </c:pt>
                <c:pt idx="68">
                  <c:v>1643.5</c:v>
                </c:pt>
                <c:pt idx="69">
                  <c:v>1756.5</c:v>
                </c:pt>
                <c:pt idx="70">
                  <c:v>1879</c:v>
                </c:pt>
                <c:pt idx="71">
                  <c:v>2007.5</c:v>
                </c:pt>
                <c:pt idx="72">
                  <c:v>2131</c:v>
                </c:pt>
                <c:pt idx="73">
                  <c:v>2247.5</c:v>
                </c:pt>
                <c:pt idx="74">
                  <c:v>2361</c:v>
                </c:pt>
                <c:pt idx="75">
                  <c:v>2483</c:v>
                </c:pt>
                <c:pt idx="76">
                  <c:v>2614</c:v>
                </c:pt>
                <c:pt idx="77">
                  <c:v>2742.5</c:v>
                </c:pt>
                <c:pt idx="78">
                  <c:v>2866.5</c:v>
                </c:pt>
                <c:pt idx="79">
                  <c:v>2986</c:v>
                </c:pt>
                <c:pt idx="80">
                  <c:v>3101</c:v>
                </c:pt>
                <c:pt idx="81">
                  <c:v>3209</c:v>
                </c:pt>
                <c:pt idx="82">
                  <c:v>3302</c:v>
                </c:pt>
                <c:pt idx="83">
                  <c:v>3374</c:v>
                </c:pt>
                <c:pt idx="84">
                  <c:v>3418</c:v>
                </c:pt>
                <c:pt idx="85">
                  <c:v>3429</c:v>
                </c:pt>
                <c:pt idx="86">
                  <c:v>3402</c:v>
                </c:pt>
                <c:pt idx="87">
                  <c:v>3333.5</c:v>
                </c:pt>
                <c:pt idx="88">
                  <c:v>3220.5</c:v>
                </c:pt>
                <c:pt idx="89">
                  <c:v>3063</c:v>
                </c:pt>
                <c:pt idx="90">
                  <c:v>2863</c:v>
                </c:pt>
                <c:pt idx="91">
                  <c:v>2625.5</c:v>
                </c:pt>
                <c:pt idx="92">
                  <c:v>2358.5</c:v>
                </c:pt>
                <c:pt idx="93">
                  <c:v>2071.5</c:v>
                </c:pt>
                <c:pt idx="94">
                  <c:v>1775</c:v>
                </c:pt>
                <c:pt idx="95">
                  <c:v>1477</c:v>
                </c:pt>
                <c:pt idx="96">
                  <c:v>1192</c:v>
                </c:pt>
                <c:pt idx="97">
                  <c:v>932.5</c:v>
                </c:pt>
                <c:pt idx="98">
                  <c:v>707</c:v>
                </c:pt>
                <c:pt idx="99">
                  <c:v>519</c:v>
                </c:pt>
                <c:pt idx="100">
                  <c:v>372</c:v>
                </c:pt>
                <c:pt idx="101">
                  <c:v>260</c:v>
                </c:pt>
                <c:pt idx="102">
                  <c:v>176</c:v>
                </c:pt>
                <c:pt idx="103">
                  <c:v>116</c:v>
                </c:pt>
                <c:pt idx="104">
                  <c:v>73.5</c:v>
                </c:pt>
                <c:pt idx="105">
                  <c:v>45</c:v>
                </c:pt>
                <c:pt idx="106">
                  <c:v>26.5</c:v>
                </c:pt>
                <c:pt idx="107">
                  <c:v>14.5</c:v>
                </c:pt>
                <c:pt idx="108">
                  <c:v>7.5</c:v>
                </c:pt>
                <c:pt idx="109">
                  <c:v>4</c:v>
                </c:pt>
                <c:pt idx="110">
                  <c:v>1.5</c:v>
                </c:pt>
                <c:pt idx="111">
                  <c:v>0.5</c:v>
                </c:pt>
                <c:pt idx="112">
                  <c:v>0.5</c:v>
                </c:pt>
                <c:pt idx="113">
                  <c:v>0</c:v>
                </c:pt>
                <c:pt idx="114">
                  <c:v>0</c:v>
                </c:pt>
                <c:pt idx="115">
                  <c:v>0</c:v>
                </c:pt>
                <c:pt idx="116">
                  <c:v>0</c:v>
                </c:pt>
                <c:pt idx="117">
                  <c:v>0</c:v>
                </c:pt>
                <c:pt idx="118">
                  <c:v>0</c:v>
                </c:pt>
                <c:pt idx="119">
                  <c:v>0</c:v>
                </c:pt>
              </c:numCache>
            </c:numRef>
          </c:val>
        </c:ser>
        <c:dLbls>
          <c:showLegendKey val="0"/>
          <c:showVal val="0"/>
          <c:showCatName val="0"/>
          <c:showSerName val="0"/>
          <c:showPercent val="0"/>
          <c:showBubbleSize val="0"/>
        </c:dLbls>
        <c:axId val="311147912"/>
        <c:axId val="311148304"/>
        <c:extLst/>
      </c:areaChart>
      <c:lineChart>
        <c:grouping val="standard"/>
        <c:varyColors val="0"/>
        <c:dLbls>
          <c:showLegendKey val="0"/>
          <c:showVal val="0"/>
          <c:showCatName val="0"/>
          <c:showSerName val="0"/>
          <c:showPercent val="0"/>
          <c:showBubbleSize val="0"/>
        </c:dLbls>
        <c:marker val="1"/>
        <c:smooth val="0"/>
        <c:axId val="311147912"/>
        <c:axId val="311148304"/>
        <c:extLst>
          <c:ext xmlns:c15="http://schemas.microsoft.com/office/drawing/2012/chart" uri="{02D57815-91ED-43cb-92C2-25804820EDAC}">
            <c15:filteredLineSeries>
              <c15:ser>
                <c:idx val="1"/>
                <c:order val="1"/>
                <c:tx>
                  <c:strRef>
                    <c:extLst>
                      <c:ext uri="{02D57815-91ED-43cb-92C2-25804820EDAC}">
                        <c15:formulaRef>
                          <c15:sqref>graph!$C$1</c15:sqref>
                        </c15:formulaRef>
                      </c:ext>
                    </c:extLst>
                    <c:strCache>
                      <c:ptCount val="1"/>
                      <c:pt idx="0">
                        <c:v>Mean</c:v>
                      </c:pt>
                    </c:strCache>
                  </c:strRef>
                </c:tx>
                <c:spPr>
                  <a:ln w="28575" cap="rnd">
                    <a:noFill/>
                    <a:round/>
                  </a:ln>
                  <a:effectLst/>
                </c:spPr>
                <c:marker>
                  <c:symbol val="none"/>
                </c:marker>
                <c:dPt>
                  <c:idx val="77"/>
                  <c:marker>
                    <c:symbol val="circle"/>
                    <c:size val="11"/>
                    <c:spPr>
                      <a:solidFill>
                        <a:schemeClr val="bg1"/>
                      </a:solidFill>
                      <a:ln w="9525">
                        <a:solidFill>
                          <a:schemeClr val="tx1"/>
                        </a:solidFill>
                      </a:ln>
                      <a:effectLst/>
                    </c:spPr>
                  </c:marker>
                  <c:bubble3D val="0"/>
                </c:dPt>
                <c:cat>
                  <c:numRef>
                    <c:extLst>
                      <c:ext uri="{02D57815-91ED-43cb-92C2-25804820EDAC}">
                        <c15:formulaRef>
                          <c15:sqref>graph!$A$2:$A$121</c15:sqref>
                        </c15:formulaRef>
                      </c:ext>
                    </c:extLst>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extLst>
                      <c:ext uri="{02D57815-91ED-43cb-92C2-25804820EDAC}">
                        <c15:formulaRef>
                          <c15:sqref>graph!$C$2:$C$121</c15:sqref>
                        </c15:formulaRef>
                      </c:ext>
                    </c:extLst>
                    <c:numCache>
                      <c:formatCode>General</c:formatCode>
                      <c:ptCount val="120"/>
                    </c:numCache>
                  </c:numRef>
                </c:val>
                <c:smooth val="0"/>
              </c15:ser>
            </c15:filteredLineSeries>
            <c15:filteredLineSeries>
              <c15:ser>
                <c:idx val="2"/>
                <c:order val="2"/>
                <c:tx>
                  <c:strRef>
                    <c:extLst xmlns:c15="http://schemas.microsoft.com/office/drawing/2012/chart">
                      <c:ext xmlns:c15="http://schemas.microsoft.com/office/drawing/2012/chart" uri="{02D57815-91ED-43cb-92C2-25804820EDAC}">
                        <c15:formulaRef>
                          <c15:sqref>graph!$D$1</c15:sqref>
                        </c15:formulaRef>
                      </c:ext>
                    </c:extLst>
                    <c:strCache>
                      <c:ptCount val="1"/>
                      <c:pt idx="0">
                        <c:v>Mode</c:v>
                      </c:pt>
                    </c:strCache>
                  </c:strRef>
                </c:tx>
                <c:spPr>
                  <a:ln w="28575" cap="rnd">
                    <a:noFill/>
                    <a:round/>
                  </a:ln>
                  <a:effectLst/>
                </c:spPr>
                <c:marker>
                  <c:symbol val="none"/>
                </c:marker>
                <c:dPt>
                  <c:idx val="85"/>
                  <c:marker>
                    <c:symbol val="circle"/>
                    <c:size val="11"/>
                    <c:spPr>
                      <a:solidFill>
                        <a:srgbClr val="CD202C"/>
                      </a:solidFill>
                      <a:ln w="9525">
                        <a:solidFill>
                          <a:srgbClr val="CD202C"/>
                        </a:solidFill>
                      </a:ln>
                      <a:effectLst/>
                    </c:spPr>
                  </c:marker>
                  <c:bubble3D val="0"/>
                </c:dPt>
                <c:cat>
                  <c:numRef>
                    <c:extLst xmlns:c15="http://schemas.microsoft.com/office/drawing/2012/chart">
                      <c:ext xmlns:c15="http://schemas.microsoft.com/office/drawing/2012/chart" uri="{02D57815-91ED-43cb-92C2-25804820EDAC}">
                        <c15:formulaRef>
                          <c15:sqref>graph!$A$2:$A$121</c15:sqref>
                        </c15:formulaRef>
                      </c:ext>
                    </c:extLst>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extLst xmlns:c15="http://schemas.microsoft.com/office/drawing/2012/chart">
                      <c:ext xmlns:c15="http://schemas.microsoft.com/office/drawing/2012/chart" uri="{02D57815-91ED-43cb-92C2-25804820EDAC}">
                        <c15:formulaRef>
                          <c15:sqref>graph!$D$2:$D$121</c15:sqref>
                        </c15:formulaRef>
                      </c:ext>
                    </c:extLst>
                    <c:numCache>
                      <c:formatCode>General</c:formatCode>
                      <c:ptCount val="120"/>
                    </c:numCache>
                  </c:numRef>
                </c:val>
                <c:smooth val="0"/>
              </c15:ser>
            </c15:filteredLineSeries>
            <c15:filteredLineSeries>
              <c15:ser>
                <c:idx val="3"/>
                <c:order val="3"/>
                <c:tx>
                  <c:strRef>
                    <c:extLst xmlns:c15="http://schemas.microsoft.com/office/drawing/2012/chart">
                      <c:ext xmlns:c15="http://schemas.microsoft.com/office/drawing/2012/chart" uri="{02D57815-91ED-43cb-92C2-25804820EDAC}">
                        <c15:formulaRef>
                          <c15:sqref>graph!$E$1</c15:sqref>
                        </c15:formulaRef>
                      </c:ext>
                    </c:extLst>
                    <c:strCache>
                      <c:ptCount val="1"/>
                      <c:pt idx="0">
                        <c:v>Median</c:v>
                      </c:pt>
                    </c:strCache>
                  </c:strRef>
                </c:tx>
                <c:spPr>
                  <a:ln w="25400" cap="rnd">
                    <a:noFill/>
                    <a:round/>
                  </a:ln>
                  <a:effectLst/>
                </c:spPr>
                <c:marker>
                  <c:symbol val="none"/>
                </c:marker>
                <c:dPt>
                  <c:idx val="82"/>
                  <c:marker>
                    <c:symbol val="circle"/>
                    <c:size val="10"/>
                    <c:spPr>
                      <a:solidFill>
                        <a:schemeClr val="bg1">
                          <a:lumMod val="65000"/>
                        </a:schemeClr>
                      </a:solidFill>
                      <a:ln w="9525">
                        <a:noFill/>
                      </a:ln>
                      <a:effectLst/>
                    </c:spPr>
                  </c:marker>
                  <c:bubble3D val="0"/>
                </c:dPt>
                <c:cat>
                  <c:numRef>
                    <c:extLst xmlns:c15="http://schemas.microsoft.com/office/drawing/2012/chart">
                      <c:ext xmlns:c15="http://schemas.microsoft.com/office/drawing/2012/chart" uri="{02D57815-91ED-43cb-92C2-25804820EDAC}">
                        <c15:formulaRef>
                          <c15:sqref>graph!$A$2:$A$121</c15:sqref>
                        </c15:formulaRef>
                      </c:ext>
                    </c:extLst>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extLst xmlns:c15="http://schemas.microsoft.com/office/drawing/2012/chart">
                      <c:ext xmlns:c15="http://schemas.microsoft.com/office/drawing/2012/chart" uri="{02D57815-91ED-43cb-92C2-25804820EDAC}">
                        <c15:formulaRef>
                          <c15:sqref>graph!$E$2:$E$121</c15:sqref>
                        </c15:formulaRef>
                      </c:ext>
                    </c:extLst>
                    <c:numCache>
                      <c:formatCode>General</c:formatCode>
                      <c:ptCount val="120"/>
                    </c:numCache>
                  </c:numRef>
                </c:val>
                <c:smooth val="0"/>
              </c15:ser>
            </c15:filteredLineSeries>
          </c:ext>
        </c:extLst>
      </c:lineChart>
      <c:catAx>
        <c:axId val="311147912"/>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r>
                  <a:rPr lang="en-US" sz="2000" baseline="0" dirty="0" smtClean="0">
                    <a:solidFill>
                      <a:schemeClr val="tx1"/>
                    </a:solidFill>
                    <a:latin typeface="Arial" panose="020B0604020202020204" pitchFamily="34" charset="0"/>
                  </a:rPr>
                  <a:t>Age</a:t>
                </a:r>
                <a:endParaRPr lang="en-US" sz="2000" baseline="0" dirty="0">
                  <a:solidFill>
                    <a:schemeClr val="tx1"/>
                  </a:solidFill>
                  <a:latin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2000" b="1" i="0" u="none" strike="noStrike" kern="1200" baseline="0">
                <a:solidFill>
                  <a:schemeClr val="tx1"/>
                </a:solidFill>
                <a:latin typeface="Arial" panose="020B0604020202020204" pitchFamily="34" charset="0"/>
                <a:ea typeface="+mn-ea"/>
                <a:cs typeface="+mn-cs"/>
              </a:defRPr>
            </a:pPr>
            <a:endParaRPr lang="en-US"/>
          </a:p>
        </c:txPr>
        <c:crossAx val="311148304"/>
        <c:crosses val="autoZero"/>
        <c:auto val="1"/>
        <c:lblAlgn val="ctr"/>
        <c:lblOffset val="100"/>
        <c:tickLblSkip val="5"/>
        <c:tickMarkSkip val="5"/>
        <c:noMultiLvlLbl val="0"/>
      </c:catAx>
      <c:valAx>
        <c:axId val="311148304"/>
        <c:scaling>
          <c:orientation val="minMax"/>
          <c:max val="4000"/>
        </c:scaling>
        <c:delete val="0"/>
        <c:axPos val="l"/>
        <c:majorGridlines>
          <c:spPr>
            <a:ln w="9525" cap="flat" cmpd="sng" algn="ctr">
              <a:solidFill>
                <a:schemeClr val="bg1">
                  <a:lumMod val="6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r>
                  <a:rPr lang="en-US" sz="1400" baseline="0" dirty="0" smtClean="0">
                    <a:solidFill>
                      <a:schemeClr val="tx1"/>
                    </a:solidFill>
                    <a:latin typeface="Arial" panose="020B0604020202020204" pitchFamily="34" charset="0"/>
                  </a:rPr>
                  <a:t>Number of Deaths per 100,000 Deaths</a:t>
                </a:r>
                <a:endParaRPr lang="en-US" sz="1400" baseline="0" dirty="0">
                  <a:solidFill>
                    <a:schemeClr val="tx1"/>
                  </a:solidFill>
                  <a:latin typeface="Arial" panose="020B0604020202020204" pitchFamily="34" charset="0"/>
                </a:endParaRPr>
              </a:p>
            </c:rich>
          </c:tx>
          <c:layout>
            <c:manualLayout>
              <c:xMode val="edge"/>
              <c:yMode val="edge"/>
              <c:x val="4.8611111111111121E-3"/>
              <c:y val="0.1209998680332556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mn-cs"/>
              </a:defRPr>
            </a:pPr>
            <a:endParaRPr lang="en-US"/>
          </a:p>
        </c:txPr>
        <c:crossAx val="311147912"/>
        <c:crosses val="autoZero"/>
        <c:crossBetween val="between"/>
      </c:valAx>
      <c:spPr>
        <a:noFill/>
        <a:ln>
          <a:noFill/>
        </a:ln>
        <a:effectLst/>
      </c:spPr>
    </c:plotArea>
    <c:legend>
      <c:legendPos val="r"/>
      <c:layout>
        <c:manualLayout>
          <c:xMode val="edge"/>
          <c:yMode val="edge"/>
          <c:x val="0.85470923556430445"/>
          <c:y val="0.16328399243390665"/>
          <c:w val="0.10015187554680664"/>
          <c:h val="0.19857167993665598"/>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8899825021873"/>
          <c:y val="2.7430167597765363E-2"/>
          <c:w val="0.79022472190976123"/>
          <c:h val="0.79926164606519157"/>
        </c:manualLayout>
      </c:layout>
      <c:areaChart>
        <c:grouping val="standard"/>
        <c:varyColors val="0"/>
        <c:ser>
          <c:idx val="0"/>
          <c:order val="0"/>
          <c:tx>
            <c:strRef>
              <c:f>Graph!$B$1</c:f>
              <c:strCache>
                <c:ptCount val="1"/>
                <c:pt idx="0">
                  <c:v>At 65</c:v>
                </c:pt>
              </c:strCache>
            </c:strRef>
          </c:tx>
          <c:spPr>
            <a:solidFill>
              <a:schemeClr val="tx1"/>
            </a:solidFill>
            <a:ln w="38100">
              <a:noFill/>
            </a:ln>
            <a:effectLst/>
          </c:spPr>
          <c:cat>
            <c:numRef>
              <c:f>Graph!$A$2:$A$12</c:f>
              <c:numCache>
                <c:formatCode>0</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Graph!$B$2:$B$12</c:f>
              <c:numCache>
                <c:formatCode>General</c:formatCode>
                <c:ptCount val="11"/>
                <c:pt idx="0">
                  <c:v>77.010000000000005</c:v>
                </c:pt>
                <c:pt idx="1">
                  <c:v>77.099999999999994</c:v>
                </c:pt>
                <c:pt idx="2">
                  <c:v>77.34</c:v>
                </c:pt>
                <c:pt idx="3">
                  <c:v>77.91</c:v>
                </c:pt>
                <c:pt idx="4">
                  <c:v>78.42</c:v>
                </c:pt>
                <c:pt idx="5">
                  <c:v>80.06</c:v>
                </c:pt>
                <c:pt idx="6">
                  <c:v>80.89</c:v>
                </c:pt>
                <c:pt idx="7">
                  <c:v>82.11</c:v>
                </c:pt>
                <c:pt idx="8">
                  <c:v>83.35</c:v>
                </c:pt>
                <c:pt idx="9">
                  <c:v>84.07</c:v>
                </c:pt>
                <c:pt idx="10">
                  <c:v>83.98</c:v>
                </c:pt>
              </c:numCache>
            </c:numRef>
          </c:val>
        </c:ser>
        <c:ser>
          <c:idx val="1"/>
          <c:order val="1"/>
          <c:tx>
            <c:strRef>
              <c:f>Graph!$C$1</c:f>
              <c:strCache>
                <c:ptCount val="1"/>
                <c:pt idx="0">
                  <c:v>At 40</c:v>
                </c:pt>
              </c:strCache>
            </c:strRef>
          </c:tx>
          <c:spPr>
            <a:solidFill>
              <a:schemeClr val="accent1"/>
            </a:solidFill>
            <a:ln w="38100">
              <a:noFill/>
            </a:ln>
            <a:effectLst/>
          </c:spPr>
          <c:cat>
            <c:numRef>
              <c:f>Graph!$A$2:$A$12</c:f>
              <c:numCache>
                <c:formatCode>0</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Graph!$C$2:$C$12</c:f>
              <c:numCache>
                <c:formatCode>General</c:formatCode>
                <c:ptCount val="11"/>
                <c:pt idx="0">
                  <c:v>68.69</c:v>
                </c:pt>
                <c:pt idx="1">
                  <c:v>69.569999999999993</c:v>
                </c:pt>
                <c:pt idx="2">
                  <c:v>70.06</c:v>
                </c:pt>
                <c:pt idx="3">
                  <c:v>71.010000000000005</c:v>
                </c:pt>
                <c:pt idx="4">
                  <c:v>72.539999999999992</c:v>
                </c:pt>
                <c:pt idx="5">
                  <c:v>75.180000000000007</c:v>
                </c:pt>
                <c:pt idx="6">
                  <c:v>76.64</c:v>
                </c:pt>
                <c:pt idx="7">
                  <c:v>77.87</c:v>
                </c:pt>
                <c:pt idx="8">
                  <c:v>79.69</c:v>
                </c:pt>
                <c:pt idx="9">
                  <c:v>80.710000000000008</c:v>
                </c:pt>
                <c:pt idx="10">
                  <c:v>80.900000000000006</c:v>
                </c:pt>
              </c:numCache>
            </c:numRef>
          </c:val>
        </c:ser>
        <c:ser>
          <c:idx val="2"/>
          <c:order val="2"/>
          <c:tx>
            <c:strRef>
              <c:f>Graph!$D$1</c:f>
              <c:strCache>
                <c:ptCount val="1"/>
                <c:pt idx="0">
                  <c:v>At Birth</c:v>
                </c:pt>
              </c:strCache>
            </c:strRef>
          </c:tx>
          <c:spPr>
            <a:solidFill>
              <a:schemeClr val="accent2"/>
            </a:solidFill>
            <a:ln w="38100">
              <a:noFill/>
            </a:ln>
            <a:effectLst/>
          </c:spPr>
          <c:cat>
            <c:numRef>
              <c:f>Graph!$A$2:$A$12</c:f>
              <c:numCache>
                <c:formatCode>0</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Graph!$D$2:$D$12</c:f>
              <c:numCache>
                <c:formatCode>General</c:formatCode>
                <c:ptCount val="11"/>
                <c:pt idx="0">
                  <c:v>48.96</c:v>
                </c:pt>
                <c:pt idx="1">
                  <c:v>53.58</c:v>
                </c:pt>
                <c:pt idx="2">
                  <c:v>56.27</c:v>
                </c:pt>
                <c:pt idx="3">
                  <c:v>61.31</c:v>
                </c:pt>
                <c:pt idx="4">
                  <c:v>65.739999999999995</c:v>
                </c:pt>
                <c:pt idx="5">
                  <c:v>71.13</c:v>
                </c:pt>
                <c:pt idx="6">
                  <c:v>73.239999999999995</c:v>
                </c:pt>
                <c:pt idx="7">
                  <c:v>74.86</c:v>
                </c:pt>
                <c:pt idx="8">
                  <c:v>77.52</c:v>
                </c:pt>
                <c:pt idx="9">
                  <c:v>78.900000000000006</c:v>
                </c:pt>
                <c:pt idx="10">
                  <c:v>79.39</c:v>
                </c:pt>
              </c:numCache>
            </c:numRef>
          </c:val>
        </c:ser>
        <c:dLbls>
          <c:showLegendKey val="0"/>
          <c:showVal val="0"/>
          <c:showCatName val="0"/>
          <c:showSerName val="0"/>
          <c:showPercent val="0"/>
          <c:showBubbleSize val="0"/>
        </c:dLbls>
        <c:axId val="311149088"/>
        <c:axId val="311149480"/>
      </c:areaChart>
      <c:catAx>
        <c:axId val="311149088"/>
        <c:scaling>
          <c:orientation val="minMax"/>
        </c:scaling>
        <c:delete val="0"/>
        <c:axPos val="b"/>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800" b="0" i="0" u="none" strike="noStrike" kern="1200" baseline="0">
                <a:solidFill>
                  <a:schemeClr val="tx1"/>
                </a:solidFill>
                <a:latin typeface="Arial" panose="020B0604020202020204" pitchFamily="34" charset="0"/>
                <a:ea typeface="+mn-ea"/>
                <a:cs typeface="+mn-cs"/>
              </a:defRPr>
            </a:pPr>
            <a:endParaRPr lang="en-US"/>
          </a:p>
        </c:txPr>
        <c:crossAx val="311149480"/>
        <c:crosses val="autoZero"/>
        <c:auto val="1"/>
        <c:lblAlgn val="ctr"/>
        <c:lblOffset val="100"/>
        <c:noMultiLvlLbl val="0"/>
      </c:catAx>
      <c:valAx>
        <c:axId val="311149480"/>
        <c:scaling>
          <c:orientation val="minMax"/>
          <c:max val="100"/>
        </c:scaling>
        <c:delete val="0"/>
        <c:axPos val="l"/>
        <c:majorGridlines>
          <c:spPr>
            <a:ln w="9525" cap="flat" cmpd="sng" algn="ctr">
              <a:solidFill>
                <a:schemeClr val="bg1">
                  <a:lumMod val="65000"/>
                </a:schemeClr>
              </a:solidFill>
              <a:prstDash val="sysDot"/>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mn-cs"/>
              </a:defRPr>
            </a:pPr>
            <a:endParaRPr lang="en-US"/>
          </a:p>
        </c:txPr>
        <c:crossAx val="311149088"/>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userShapes r:id="rId4"/>
</c:chartSpace>
</file>

<file path=ppt/charts/chart6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8899825021873"/>
          <c:y val="2.7430167597765363E-2"/>
          <c:w val="0.7847519928064548"/>
          <c:h val="0.79926164606519157"/>
        </c:manualLayout>
      </c:layout>
      <c:areaChart>
        <c:grouping val="standard"/>
        <c:varyColors val="0"/>
        <c:ser>
          <c:idx val="0"/>
          <c:order val="0"/>
          <c:tx>
            <c:strRef>
              <c:f>Graph!$B$1</c:f>
              <c:strCache>
                <c:ptCount val="1"/>
                <c:pt idx="0">
                  <c:v>Popuation (SSA)</c:v>
                </c:pt>
              </c:strCache>
            </c:strRef>
          </c:tx>
          <c:spPr>
            <a:solidFill>
              <a:srgbClr val="B2B2B2"/>
            </a:solidFill>
            <a:ln w="38100">
              <a:noFill/>
            </a:ln>
            <a:effectLst/>
          </c:spPr>
          <c:cat>
            <c:numRef>
              <c:f>Graph!$A$2:$A$47</c:f>
              <c:numCache>
                <c:formatCode>0</c:formatCode>
                <c:ptCount val="46"/>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numCache>
            </c:numRef>
          </c:cat>
          <c:val>
            <c:numRef>
              <c:f>Graph!$B$2:$B$47</c:f>
              <c:numCache>
                <c:formatCode>0.000</c:formatCode>
                <c:ptCount val="46"/>
                <c:pt idx="0">
                  <c:v>82.11</c:v>
                </c:pt>
                <c:pt idx="1">
                  <c:v>82.233999999999995</c:v>
                </c:pt>
                <c:pt idx="2">
                  <c:v>82.35799999999999</c:v>
                </c:pt>
                <c:pt idx="3">
                  <c:v>82.481999999999985</c:v>
                </c:pt>
                <c:pt idx="4">
                  <c:v>82.60599999999998</c:v>
                </c:pt>
                <c:pt idx="5">
                  <c:v>82.729999999999976</c:v>
                </c:pt>
                <c:pt idx="6">
                  <c:v>82.853999999999971</c:v>
                </c:pt>
                <c:pt idx="7">
                  <c:v>82.977999999999966</c:v>
                </c:pt>
                <c:pt idx="8">
                  <c:v>83.101999999999961</c:v>
                </c:pt>
                <c:pt idx="9">
                  <c:v>83.225999999999956</c:v>
                </c:pt>
                <c:pt idx="10">
                  <c:v>83.35</c:v>
                </c:pt>
                <c:pt idx="11">
                  <c:v>83.421999999999997</c:v>
                </c:pt>
                <c:pt idx="12">
                  <c:v>83.494</c:v>
                </c:pt>
                <c:pt idx="13">
                  <c:v>83.566000000000003</c:v>
                </c:pt>
                <c:pt idx="14">
                  <c:v>83.638000000000005</c:v>
                </c:pt>
                <c:pt idx="15">
                  <c:v>83.710000000000008</c:v>
                </c:pt>
                <c:pt idx="16">
                  <c:v>83.782000000000011</c:v>
                </c:pt>
                <c:pt idx="17">
                  <c:v>83.854000000000013</c:v>
                </c:pt>
                <c:pt idx="18">
                  <c:v>83.926000000000016</c:v>
                </c:pt>
                <c:pt idx="19">
                  <c:v>83.998000000000019</c:v>
                </c:pt>
                <c:pt idx="20">
                  <c:v>84.07</c:v>
                </c:pt>
                <c:pt idx="21">
                  <c:v>84.060999999999993</c:v>
                </c:pt>
                <c:pt idx="22">
                  <c:v>84.051999999999992</c:v>
                </c:pt>
                <c:pt idx="23">
                  <c:v>84.042999999999992</c:v>
                </c:pt>
                <c:pt idx="24">
                  <c:v>84.033999999999992</c:v>
                </c:pt>
                <c:pt idx="25">
                  <c:v>84.024999999999991</c:v>
                </c:pt>
                <c:pt idx="26">
                  <c:v>84.015999999999991</c:v>
                </c:pt>
                <c:pt idx="27">
                  <c:v>84.006999999999991</c:v>
                </c:pt>
                <c:pt idx="28">
                  <c:v>83.99799999999999</c:v>
                </c:pt>
                <c:pt idx="29">
                  <c:v>83.98899999999999</c:v>
                </c:pt>
                <c:pt idx="30">
                  <c:v>83.98</c:v>
                </c:pt>
                <c:pt idx="31">
                  <c:v>83.998000000000005</c:v>
                </c:pt>
                <c:pt idx="32">
                  <c:v>84.016000000000005</c:v>
                </c:pt>
                <c:pt idx="33">
                  <c:v>84.034000000000006</c:v>
                </c:pt>
                <c:pt idx="34">
                  <c:v>84.052000000000007</c:v>
                </c:pt>
                <c:pt idx="35">
                  <c:v>84.070000000000007</c:v>
                </c:pt>
                <c:pt idx="36">
                  <c:v>84.088000000000008</c:v>
                </c:pt>
                <c:pt idx="37">
                  <c:v>84.106000000000009</c:v>
                </c:pt>
                <c:pt idx="38">
                  <c:v>84.124000000000009</c:v>
                </c:pt>
                <c:pt idx="39">
                  <c:v>84.14200000000001</c:v>
                </c:pt>
                <c:pt idx="40">
                  <c:v>84.16</c:v>
                </c:pt>
              </c:numCache>
            </c:numRef>
          </c:val>
        </c:ser>
        <c:dLbls>
          <c:showLegendKey val="0"/>
          <c:showVal val="0"/>
          <c:showCatName val="0"/>
          <c:showSerName val="0"/>
          <c:showPercent val="0"/>
          <c:showBubbleSize val="0"/>
        </c:dLbls>
        <c:axId val="311151440"/>
        <c:axId val="311152224"/>
      </c:areaChart>
      <c:lineChart>
        <c:grouping val="standard"/>
        <c:varyColors val="0"/>
        <c:ser>
          <c:idx val="1"/>
          <c:order val="1"/>
          <c:tx>
            <c:strRef>
              <c:f>Graph!$C$1</c:f>
              <c:strCache>
                <c:ptCount val="1"/>
                <c:pt idx="0">
                  <c:v>Mortality Tables LE</c:v>
                </c:pt>
              </c:strCache>
            </c:strRef>
          </c:tx>
          <c:spPr>
            <a:ln w="50800" cap="rnd">
              <a:solidFill>
                <a:schemeClr val="accent2"/>
              </a:solidFill>
              <a:round/>
            </a:ln>
            <a:effectLst/>
          </c:spPr>
          <c:marker>
            <c:symbol val="none"/>
          </c:marker>
          <c:dPt>
            <c:idx val="0"/>
            <c:marker>
              <c:symbol val="none"/>
            </c:marker>
            <c:bubble3D val="0"/>
          </c:dPt>
          <c:dPt>
            <c:idx val="1"/>
            <c:marker>
              <c:symbol val="circle"/>
              <c:size val="12"/>
              <c:spPr>
                <a:solidFill>
                  <a:schemeClr val="accent1">
                    <a:lumMod val="75000"/>
                  </a:schemeClr>
                </a:solidFill>
                <a:ln w="9525">
                  <a:noFill/>
                </a:ln>
                <a:effectLst/>
              </c:spPr>
            </c:marker>
            <c:bubble3D val="0"/>
            <c:spPr>
              <a:ln w="50800" cap="rnd">
                <a:solidFill>
                  <a:schemeClr val="accent2"/>
                </a:solidFill>
                <a:round/>
              </a:ln>
              <a:effectLst/>
            </c:spPr>
          </c:dPt>
          <c:dPt>
            <c:idx val="2"/>
            <c:marker>
              <c:symbol val="none"/>
            </c:marker>
            <c:bubble3D val="0"/>
          </c:dPt>
          <c:dPt>
            <c:idx val="4"/>
            <c:marker>
              <c:symbol val="none"/>
            </c:marker>
            <c:bubble3D val="0"/>
          </c:dPt>
          <c:dPt>
            <c:idx val="5"/>
            <c:marker>
              <c:symbol val="none"/>
            </c:marker>
            <c:bubble3D val="0"/>
          </c:dPt>
          <c:dPt>
            <c:idx val="8"/>
            <c:marker>
              <c:symbol val="none"/>
            </c:marker>
            <c:bubble3D val="0"/>
            <c:spPr>
              <a:ln w="50800" cap="rnd">
                <a:solidFill>
                  <a:schemeClr val="accent2"/>
                </a:solidFill>
                <a:round/>
              </a:ln>
              <a:effectLst/>
            </c:spPr>
          </c:dPt>
          <c:dPt>
            <c:idx val="13"/>
            <c:marker>
              <c:symbol val="circle"/>
              <c:size val="12"/>
              <c:spPr>
                <a:solidFill>
                  <a:schemeClr val="accent1">
                    <a:lumMod val="75000"/>
                  </a:schemeClr>
                </a:solidFill>
                <a:ln w="9525">
                  <a:noFill/>
                </a:ln>
                <a:effectLst/>
              </c:spPr>
            </c:marker>
            <c:bubble3D val="0"/>
          </c:dPt>
          <c:dPt>
            <c:idx val="30"/>
            <c:marker>
              <c:symbol val="circle"/>
              <c:size val="12"/>
              <c:spPr>
                <a:solidFill>
                  <a:schemeClr val="accent1">
                    <a:lumMod val="75000"/>
                  </a:schemeClr>
                </a:solidFill>
                <a:ln w="9525">
                  <a:noFill/>
                </a:ln>
                <a:effectLst/>
              </c:spPr>
            </c:marker>
            <c:bubble3D val="0"/>
          </c:dPt>
          <c:dPt>
            <c:idx val="36"/>
            <c:marker>
              <c:symbol val="circle"/>
              <c:size val="12"/>
              <c:spPr>
                <a:solidFill>
                  <a:schemeClr val="accent1">
                    <a:lumMod val="75000"/>
                  </a:schemeClr>
                </a:solidFill>
                <a:ln w="9525">
                  <a:noFill/>
                </a:ln>
                <a:effectLst/>
              </c:spPr>
            </c:marker>
            <c:bubble3D val="0"/>
          </c:dPt>
          <c:dPt>
            <c:idx val="44"/>
            <c:marker>
              <c:symbol val="circle"/>
              <c:size val="12"/>
              <c:spPr>
                <a:solidFill>
                  <a:schemeClr val="accent1">
                    <a:lumMod val="75000"/>
                  </a:schemeClr>
                </a:solidFill>
                <a:ln w="9525">
                  <a:noFill/>
                </a:ln>
                <a:effectLst/>
              </c:spPr>
            </c:marker>
            <c:bubble3D val="0"/>
          </c:dPt>
          <c:cat>
            <c:numRef>
              <c:f>Graph!$A$2:$A$47</c:f>
              <c:numCache>
                <c:formatCode>0</c:formatCode>
                <c:ptCount val="46"/>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numCache>
            </c:numRef>
          </c:cat>
          <c:val>
            <c:numRef>
              <c:f>Graph!$C$2:$C$46</c:f>
              <c:numCache>
                <c:formatCode>#,##0.0_);\(#,##0.0\)</c:formatCode>
                <c:ptCount val="45"/>
                <c:pt idx="1">
                  <c:v>84.3</c:v>
                </c:pt>
                <c:pt idx="2" formatCode="0.000">
                  <c:v>84.3</c:v>
                </c:pt>
                <c:pt idx="3" formatCode="0.000">
                  <c:v>84.3</c:v>
                </c:pt>
                <c:pt idx="4" formatCode="0.000">
                  <c:v>84.3</c:v>
                </c:pt>
                <c:pt idx="5" formatCode="0.000">
                  <c:v>84.3</c:v>
                </c:pt>
                <c:pt idx="6" formatCode="0.000">
                  <c:v>84.3</c:v>
                </c:pt>
                <c:pt idx="7" formatCode="0.000">
                  <c:v>84.3</c:v>
                </c:pt>
                <c:pt idx="8" formatCode="0.000">
                  <c:v>84.3</c:v>
                </c:pt>
                <c:pt idx="9" formatCode="0.000">
                  <c:v>84.3</c:v>
                </c:pt>
                <c:pt idx="10" formatCode="0.000">
                  <c:v>84.3</c:v>
                </c:pt>
                <c:pt idx="11" formatCode="0.000">
                  <c:v>84.3</c:v>
                </c:pt>
                <c:pt idx="12" formatCode="0.000">
                  <c:v>84.3</c:v>
                </c:pt>
                <c:pt idx="13">
                  <c:v>86.3</c:v>
                </c:pt>
                <c:pt idx="14" formatCode="0.000">
                  <c:v>86.3</c:v>
                </c:pt>
                <c:pt idx="15" formatCode="0.000">
                  <c:v>86.3</c:v>
                </c:pt>
                <c:pt idx="16" formatCode="0.000">
                  <c:v>86.3</c:v>
                </c:pt>
                <c:pt idx="17" formatCode="0.000">
                  <c:v>86.3</c:v>
                </c:pt>
                <c:pt idx="18" formatCode="0.000">
                  <c:v>86.3</c:v>
                </c:pt>
                <c:pt idx="19" formatCode="0.000">
                  <c:v>86.3</c:v>
                </c:pt>
                <c:pt idx="20" formatCode="0.000">
                  <c:v>86.3</c:v>
                </c:pt>
                <c:pt idx="21" formatCode="0.000">
                  <c:v>86.3</c:v>
                </c:pt>
                <c:pt idx="22" formatCode="0.000">
                  <c:v>86.3</c:v>
                </c:pt>
                <c:pt idx="23" formatCode="0.000">
                  <c:v>86.3</c:v>
                </c:pt>
                <c:pt idx="24">
                  <c:v>85.7</c:v>
                </c:pt>
                <c:pt idx="25" formatCode="0.000">
                  <c:v>85.7</c:v>
                </c:pt>
                <c:pt idx="26" formatCode="0.000">
                  <c:v>85.7</c:v>
                </c:pt>
                <c:pt idx="27" formatCode="0.000">
                  <c:v>85.7</c:v>
                </c:pt>
                <c:pt idx="28" formatCode="0.000">
                  <c:v>85.7</c:v>
                </c:pt>
                <c:pt idx="29" formatCode="0.000">
                  <c:v>85.7</c:v>
                </c:pt>
                <c:pt idx="30">
                  <c:v>85.1229385381329</c:v>
                </c:pt>
                <c:pt idx="31" formatCode="0.000">
                  <c:v>85.1229385381329</c:v>
                </c:pt>
                <c:pt idx="32" formatCode="0.000">
                  <c:v>85.1229385381329</c:v>
                </c:pt>
                <c:pt idx="33" formatCode="0.000">
                  <c:v>85.1229385381329</c:v>
                </c:pt>
                <c:pt idx="34" formatCode="0.000">
                  <c:v>85.1229385381329</c:v>
                </c:pt>
                <c:pt idx="35" formatCode="0.000">
                  <c:v>85.1229385381329</c:v>
                </c:pt>
                <c:pt idx="36">
                  <c:v>86.4</c:v>
                </c:pt>
                <c:pt idx="37" formatCode="0.000">
                  <c:v>86.529434786250008</c:v>
                </c:pt>
                <c:pt idx="38" formatCode="0.000">
                  <c:v>86.591002446250002</c:v>
                </c:pt>
                <c:pt idx="39" formatCode="0.000">
                  <c:v>86.652570106249996</c:v>
                </c:pt>
                <c:pt idx="40" formatCode="0.000">
                  <c:v>86.714137766249991</c:v>
                </c:pt>
                <c:pt idx="41" formatCode="0.000">
                  <c:v>86.775705426249985</c:v>
                </c:pt>
                <c:pt idx="42" formatCode="0.000">
                  <c:v>86.837273086249979</c:v>
                </c:pt>
                <c:pt idx="43" formatCode="0.000">
                  <c:v>86.898840746249974</c:v>
                </c:pt>
                <c:pt idx="44">
                  <c:v>88.8</c:v>
                </c:pt>
              </c:numCache>
            </c:numRef>
          </c:val>
          <c:smooth val="0"/>
        </c:ser>
        <c:dLbls>
          <c:showLegendKey val="0"/>
          <c:showVal val="0"/>
          <c:showCatName val="0"/>
          <c:showSerName val="0"/>
          <c:showPercent val="0"/>
          <c:showBubbleSize val="0"/>
        </c:dLbls>
        <c:marker val="1"/>
        <c:smooth val="0"/>
        <c:axId val="311151440"/>
        <c:axId val="311152224"/>
      </c:lineChart>
      <c:lineChart>
        <c:grouping val="standard"/>
        <c:varyColors val="0"/>
        <c:ser>
          <c:idx val="2"/>
          <c:order val="2"/>
          <c:tx>
            <c:strRef>
              <c:f>Graph!$D$1</c:f>
              <c:strCache>
                <c:ptCount val="1"/>
                <c:pt idx="0">
                  <c:v>Years</c:v>
                </c:pt>
              </c:strCache>
            </c:strRef>
          </c:tx>
          <c:spPr>
            <a:ln w="28575" cap="rnd">
              <a:noFill/>
              <a:round/>
            </a:ln>
            <a:effectLst/>
          </c:spPr>
          <c:marker>
            <c:symbol val="circle"/>
            <c:size val="12"/>
            <c:spPr>
              <a:solidFill>
                <a:schemeClr val="accent2"/>
              </a:solidFill>
              <a:ln w="9525">
                <a:noFill/>
              </a:ln>
              <a:effectLst/>
            </c:spPr>
          </c:marker>
          <c:dPt>
            <c:idx val="1"/>
            <c:marker>
              <c:symbol val="circle"/>
              <c:size val="12"/>
              <c:spPr>
                <a:solidFill>
                  <a:schemeClr val="accent2"/>
                </a:solidFill>
                <a:ln w="9525">
                  <a:noFill/>
                </a:ln>
                <a:effectLst/>
              </c:spPr>
            </c:marker>
            <c:bubble3D val="0"/>
          </c:dPt>
          <c:dPt>
            <c:idx val="2"/>
            <c:marker>
              <c:symbol val="circle"/>
              <c:size val="12"/>
              <c:spPr>
                <a:solidFill>
                  <a:schemeClr val="accent2"/>
                </a:solidFill>
                <a:ln w="9525">
                  <a:noFill/>
                </a:ln>
                <a:effectLst/>
              </c:spPr>
            </c:marker>
            <c:bubble3D val="0"/>
          </c:dPt>
          <c:dPt>
            <c:idx val="3"/>
            <c:marker>
              <c:symbol val="circle"/>
              <c:size val="12"/>
              <c:spPr>
                <a:solidFill>
                  <a:schemeClr val="accent2"/>
                </a:solidFill>
                <a:ln w="9525">
                  <a:noFill/>
                </a:ln>
                <a:effectLst/>
              </c:spPr>
            </c:marker>
            <c:bubble3D val="0"/>
          </c:dPt>
          <c:dPt>
            <c:idx val="4"/>
            <c:marker>
              <c:symbol val="circle"/>
              <c:size val="12"/>
              <c:spPr>
                <a:solidFill>
                  <a:schemeClr val="accent2"/>
                </a:solidFill>
                <a:ln w="9525">
                  <a:noFill/>
                </a:ln>
                <a:effectLst/>
              </c:spPr>
            </c:marker>
            <c:bubble3D val="0"/>
          </c:dPt>
          <c:dPt>
            <c:idx val="5"/>
            <c:marker>
              <c:symbol val="circle"/>
              <c:size val="12"/>
              <c:spPr>
                <a:solidFill>
                  <a:schemeClr val="accent2"/>
                </a:solidFill>
                <a:ln w="9525">
                  <a:noFill/>
                </a:ln>
                <a:effectLst/>
              </c:spPr>
            </c:marker>
            <c:bubble3D val="0"/>
          </c:dPt>
          <c:dPt>
            <c:idx val="6"/>
            <c:marker>
              <c:symbol val="circle"/>
              <c:size val="12"/>
              <c:spPr>
                <a:solidFill>
                  <a:schemeClr val="accent2"/>
                </a:solidFill>
                <a:ln w="9525">
                  <a:noFill/>
                </a:ln>
                <a:effectLst/>
              </c:spPr>
            </c:marker>
            <c:bubble3D val="0"/>
          </c:dPt>
          <c:dPt>
            <c:idx val="7"/>
            <c:marker>
              <c:symbol val="circle"/>
              <c:size val="12"/>
              <c:spPr>
                <a:solidFill>
                  <a:schemeClr val="accent2"/>
                </a:solidFill>
                <a:ln w="9525">
                  <a:noFill/>
                </a:ln>
                <a:effectLst/>
              </c:spPr>
            </c:marker>
            <c:bubble3D val="0"/>
          </c:dPt>
          <c:dPt>
            <c:idx val="8"/>
            <c:marker>
              <c:symbol val="circle"/>
              <c:size val="12"/>
              <c:spPr>
                <a:solidFill>
                  <a:schemeClr val="accent2"/>
                </a:solidFill>
                <a:ln w="9525">
                  <a:noFill/>
                </a:ln>
                <a:effectLst/>
              </c:spPr>
            </c:marker>
            <c:bubble3D val="0"/>
          </c:dPt>
          <c:dPt>
            <c:idx val="13"/>
            <c:marker>
              <c:symbol val="circle"/>
              <c:size val="12"/>
              <c:spPr>
                <a:solidFill>
                  <a:schemeClr val="accent2"/>
                </a:solidFill>
                <a:ln w="9525">
                  <a:noFill/>
                </a:ln>
                <a:effectLst/>
              </c:spPr>
            </c:marker>
            <c:bubble3D val="0"/>
            <c:spPr>
              <a:ln w="50800" cap="rnd">
                <a:solidFill>
                  <a:schemeClr val="accent1">
                    <a:lumMod val="75000"/>
                  </a:schemeClr>
                </a:solidFill>
                <a:round/>
              </a:ln>
              <a:effectLst/>
            </c:spPr>
          </c:dPt>
          <c:dPt>
            <c:idx val="30"/>
            <c:marker>
              <c:symbol val="circle"/>
              <c:size val="12"/>
              <c:spPr>
                <a:solidFill>
                  <a:schemeClr val="accent2"/>
                </a:solidFill>
                <a:ln w="9525">
                  <a:noFill/>
                </a:ln>
                <a:effectLst/>
              </c:spPr>
            </c:marker>
            <c:bubble3D val="0"/>
          </c:dPt>
          <c:dPt>
            <c:idx val="36"/>
            <c:marker>
              <c:symbol val="circle"/>
              <c:size val="12"/>
              <c:spPr>
                <a:solidFill>
                  <a:schemeClr val="accent2"/>
                </a:solidFill>
                <a:ln w="9525">
                  <a:noFill/>
                </a:ln>
                <a:effectLst/>
              </c:spPr>
            </c:marker>
            <c:bubble3D val="0"/>
          </c:dPt>
          <c:dPt>
            <c:idx val="44"/>
            <c:marker>
              <c:symbol val="circle"/>
              <c:size val="12"/>
              <c:spPr>
                <a:solidFill>
                  <a:schemeClr val="accent2"/>
                </a:solidFill>
                <a:ln w="9525">
                  <a:noFill/>
                </a:ln>
                <a:effectLst/>
              </c:spPr>
            </c:marker>
            <c:bubble3D val="0"/>
          </c:dPt>
          <c:dLbls>
            <c:dLbl>
              <c:idx val="1"/>
              <c:layout>
                <c:manualLayout>
                  <c:x val="-2.7723826188393117E-2"/>
                  <c:y val="-5.9941520467836254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13"/>
              <c:layout/>
              <c:dLblPos val="t"/>
              <c:showLegendKey val="0"/>
              <c:showVal val="1"/>
              <c:showCatName val="0"/>
              <c:showSerName val="0"/>
              <c:showPercent val="0"/>
              <c:showBubbleSize val="0"/>
              <c:extLst>
                <c:ext xmlns:c15="http://schemas.microsoft.com/office/drawing/2012/chart" uri="{CE6537A1-D6FC-4f65-9D91-7224C49458BB}">
                  <c15:layout/>
                </c:ext>
              </c:extLst>
            </c:dLbl>
            <c:dLbl>
              <c:idx val="24"/>
              <c:layout/>
              <c:dLblPos val="t"/>
              <c:showLegendKey val="0"/>
              <c:showVal val="1"/>
              <c:showCatName val="0"/>
              <c:showSerName val="0"/>
              <c:showPercent val="0"/>
              <c:showBubbleSize val="0"/>
              <c:extLst>
                <c:ext xmlns:c15="http://schemas.microsoft.com/office/drawing/2012/chart" uri="{CE6537A1-D6FC-4f65-9D91-7224C49458BB}">
                  <c15:layout/>
                </c:ext>
              </c:extLst>
            </c:dLbl>
            <c:dLbl>
              <c:idx val="30"/>
              <c:layout/>
              <c:dLblPos val="t"/>
              <c:showLegendKey val="0"/>
              <c:showVal val="1"/>
              <c:showCatName val="0"/>
              <c:showSerName val="0"/>
              <c:showPercent val="0"/>
              <c:showBubbleSize val="0"/>
              <c:extLst>
                <c:ext xmlns:c15="http://schemas.microsoft.com/office/drawing/2012/chart" uri="{CE6537A1-D6FC-4f65-9D91-7224C49458BB}">
                  <c15:layout/>
                </c:ext>
              </c:extLst>
            </c:dLbl>
            <c:dLbl>
              <c:idx val="36"/>
              <c:layout/>
              <c:dLblPos val="t"/>
              <c:showLegendKey val="0"/>
              <c:showVal val="1"/>
              <c:showCatName val="0"/>
              <c:showSerName val="0"/>
              <c:showPercent val="0"/>
              <c:showBubbleSize val="0"/>
              <c:extLst>
                <c:ext xmlns:c15="http://schemas.microsoft.com/office/drawing/2012/chart" uri="{CE6537A1-D6FC-4f65-9D91-7224C49458BB}">
                  <c15:layout/>
                </c:ext>
              </c:extLst>
            </c:dLbl>
            <c:dLbl>
              <c:idx val="44"/>
              <c:layout>
                <c:manualLayout>
                  <c:x val="-0.11182876445999804"/>
                  <c:y val="-1.0747801261684394E-2"/>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0.11100308641975309"/>
                      <c:h val="9.0643274853801165E-2"/>
                    </c:manualLayout>
                  </c15:layout>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Graph!$A$2:$A$47</c:f>
              <c:numCache>
                <c:formatCode>0</c:formatCode>
                <c:ptCount val="46"/>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numCache>
            </c:numRef>
          </c:cat>
          <c:val>
            <c:numRef>
              <c:f>Graph!$D$2:$D$46</c:f>
              <c:numCache>
                <c:formatCode>#,##0.0_);\(#,##0.0\)</c:formatCode>
                <c:ptCount val="45"/>
                <c:pt idx="1">
                  <c:v>19.299999999999997</c:v>
                </c:pt>
                <c:pt idx="13">
                  <c:v>21.299999999999997</c:v>
                </c:pt>
                <c:pt idx="24">
                  <c:v>20.700000000000003</c:v>
                </c:pt>
                <c:pt idx="30">
                  <c:v>20.1229385381329</c:v>
                </c:pt>
                <c:pt idx="36">
                  <c:v>21.400000000000006</c:v>
                </c:pt>
                <c:pt idx="44">
                  <c:v>23.799999999999997</c:v>
                </c:pt>
              </c:numCache>
            </c:numRef>
          </c:val>
          <c:smooth val="0"/>
        </c:ser>
        <c:dLbls>
          <c:showLegendKey val="0"/>
          <c:showVal val="0"/>
          <c:showCatName val="0"/>
          <c:showSerName val="0"/>
          <c:showPercent val="0"/>
          <c:showBubbleSize val="0"/>
        </c:dLbls>
        <c:marker val="1"/>
        <c:smooth val="0"/>
        <c:axId val="311153008"/>
        <c:axId val="311152616"/>
      </c:lineChart>
      <c:catAx>
        <c:axId val="311151440"/>
        <c:scaling>
          <c:orientation val="minMax"/>
        </c:scaling>
        <c:delete val="0"/>
        <c:axPos val="b"/>
        <c:numFmt formatCode="0" sourceLinked="1"/>
        <c:majorTickMark val="out"/>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800" b="0" i="0" u="none" strike="noStrike" kern="1200" baseline="0">
                <a:solidFill>
                  <a:schemeClr val="tx1"/>
                </a:solidFill>
                <a:latin typeface="Arial" panose="020B0604020202020204" pitchFamily="34" charset="0"/>
                <a:ea typeface="+mn-ea"/>
                <a:cs typeface="+mn-cs"/>
              </a:defRPr>
            </a:pPr>
            <a:endParaRPr lang="en-US"/>
          </a:p>
        </c:txPr>
        <c:crossAx val="311152224"/>
        <c:crosses val="autoZero"/>
        <c:auto val="1"/>
        <c:lblAlgn val="ctr"/>
        <c:lblOffset val="100"/>
        <c:tickLblSkip val="5"/>
        <c:noMultiLvlLbl val="0"/>
      </c:catAx>
      <c:valAx>
        <c:axId val="311152224"/>
        <c:scaling>
          <c:orientation val="minMax"/>
          <c:max val="90"/>
          <c:min val="65"/>
        </c:scaling>
        <c:delete val="0"/>
        <c:axPos val="l"/>
        <c:majorGridlines>
          <c:spPr>
            <a:ln w="9525" cap="flat" cmpd="sng" algn="ctr">
              <a:solidFill>
                <a:schemeClr val="bg1">
                  <a:lumMod val="65000"/>
                </a:schemeClr>
              </a:solidFill>
              <a:prstDash val="sysDot"/>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r>
                  <a:rPr lang="en-US" sz="2000" b="0" dirty="0" smtClean="0">
                    <a:solidFill>
                      <a:schemeClr val="tx1"/>
                    </a:solidFill>
                    <a:latin typeface="Arial" panose="020B0604020202020204" pitchFamily="34" charset="0"/>
                    <a:cs typeface="Arial" panose="020B0604020202020204" pitchFamily="34" charset="0"/>
                  </a:rPr>
                  <a:t>Age</a:t>
                </a:r>
                <a:endParaRPr lang="en-US" sz="2000" b="0" dirty="0">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mn-cs"/>
              </a:defRPr>
            </a:pPr>
            <a:endParaRPr lang="en-US"/>
          </a:p>
        </c:txPr>
        <c:crossAx val="311151440"/>
        <c:crosses val="autoZero"/>
        <c:crossBetween val="midCat"/>
      </c:valAx>
      <c:valAx>
        <c:axId val="311152616"/>
        <c:scaling>
          <c:orientation val="minMax"/>
          <c:max val="25"/>
          <c:min val="0"/>
        </c:scaling>
        <c:delete val="0"/>
        <c:axPos val="r"/>
        <c:title>
          <c:tx>
            <c:rich>
              <a:bodyPr rot="-5400000" spcFirstLastPara="1" vertOverflow="ellipsis" vert="horz" wrap="square" anchor="ctr" anchorCtr="1"/>
              <a:lstStyle/>
              <a:p>
                <a:pPr>
                  <a:defRPr sz="2000" b="1" i="0" u="none" strike="noStrike" kern="1200" baseline="0">
                    <a:solidFill>
                      <a:schemeClr val="accent2"/>
                    </a:solidFill>
                    <a:latin typeface="Arial" panose="020B0604020202020204" pitchFamily="34" charset="0"/>
                    <a:ea typeface="+mn-ea"/>
                    <a:cs typeface="Arial" panose="020B0604020202020204" pitchFamily="34" charset="0"/>
                  </a:defRPr>
                </a:pPr>
                <a:r>
                  <a:rPr lang="en-US" sz="2000" b="1" dirty="0" smtClean="0">
                    <a:solidFill>
                      <a:schemeClr val="accent2"/>
                    </a:solidFill>
                    <a:latin typeface="Arial" panose="020B0604020202020204" pitchFamily="34" charset="0"/>
                    <a:cs typeface="Arial" panose="020B0604020202020204" pitchFamily="34" charset="0"/>
                  </a:rPr>
                  <a:t>Years</a:t>
                </a:r>
                <a:r>
                  <a:rPr lang="en-US" sz="2000" b="1" baseline="0" dirty="0" smtClean="0">
                    <a:solidFill>
                      <a:schemeClr val="accent2"/>
                    </a:solidFill>
                    <a:latin typeface="Arial" panose="020B0604020202020204" pitchFamily="34" charset="0"/>
                    <a:cs typeface="Arial" panose="020B0604020202020204" pitchFamily="34" charset="0"/>
                  </a:rPr>
                  <a:t> From Age 65</a:t>
                </a:r>
                <a:endParaRPr lang="en-US" sz="2000" b="1" dirty="0">
                  <a:solidFill>
                    <a:schemeClr val="accent2"/>
                  </a:solidFill>
                  <a:latin typeface="Arial" panose="020B0604020202020204" pitchFamily="34" charset="0"/>
                  <a:cs typeface="Arial" panose="020B0604020202020204" pitchFamily="34" charset="0"/>
                </a:endParaRPr>
              </a:p>
            </c:rich>
          </c:tx>
          <c:layout/>
          <c:overlay val="0"/>
          <c:spPr>
            <a:noFill/>
            <a:ln>
              <a:noFill/>
            </a:ln>
            <a:effectLst/>
          </c:spPr>
          <c:txPr>
            <a:bodyPr rot="-5400000" spcFirstLastPara="1" vertOverflow="ellipsis" vert="horz" wrap="square" anchor="ctr" anchorCtr="1"/>
            <a:lstStyle/>
            <a:p>
              <a:pPr>
                <a:defRPr sz="2000" b="1"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title>
        <c:numFmt formatCode="#,##0_);\(#,##0\)" sourceLinked="0"/>
        <c:majorTickMark val="cross"/>
        <c:minorTickMark val="out"/>
        <c:tickLblPos val="nextTo"/>
        <c:spPr>
          <a:noFill/>
          <a:ln>
            <a:solidFill>
              <a:schemeClr val="accent1">
                <a:lumMod val="75000"/>
              </a:schemeClr>
            </a:solidFill>
          </a:ln>
          <a:effectLst/>
        </c:spPr>
        <c:txPr>
          <a:bodyPr rot="-60000000" spcFirstLastPara="1" vertOverflow="ellipsis" vert="horz" wrap="square" anchor="ctr" anchorCtr="1"/>
          <a:lstStyle/>
          <a:p>
            <a:pPr algn="ctr" rtl="0">
              <a:defRPr lang="en-US" sz="1800" b="1"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crossAx val="311153008"/>
        <c:crosses val="max"/>
        <c:crossBetween val="between"/>
      </c:valAx>
      <c:catAx>
        <c:axId val="311153008"/>
        <c:scaling>
          <c:orientation val="minMax"/>
        </c:scaling>
        <c:delete val="1"/>
        <c:axPos val="b"/>
        <c:numFmt formatCode="0" sourceLinked="1"/>
        <c:majorTickMark val="out"/>
        <c:minorTickMark val="none"/>
        <c:tickLblPos val="nextTo"/>
        <c:crossAx val="311152616"/>
        <c:crosses val="autoZero"/>
        <c:auto val="1"/>
        <c:lblAlgn val="ctr"/>
        <c:lblOffset val="100"/>
        <c:noMultiLvlLbl val="0"/>
      </c:cat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8899825021873"/>
          <c:y val="2.7430167597765363E-2"/>
          <c:w val="0.79022472190976123"/>
          <c:h val="0.79926164606519157"/>
        </c:manualLayout>
      </c:layout>
      <c:areaChart>
        <c:grouping val="standard"/>
        <c:varyColors val="0"/>
        <c:ser>
          <c:idx val="0"/>
          <c:order val="0"/>
          <c:tx>
            <c:strRef>
              <c:f>Graph!$B$1</c:f>
              <c:strCache>
                <c:ptCount val="1"/>
                <c:pt idx="0">
                  <c:v>F65</c:v>
                </c:pt>
              </c:strCache>
            </c:strRef>
          </c:tx>
          <c:spPr>
            <a:solidFill>
              <a:schemeClr val="tx1"/>
            </a:solidFill>
            <a:ln w="38100">
              <a:noFill/>
            </a:ln>
            <a:effectLst/>
          </c:spPr>
          <c:cat>
            <c:numRef>
              <c:f>Graph!$A$2:$A$12</c:f>
              <c:numCache>
                <c:formatCode>0</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Graph!$B$2:$B$12</c:f>
              <c:numCache>
                <c:formatCode>General</c:formatCode>
                <c:ptCount val="11"/>
                <c:pt idx="0">
                  <c:v>77.010000000000005</c:v>
                </c:pt>
                <c:pt idx="1">
                  <c:v>77.099999999999994</c:v>
                </c:pt>
                <c:pt idx="2">
                  <c:v>77.34</c:v>
                </c:pt>
                <c:pt idx="3">
                  <c:v>77.91</c:v>
                </c:pt>
                <c:pt idx="4">
                  <c:v>78.42</c:v>
                </c:pt>
                <c:pt idx="5">
                  <c:v>80.06</c:v>
                </c:pt>
                <c:pt idx="6">
                  <c:v>80.89</c:v>
                </c:pt>
                <c:pt idx="7">
                  <c:v>82.11</c:v>
                </c:pt>
                <c:pt idx="8">
                  <c:v>83.35</c:v>
                </c:pt>
                <c:pt idx="9">
                  <c:v>84.07</c:v>
                </c:pt>
                <c:pt idx="10">
                  <c:v>83.98</c:v>
                </c:pt>
              </c:numCache>
            </c:numRef>
          </c:val>
        </c:ser>
        <c:ser>
          <c:idx val="1"/>
          <c:order val="1"/>
          <c:tx>
            <c:strRef>
              <c:f>Graph!$C$1</c:f>
              <c:strCache>
                <c:ptCount val="1"/>
                <c:pt idx="0">
                  <c:v>M65</c:v>
                </c:pt>
              </c:strCache>
            </c:strRef>
          </c:tx>
          <c:spPr>
            <a:solidFill>
              <a:schemeClr val="bg2"/>
            </a:solidFill>
            <a:ln w="38100">
              <a:noFill/>
            </a:ln>
            <a:effectLst/>
          </c:spPr>
          <c:cat>
            <c:numRef>
              <c:f>Graph!$A$2:$A$12</c:f>
              <c:numCache>
                <c:formatCode>0</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Graph!$C$2:$C$12</c:f>
              <c:numCache>
                <c:formatCode>General</c:formatCode>
                <c:ptCount val="11"/>
                <c:pt idx="0">
                  <c:v>76.349999999999994</c:v>
                </c:pt>
                <c:pt idx="1">
                  <c:v>76.38</c:v>
                </c:pt>
                <c:pt idx="2">
                  <c:v>76.81</c:v>
                </c:pt>
                <c:pt idx="3">
                  <c:v>76.83</c:v>
                </c:pt>
                <c:pt idx="4">
                  <c:v>76.92</c:v>
                </c:pt>
                <c:pt idx="5">
                  <c:v>77.81</c:v>
                </c:pt>
                <c:pt idx="6">
                  <c:v>77.91</c:v>
                </c:pt>
                <c:pt idx="7">
                  <c:v>78.13</c:v>
                </c:pt>
                <c:pt idx="8">
                  <c:v>79.039999999999992</c:v>
                </c:pt>
                <c:pt idx="9">
                  <c:v>80.06</c:v>
                </c:pt>
                <c:pt idx="10">
                  <c:v>80.91</c:v>
                </c:pt>
              </c:numCache>
            </c:numRef>
          </c:val>
        </c:ser>
        <c:ser>
          <c:idx val="2"/>
          <c:order val="2"/>
          <c:tx>
            <c:strRef>
              <c:f>Graph!$D$1</c:f>
              <c:strCache>
                <c:ptCount val="1"/>
                <c:pt idx="0">
                  <c:v>F40</c:v>
                </c:pt>
              </c:strCache>
            </c:strRef>
          </c:tx>
          <c:spPr>
            <a:solidFill>
              <a:schemeClr val="bg2">
                <a:lumMod val="40000"/>
                <a:lumOff val="60000"/>
              </a:schemeClr>
            </a:solidFill>
            <a:ln w="38100">
              <a:noFill/>
            </a:ln>
            <a:effectLst/>
          </c:spPr>
          <c:cat>
            <c:numRef>
              <c:f>Graph!$A$2:$A$12</c:f>
              <c:numCache>
                <c:formatCode>0</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Graph!$D$2:$D$12</c:f>
              <c:numCache>
                <c:formatCode>General</c:formatCode>
                <c:ptCount val="11"/>
                <c:pt idx="0">
                  <c:v>68.69</c:v>
                </c:pt>
                <c:pt idx="1">
                  <c:v>69.569999999999993</c:v>
                </c:pt>
                <c:pt idx="2">
                  <c:v>70.06</c:v>
                </c:pt>
                <c:pt idx="3">
                  <c:v>71.010000000000005</c:v>
                </c:pt>
                <c:pt idx="4">
                  <c:v>72.539999999999992</c:v>
                </c:pt>
                <c:pt idx="5">
                  <c:v>75.180000000000007</c:v>
                </c:pt>
                <c:pt idx="6">
                  <c:v>76.64</c:v>
                </c:pt>
                <c:pt idx="7">
                  <c:v>77.87</c:v>
                </c:pt>
                <c:pt idx="8">
                  <c:v>79.69</c:v>
                </c:pt>
                <c:pt idx="9">
                  <c:v>80.710000000000008</c:v>
                </c:pt>
                <c:pt idx="10">
                  <c:v>80.900000000000006</c:v>
                </c:pt>
              </c:numCache>
            </c:numRef>
          </c:val>
        </c:ser>
        <c:ser>
          <c:idx val="3"/>
          <c:order val="3"/>
          <c:tx>
            <c:strRef>
              <c:f>Graph!$E$1</c:f>
              <c:strCache>
                <c:ptCount val="1"/>
                <c:pt idx="0">
                  <c:v>M40</c:v>
                </c:pt>
              </c:strCache>
            </c:strRef>
          </c:tx>
          <c:spPr>
            <a:solidFill>
              <a:schemeClr val="accent1">
                <a:lumMod val="50000"/>
              </a:schemeClr>
            </a:solidFill>
            <a:ln>
              <a:noFill/>
            </a:ln>
            <a:effectLst/>
          </c:spPr>
          <c:cat>
            <c:numRef>
              <c:f>Graph!$A$2:$A$12</c:f>
              <c:numCache>
                <c:formatCode>0</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Graph!$E$2:$E$12</c:f>
              <c:numCache>
                <c:formatCode>General</c:formatCode>
                <c:ptCount val="11"/>
                <c:pt idx="0">
                  <c:v>67.52</c:v>
                </c:pt>
                <c:pt idx="1">
                  <c:v>67.64</c:v>
                </c:pt>
                <c:pt idx="2">
                  <c:v>69.2</c:v>
                </c:pt>
                <c:pt idx="3">
                  <c:v>68.819999999999993</c:v>
                </c:pt>
                <c:pt idx="4">
                  <c:v>69.42</c:v>
                </c:pt>
                <c:pt idx="5">
                  <c:v>70.87</c:v>
                </c:pt>
                <c:pt idx="6">
                  <c:v>71.319999999999993</c:v>
                </c:pt>
                <c:pt idx="7">
                  <c:v>71.56</c:v>
                </c:pt>
                <c:pt idx="8">
                  <c:v>73.5</c:v>
                </c:pt>
                <c:pt idx="9">
                  <c:v>75.08</c:v>
                </c:pt>
                <c:pt idx="10">
                  <c:v>76.490000000000009</c:v>
                </c:pt>
              </c:numCache>
            </c:numRef>
          </c:val>
        </c:ser>
        <c:ser>
          <c:idx val="4"/>
          <c:order val="4"/>
          <c:tx>
            <c:strRef>
              <c:f>Graph!$F$1</c:f>
              <c:strCache>
                <c:ptCount val="1"/>
                <c:pt idx="0">
                  <c:v>F0</c:v>
                </c:pt>
              </c:strCache>
            </c:strRef>
          </c:tx>
          <c:spPr>
            <a:solidFill>
              <a:schemeClr val="accent1"/>
            </a:solidFill>
            <a:ln>
              <a:noFill/>
            </a:ln>
            <a:effectLst/>
          </c:spPr>
          <c:cat>
            <c:numRef>
              <c:f>Graph!$A$2:$A$12</c:f>
              <c:numCache>
                <c:formatCode>0</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Graph!$F$2:$F$12</c:f>
              <c:numCache>
                <c:formatCode>General</c:formatCode>
                <c:ptCount val="11"/>
                <c:pt idx="0">
                  <c:v>48.96</c:v>
                </c:pt>
                <c:pt idx="1">
                  <c:v>53.58</c:v>
                </c:pt>
                <c:pt idx="2">
                  <c:v>56.27</c:v>
                </c:pt>
                <c:pt idx="3">
                  <c:v>61.31</c:v>
                </c:pt>
                <c:pt idx="4">
                  <c:v>65.739999999999995</c:v>
                </c:pt>
                <c:pt idx="5">
                  <c:v>71.13</c:v>
                </c:pt>
                <c:pt idx="6">
                  <c:v>73.239999999999995</c:v>
                </c:pt>
                <c:pt idx="7">
                  <c:v>74.86</c:v>
                </c:pt>
                <c:pt idx="8">
                  <c:v>77.52</c:v>
                </c:pt>
                <c:pt idx="9">
                  <c:v>78.900000000000006</c:v>
                </c:pt>
                <c:pt idx="10">
                  <c:v>79.39</c:v>
                </c:pt>
              </c:numCache>
            </c:numRef>
          </c:val>
        </c:ser>
        <c:ser>
          <c:idx val="5"/>
          <c:order val="5"/>
          <c:tx>
            <c:strRef>
              <c:f>Graph!$G$1</c:f>
              <c:strCache>
                <c:ptCount val="1"/>
                <c:pt idx="0">
                  <c:v>M0</c:v>
                </c:pt>
              </c:strCache>
            </c:strRef>
          </c:tx>
          <c:spPr>
            <a:solidFill>
              <a:schemeClr val="accent1">
                <a:lumMod val="40000"/>
                <a:lumOff val="60000"/>
              </a:schemeClr>
            </a:solidFill>
            <a:ln>
              <a:noFill/>
            </a:ln>
            <a:effectLst/>
          </c:spPr>
          <c:cat>
            <c:numRef>
              <c:f>Graph!$A$2:$A$12</c:f>
              <c:numCache>
                <c:formatCode>0</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Graph!$G$2:$G$12</c:f>
              <c:numCache>
                <c:formatCode>General</c:formatCode>
                <c:ptCount val="11"/>
                <c:pt idx="0">
                  <c:v>46.41</c:v>
                </c:pt>
                <c:pt idx="1">
                  <c:v>50.08</c:v>
                </c:pt>
                <c:pt idx="2">
                  <c:v>54.51</c:v>
                </c:pt>
                <c:pt idx="3">
                  <c:v>57.96</c:v>
                </c:pt>
                <c:pt idx="4">
                  <c:v>61.43</c:v>
                </c:pt>
                <c:pt idx="5">
                  <c:v>65.63</c:v>
                </c:pt>
                <c:pt idx="6">
                  <c:v>66.66</c:v>
                </c:pt>
                <c:pt idx="7">
                  <c:v>67.150000000000006</c:v>
                </c:pt>
                <c:pt idx="8">
                  <c:v>69.94</c:v>
                </c:pt>
                <c:pt idx="9">
                  <c:v>71.819999999999993</c:v>
                </c:pt>
                <c:pt idx="10">
                  <c:v>74.03</c:v>
                </c:pt>
              </c:numCache>
            </c:numRef>
          </c:val>
        </c:ser>
        <c:dLbls>
          <c:showLegendKey val="0"/>
          <c:showVal val="0"/>
          <c:showCatName val="0"/>
          <c:showSerName val="0"/>
          <c:showPercent val="0"/>
          <c:showBubbleSize val="0"/>
        </c:dLbls>
        <c:axId val="311153792"/>
        <c:axId val="311678696"/>
      </c:areaChart>
      <c:catAx>
        <c:axId val="311153792"/>
        <c:scaling>
          <c:orientation val="minMax"/>
        </c:scaling>
        <c:delete val="0"/>
        <c:axPos val="b"/>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800" b="0" i="0" u="none" strike="noStrike" kern="1200" baseline="0">
                <a:solidFill>
                  <a:schemeClr val="tx1"/>
                </a:solidFill>
                <a:latin typeface="Arial" panose="020B0604020202020204" pitchFamily="34" charset="0"/>
                <a:ea typeface="+mn-ea"/>
                <a:cs typeface="+mn-cs"/>
              </a:defRPr>
            </a:pPr>
            <a:endParaRPr lang="en-US"/>
          </a:p>
        </c:txPr>
        <c:crossAx val="311678696"/>
        <c:crosses val="autoZero"/>
        <c:auto val="1"/>
        <c:lblAlgn val="ctr"/>
        <c:lblOffset val="100"/>
        <c:noMultiLvlLbl val="0"/>
      </c:catAx>
      <c:valAx>
        <c:axId val="311678696"/>
        <c:scaling>
          <c:orientation val="minMax"/>
          <c:max val="100"/>
        </c:scaling>
        <c:delete val="0"/>
        <c:axPos val="l"/>
        <c:majorGridlines>
          <c:spPr>
            <a:ln w="9525" cap="flat" cmpd="sng" algn="ctr">
              <a:solidFill>
                <a:schemeClr val="bg1">
                  <a:lumMod val="65000"/>
                </a:schemeClr>
              </a:solidFill>
              <a:prstDash val="sysDot"/>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mn-cs"/>
              </a:defRPr>
            </a:pPr>
            <a:endParaRPr lang="en-US"/>
          </a:p>
        </c:txPr>
        <c:crossAx val="311153792"/>
        <c:crosses val="autoZero"/>
        <c:crossBetween val="midCat"/>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34821450071035E-2"/>
          <c:y val="0.10411701662292212"/>
          <c:w val="0.88045771064331246"/>
          <c:h val="0.71256233595800522"/>
        </c:manualLayout>
      </c:layout>
      <c:barChart>
        <c:barDir val="col"/>
        <c:grouping val="clustered"/>
        <c:varyColors val="0"/>
        <c:ser>
          <c:idx val="1"/>
          <c:order val="1"/>
          <c:tx>
            <c:strRef>
              <c:f>Graph!$C$1</c:f>
              <c:strCache>
                <c:ptCount val="1"/>
                <c:pt idx="0">
                  <c:v>M RP00 &amp; AA</c:v>
                </c:pt>
              </c:strCache>
            </c:strRef>
          </c:tx>
          <c:spPr>
            <a:solidFill>
              <a:schemeClr val="accent2"/>
            </a:solidFill>
            <a:ln w="44450">
              <a:noFill/>
              <a:prstDash val="solid"/>
            </a:ln>
            <a:effectLst/>
          </c:spPr>
          <c:invertIfNegative val="0"/>
          <c:cat>
            <c:numRef>
              <c:f>Graph!$A$2:$A$8</c:f>
              <c:numCache>
                <c:formatCode>General</c:formatCode>
                <c:ptCount val="7"/>
                <c:pt idx="0">
                  <c:v>25</c:v>
                </c:pt>
                <c:pt idx="1">
                  <c:v>35</c:v>
                </c:pt>
                <c:pt idx="2">
                  <c:v>45</c:v>
                </c:pt>
                <c:pt idx="3">
                  <c:v>55</c:v>
                </c:pt>
                <c:pt idx="4">
                  <c:v>65</c:v>
                </c:pt>
                <c:pt idx="5">
                  <c:v>75</c:v>
                </c:pt>
                <c:pt idx="6">
                  <c:v>85</c:v>
                </c:pt>
              </c:numCache>
            </c:numRef>
          </c:cat>
          <c:val>
            <c:numRef>
              <c:f>Graph!$C$2:$C$8</c:f>
              <c:numCache>
                <c:formatCode>0.00%</c:formatCode>
                <c:ptCount val="7"/>
                <c:pt idx="0">
                  <c:v>2.5000000000000001E-2</c:v>
                </c:pt>
                <c:pt idx="1">
                  <c:v>2.7E-2</c:v>
                </c:pt>
                <c:pt idx="2">
                  <c:v>2.8000000000000001E-2</c:v>
                </c:pt>
                <c:pt idx="3">
                  <c:v>0.03</c:v>
                </c:pt>
                <c:pt idx="4">
                  <c:v>4.3999999999999997E-2</c:v>
                </c:pt>
                <c:pt idx="5">
                  <c:v>0.105</c:v>
                </c:pt>
                <c:pt idx="6">
                  <c:v>0.17399999999999999</c:v>
                </c:pt>
              </c:numCache>
            </c:numRef>
          </c:val>
        </c:ser>
        <c:ser>
          <c:idx val="4"/>
          <c:order val="4"/>
          <c:tx>
            <c:strRef>
              <c:f>Graph!$F$1</c:f>
              <c:strCache>
                <c:ptCount val="1"/>
                <c:pt idx="0">
                  <c:v>F RP00 &amp; AA</c:v>
                </c:pt>
              </c:strCache>
            </c:strRef>
          </c:tx>
          <c:spPr>
            <a:solidFill>
              <a:schemeClr val="accent4"/>
            </a:solidFill>
            <a:ln w="44450">
              <a:noFill/>
              <a:prstDash val="solid"/>
            </a:ln>
            <a:effectLst/>
          </c:spPr>
          <c:invertIfNegative val="0"/>
          <c:cat>
            <c:numRef>
              <c:f>Graph!$A$2:$A$8</c:f>
              <c:numCache>
                <c:formatCode>General</c:formatCode>
                <c:ptCount val="7"/>
                <c:pt idx="0">
                  <c:v>25</c:v>
                </c:pt>
                <c:pt idx="1">
                  <c:v>35</c:v>
                </c:pt>
                <c:pt idx="2">
                  <c:v>45</c:v>
                </c:pt>
                <c:pt idx="3">
                  <c:v>55</c:v>
                </c:pt>
                <c:pt idx="4">
                  <c:v>65</c:v>
                </c:pt>
                <c:pt idx="5">
                  <c:v>75</c:v>
                </c:pt>
                <c:pt idx="6">
                  <c:v>85</c:v>
                </c:pt>
              </c:numCache>
            </c:numRef>
          </c:cat>
          <c:val>
            <c:numRef>
              <c:f>Graph!$F$2:$F$8</c:f>
              <c:numCache>
                <c:formatCode>0.00%</c:formatCode>
                <c:ptCount val="7"/>
                <c:pt idx="0">
                  <c:v>8.1000000000000003E-2</c:v>
                </c:pt>
                <c:pt idx="1">
                  <c:v>7.6999999999999999E-2</c:v>
                </c:pt>
                <c:pt idx="2">
                  <c:v>7.0999999999999994E-2</c:v>
                </c:pt>
                <c:pt idx="3">
                  <c:v>6.3E-2</c:v>
                </c:pt>
                <c:pt idx="4">
                  <c:v>5.5E-2</c:v>
                </c:pt>
                <c:pt idx="5">
                  <c:v>8.1000000000000003E-2</c:v>
                </c:pt>
                <c:pt idx="6">
                  <c:v>0.105</c:v>
                </c:pt>
              </c:numCache>
            </c:numRef>
          </c:val>
        </c:ser>
        <c:dLbls>
          <c:showLegendKey val="0"/>
          <c:showVal val="0"/>
          <c:showCatName val="0"/>
          <c:showSerName val="0"/>
          <c:showPercent val="0"/>
          <c:showBubbleSize val="0"/>
        </c:dLbls>
        <c:gapWidth val="150"/>
        <c:axId val="307727944"/>
        <c:axId val="301041472"/>
        <c:extLst>
          <c:ext xmlns:c15="http://schemas.microsoft.com/office/drawing/2012/chart" uri="{02D57815-91ED-43cb-92C2-25804820EDAC}">
            <c15:filteredBarSeries>
              <c15:ser>
                <c:idx val="0"/>
                <c:order val="0"/>
                <c:tx>
                  <c:strRef>
                    <c:extLst>
                      <c:ext uri="{02D57815-91ED-43cb-92C2-25804820EDAC}">
                        <c15:formulaRef>
                          <c15:sqref>Graph!$B$1</c15:sqref>
                        </c15:formulaRef>
                      </c:ext>
                    </c:extLst>
                    <c:strCache>
                      <c:ptCount val="1"/>
                      <c:pt idx="0">
                        <c:v>M UP94 &amp; AA</c:v>
                      </c:pt>
                    </c:strCache>
                  </c:strRef>
                </c:tx>
                <c:spPr>
                  <a:solidFill>
                    <a:schemeClr val="accent1"/>
                  </a:solidFill>
                  <a:ln w="44450">
                    <a:solidFill>
                      <a:schemeClr val="tx2"/>
                    </a:solidFill>
                  </a:ln>
                  <a:effectLst/>
                </c:spPr>
                <c:invertIfNegative val="0"/>
                <c:cat>
                  <c:numRef>
                    <c:extLst>
                      <c:ext uri="{02D57815-91ED-43cb-92C2-25804820EDAC}">
                        <c15:formulaRef>
                          <c15:sqref>Graph!$A$2:$A$8</c15:sqref>
                        </c15:formulaRef>
                      </c:ext>
                    </c:extLst>
                    <c:numCache>
                      <c:formatCode>General</c:formatCode>
                      <c:ptCount val="7"/>
                      <c:pt idx="0">
                        <c:v>25</c:v>
                      </c:pt>
                      <c:pt idx="1">
                        <c:v>35</c:v>
                      </c:pt>
                      <c:pt idx="2">
                        <c:v>45</c:v>
                      </c:pt>
                      <c:pt idx="3">
                        <c:v>55</c:v>
                      </c:pt>
                      <c:pt idx="4">
                        <c:v>65</c:v>
                      </c:pt>
                      <c:pt idx="5">
                        <c:v>75</c:v>
                      </c:pt>
                      <c:pt idx="6">
                        <c:v>85</c:v>
                      </c:pt>
                    </c:numCache>
                  </c:numRef>
                </c:cat>
                <c:val>
                  <c:numRef>
                    <c:extLst>
                      <c:ext uri="{02D57815-91ED-43cb-92C2-25804820EDAC}">
                        <c15:formulaRef>
                          <c15:sqref>Graph!$B$2:$B$8</c15:sqref>
                        </c15:formulaRef>
                      </c:ext>
                    </c:extLst>
                    <c:numCache>
                      <c:formatCode>0.00%</c:formatCode>
                      <c:ptCount val="7"/>
                      <c:pt idx="0">
                        <c:v>3.1E-2</c:v>
                      </c:pt>
                      <c:pt idx="1">
                        <c:v>3.2000000000000001E-2</c:v>
                      </c:pt>
                      <c:pt idx="2">
                        <c:v>3.4000000000000002E-2</c:v>
                      </c:pt>
                      <c:pt idx="3">
                        <c:v>3.5999999999999997E-2</c:v>
                      </c:pt>
                      <c:pt idx="4">
                        <c:v>4.2999999999999997E-2</c:v>
                      </c:pt>
                      <c:pt idx="5">
                        <c:v>0.08</c:v>
                      </c:pt>
                      <c:pt idx="6">
                        <c:v>9.8000000000000004E-2</c:v>
                      </c:pt>
                    </c:numCache>
                  </c:numRef>
                </c:val>
              </c15:ser>
            </c15:filteredBarSeries>
            <c15:filteredBarSeries>
              <c15:ser>
                <c:idx val="2"/>
                <c:order val="2"/>
                <c:tx>
                  <c:strRef>
                    <c:extLst xmlns:c15="http://schemas.microsoft.com/office/drawing/2012/chart">
                      <c:ext xmlns:c15="http://schemas.microsoft.com/office/drawing/2012/chart" uri="{02D57815-91ED-43cb-92C2-25804820EDAC}">
                        <c15:formulaRef>
                          <c15:sqref>Graph!$D$1</c15:sqref>
                        </c15:formulaRef>
                      </c:ext>
                    </c:extLst>
                    <c:strCache>
                      <c:ptCount val="1"/>
                      <c:pt idx="0">
                        <c:v>M RP00 &amp; BB</c:v>
                      </c:pt>
                    </c:strCache>
                  </c:strRef>
                </c:tx>
                <c:spPr>
                  <a:solidFill>
                    <a:schemeClr val="accent1"/>
                  </a:solidFill>
                  <a:ln w="57150">
                    <a:noFill/>
                    <a:prstDash val="sysDot"/>
                  </a:ln>
                  <a:effectLst/>
                </c:spPr>
                <c:invertIfNegative val="0"/>
                <c:cat>
                  <c:numRef>
                    <c:extLst xmlns:c15="http://schemas.microsoft.com/office/drawing/2012/chart">
                      <c:ext xmlns:c15="http://schemas.microsoft.com/office/drawing/2012/chart" uri="{02D57815-91ED-43cb-92C2-25804820EDAC}">
                        <c15:formulaRef>
                          <c15:sqref>Graph!$A$2:$A$8</c15:sqref>
                        </c15:formulaRef>
                      </c:ext>
                    </c:extLst>
                    <c:numCache>
                      <c:formatCode>General</c:formatCode>
                      <c:ptCount val="7"/>
                      <c:pt idx="0">
                        <c:v>25</c:v>
                      </c:pt>
                      <c:pt idx="1">
                        <c:v>35</c:v>
                      </c:pt>
                      <c:pt idx="2">
                        <c:v>45</c:v>
                      </c:pt>
                      <c:pt idx="3">
                        <c:v>55</c:v>
                      </c:pt>
                      <c:pt idx="4">
                        <c:v>65</c:v>
                      </c:pt>
                      <c:pt idx="5">
                        <c:v>75</c:v>
                      </c:pt>
                      <c:pt idx="6">
                        <c:v>85</c:v>
                      </c:pt>
                    </c:numCache>
                  </c:numRef>
                </c:cat>
                <c:val>
                  <c:numRef>
                    <c:extLst xmlns:c15="http://schemas.microsoft.com/office/drawing/2012/chart">
                      <c:ext xmlns:c15="http://schemas.microsoft.com/office/drawing/2012/chart" uri="{02D57815-91ED-43cb-92C2-25804820EDAC}">
                        <c15:formulaRef>
                          <c15:sqref>Graph!$D$2:$D$8</c15:sqref>
                        </c15:formulaRef>
                      </c:ext>
                    </c:extLst>
                    <c:numCache>
                      <c:formatCode>0.00%</c:formatCode>
                      <c:ptCount val="7"/>
                      <c:pt idx="0">
                        <c:v>1.7000000000000001E-2</c:v>
                      </c:pt>
                      <c:pt idx="1">
                        <c:v>1.9E-2</c:v>
                      </c:pt>
                      <c:pt idx="2">
                        <c:v>1.7999999999999999E-2</c:v>
                      </c:pt>
                      <c:pt idx="3">
                        <c:v>1.7000000000000001E-2</c:v>
                      </c:pt>
                      <c:pt idx="4">
                        <c:v>2.3E-2</c:v>
                      </c:pt>
                      <c:pt idx="5">
                        <c:v>0.06</c:v>
                      </c:pt>
                      <c:pt idx="6">
                        <c:v>9.5000000000000001E-2</c:v>
                      </c:pt>
                    </c:numCache>
                  </c:numRef>
                </c:val>
              </c15:ser>
            </c15:filteredBarSeries>
            <c15:filteredBarSeries>
              <c15:ser>
                <c:idx val="3"/>
                <c:order val="3"/>
                <c:tx>
                  <c:strRef>
                    <c:extLst xmlns:c15="http://schemas.microsoft.com/office/drawing/2012/chart">
                      <c:ext xmlns:c15="http://schemas.microsoft.com/office/drawing/2012/chart" uri="{02D57815-91ED-43cb-92C2-25804820EDAC}">
                        <c15:formulaRef>
                          <c15:sqref>Graph!$E$1</c15:sqref>
                        </c15:formulaRef>
                      </c:ext>
                    </c:extLst>
                    <c:strCache>
                      <c:ptCount val="1"/>
                      <c:pt idx="0">
                        <c:v>F UP94 &amp; AA</c:v>
                      </c:pt>
                    </c:strCache>
                  </c:strRef>
                </c:tx>
                <c:spPr>
                  <a:solidFill>
                    <a:schemeClr val="accent4"/>
                  </a:solidFill>
                  <a:ln w="57150">
                    <a:noFill/>
                    <a:prstDash val="sysDot"/>
                  </a:ln>
                  <a:effectLst/>
                </c:spPr>
                <c:invertIfNegative val="0"/>
                <c:cat>
                  <c:numRef>
                    <c:extLst xmlns:c15="http://schemas.microsoft.com/office/drawing/2012/chart">
                      <c:ext xmlns:c15="http://schemas.microsoft.com/office/drawing/2012/chart" uri="{02D57815-91ED-43cb-92C2-25804820EDAC}">
                        <c15:formulaRef>
                          <c15:sqref>Graph!$A$2:$A$8</c15:sqref>
                        </c15:formulaRef>
                      </c:ext>
                    </c:extLst>
                    <c:numCache>
                      <c:formatCode>General</c:formatCode>
                      <c:ptCount val="7"/>
                      <c:pt idx="0">
                        <c:v>25</c:v>
                      </c:pt>
                      <c:pt idx="1">
                        <c:v>35</c:v>
                      </c:pt>
                      <c:pt idx="2">
                        <c:v>45</c:v>
                      </c:pt>
                      <c:pt idx="3">
                        <c:v>55</c:v>
                      </c:pt>
                      <c:pt idx="4">
                        <c:v>65</c:v>
                      </c:pt>
                      <c:pt idx="5">
                        <c:v>75</c:v>
                      </c:pt>
                      <c:pt idx="6">
                        <c:v>85</c:v>
                      </c:pt>
                    </c:numCache>
                  </c:numRef>
                </c:cat>
                <c:val>
                  <c:numRef>
                    <c:extLst xmlns:c15="http://schemas.microsoft.com/office/drawing/2012/chart">
                      <c:ext xmlns:c15="http://schemas.microsoft.com/office/drawing/2012/chart" uri="{02D57815-91ED-43cb-92C2-25804820EDAC}">
                        <c15:formulaRef>
                          <c15:sqref>Graph!$E$2:$E$8</c15:sqref>
                        </c15:formulaRef>
                      </c:ext>
                    </c:extLst>
                    <c:numCache>
                      <c:formatCode>0.00%</c:formatCode>
                      <c:ptCount val="7"/>
                      <c:pt idx="0">
                        <c:v>0.06</c:v>
                      </c:pt>
                      <c:pt idx="1">
                        <c:v>5.5E-2</c:v>
                      </c:pt>
                      <c:pt idx="2">
                        <c:v>4.8000000000000001E-2</c:v>
                      </c:pt>
                      <c:pt idx="3">
                        <c:v>4.1000000000000002E-2</c:v>
                      </c:pt>
                      <c:pt idx="4">
                        <c:v>3.1E-2</c:v>
                      </c:pt>
                      <c:pt idx="5">
                        <c:v>4.5999999999999999E-2</c:v>
                      </c:pt>
                      <c:pt idx="6">
                        <c:v>7.6999999999999999E-2</c:v>
                      </c:pt>
                    </c:numCache>
                  </c:numRef>
                </c:val>
              </c15:ser>
            </c15:filteredBarSeries>
            <c15:filteredBarSeries>
              <c15:ser>
                <c:idx val="5"/>
                <c:order val="5"/>
                <c:tx>
                  <c:strRef>
                    <c:extLst xmlns:c15="http://schemas.microsoft.com/office/drawing/2012/chart">
                      <c:ext xmlns:c15="http://schemas.microsoft.com/office/drawing/2012/chart" uri="{02D57815-91ED-43cb-92C2-25804820EDAC}">
                        <c15:formulaRef>
                          <c15:sqref>Graph!$G$1</c15:sqref>
                        </c15:formulaRef>
                      </c:ext>
                    </c:extLst>
                    <c:strCache>
                      <c:ptCount val="1"/>
                      <c:pt idx="0">
                        <c:v>F RP00 &amp; BB</c:v>
                      </c:pt>
                    </c:strCache>
                  </c:strRef>
                </c:tx>
                <c:spPr>
                  <a:solidFill>
                    <a:schemeClr val="accent2"/>
                  </a:solidFill>
                  <a:ln w="57150">
                    <a:noFill/>
                    <a:prstDash val="sysDot"/>
                  </a:ln>
                  <a:effectLst/>
                </c:spPr>
                <c:invertIfNegative val="0"/>
                <c:cat>
                  <c:numRef>
                    <c:extLst xmlns:c15="http://schemas.microsoft.com/office/drawing/2012/chart">
                      <c:ext xmlns:c15="http://schemas.microsoft.com/office/drawing/2012/chart" uri="{02D57815-91ED-43cb-92C2-25804820EDAC}">
                        <c15:formulaRef>
                          <c15:sqref>Graph!$A$2:$A$8</c15:sqref>
                        </c15:formulaRef>
                      </c:ext>
                    </c:extLst>
                    <c:numCache>
                      <c:formatCode>General</c:formatCode>
                      <c:ptCount val="7"/>
                      <c:pt idx="0">
                        <c:v>25</c:v>
                      </c:pt>
                      <c:pt idx="1">
                        <c:v>35</c:v>
                      </c:pt>
                      <c:pt idx="2">
                        <c:v>45</c:v>
                      </c:pt>
                      <c:pt idx="3">
                        <c:v>55</c:v>
                      </c:pt>
                      <c:pt idx="4">
                        <c:v>65</c:v>
                      </c:pt>
                      <c:pt idx="5">
                        <c:v>75</c:v>
                      </c:pt>
                      <c:pt idx="6">
                        <c:v>85</c:v>
                      </c:pt>
                    </c:numCache>
                  </c:numRef>
                </c:cat>
                <c:val>
                  <c:numRef>
                    <c:extLst xmlns:c15="http://schemas.microsoft.com/office/drawing/2012/chart">
                      <c:ext xmlns:c15="http://schemas.microsoft.com/office/drawing/2012/chart" uri="{02D57815-91ED-43cb-92C2-25804820EDAC}">
                        <c15:formulaRef>
                          <c15:sqref>Graph!$G$2:$G$8</c15:sqref>
                        </c15:formulaRef>
                      </c:ext>
                    </c:extLst>
                    <c:numCache>
                      <c:formatCode>0.00%</c:formatCode>
                      <c:ptCount val="7"/>
                      <c:pt idx="0">
                        <c:v>2.5999999999999999E-2</c:v>
                      </c:pt>
                      <c:pt idx="1">
                        <c:v>2.7E-2</c:v>
                      </c:pt>
                      <c:pt idx="2">
                        <c:v>2.7E-2</c:v>
                      </c:pt>
                      <c:pt idx="3">
                        <c:v>2.4E-2</c:v>
                      </c:pt>
                      <c:pt idx="4">
                        <c:v>2.1999999999999999E-2</c:v>
                      </c:pt>
                      <c:pt idx="5">
                        <c:v>3.6999999999999998E-2</c:v>
                      </c:pt>
                      <c:pt idx="6">
                        <c:v>3.7999999999999999E-2</c:v>
                      </c:pt>
                    </c:numCache>
                  </c:numRef>
                </c:val>
              </c15:ser>
            </c15:filteredBarSeries>
          </c:ext>
        </c:extLst>
      </c:barChart>
      <c:catAx>
        <c:axId val="307727944"/>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US" sz="1800" dirty="0" smtClean="0">
                    <a:solidFill>
                      <a:schemeClr val="tx1"/>
                    </a:solidFill>
                    <a:latin typeface="Arial" panose="020B0604020202020204" pitchFamily="34" charset="0"/>
                    <a:cs typeface="Arial" panose="020B0604020202020204" pitchFamily="34" charset="0"/>
                  </a:rPr>
                  <a:t>Age</a:t>
                </a:r>
                <a:endParaRPr lang="en-US" sz="1800" dirty="0">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01041472"/>
        <c:crosses val="autoZero"/>
        <c:auto val="1"/>
        <c:lblAlgn val="ctr"/>
        <c:lblOffset val="100"/>
        <c:noMultiLvlLbl val="0"/>
      </c:catAx>
      <c:valAx>
        <c:axId val="301041472"/>
        <c:scaling>
          <c:orientation val="minMax"/>
          <c:max val="0.18000000000000002"/>
          <c:min val="0"/>
        </c:scaling>
        <c:delete val="0"/>
        <c:axPos val="l"/>
        <c:majorGridlines>
          <c:spPr>
            <a:ln w="9525" cap="flat" cmpd="sng" algn="ctr">
              <a:solidFill>
                <a:schemeClr val="bg1">
                  <a:lumMod val="75000"/>
                </a:schemeClr>
              </a:solidFill>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07727944"/>
        <c:crosses val="autoZero"/>
        <c:crossBetween val="between"/>
      </c:valAx>
      <c:spPr>
        <a:noFill/>
        <a:ln>
          <a:noFill/>
        </a:ln>
        <a:effectLst/>
      </c:spPr>
    </c:plotArea>
    <c:legend>
      <c:legendPos val="t"/>
      <c:layout>
        <c:manualLayout>
          <c:xMode val="edge"/>
          <c:yMode val="edge"/>
          <c:x val="0.2133981466602389"/>
          <c:y val="0.26666666666666666"/>
          <c:w val="0.57660493331190743"/>
          <c:h val="7.8115266841644798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34821450071035E-2"/>
          <c:y val="0.10411701662292212"/>
          <c:w val="0.88045771064331246"/>
          <c:h val="0.71256233595800522"/>
        </c:manualLayout>
      </c:layout>
      <c:barChart>
        <c:barDir val="col"/>
        <c:grouping val="clustered"/>
        <c:varyColors val="0"/>
        <c:ser>
          <c:idx val="2"/>
          <c:order val="2"/>
          <c:tx>
            <c:strRef>
              <c:f>Graph!$D$1</c:f>
              <c:strCache>
                <c:ptCount val="1"/>
                <c:pt idx="0">
                  <c:v>M RP00 &amp; BB</c:v>
                </c:pt>
              </c:strCache>
            </c:strRef>
          </c:tx>
          <c:spPr>
            <a:solidFill>
              <a:schemeClr val="accent2"/>
            </a:solidFill>
            <a:ln w="57150">
              <a:noFill/>
              <a:prstDash val="sysDot"/>
            </a:ln>
            <a:effectLst/>
          </c:spPr>
          <c:invertIfNegative val="0"/>
          <c:cat>
            <c:numRef>
              <c:f>Graph!$A$2:$A$8</c:f>
              <c:numCache>
                <c:formatCode>General</c:formatCode>
                <c:ptCount val="7"/>
                <c:pt idx="0">
                  <c:v>25</c:v>
                </c:pt>
                <c:pt idx="1">
                  <c:v>35</c:v>
                </c:pt>
                <c:pt idx="2">
                  <c:v>45</c:v>
                </c:pt>
                <c:pt idx="3">
                  <c:v>55</c:v>
                </c:pt>
                <c:pt idx="4">
                  <c:v>65</c:v>
                </c:pt>
                <c:pt idx="5">
                  <c:v>75</c:v>
                </c:pt>
                <c:pt idx="6">
                  <c:v>85</c:v>
                </c:pt>
              </c:numCache>
            </c:numRef>
          </c:cat>
          <c:val>
            <c:numRef>
              <c:f>Graph!$D$2:$D$8</c:f>
              <c:numCache>
                <c:formatCode>0.00%</c:formatCode>
                <c:ptCount val="7"/>
                <c:pt idx="0">
                  <c:v>1.7000000000000001E-2</c:v>
                </c:pt>
                <c:pt idx="1">
                  <c:v>1.9E-2</c:v>
                </c:pt>
                <c:pt idx="2">
                  <c:v>1.7999999999999999E-2</c:v>
                </c:pt>
                <c:pt idx="3">
                  <c:v>1.7000000000000001E-2</c:v>
                </c:pt>
                <c:pt idx="4">
                  <c:v>2.3E-2</c:v>
                </c:pt>
                <c:pt idx="5">
                  <c:v>0.06</c:v>
                </c:pt>
                <c:pt idx="6">
                  <c:v>9.5000000000000001E-2</c:v>
                </c:pt>
              </c:numCache>
            </c:numRef>
          </c:val>
        </c:ser>
        <c:ser>
          <c:idx val="5"/>
          <c:order val="5"/>
          <c:tx>
            <c:strRef>
              <c:f>Graph!$G$1</c:f>
              <c:strCache>
                <c:ptCount val="1"/>
                <c:pt idx="0">
                  <c:v>F RP00 &amp; BB</c:v>
                </c:pt>
              </c:strCache>
            </c:strRef>
          </c:tx>
          <c:spPr>
            <a:solidFill>
              <a:schemeClr val="accent4"/>
            </a:solidFill>
            <a:ln w="57150">
              <a:noFill/>
              <a:prstDash val="sysDot"/>
            </a:ln>
            <a:effectLst/>
          </c:spPr>
          <c:invertIfNegative val="0"/>
          <c:cat>
            <c:numRef>
              <c:f>Graph!$A$2:$A$8</c:f>
              <c:numCache>
                <c:formatCode>General</c:formatCode>
                <c:ptCount val="7"/>
                <c:pt idx="0">
                  <c:v>25</c:v>
                </c:pt>
                <c:pt idx="1">
                  <c:v>35</c:v>
                </c:pt>
                <c:pt idx="2">
                  <c:v>45</c:v>
                </c:pt>
                <c:pt idx="3">
                  <c:v>55</c:v>
                </c:pt>
                <c:pt idx="4">
                  <c:v>65</c:v>
                </c:pt>
                <c:pt idx="5">
                  <c:v>75</c:v>
                </c:pt>
                <c:pt idx="6">
                  <c:v>85</c:v>
                </c:pt>
              </c:numCache>
            </c:numRef>
          </c:cat>
          <c:val>
            <c:numRef>
              <c:f>Graph!$G$2:$G$8</c:f>
              <c:numCache>
                <c:formatCode>0.00%</c:formatCode>
                <c:ptCount val="7"/>
                <c:pt idx="0">
                  <c:v>2.5999999999999999E-2</c:v>
                </c:pt>
                <c:pt idx="1">
                  <c:v>2.7E-2</c:v>
                </c:pt>
                <c:pt idx="2">
                  <c:v>2.7E-2</c:v>
                </c:pt>
                <c:pt idx="3">
                  <c:v>2.4E-2</c:v>
                </c:pt>
                <c:pt idx="4">
                  <c:v>2.1999999999999999E-2</c:v>
                </c:pt>
                <c:pt idx="5">
                  <c:v>3.6999999999999998E-2</c:v>
                </c:pt>
                <c:pt idx="6">
                  <c:v>3.7999999999999999E-2</c:v>
                </c:pt>
              </c:numCache>
            </c:numRef>
          </c:val>
        </c:ser>
        <c:dLbls>
          <c:showLegendKey val="0"/>
          <c:showVal val="0"/>
          <c:showCatName val="0"/>
          <c:showSerName val="0"/>
          <c:showPercent val="0"/>
          <c:showBubbleSize val="0"/>
        </c:dLbls>
        <c:gapWidth val="150"/>
        <c:axId val="325323640"/>
        <c:axId val="325324816"/>
        <c:extLst>
          <c:ext xmlns:c15="http://schemas.microsoft.com/office/drawing/2012/chart" uri="{02D57815-91ED-43cb-92C2-25804820EDAC}">
            <c15:filteredBarSeries>
              <c15:ser>
                <c:idx val="0"/>
                <c:order val="0"/>
                <c:tx>
                  <c:strRef>
                    <c:extLst>
                      <c:ext uri="{02D57815-91ED-43cb-92C2-25804820EDAC}">
                        <c15:formulaRef>
                          <c15:sqref>Graph!$B$1</c15:sqref>
                        </c15:formulaRef>
                      </c:ext>
                    </c:extLst>
                    <c:strCache>
                      <c:ptCount val="1"/>
                      <c:pt idx="0">
                        <c:v>M UP94 &amp; AA</c:v>
                      </c:pt>
                    </c:strCache>
                  </c:strRef>
                </c:tx>
                <c:spPr>
                  <a:solidFill>
                    <a:schemeClr val="accent1"/>
                  </a:solidFill>
                  <a:ln w="44450">
                    <a:solidFill>
                      <a:schemeClr val="tx2"/>
                    </a:solidFill>
                  </a:ln>
                  <a:effectLst/>
                </c:spPr>
                <c:invertIfNegative val="0"/>
                <c:cat>
                  <c:numRef>
                    <c:extLst>
                      <c:ext uri="{02D57815-91ED-43cb-92C2-25804820EDAC}">
                        <c15:formulaRef>
                          <c15:sqref>Graph!$A$2:$A$8</c15:sqref>
                        </c15:formulaRef>
                      </c:ext>
                    </c:extLst>
                    <c:numCache>
                      <c:formatCode>General</c:formatCode>
                      <c:ptCount val="7"/>
                      <c:pt idx="0">
                        <c:v>25</c:v>
                      </c:pt>
                      <c:pt idx="1">
                        <c:v>35</c:v>
                      </c:pt>
                      <c:pt idx="2">
                        <c:v>45</c:v>
                      </c:pt>
                      <c:pt idx="3">
                        <c:v>55</c:v>
                      </c:pt>
                      <c:pt idx="4">
                        <c:v>65</c:v>
                      </c:pt>
                      <c:pt idx="5">
                        <c:v>75</c:v>
                      </c:pt>
                      <c:pt idx="6">
                        <c:v>85</c:v>
                      </c:pt>
                    </c:numCache>
                  </c:numRef>
                </c:cat>
                <c:val>
                  <c:numRef>
                    <c:extLst>
                      <c:ext uri="{02D57815-91ED-43cb-92C2-25804820EDAC}">
                        <c15:formulaRef>
                          <c15:sqref>Graph!$B$2:$B$8</c15:sqref>
                        </c15:formulaRef>
                      </c:ext>
                    </c:extLst>
                    <c:numCache>
                      <c:formatCode>0.00%</c:formatCode>
                      <c:ptCount val="7"/>
                      <c:pt idx="0">
                        <c:v>3.1E-2</c:v>
                      </c:pt>
                      <c:pt idx="1">
                        <c:v>3.2000000000000001E-2</c:v>
                      </c:pt>
                      <c:pt idx="2">
                        <c:v>3.4000000000000002E-2</c:v>
                      </c:pt>
                      <c:pt idx="3">
                        <c:v>3.5999999999999997E-2</c:v>
                      </c:pt>
                      <c:pt idx="4">
                        <c:v>4.2999999999999997E-2</c:v>
                      </c:pt>
                      <c:pt idx="5">
                        <c:v>0.08</c:v>
                      </c:pt>
                      <c:pt idx="6">
                        <c:v>9.8000000000000004E-2</c:v>
                      </c:pt>
                    </c:numCache>
                  </c:numRef>
                </c:val>
              </c15:ser>
            </c15:filteredBarSeries>
            <c15:filteredBarSeries>
              <c15:ser>
                <c:idx val="1"/>
                <c:order val="1"/>
                <c:tx>
                  <c:strRef>
                    <c:extLst xmlns:c15="http://schemas.microsoft.com/office/drawing/2012/chart">
                      <c:ext xmlns:c15="http://schemas.microsoft.com/office/drawing/2012/chart" uri="{02D57815-91ED-43cb-92C2-25804820EDAC}">
                        <c15:formulaRef>
                          <c15:sqref>Graph!$C$1</c15:sqref>
                        </c15:formulaRef>
                      </c:ext>
                    </c:extLst>
                    <c:strCache>
                      <c:ptCount val="1"/>
                      <c:pt idx="0">
                        <c:v>M RP00 &amp; AA</c:v>
                      </c:pt>
                    </c:strCache>
                  </c:strRef>
                </c:tx>
                <c:spPr>
                  <a:solidFill>
                    <a:schemeClr val="accent1"/>
                  </a:solidFill>
                  <a:ln w="44450">
                    <a:noFill/>
                    <a:prstDash val="solid"/>
                  </a:ln>
                  <a:effectLst/>
                </c:spPr>
                <c:invertIfNegative val="0"/>
                <c:cat>
                  <c:numRef>
                    <c:extLst xmlns:c15="http://schemas.microsoft.com/office/drawing/2012/chart">
                      <c:ext xmlns:c15="http://schemas.microsoft.com/office/drawing/2012/chart" uri="{02D57815-91ED-43cb-92C2-25804820EDAC}">
                        <c15:formulaRef>
                          <c15:sqref>Graph!$A$2:$A$8</c15:sqref>
                        </c15:formulaRef>
                      </c:ext>
                    </c:extLst>
                    <c:numCache>
                      <c:formatCode>General</c:formatCode>
                      <c:ptCount val="7"/>
                      <c:pt idx="0">
                        <c:v>25</c:v>
                      </c:pt>
                      <c:pt idx="1">
                        <c:v>35</c:v>
                      </c:pt>
                      <c:pt idx="2">
                        <c:v>45</c:v>
                      </c:pt>
                      <c:pt idx="3">
                        <c:v>55</c:v>
                      </c:pt>
                      <c:pt idx="4">
                        <c:v>65</c:v>
                      </c:pt>
                      <c:pt idx="5">
                        <c:v>75</c:v>
                      </c:pt>
                      <c:pt idx="6">
                        <c:v>85</c:v>
                      </c:pt>
                    </c:numCache>
                  </c:numRef>
                </c:cat>
                <c:val>
                  <c:numRef>
                    <c:extLst xmlns:c15="http://schemas.microsoft.com/office/drawing/2012/chart">
                      <c:ext xmlns:c15="http://schemas.microsoft.com/office/drawing/2012/chart" uri="{02D57815-91ED-43cb-92C2-25804820EDAC}">
                        <c15:formulaRef>
                          <c15:sqref>Graph!$C$2:$C$8</c15:sqref>
                        </c15:formulaRef>
                      </c:ext>
                    </c:extLst>
                    <c:numCache>
                      <c:formatCode>0.00%</c:formatCode>
                      <c:ptCount val="7"/>
                      <c:pt idx="0">
                        <c:v>2.5000000000000001E-2</c:v>
                      </c:pt>
                      <c:pt idx="1">
                        <c:v>2.7E-2</c:v>
                      </c:pt>
                      <c:pt idx="2">
                        <c:v>2.8000000000000001E-2</c:v>
                      </c:pt>
                      <c:pt idx="3">
                        <c:v>0.03</c:v>
                      </c:pt>
                      <c:pt idx="4">
                        <c:v>4.3999999999999997E-2</c:v>
                      </c:pt>
                      <c:pt idx="5">
                        <c:v>0.105</c:v>
                      </c:pt>
                      <c:pt idx="6">
                        <c:v>0.17399999999999999</c:v>
                      </c:pt>
                    </c:numCache>
                  </c:numRef>
                </c:val>
              </c15:ser>
            </c15:filteredBarSeries>
            <c15:filteredBarSeries>
              <c15:ser>
                <c:idx val="3"/>
                <c:order val="3"/>
                <c:tx>
                  <c:strRef>
                    <c:extLst xmlns:c15="http://schemas.microsoft.com/office/drawing/2012/chart">
                      <c:ext xmlns:c15="http://schemas.microsoft.com/office/drawing/2012/chart" uri="{02D57815-91ED-43cb-92C2-25804820EDAC}">
                        <c15:formulaRef>
                          <c15:sqref>Graph!$E$1</c15:sqref>
                        </c15:formulaRef>
                      </c:ext>
                    </c:extLst>
                    <c:strCache>
                      <c:ptCount val="1"/>
                      <c:pt idx="0">
                        <c:v>F UP94 &amp; AA</c:v>
                      </c:pt>
                    </c:strCache>
                  </c:strRef>
                </c:tx>
                <c:spPr>
                  <a:solidFill>
                    <a:schemeClr val="accent4"/>
                  </a:solidFill>
                  <a:ln w="57150">
                    <a:noFill/>
                    <a:prstDash val="sysDot"/>
                  </a:ln>
                  <a:effectLst/>
                </c:spPr>
                <c:invertIfNegative val="0"/>
                <c:cat>
                  <c:numRef>
                    <c:extLst xmlns:c15="http://schemas.microsoft.com/office/drawing/2012/chart">
                      <c:ext xmlns:c15="http://schemas.microsoft.com/office/drawing/2012/chart" uri="{02D57815-91ED-43cb-92C2-25804820EDAC}">
                        <c15:formulaRef>
                          <c15:sqref>Graph!$A$2:$A$8</c15:sqref>
                        </c15:formulaRef>
                      </c:ext>
                    </c:extLst>
                    <c:numCache>
                      <c:formatCode>General</c:formatCode>
                      <c:ptCount val="7"/>
                      <c:pt idx="0">
                        <c:v>25</c:v>
                      </c:pt>
                      <c:pt idx="1">
                        <c:v>35</c:v>
                      </c:pt>
                      <c:pt idx="2">
                        <c:v>45</c:v>
                      </c:pt>
                      <c:pt idx="3">
                        <c:v>55</c:v>
                      </c:pt>
                      <c:pt idx="4">
                        <c:v>65</c:v>
                      </c:pt>
                      <c:pt idx="5">
                        <c:v>75</c:v>
                      </c:pt>
                      <c:pt idx="6">
                        <c:v>85</c:v>
                      </c:pt>
                    </c:numCache>
                  </c:numRef>
                </c:cat>
                <c:val>
                  <c:numRef>
                    <c:extLst xmlns:c15="http://schemas.microsoft.com/office/drawing/2012/chart">
                      <c:ext xmlns:c15="http://schemas.microsoft.com/office/drawing/2012/chart" uri="{02D57815-91ED-43cb-92C2-25804820EDAC}">
                        <c15:formulaRef>
                          <c15:sqref>Graph!$E$2:$E$8</c15:sqref>
                        </c15:formulaRef>
                      </c:ext>
                    </c:extLst>
                    <c:numCache>
                      <c:formatCode>0.00%</c:formatCode>
                      <c:ptCount val="7"/>
                      <c:pt idx="0">
                        <c:v>0.06</c:v>
                      </c:pt>
                      <c:pt idx="1">
                        <c:v>5.5E-2</c:v>
                      </c:pt>
                      <c:pt idx="2">
                        <c:v>4.8000000000000001E-2</c:v>
                      </c:pt>
                      <c:pt idx="3">
                        <c:v>4.1000000000000002E-2</c:v>
                      </c:pt>
                      <c:pt idx="4">
                        <c:v>3.1E-2</c:v>
                      </c:pt>
                      <c:pt idx="5">
                        <c:v>4.5999999999999999E-2</c:v>
                      </c:pt>
                      <c:pt idx="6">
                        <c:v>7.6999999999999999E-2</c:v>
                      </c:pt>
                    </c:numCache>
                  </c:numRef>
                </c:val>
              </c15:ser>
            </c15:filteredBarSeries>
            <c15:filteredBarSeries>
              <c15:ser>
                <c:idx val="4"/>
                <c:order val="4"/>
                <c:tx>
                  <c:strRef>
                    <c:extLst xmlns:c15="http://schemas.microsoft.com/office/drawing/2012/chart">
                      <c:ext xmlns:c15="http://schemas.microsoft.com/office/drawing/2012/chart" uri="{02D57815-91ED-43cb-92C2-25804820EDAC}">
                        <c15:formulaRef>
                          <c15:sqref>Graph!$F$1</c15:sqref>
                        </c15:formulaRef>
                      </c:ext>
                    </c:extLst>
                    <c:strCache>
                      <c:ptCount val="1"/>
                      <c:pt idx="0">
                        <c:v>F RP00 &amp; AA</c:v>
                      </c:pt>
                    </c:strCache>
                  </c:strRef>
                </c:tx>
                <c:spPr>
                  <a:solidFill>
                    <a:schemeClr val="accent6"/>
                  </a:solidFill>
                  <a:ln w="44450">
                    <a:noFill/>
                    <a:prstDash val="solid"/>
                  </a:ln>
                  <a:effectLst/>
                </c:spPr>
                <c:invertIfNegative val="0"/>
                <c:cat>
                  <c:numRef>
                    <c:extLst xmlns:c15="http://schemas.microsoft.com/office/drawing/2012/chart">
                      <c:ext xmlns:c15="http://schemas.microsoft.com/office/drawing/2012/chart" uri="{02D57815-91ED-43cb-92C2-25804820EDAC}">
                        <c15:formulaRef>
                          <c15:sqref>Graph!$A$2:$A$8</c15:sqref>
                        </c15:formulaRef>
                      </c:ext>
                    </c:extLst>
                    <c:numCache>
                      <c:formatCode>General</c:formatCode>
                      <c:ptCount val="7"/>
                      <c:pt idx="0">
                        <c:v>25</c:v>
                      </c:pt>
                      <c:pt idx="1">
                        <c:v>35</c:v>
                      </c:pt>
                      <c:pt idx="2">
                        <c:v>45</c:v>
                      </c:pt>
                      <c:pt idx="3">
                        <c:v>55</c:v>
                      </c:pt>
                      <c:pt idx="4">
                        <c:v>65</c:v>
                      </c:pt>
                      <c:pt idx="5">
                        <c:v>75</c:v>
                      </c:pt>
                      <c:pt idx="6">
                        <c:v>85</c:v>
                      </c:pt>
                    </c:numCache>
                  </c:numRef>
                </c:cat>
                <c:val>
                  <c:numRef>
                    <c:extLst xmlns:c15="http://schemas.microsoft.com/office/drawing/2012/chart">
                      <c:ext xmlns:c15="http://schemas.microsoft.com/office/drawing/2012/chart" uri="{02D57815-91ED-43cb-92C2-25804820EDAC}">
                        <c15:formulaRef>
                          <c15:sqref>Graph!$F$2:$F$8</c15:sqref>
                        </c15:formulaRef>
                      </c:ext>
                    </c:extLst>
                    <c:numCache>
                      <c:formatCode>0.00%</c:formatCode>
                      <c:ptCount val="7"/>
                      <c:pt idx="0">
                        <c:v>8.1000000000000003E-2</c:v>
                      </c:pt>
                      <c:pt idx="1">
                        <c:v>7.6999999999999999E-2</c:v>
                      </c:pt>
                      <c:pt idx="2">
                        <c:v>7.0999999999999994E-2</c:v>
                      </c:pt>
                      <c:pt idx="3">
                        <c:v>6.3E-2</c:v>
                      </c:pt>
                      <c:pt idx="4">
                        <c:v>5.5E-2</c:v>
                      </c:pt>
                      <c:pt idx="5">
                        <c:v>8.1000000000000003E-2</c:v>
                      </c:pt>
                      <c:pt idx="6">
                        <c:v>0.105</c:v>
                      </c:pt>
                    </c:numCache>
                  </c:numRef>
                </c:val>
              </c15:ser>
            </c15:filteredBarSeries>
          </c:ext>
        </c:extLst>
      </c:barChart>
      <c:catAx>
        <c:axId val="325323640"/>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US" sz="1800" dirty="0" smtClean="0">
                    <a:solidFill>
                      <a:schemeClr val="tx1"/>
                    </a:solidFill>
                    <a:latin typeface="Arial" panose="020B0604020202020204" pitchFamily="34" charset="0"/>
                    <a:cs typeface="Arial" panose="020B0604020202020204" pitchFamily="34" charset="0"/>
                  </a:rPr>
                  <a:t>Age</a:t>
                </a:r>
                <a:endParaRPr lang="en-US" sz="1800" dirty="0">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25324816"/>
        <c:crosses val="autoZero"/>
        <c:auto val="1"/>
        <c:lblAlgn val="ctr"/>
        <c:lblOffset val="100"/>
        <c:noMultiLvlLbl val="0"/>
      </c:catAx>
      <c:valAx>
        <c:axId val="325324816"/>
        <c:scaling>
          <c:orientation val="minMax"/>
          <c:max val="0.18000000000000002"/>
          <c:min val="0"/>
        </c:scaling>
        <c:delete val="0"/>
        <c:axPos val="l"/>
        <c:majorGridlines>
          <c:spPr>
            <a:ln w="9525" cap="flat" cmpd="sng" algn="ctr">
              <a:solidFill>
                <a:schemeClr val="bg1">
                  <a:lumMod val="75000"/>
                </a:schemeClr>
              </a:solidFill>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25323640"/>
        <c:crosses val="autoZero"/>
        <c:crossBetween val="between"/>
      </c:valAx>
      <c:spPr>
        <a:noFill/>
        <a:ln>
          <a:noFill/>
        </a:ln>
        <a:effectLst/>
      </c:spPr>
    </c:plotArea>
    <c:legend>
      <c:legendPos val="t"/>
      <c:layout>
        <c:manualLayout>
          <c:xMode val="edge"/>
          <c:yMode val="edge"/>
          <c:x val="0.2133981466602389"/>
          <c:y val="0.26666666666666666"/>
          <c:w val="0.57660493331190743"/>
          <c:h val="7.8115266841644798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34821450071035E-2"/>
          <c:y val="0.10411701662292212"/>
          <c:w val="0.88045771064331246"/>
          <c:h val="0.71256233595800522"/>
        </c:manualLayout>
      </c:layout>
      <c:barChart>
        <c:barDir val="col"/>
        <c:grouping val="clustered"/>
        <c:varyColors val="0"/>
        <c:ser>
          <c:idx val="0"/>
          <c:order val="0"/>
          <c:tx>
            <c:strRef>
              <c:f>Graph!$B$1</c:f>
              <c:strCache>
                <c:ptCount val="1"/>
                <c:pt idx="0">
                  <c:v>M UP94 &amp; AA</c:v>
                </c:pt>
              </c:strCache>
            </c:strRef>
          </c:tx>
          <c:spPr>
            <a:solidFill>
              <a:schemeClr val="accent2"/>
            </a:solidFill>
            <a:ln w="44450">
              <a:noFill/>
            </a:ln>
            <a:effectLst/>
          </c:spPr>
          <c:invertIfNegative val="0"/>
          <c:cat>
            <c:numRef>
              <c:f>Graph!$A$2:$A$8</c:f>
              <c:numCache>
                <c:formatCode>General</c:formatCode>
                <c:ptCount val="7"/>
                <c:pt idx="0">
                  <c:v>25</c:v>
                </c:pt>
                <c:pt idx="1">
                  <c:v>35</c:v>
                </c:pt>
                <c:pt idx="2">
                  <c:v>45</c:v>
                </c:pt>
                <c:pt idx="3">
                  <c:v>55</c:v>
                </c:pt>
                <c:pt idx="4">
                  <c:v>65</c:v>
                </c:pt>
                <c:pt idx="5">
                  <c:v>75</c:v>
                </c:pt>
                <c:pt idx="6">
                  <c:v>85</c:v>
                </c:pt>
              </c:numCache>
            </c:numRef>
          </c:cat>
          <c:val>
            <c:numRef>
              <c:f>Graph!$B$2:$B$8</c:f>
              <c:numCache>
                <c:formatCode>0.00%</c:formatCode>
                <c:ptCount val="7"/>
                <c:pt idx="0">
                  <c:v>3.1E-2</c:v>
                </c:pt>
                <c:pt idx="1">
                  <c:v>3.2000000000000001E-2</c:v>
                </c:pt>
                <c:pt idx="2">
                  <c:v>3.4000000000000002E-2</c:v>
                </c:pt>
                <c:pt idx="3">
                  <c:v>3.5999999999999997E-2</c:v>
                </c:pt>
                <c:pt idx="4">
                  <c:v>4.2999999999999997E-2</c:v>
                </c:pt>
                <c:pt idx="5">
                  <c:v>0.08</c:v>
                </c:pt>
                <c:pt idx="6">
                  <c:v>9.8000000000000004E-2</c:v>
                </c:pt>
              </c:numCache>
            </c:numRef>
          </c:val>
        </c:ser>
        <c:ser>
          <c:idx val="3"/>
          <c:order val="3"/>
          <c:tx>
            <c:strRef>
              <c:f>Graph!$E$1</c:f>
              <c:strCache>
                <c:ptCount val="1"/>
                <c:pt idx="0">
                  <c:v>F UP94 &amp; AA</c:v>
                </c:pt>
              </c:strCache>
            </c:strRef>
          </c:tx>
          <c:spPr>
            <a:solidFill>
              <a:schemeClr val="accent4"/>
            </a:solidFill>
            <a:ln w="57150">
              <a:noFill/>
              <a:prstDash val="sysDot"/>
            </a:ln>
            <a:effectLst/>
          </c:spPr>
          <c:invertIfNegative val="0"/>
          <c:cat>
            <c:numRef>
              <c:f>Graph!$A$2:$A$8</c:f>
              <c:numCache>
                <c:formatCode>General</c:formatCode>
                <c:ptCount val="7"/>
                <c:pt idx="0">
                  <c:v>25</c:v>
                </c:pt>
                <c:pt idx="1">
                  <c:v>35</c:v>
                </c:pt>
                <c:pt idx="2">
                  <c:v>45</c:v>
                </c:pt>
                <c:pt idx="3">
                  <c:v>55</c:v>
                </c:pt>
                <c:pt idx="4">
                  <c:v>65</c:v>
                </c:pt>
                <c:pt idx="5">
                  <c:v>75</c:v>
                </c:pt>
                <c:pt idx="6">
                  <c:v>85</c:v>
                </c:pt>
              </c:numCache>
            </c:numRef>
          </c:cat>
          <c:val>
            <c:numRef>
              <c:f>Graph!$E$2:$E$8</c:f>
              <c:numCache>
                <c:formatCode>0.00%</c:formatCode>
                <c:ptCount val="7"/>
                <c:pt idx="0">
                  <c:v>0.06</c:v>
                </c:pt>
                <c:pt idx="1">
                  <c:v>5.5E-2</c:v>
                </c:pt>
                <c:pt idx="2">
                  <c:v>4.8000000000000001E-2</c:v>
                </c:pt>
                <c:pt idx="3">
                  <c:v>4.1000000000000002E-2</c:v>
                </c:pt>
                <c:pt idx="4">
                  <c:v>3.1E-2</c:v>
                </c:pt>
                <c:pt idx="5">
                  <c:v>4.5999999999999999E-2</c:v>
                </c:pt>
                <c:pt idx="6">
                  <c:v>7.6999999999999999E-2</c:v>
                </c:pt>
              </c:numCache>
            </c:numRef>
          </c:val>
        </c:ser>
        <c:dLbls>
          <c:showLegendKey val="0"/>
          <c:showVal val="0"/>
          <c:showCatName val="0"/>
          <c:showSerName val="0"/>
          <c:showPercent val="0"/>
          <c:showBubbleSize val="0"/>
        </c:dLbls>
        <c:gapWidth val="150"/>
        <c:axId val="325328344"/>
        <c:axId val="325327952"/>
        <c:extLst>
          <c:ext xmlns:c15="http://schemas.microsoft.com/office/drawing/2012/chart" uri="{02D57815-91ED-43cb-92C2-25804820EDAC}">
            <c15:filteredBarSeries>
              <c15:ser>
                <c:idx val="1"/>
                <c:order val="1"/>
                <c:tx>
                  <c:strRef>
                    <c:extLst>
                      <c:ext uri="{02D57815-91ED-43cb-92C2-25804820EDAC}">
                        <c15:formulaRef>
                          <c15:sqref>Graph!$C$1</c15:sqref>
                        </c15:formulaRef>
                      </c:ext>
                    </c:extLst>
                    <c:strCache>
                      <c:ptCount val="1"/>
                      <c:pt idx="0">
                        <c:v>M RP00 &amp; AA</c:v>
                      </c:pt>
                    </c:strCache>
                  </c:strRef>
                </c:tx>
                <c:spPr>
                  <a:solidFill>
                    <a:schemeClr val="accent1"/>
                  </a:solidFill>
                  <a:ln w="44450">
                    <a:noFill/>
                    <a:prstDash val="solid"/>
                  </a:ln>
                  <a:effectLst/>
                </c:spPr>
                <c:invertIfNegative val="0"/>
                <c:cat>
                  <c:numRef>
                    <c:extLst>
                      <c:ext uri="{02D57815-91ED-43cb-92C2-25804820EDAC}">
                        <c15:formulaRef>
                          <c15:sqref>Graph!$A$2:$A$8</c15:sqref>
                        </c15:formulaRef>
                      </c:ext>
                    </c:extLst>
                    <c:numCache>
                      <c:formatCode>General</c:formatCode>
                      <c:ptCount val="7"/>
                      <c:pt idx="0">
                        <c:v>25</c:v>
                      </c:pt>
                      <c:pt idx="1">
                        <c:v>35</c:v>
                      </c:pt>
                      <c:pt idx="2">
                        <c:v>45</c:v>
                      </c:pt>
                      <c:pt idx="3">
                        <c:v>55</c:v>
                      </c:pt>
                      <c:pt idx="4">
                        <c:v>65</c:v>
                      </c:pt>
                      <c:pt idx="5">
                        <c:v>75</c:v>
                      </c:pt>
                      <c:pt idx="6">
                        <c:v>85</c:v>
                      </c:pt>
                    </c:numCache>
                  </c:numRef>
                </c:cat>
                <c:val>
                  <c:numRef>
                    <c:extLst>
                      <c:ext uri="{02D57815-91ED-43cb-92C2-25804820EDAC}">
                        <c15:formulaRef>
                          <c15:sqref>Graph!$C$2:$C$8</c15:sqref>
                        </c15:formulaRef>
                      </c:ext>
                    </c:extLst>
                    <c:numCache>
                      <c:formatCode>0.00%</c:formatCode>
                      <c:ptCount val="7"/>
                      <c:pt idx="0">
                        <c:v>2.5000000000000001E-2</c:v>
                      </c:pt>
                      <c:pt idx="1">
                        <c:v>2.7E-2</c:v>
                      </c:pt>
                      <c:pt idx="2">
                        <c:v>2.8000000000000001E-2</c:v>
                      </c:pt>
                      <c:pt idx="3">
                        <c:v>0.03</c:v>
                      </c:pt>
                      <c:pt idx="4">
                        <c:v>4.3999999999999997E-2</c:v>
                      </c:pt>
                      <c:pt idx="5">
                        <c:v>0.105</c:v>
                      </c:pt>
                      <c:pt idx="6">
                        <c:v>0.17399999999999999</c:v>
                      </c:pt>
                    </c:numCache>
                  </c:numRef>
                </c:val>
              </c15:ser>
            </c15:filteredBarSeries>
            <c15:filteredBarSeries>
              <c15:ser>
                <c:idx val="2"/>
                <c:order val="2"/>
                <c:tx>
                  <c:strRef>
                    <c:extLst xmlns:c15="http://schemas.microsoft.com/office/drawing/2012/chart">
                      <c:ext xmlns:c15="http://schemas.microsoft.com/office/drawing/2012/chart" uri="{02D57815-91ED-43cb-92C2-25804820EDAC}">
                        <c15:formulaRef>
                          <c15:sqref>Graph!$D$1</c15:sqref>
                        </c15:formulaRef>
                      </c:ext>
                    </c:extLst>
                    <c:strCache>
                      <c:ptCount val="1"/>
                      <c:pt idx="0">
                        <c:v>M RP00 &amp; BB</c:v>
                      </c:pt>
                    </c:strCache>
                  </c:strRef>
                </c:tx>
                <c:spPr>
                  <a:solidFill>
                    <a:schemeClr val="accent1"/>
                  </a:solidFill>
                  <a:ln w="57150">
                    <a:noFill/>
                    <a:prstDash val="sysDot"/>
                  </a:ln>
                  <a:effectLst/>
                </c:spPr>
                <c:invertIfNegative val="0"/>
                <c:cat>
                  <c:numRef>
                    <c:extLst xmlns:c15="http://schemas.microsoft.com/office/drawing/2012/chart">
                      <c:ext xmlns:c15="http://schemas.microsoft.com/office/drawing/2012/chart" uri="{02D57815-91ED-43cb-92C2-25804820EDAC}">
                        <c15:formulaRef>
                          <c15:sqref>Graph!$A$2:$A$8</c15:sqref>
                        </c15:formulaRef>
                      </c:ext>
                    </c:extLst>
                    <c:numCache>
                      <c:formatCode>General</c:formatCode>
                      <c:ptCount val="7"/>
                      <c:pt idx="0">
                        <c:v>25</c:v>
                      </c:pt>
                      <c:pt idx="1">
                        <c:v>35</c:v>
                      </c:pt>
                      <c:pt idx="2">
                        <c:v>45</c:v>
                      </c:pt>
                      <c:pt idx="3">
                        <c:v>55</c:v>
                      </c:pt>
                      <c:pt idx="4">
                        <c:v>65</c:v>
                      </c:pt>
                      <c:pt idx="5">
                        <c:v>75</c:v>
                      </c:pt>
                      <c:pt idx="6">
                        <c:v>85</c:v>
                      </c:pt>
                    </c:numCache>
                  </c:numRef>
                </c:cat>
                <c:val>
                  <c:numRef>
                    <c:extLst xmlns:c15="http://schemas.microsoft.com/office/drawing/2012/chart">
                      <c:ext xmlns:c15="http://schemas.microsoft.com/office/drawing/2012/chart" uri="{02D57815-91ED-43cb-92C2-25804820EDAC}">
                        <c15:formulaRef>
                          <c15:sqref>Graph!$D$2:$D$8</c15:sqref>
                        </c15:formulaRef>
                      </c:ext>
                    </c:extLst>
                    <c:numCache>
                      <c:formatCode>0.00%</c:formatCode>
                      <c:ptCount val="7"/>
                      <c:pt idx="0">
                        <c:v>1.7000000000000001E-2</c:v>
                      </c:pt>
                      <c:pt idx="1">
                        <c:v>1.9E-2</c:v>
                      </c:pt>
                      <c:pt idx="2">
                        <c:v>1.7999999999999999E-2</c:v>
                      </c:pt>
                      <c:pt idx="3">
                        <c:v>1.7000000000000001E-2</c:v>
                      </c:pt>
                      <c:pt idx="4">
                        <c:v>2.3E-2</c:v>
                      </c:pt>
                      <c:pt idx="5">
                        <c:v>0.06</c:v>
                      </c:pt>
                      <c:pt idx="6">
                        <c:v>9.5000000000000001E-2</c:v>
                      </c:pt>
                    </c:numCache>
                  </c:numRef>
                </c:val>
              </c15:ser>
            </c15:filteredBarSeries>
            <c15:filteredBarSeries>
              <c15:ser>
                <c:idx val="4"/>
                <c:order val="4"/>
                <c:tx>
                  <c:strRef>
                    <c:extLst xmlns:c15="http://schemas.microsoft.com/office/drawing/2012/chart">
                      <c:ext xmlns:c15="http://schemas.microsoft.com/office/drawing/2012/chart" uri="{02D57815-91ED-43cb-92C2-25804820EDAC}">
                        <c15:formulaRef>
                          <c15:sqref>Graph!$F$1</c15:sqref>
                        </c15:formulaRef>
                      </c:ext>
                    </c:extLst>
                    <c:strCache>
                      <c:ptCount val="1"/>
                      <c:pt idx="0">
                        <c:v>F RP00 &amp; AA</c:v>
                      </c:pt>
                    </c:strCache>
                  </c:strRef>
                </c:tx>
                <c:spPr>
                  <a:solidFill>
                    <a:schemeClr val="accent6"/>
                  </a:solidFill>
                  <a:ln w="44450">
                    <a:noFill/>
                    <a:prstDash val="solid"/>
                  </a:ln>
                  <a:effectLst/>
                </c:spPr>
                <c:invertIfNegative val="0"/>
                <c:cat>
                  <c:numRef>
                    <c:extLst xmlns:c15="http://schemas.microsoft.com/office/drawing/2012/chart">
                      <c:ext xmlns:c15="http://schemas.microsoft.com/office/drawing/2012/chart" uri="{02D57815-91ED-43cb-92C2-25804820EDAC}">
                        <c15:formulaRef>
                          <c15:sqref>Graph!$A$2:$A$8</c15:sqref>
                        </c15:formulaRef>
                      </c:ext>
                    </c:extLst>
                    <c:numCache>
                      <c:formatCode>General</c:formatCode>
                      <c:ptCount val="7"/>
                      <c:pt idx="0">
                        <c:v>25</c:v>
                      </c:pt>
                      <c:pt idx="1">
                        <c:v>35</c:v>
                      </c:pt>
                      <c:pt idx="2">
                        <c:v>45</c:v>
                      </c:pt>
                      <c:pt idx="3">
                        <c:v>55</c:v>
                      </c:pt>
                      <c:pt idx="4">
                        <c:v>65</c:v>
                      </c:pt>
                      <c:pt idx="5">
                        <c:v>75</c:v>
                      </c:pt>
                      <c:pt idx="6">
                        <c:v>85</c:v>
                      </c:pt>
                    </c:numCache>
                  </c:numRef>
                </c:cat>
                <c:val>
                  <c:numRef>
                    <c:extLst xmlns:c15="http://schemas.microsoft.com/office/drawing/2012/chart">
                      <c:ext xmlns:c15="http://schemas.microsoft.com/office/drawing/2012/chart" uri="{02D57815-91ED-43cb-92C2-25804820EDAC}">
                        <c15:formulaRef>
                          <c15:sqref>Graph!$F$2:$F$8</c15:sqref>
                        </c15:formulaRef>
                      </c:ext>
                    </c:extLst>
                    <c:numCache>
                      <c:formatCode>0.00%</c:formatCode>
                      <c:ptCount val="7"/>
                      <c:pt idx="0">
                        <c:v>8.1000000000000003E-2</c:v>
                      </c:pt>
                      <c:pt idx="1">
                        <c:v>7.6999999999999999E-2</c:v>
                      </c:pt>
                      <c:pt idx="2">
                        <c:v>7.0999999999999994E-2</c:v>
                      </c:pt>
                      <c:pt idx="3">
                        <c:v>6.3E-2</c:v>
                      </c:pt>
                      <c:pt idx="4">
                        <c:v>5.5E-2</c:v>
                      </c:pt>
                      <c:pt idx="5">
                        <c:v>8.1000000000000003E-2</c:v>
                      </c:pt>
                      <c:pt idx="6">
                        <c:v>0.105</c:v>
                      </c:pt>
                    </c:numCache>
                  </c:numRef>
                </c:val>
              </c15:ser>
            </c15:filteredBarSeries>
            <c15:filteredBarSeries>
              <c15:ser>
                <c:idx val="5"/>
                <c:order val="5"/>
                <c:tx>
                  <c:strRef>
                    <c:extLst xmlns:c15="http://schemas.microsoft.com/office/drawing/2012/chart">
                      <c:ext xmlns:c15="http://schemas.microsoft.com/office/drawing/2012/chart" uri="{02D57815-91ED-43cb-92C2-25804820EDAC}">
                        <c15:formulaRef>
                          <c15:sqref>Graph!$G$1</c15:sqref>
                        </c15:formulaRef>
                      </c:ext>
                    </c:extLst>
                    <c:strCache>
                      <c:ptCount val="1"/>
                      <c:pt idx="0">
                        <c:v>F RP00 &amp; BB</c:v>
                      </c:pt>
                    </c:strCache>
                  </c:strRef>
                </c:tx>
                <c:spPr>
                  <a:solidFill>
                    <a:schemeClr val="accent6"/>
                  </a:solidFill>
                  <a:ln w="57150">
                    <a:noFill/>
                    <a:prstDash val="sysDot"/>
                  </a:ln>
                  <a:effectLst/>
                </c:spPr>
                <c:invertIfNegative val="0"/>
                <c:cat>
                  <c:numRef>
                    <c:extLst xmlns:c15="http://schemas.microsoft.com/office/drawing/2012/chart">
                      <c:ext xmlns:c15="http://schemas.microsoft.com/office/drawing/2012/chart" uri="{02D57815-91ED-43cb-92C2-25804820EDAC}">
                        <c15:formulaRef>
                          <c15:sqref>Graph!$A$2:$A$8</c15:sqref>
                        </c15:formulaRef>
                      </c:ext>
                    </c:extLst>
                    <c:numCache>
                      <c:formatCode>General</c:formatCode>
                      <c:ptCount val="7"/>
                      <c:pt idx="0">
                        <c:v>25</c:v>
                      </c:pt>
                      <c:pt idx="1">
                        <c:v>35</c:v>
                      </c:pt>
                      <c:pt idx="2">
                        <c:v>45</c:v>
                      </c:pt>
                      <c:pt idx="3">
                        <c:v>55</c:v>
                      </c:pt>
                      <c:pt idx="4">
                        <c:v>65</c:v>
                      </c:pt>
                      <c:pt idx="5">
                        <c:v>75</c:v>
                      </c:pt>
                      <c:pt idx="6">
                        <c:v>85</c:v>
                      </c:pt>
                    </c:numCache>
                  </c:numRef>
                </c:cat>
                <c:val>
                  <c:numRef>
                    <c:extLst xmlns:c15="http://schemas.microsoft.com/office/drawing/2012/chart">
                      <c:ext xmlns:c15="http://schemas.microsoft.com/office/drawing/2012/chart" uri="{02D57815-91ED-43cb-92C2-25804820EDAC}">
                        <c15:formulaRef>
                          <c15:sqref>Graph!$G$2:$G$8</c15:sqref>
                        </c15:formulaRef>
                      </c:ext>
                    </c:extLst>
                    <c:numCache>
                      <c:formatCode>0.00%</c:formatCode>
                      <c:ptCount val="7"/>
                      <c:pt idx="0">
                        <c:v>2.5999999999999999E-2</c:v>
                      </c:pt>
                      <c:pt idx="1">
                        <c:v>2.7E-2</c:v>
                      </c:pt>
                      <c:pt idx="2">
                        <c:v>2.7E-2</c:v>
                      </c:pt>
                      <c:pt idx="3">
                        <c:v>2.4E-2</c:v>
                      </c:pt>
                      <c:pt idx="4">
                        <c:v>2.1999999999999999E-2</c:v>
                      </c:pt>
                      <c:pt idx="5">
                        <c:v>3.6999999999999998E-2</c:v>
                      </c:pt>
                      <c:pt idx="6">
                        <c:v>3.7999999999999999E-2</c:v>
                      </c:pt>
                    </c:numCache>
                  </c:numRef>
                </c:val>
              </c15:ser>
            </c15:filteredBarSeries>
          </c:ext>
        </c:extLst>
      </c:barChart>
      <c:catAx>
        <c:axId val="325328344"/>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US" sz="1800" dirty="0" smtClean="0">
                    <a:solidFill>
                      <a:schemeClr val="tx1"/>
                    </a:solidFill>
                    <a:latin typeface="Arial" panose="020B0604020202020204" pitchFamily="34" charset="0"/>
                    <a:cs typeface="Arial" panose="020B0604020202020204" pitchFamily="34" charset="0"/>
                  </a:rPr>
                  <a:t>Age</a:t>
                </a:r>
                <a:endParaRPr lang="en-US" sz="1800" dirty="0">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25327952"/>
        <c:crosses val="autoZero"/>
        <c:auto val="1"/>
        <c:lblAlgn val="ctr"/>
        <c:lblOffset val="100"/>
        <c:noMultiLvlLbl val="0"/>
      </c:catAx>
      <c:valAx>
        <c:axId val="325327952"/>
        <c:scaling>
          <c:orientation val="minMax"/>
          <c:max val="0.18000000000000002"/>
          <c:min val="0"/>
        </c:scaling>
        <c:delete val="0"/>
        <c:axPos val="l"/>
        <c:majorGridlines>
          <c:spPr>
            <a:ln w="9525" cap="flat" cmpd="sng" algn="ctr">
              <a:solidFill>
                <a:schemeClr val="bg1">
                  <a:lumMod val="75000"/>
                </a:schemeClr>
              </a:solidFill>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25328344"/>
        <c:crosses val="autoZero"/>
        <c:crossBetween val="between"/>
      </c:valAx>
      <c:spPr>
        <a:noFill/>
        <a:ln>
          <a:noFill/>
        </a:ln>
        <a:effectLst/>
      </c:spPr>
    </c:plotArea>
    <c:legend>
      <c:legendPos val="t"/>
      <c:layout>
        <c:manualLayout>
          <c:xMode val="edge"/>
          <c:yMode val="edge"/>
          <c:x val="0.2133981466602389"/>
          <c:y val="0.26666666666666666"/>
          <c:w val="0.57660493331190743"/>
          <c:h val="7.8115266841644798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24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2400" b="1" dirty="0" smtClean="0">
                <a:solidFill>
                  <a:schemeClr val="tx1"/>
                </a:solidFill>
                <a:latin typeface="Arial" panose="020B0604020202020204" pitchFamily="34" charset="0"/>
                <a:cs typeface="Arial" panose="020B0604020202020204" pitchFamily="34" charset="0"/>
              </a:rPr>
              <a:t>Number of </a:t>
            </a:r>
            <a:r>
              <a:rPr lang="en-US" sz="2400" b="1" dirty="0" smtClean="0">
                <a:solidFill>
                  <a:schemeClr val="accent1"/>
                </a:solidFill>
                <a:latin typeface="Arial" panose="020B0604020202020204" pitchFamily="34" charset="0"/>
                <a:cs typeface="Arial" panose="020B0604020202020204" pitchFamily="34" charset="0"/>
              </a:rPr>
              <a:t>Persons</a:t>
            </a:r>
            <a:r>
              <a:rPr lang="en-US" sz="2400" b="1" dirty="0" smtClean="0">
                <a:solidFill>
                  <a:schemeClr val="tx1"/>
                </a:solidFill>
                <a:latin typeface="Arial" panose="020B0604020202020204" pitchFamily="34" charset="0"/>
                <a:cs typeface="Arial" panose="020B0604020202020204" pitchFamily="34" charset="0"/>
              </a:rPr>
              <a:t> Living at Each </a:t>
            </a:r>
            <a:r>
              <a:rPr lang="en-US" sz="2400" b="1" baseline="0" dirty="0" smtClean="0">
                <a:solidFill>
                  <a:schemeClr val="tx1"/>
                </a:solidFill>
                <a:latin typeface="Arial" panose="020B0604020202020204" pitchFamily="34" charset="0"/>
                <a:cs typeface="Arial" panose="020B0604020202020204" pitchFamily="34" charset="0"/>
              </a:rPr>
              <a:t>Age (l</a:t>
            </a:r>
            <a:r>
              <a:rPr lang="en-US" sz="2400" b="1" baseline="-25000" dirty="0" smtClean="0">
                <a:solidFill>
                  <a:schemeClr val="tx1"/>
                </a:solidFill>
                <a:latin typeface="Arial" panose="020B0604020202020204" pitchFamily="34" charset="0"/>
                <a:cs typeface="Arial" panose="020B0604020202020204" pitchFamily="34" charset="0"/>
              </a:rPr>
              <a:t>x</a:t>
            </a:r>
            <a:r>
              <a:rPr lang="en-US" sz="2400" b="1" baseline="0" dirty="0" smtClean="0">
                <a:solidFill>
                  <a:schemeClr val="tx1"/>
                </a:solidFill>
                <a:latin typeface="Arial" panose="020B0604020202020204" pitchFamily="34" charset="0"/>
                <a:cs typeface="Arial" panose="020B0604020202020204" pitchFamily="34" charset="0"/>
              </a:rPr>
              <a:t>)</a:t>
            </a:r>
            <a:endParaRPr lang="en-US" sz="2400" b="1" dirty="0">
              <a:solidFill>
                <a:schemeClr val="tx1"/>
              </a:solidFill>
              <a:latin typeface="Arial" panose="020B0604020202020204" pitchFamily="34" charset="0"/>
              <a:cs typeface="Arial" panose="020B0604020202020204" pitchFamily="34" charset="0"/>
            </a:endParaRPr>
          </a:p>
        </c:rich>
      </c:tx>
      <c:layout>
        <c:manualLayout>
          <c:xMode val="edge"/>
          <c:yMode val="edge"/>
          <c:x val="0.10561946902654867"/>
          <c:y val="4.3858992762690618E-2"/>
        </c:manualLayout>
      </c:layout>
      <c:overlay val="0"/>
      <c:spPr>
        <a:noFill/>
        <a:ln>
          <a:noFill/>
        </a:ln>
        <a:effectLst/>
      </c:spPr>
      <c:txPr>
        <a:bodyPr rot="0" spcFirstLastPara="1" vertOverflow="ellipsis" vert="horz" wrap="square" anchor="ctr" anchorCtr="1"/>
        <a:lstStyle/>
        <a:p>
          <a:pPr algn="ctr">
            <a:defRPr sz="24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0334584912996987"/>
          <c:y val="0.20462560804948737"/>
          <c:w val="0.74554049659721733"/>
          <c:h val="0.62696065621955421"/>
        </c:manualLayout>
      </c:layout>
      <c:lineChart>
        <c:grouping val="standard"/>
        <c:varyColors val="0"/>
        <c:ser>
          <c:idx val="0"/>
          <c:order val="0"/>
          <c:tx>
            <c:strRef>
              <c:f>Graph!$B$1</c:f>
              <c:strCache>
                <c:ptCount val="1"/>
                <c:pt idx="0">
                  <c:v>1900</c:v>
                </c:pt>
              </c:strCache>
            </c:strRef>
          </c:tx>
          <c:spPr>
            <a:ln w="28575" cap="rnd">
              <a:solidFill>
                <a:schemeClr val="accent1"/>
              </a:solidFill>
              <a:round/>
            </a:ln>
            <a:effectLst/>
          </c:spPr>
          <c:marker>
            <c:symbol val="none"/>
          </c:marker>
          <c:cat>
            <c:numRef>
              <c:f>Graph!$A$2:$A$122</c:f>
              <c:numCache>
                <c:formatCode>General</c:formatCode>
                <c:ptCount val="1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numCache>
            </c:numRef>
          </c:cat>
          <c:val>
            <c:numRef>
              <c:f>Graph!$B$2:$B$112</c:f>
              <c:numCache>
                <c:formatCode>#,##0</c:formatCode>
                <c:ptCount val="111"/>
                <c:pt idx="0">
                  <c:v>100000</c:v>
                </c:pt>
                <c:pt idx="1">
                  <c:v>86717.5</c:v>
                </c:pt>
                <c:pt idx="2">
                  <c:v>83496.5</c:v>
                </c:pt>
                <c:pt idx="3">
                  <c:v>81936.5</c:v>
                </c:pt>
                <c:pt idx="4">
                  <c:v>80853.5</c:v>
                </c:pt>
                <c:pt idx="5">
                  <c:v>80000</c:v>
                </c:pt>
                <c:pt idx="6">
                  <c:v>79378.5</c:v>
                </c:pt>
                <c:pt idx="7">
                  <c:v>78934.5</c:v>
                </c:pt>
                <c:pt idx="8">
                  <c:v>78616</c:v>
                </c:pt>
                <c:pt idx="9">
                  <c:v>78376.5</c:v>
                </c:pt>
                <c:pt idx="10">
                  <c:v>78172.5</c:v>
                </c:pt>
                <c:pt idx="11">
                  <c:v>77972</c:v>
                </c:pt>
                <c:pt idx="12">
                  <c:v>77756.5</c:v>
                </c:pt>
                <c:pt idx="13">
                  <c:v>77519.5</c:v>
                </c:pt>
                <c:pt idx="14">
                  <c:v>77268.5</c:v>
                </c:pt>
                <c:pt idx="15">
                  <c:v>77005.5</c:v>
                </c:pt>
                <c:pt idx="16">
                  <c:v>76721.5</c:v>
                </c:pt>
                <c:pt idx="17">
                  <c:v>76404.5</c:v>
                </c:pt>
                <c:pt idx="18">
                  <c:v>76051.5</c:v>
                </c:pt>
                <c:pt idx="19">
                  <c:v>75660.5</c:v>
                </c:pt>
                <c:pt idx="20">
                  <c:v>75230</c:v>
                </c:pt>
                <c:pt idx="21">
                  <c:v>74757</c:v>
                </c:pt>
                <c:pt idx="22">
                  <c:v>74244.5</c:v>
                </c:pt>
                <c:pt idx="23">
                  <c:v>73704</c:v>
                </c:pt>
                <c:pt idx="24">
                  <c:v>73152</c:v>
                </c:pt>
                <c:pt idx="25">
                  <c:v>72600</c:v>
                </c:pt>
                <c:pt idx="26">
                  <c:v>72053</c:v>
                </c:pt>
                <c:pt idx="27">
                  <c:v>71508.5</c:v>
                </c:pt>
                <c:pt idx="28">
                  <c:v>70961</c:v>
                </c:pt>
                <c:pt idx="29">
                  <c:v>70406</c:v>
                </c:pt>
                <c:pt idx="30">
                  <c:v>69837.5</c:v>
                </c:pt>
                <c:pt idx="31">
                  <c:v>69255.5</c:v>
                </c:pt>
                <c:pt idx="32">
                  <c:v>68662.5</c:v>
                </c:pt>
                <c:pt idx="33">
                  <c:v>68060</c:v>
                </c:pt>
                <c:pt idx="34">
                  <c:v>67451</c:v>
                </c:pt>
                <c:pt idx="35">
                  <c:v>66836</c:v>
                </c:pt>
                <c:pt idx="36">
                  <c:v>66214.5</c:v>
                </c:pt>
                <c:pt idx="37">
                  <c:v>65587</c:v>
                </c:pt>
                <c:pt idx="38">
                  <c:v>64953</c:v>
                </c:pt>
                <c:pt idx="39">
                  <c:v>64312.5</c:v>
                </c:pt>
                <c:pt idx="40">
                  <c:v>63667</c:v>
                </c:pt>
                <c:pt idx="41">
                  <c:v>63015</c:v>
                </c:pt>
                <c:pt idx="42">
                  <c:v>62353.5</c:v>
                </c:pt>
                <c:pt idx="43">
                  <c:v>61682</c:v>
                </c:pt>
                <c:pt idx="44">
                  <c:v>60996</c:v>
                </c:pt>
                <c:pt idx="45">
                  <c:v>60293.5</c:v>
                </c:pt>
                <c:pt idx="46">
                  <c:v>59572.5</c:v>
                </c:pt>
                <c:pt idx="47">
                  <c:v>58829.5</c:v>
                </c:pt>
                <c:pt idx="48">
                  <c:v>58063</c:v>
                </c:pt>
                <c:pt idx="49">
                  <c:v>57269.5</c:v>
                </c:pt>
                <c:pt idx="50">
                  <c:v>56447</c:v>
                </c:pt>
                <c:pt idx="51">
                  <c:v>55592</c:v>
                </c:pt>
                <c:pt idx="52">
                  <c:v>54702</c:v>
                </c:pt>
                <c:pt idx="53">
                  <c:v>53774.5</c:v>
                </c:pt>
                <c:pt idx="54">
                  <c:v>52807</c:v>
                </c:pt>
                <c:pt idx="55">
                  <c:v>51797</c:v>
                </c:pt>
                <c:pt idx="56">
                  <c:v>50741</c:v>
                </c:pt>
                <c:pt idx="57">
                  <c:v>49637.5</c:v>
                </c:pt>
                <c:pt idx="58">
                  <c:v>48488</c:v>
                </c:pt>
                <c:pt idx="59">
                  <c:v>47296.5</c:v>
                </c:pt>
                <c:pt idx="60">
                  <c:v>46064</c:v>
                </c:pt>
                <c:pt idx="61">
                  <c:v>44787</c:v>
                </c:pt>
                <c:pt idx="62">
                  <c:v>43461</c:v>
                </c:pt>
                <c:pt idx="63">
                  <c:v>42085</c:v>
                </c:pt>
                <c:pt idx="64">
                  <c:v>40657.5</c:v>
                </c:pt>
                <c:pt idx="65">
                  <c:v>39177</c:v>
                </c:pt>
                <c:pt idx="66">
                  <c:v>37643.5</c:v>
                </c:pt>
                <c:pt idx="67">
                  <c:v>36056.5</c:v>
                </c:pt>
                <c:pt idx="68">
                  <c:v>34411.5</c:v>
                </c:pt>
                <c:pt idx="69">
                  <c:v>32706.5</c:v>
                </c:pt>
                <c:pt idx="70">
                  <c:v>30942.5</c:v>
                </c:pt>
                <c:pt idx="71">
                  <c:v>29120.5</c:v>
                </c:pt>
                <c:pt idx="72">
                  <c:v>27252</c:v>
                </c:pt>
                <c:pt idx="73">
                  <c:v>25360</c:v>
                </c:pt>
                <c:pt idx="74">
                  <c:v>23470</c:v>
                </c:pt>
                <c:pt idx="75">
                  <c:v>21599</c:v>
                </c:pt>
                <c:pt idx="76">
                  <c:v>19760.5</c:v>
                </c:pt>
                <c:pt idx="77">
                  <c:v>17955</c:v>
                </c:pt>
                <c:pt idx="78">
                  <c:v>16176</c:v>
                </c:pt>
                <c:pt idx="79">
                  <c:v>14417.5</c:v>
                </c:pt>
                <c:pt idx="80">
                  <c:v>12691.5</c:v>
                </c:pt>
                <c:pt idx="81">
                  <c:v>11019</c:v>
                </c:pt>
                <c:pt idx="82">
                  <c:v>9431.5</c:v>
                </c:pt>
                <c:pt idx="83">
                  <c:v>7964</c:v>
                </c:pt>
                <c:pt idx="84">
                  <c:v>6640</c:v>
                </c:pt>
                <c:pt idx="85">
                  <c:v>5469.5</c:v>
                </c:pt>
                <c:pt idx="86">
                  <c:v>4448</c:v>
                </c:pt>
                <c:pt idx="87">
                  <c:v>3565.5</c:v>
                </c:pt>
                <c:pt idx="88">
                  <c:v>2810.5</c:v>
                </c:pt>
                <c:pt idx="89">
                  <c:v>2173.5</c:v>
                </c:pt>
                <c:pt idx="90">
                  <c:v>1644.5</c:v>
                </c:pt>
                <c:pt idx="91">
                  <c:v>1215</c:v>
                </c:pt>
                <c:pt idx="92">
                  <c:v>875</c:v>
                </c:pt>
                <c:pt idx="93">
                  <c:v>613</c:v>
                </c:pt>
                <c:pt idx="94">
                  <c:v>418</c:v>
                </c:pt>
                <c:pt idx="95">
                  <c:v>278</c:v>
                </c:pt>
                <c:pt idx="96">
                  <c:v>180</c:v>
                </c:pt>
                <c:pt idx="97">
                  <c:v>113.5</c:v>
                </c:pt>
                <c:pt idx="98">
                  <c:v>69</c:v>
                </c:pt>
                <c:pt idx="99">
                  <c:v>41</c:v>
                </c:pt>
                <c:pt idx="100">
                  <c:v>23.5</c:v>
                </c:pt>
                <c:pt idx="101">
                  <c:v>13</c:v>
                </c:pt>
                <c:pt idx="102">
                  <c:v>6.5</c:v>
                </c:pt>
                <c:pt idx="103">
                  <c:v>3.5</c:v>
                </c:pt>
                <c:pt idx="104">
                  <c:v>1.5</c:v>
                </c:pt>
                <c:pt idx="105">
                  <c:v>1</c:v>
                </c:pt>
                <c:pt idx="106">
                  <c:v>0</c:v>
                </c:pt>
                <c:pt idx="107">
                  <c:v>0</c:v>
                </c:pt>
                <c:pt idx="108">
                  <c:v>0</c:v>
                </c:pt>
                <c:pt idx="109">
                  <c:v>0</c:v>
                </c:pt>
                <c:pt idx="110">
                  <c:v>0</c:v>
                </c:pt>
              </c:numCache>
            </c:numRef>
          </c:val>
          <c:smooth val="1"/>
        </c:ser>
        <c:ser>
          <c:idx val="1"/>
          <c:order val="1"/>
          <c:tx>
            <c:strRef>
              <c:f>Graph!$C$1</c:f>
              <c:strCache>
                <c:ptCount val="1"/>
                <c:pt idx="0">
                  <c:v>1910</c:v>
                </c:pt>
              </c:strCache>
            </c:strRef>
          </c:tx>
          <c:spPr>
            <a:ln w="28575" cap="rnd">
              <a:solidFill>
                <a:schemeClr val="accent2"/>
              </a:solidFill>
              <a:round/>
            </a:ln>
            <a:effectLst/>
          </c:spPr>
          <c:marker>
            <c:symbol val="none"/>
          </c:marker>
          <c:cat>
            <c:numRef>
              <c:f>Graph!$A$2:$A$122</c:f>
              <c:numCache>
                <c:formatCode>General</c:formatCode>
                <c:ptCount val="1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numCache>
            </c:numRef>
          </c:cat>
          <c:val>
            <c:numRef>
              <c:f>Graph!$C$2:$C$112</c:f>
              <c:numCache>
                <c:formatCode>#,##0</c:formatCode>
                <c:ptCount val="111"/>
                <c:pt idx="0">
                  <c:v>100000</c:v>
                </c:pt>
                <c:pt idx="1">
                  <c:v>89084</c:v>
                </c:pt>
                <c:pt idx="2">
                  <c:v>86732</c:v>
                </c:pt>
                <c:pt idx="3">
                  <c:v>85574.5</c:v>
                </c:pt>
                <c:pt idx="4">
                  <c:v>84765</c:v>
                </c:pt>
                <c:pt idx="5">
                  <c:v>84125</c:v>
                </c:pt>
                <c:pt idx="6">
                  <c:v>83651.5</c:v>
                </c:pt>
                <c:pt idx="7">
                  <c:v>83308</c:v>
                </c:pt>
                <c:pt idx="8">
                  <c:v>83055.5</c:v>
                </c:pt>
                <c:pt idx="9">
                  <c:v>82859</c:v>
                </c:pt>
                <c:pt idx="10">
                  <c:v>82687.5</c:v>
                </c:pt>
                <c:pt idx="11">
                  <c:v>82517</c:v>
                </c:pt>
                <c:pt idx="12">
                  <c:v>82332.5</c:v>
                </c:pt>
                <c:pt idx="13">
                  <c:v>82131.5</c:v>
                </c:pt>
                <c:pt idx="14">
                  <c:v>81918</c:v>
                </c:pt>
                <c:pt idx="15">
                  <c:v>81693.5</c:v>
                </c:pt>
                <c:pt idx="16">
                  <c:v>81452.5</c:v>
                </c:pt>
                <c:pt idx="17">
                  <c:v>81186</c:v>
                </c:pt>
                <c:pt idx="18">
                  <c:v>80890</c:v>
                </c:pt>
                <c:pt idx="19">
                  <c:v>80563.5</c:v>
                </c:pt>
                <c:pt idx="20">
                  <c:v>80205</c:v>
                </c:pt>
                <c:pt idx="21">
                  <c:v>79812</c:v>
                </c:pt>
                <c:pt idx="22">
                  <c:v>79386</c:v>
                </c:pt>
                <c:pt idx="23">
                  <c:v>78936.5</c:v>
                </c:pt>
                <c:pt idx="24">
                  <c:v>78476.5</c:v>
                </c:pt>
                <c:pt idx="25">
                  <c:v>78015.5</c:v>
                </c:pt>
                <c:pt idx="26">
                  <c:v>77556.5</c:v>
                </c:pt>
                <c:pt idx="27">
                  <c:v>77096</c:v>
                </c:pt>
                <c:pt idx="28">
                  <c:v>76631.5</c:v>
                </c:pt>
                <c:pt idx="29">
                  <c:v>76156</c:v>
                </c:pt>
                <c:pt idx="30">
                  <c:v>75664</c:v>
                </c:pt>
                <c:pt idx="31">
                  <c:v>75154.5</c:v>
                </c:pt>
                <c:pt idx="32">
                  <c:v>74629</c:v>
                </c:pt>
                <c:pt idx="33">
                  <c:v>74091</c:v>
                </c:pt>
                <c:pt idx="34">
                  <c:v>73543.5</c:v>
                </c:pt>
                <c:pt idx="35">
                  <c:v>72988.5</c:v>
                </c:pt>
                <c:pt idx="36">
                  <c:v>72426</c:v>
                </c:pt>
                <c:pt idx="37">
                  <c:v>71855</c:v>
                </c:pt>
                <c:pt idx="38">
                  <c:v>71270.5</c:v>
                </c:pt>
                <c:pt idx="39">
                  <c:v>70670.5</c:v>
                </c:pt>
                <c:pt idx="40">
                  <c:v>70050</c:v>
                </c:pt>
                <c:pt idx="41">
                  <c:v>69408</c:v>
                </c:pt>
                <c:pt idx="42">
                  <c:v>68745</c:v>
                </c:pt>
                <c:pt idx="43">
                  <c:v>68060</c:v>
                </c:pt>
                <c:pt idx="44">
                  <c:v>67357.5</c:v>
                </c:pt>
                <c:pt idx="45">
                  <c:v>66635.5</c:v>
                </c:pt>
                <c:pt idx="46">
                  <c:v>65893</c:v>
                </c:pt>
                <c:pt idx="47">
                  <c:v>65127</c:v>
                </c:pt>
                <c:pt idx="48">
                  <c:v>64338</c:v>
                </c:pt>
                <c:pt idx="49">
                  <c:v>63526</c:v>
                </c:pt>
                <c:pt idx="50">
                  <c:v>62691</c:v>
                </c:pt>
                <c:pt idx="51">
                  <c:v>61830.5</c:v>
                </c:pt>
                <c:pt idx="52">
                  <c:v>60939.5</c:v>
                </c:pt>
                <c:pt idx="53">
                  <c:v>60008.5</c:v>
                </c:pt>
                <c:pt idx="54">
                  <c:v>59028</c:v>
                </c:pt>
                <c:pt idx="55">
                  <c:v>57988.5</c:v>
                </c:pt>
                <c:pt idx="56">
                  <c:v>56885.5</c:v>
                </c:pt>
                <c:pt idx="57">
                  <c:v>55718</c:v>
                </c:pt>
                <c:pt idx="58">
                  <c:v>54489.5</c:v>
                </c:pt>
                <c:pt idx="59">
                  <c:v>53206.5</c:v>
                </c:pt>
                <c:pt idx="60">
                  <c:v>51871.5</c:v>
                </c:pt>
                <c:pt idx="61">
                  <c:v>50481.5</c:v>
                </c:pt>
                <c:pt idx="62">
                  <c:v>49031.5</c:v>
                </c:pt>
                <c:pt idx="63">
                  <c:v>47519</c:v>
                </c:pt>
                <c:pt idx="64">
                  <c:v>45943.5</c:v>
                </c:pt>
                <c:pt idx="65">
                  <c:v>44302.5</c:v>
                </c:pt>
                <c:pt idx="66">
                  <c:v>42596.5</c:v>
                </c:pt>
                <c:pt idx="67">
                  <c:v>40824</c:v>
                </c:pt>
                <c:pt idx="68">
                  <c:v>38984</c:v>
                </c:pt>
                <c:pt idx="69">
                  <c:v>37073.5</c:v>
                </c:pt>
                <c:pt idx="70">
                  <c:v>35096.5</c:v>
                </c:pt>
                <c:pt idx="71">
                  <c:v>33056</c:v>
                </c:pt>
                <c:pt idx="72">
                  <c:v>30964</c:v>
                </c:pt>
                <c:pt idx="73">
                  <c:v>28839</c:v>
                </c:pt>
                <c:pt idx="74">
                  <c:v>26703.5</c:v>
                </c:pt>
                <c:pt idx="75">
                  <c:v>24575.5</c:v>
                </c:pt>
                <c:pt idx="76">
                  <c:v>22471.5</c:v>
                </c:pt>
                <c:pt idx="77">
                  <c:v>20399</c:v>
                </c:pt>
                <c:pt idx="78">
                  <c:v>18361</c:v>
                </c:pt>
                <c:pt idx="79">
                  <c:v>16360</c:v>
                </c:pt>
                <c:pt idx="80">
                  <c:v>14412</c:v>
                </c:pt>
                <c:pt idx="81">
                  <c:v>12534.5</c:v>
                </c:pt>
                <c:pt idx="82">
                  <c:v>10759.5</c:v>
                </c:pt>
                <c:pt idx="83">
                  <c:v>9121</c:v>
                </c:pt>
                <c:pt idx="84">
                  <c:v>7645</c:v>
                </c:pt>
                <c:pt idx="85">
                  <c:v>6338.5</c:v>
                </c:pt>
                <c:pt idx="86">
                  <c:v>5193.5</c:v>
                </c:pt>
                <c:pt idx="87">
                  <c:v>4199</c:v>
                </c:pt>
                <c:pt idx="88">
                  <c:v>3339.5</c:v>
                </c:pt>
                <c:pt idx="89">
                  <c:v>2605.5</c:v>
                </c:pt>
                <c:pt idx="90">
                  <c:v>1989.5</c:v>
                </c:pt>
                <c:pt idx="91">
                  <c:v>1482</c:v>
                </c:pt>
                <c:pt idx="92">
                  <c:v>1074.5</c:v>
                </c:pt>
                <c:pt idx="93">
                  <c:v>757</c:v>
                </c:pt>
                <c:pt idx="94">
                  <c:v>519.5</c:v>
                </c:pt>
                <c:pt idx="95">
                  <c:v>347</c:v>
                </c:pt>
                <c:pt idx="96">
                  <c:v>225</c:v>
                </c:pt>
                <c:pt idx="97">
                  <c:v>142</c:v>
                </c:pt>
                <c:pt idx="98">
                  <c:v>86.5</c:v>
                </c:pt>
                <c:pt idx="99">
                  <c:v>51</c:v>
                </c:pt>
                <c:pt idx="100">
                  <c:v>29</c:v>
                </c:pt>
                <c:pt idx="101">
                  <c:v>15.5</c:v>
                </c:pt>
                <c:pt idx="102">
                  <c:v>8.5</c:v>
                </c:pt>
                <c:pt idx="103">
                  <c:v>4</c:v>
                </c:pt>
                <c:pt idx="104">
                  <c:v>2</c:v>
                </c:pt>
                <c:pt idx="105">
                  <c:v>1</c:v>
                </c:pt>
                <c:pt idx="106">
                  <c:v>0</c:v>
                </c:pt>
                <c:pt idx="107">
                  <c:v>0</c:v>
                </c:pt>
                <c:pt idx="108">
                  <c:v>0</c:v>
                </c:pt>
                <c:pt idx="109">
                  <c:v>0</c:v>
                </c:pt>
                <c:pt idx="110">
                  <c:v>0</c:v>
                </c:pt>
              </c:numCache>
            </c:numRef>
          </c:val>
          <c:smooth val="1"/>
        </c:ser>
        <c:ser>
          <c:idx val="2"/>
          <c:order val="2"/>
          <c:tx>
            <c:strRef>
              <c:f>Graph!$D$1</c:f>
              <c:strCache>
                <c:ptCount val="1"/>
                <c:pt idx="0">
                  <c:v>1920</c:v>
                </c:pt>
              </c:strCache>
            </c:strRef>
          </c:tx>
          <c:spPr>
            <a:ln w="28575" cap="rnd">
              <a:solidFill>
                <a:schemeClr val="bg2">
                  <a:lumMod val="60000"/>
                  <a:lumOff val="40000"/>
                </a:schemeClr>
              </a:solidFill>
              <a:round/>
            </a:ln>
            <a:effectLst/>
          </c:spPr>
          <c:marker>
            <c:symbol val="none"/>
          </c:marker>
          <c:cat>
            <c:numRef>
              <c:f>Graph!$A$2:$A$122</c:f>
              <c:numCache>
                <c:formatCode>General</c:formatCode>
                <c:ptCount val="1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numCache>
            </c:numRef>
          </c:cat>
          <c:val>
            <c:numRef>
              <c:f>Graph!$D$2:$D$112</c:f>
              <c:numCache>
                <c:formatCode>#,##0</c:formatCode>
                <c:ptCount val="111"/>
                <c:pt idx="0">
                  <c:v>100000</c:v>
                </c:pt>
                <c:pt idx="1">
                  <c:v>92317</c:v>
                </c:pt>
                <c:pt idx="2">
                  <c:v>90628.5</c:v>
                </c:pt>
                <c:pt idx="3">
                  <c:v>89785</c:v>
                </c:pt>
                <c:pt idx="4">
                  <c:v>89191.5</c:v>
                </c:pt>
                <c:pt idx="5">
                  <c:v>88719</c:v>
                </c:pt>
                <c:pt idx="6">
                  <c:v>88346</c:v>
                </c:pt>
                <c:pt idx="7">
                  <c:v>88049</c:v>
                </c:pt>
                <c:pt idx="8">
                  <c:v>87809</c:v>
                </c:pt>
                <c:pt idx="9">
                  <c:v>87605.5</c:v>
                </c:pt>
                <c:pt idx="10">
                  <c:v>87424</c:v>
                </c:pt>
                <c:pt idx="11">
                  <c:v>87249</c:v>
                </c:pt>
                <c:pt idx="12">
                  <c:v>87069.5</c:v>
                </c:pt>
                <c:pt idx="13">
                  <c:v>86876.5</c:v>
                </c:pt>
                <c:pt idx="14">
                  <c:v>86662.5</c:v>
                </c:pt>
                <c:pt idx="15">
                  <c:v>86422</c:v>
                </c:pt>
                <c:pt idx="16">
                  <c:v>86149.5</c:v>
                </c:pt>
                <c:pt idx="17">
                  <c:v>85840.5</c:v>
                </c:pt>
                <c:pt idx="18">
                  <c:v>85495.5</c:v>
                </c:pt>
                <c:pt idx="19">
                  <c:v>85117.5</c:v>
                </c:pt>
                <c:pt idx="20">
                  <c:v>84708</c:v>
                </c:pt>
                <c:pt idx="21">
                  <c:v>84267</c:v>
                </c:pt>
                <c:pt idx="22">
                  <c:v>83794</c:v>
                </c:pt>
                <c:pt idx="23">
                  <c:v>83299</c:v>
                </c:pt>
                <c:pt idx="24">
                  <c:v>82794.5</c:v>
                </c:pt>
                <c:pt idx="25">
                  <c:v>82289</c:v>
                </c:pt>
                <c:pt idx="26">
                  <c:v>81787</c:v>
                </c:pt>
                <c:pt idx="27">
                  <c:v>81286</c:v>
                </c:pt>
                <c:pt idx="28">
                  <c:v>80781</c:v>
                </c:pt>
                <c:pt idx="29">
                  <c:v>80264</c:v>
                </c:pt>
                <c:pt idx="30">
                  <c:v>79728.5</c:v>
                </c:pt>
                <c:pt idx="31">
                  <c:v>79174.5</c:v>
                </c:pt>
                <c:pt idx="32">
                  <c:v>78604.5</c:v>
                </c:pt>
                <c:pt idx="33">
                  <c:v>78024</c:v>
                </c:pt>
                <c:pt idx="34">
                  <c:v>77439.5</c:v>
                </c:pt>
                <c:pt idx="35">
                  <c:v>76856</c:v>
                </c:pt>
                <c:pt idx="36">
                  <c:v>76273</c:v>
                </c:pt>
                <c:pt idx="37">
                  <c:v>75688.5</c:v>
                </c:pt>
                <c:pt idx="38">
                  <c:v>75103.5</c:v>
                </c:pt>
                <c:pt idx="39">
                  <c:v>74516</c:v>
                </c:pt>
                <c:pt idx="40">
                  <c:v>73925</c:v>
                </c:pt>
                <c:pt idx="41">
                  <c:v>73328.5</c:v>
                </c:pt>
                <c:pt idx="42">
                  <c:v>72725.5</c:v>
                </c:pt>
                <c:pt idx="43">
                  <c:v>72111.5</c:v>
                </c:pt>
                <c:pt idx="44">
                  <c:v>71481</c:v>
                </c:pt>
                <c:pt idx="45">
                  <c:v>70830</c:v>
                </c:pt>
                <c:pt idx="46">
                  <c:v>70155</c:v>
                </c:pt>
                <c:pt idx="47">
                  <c:v>69453</c:v>
                </c:pt>
                <c:pt idx="48">
                  <c:v>68722</c:v>
                </c:pt>
                <c:pt idx="49">
                  <c:v>67961</c:v>
                </c:pt>
                <c:pt idx="50">
                  <c:v>67167.5</c:v>
                </c:pt>
                <c:pt idx="51">
                  <c:v>66339.5</c:v>
                </c:pt>
                <c:pt idx="52">
                  <c:v>65472.5</c:v>
                </c:pt>
                <c:pt idx="53">
                  <c:v>64560.5</c:v>
                </c:pt>
                <c:pt idx="54">
                  <c:v>63599</c:v>
                </c:pt>
                <c:pt idx="55">
                  <c:v>62583</c:v>
                </c:pt>
                <c:pt idx="56">
                  <c:v>61506</c:v>
                </c:pt>
                <c:pt idx="57">
                  <c:v>60365</c:v>
                </c:pt>
                <c:pt idx="58">
                  <c:v>59166.5</c:v>
                </c:pt>
                <c:pt idx="59">
                  <c:v>57918.5</c:v>
                </c:pt>
                <c:pt idx="60">
                  <c:v>56624.5</c:v>
                </c:pt>
                <c:pt idx="61">
                  <c:v>55281.5</c:v>
                </c:pt>
                <c:pt idx="62">
                  <c:v>53879</c:v>
                </c:pt>
                <c:pt idx="63">
                  <c:v>52406</c:v>
                </c:pt>
                <c:pt idx="64">
                  <c:v>50848</c:v>
                </c:pt>
                <c:pt idx="65">
                  <c:v>49195.5</c:v>
                </c:pt>
                <c:pt idx="66">
                  <c:v>47445.5</c:v>
                </c:pt>
                <c:pt idx="67">
                  <c:v>45599.5</c:v>
                </c:pt>
                <c:pt idx="68">
                  <c:v>43663</c:v>
                </c:pt>
                <c:pt idx="69">
                  <c:v>41642.5</c:v>
                </c:pt>
                <c:pt idx="70">
                  <c:v>39546.5</c:v>
                </c:pt>
                <c:pt idx="71">
                  <c:v>37378</c:v>
                </c:pt>
                <c:pt idx="72">
                  <c:v>35145</c:v>
                </c:pt>
                <c:pt idx="73">
                  <c:v>32861</c:v>
                </c:pt>
                <c:pt idx="74">
                  <c:v>30544</c:v>
                </c:pt>
                <c:pt idx="75">
                  <c:v>28210</c:v>
                </c:pt>
                <c:pt idx="76">
                  <c:v>25878.5</c:v>
                </c:pt>
                <c:pt idx="77">
                  <c:v>23563.5</c:v>
                </c:pt>
                <c:pt idx="78">
                  <c:v>21270.5</c:v>
                </c:pt>
                <c:pt idx="79">
                  <c:v>19008</c:v>
                </c:pt>
                <c:pt idx="80">
                  <c:v>16794.5</c:v>
                </c:pt>
                <c:pt idx="81">
                  <c:v>14654.5</c:v>
                </c:pt>
                <c:pt idx="82">
                  <c:v>12622</c:v>
                </c:pt>
                <c:pt idx="83">
                  <c:v>10737</c:v>
                </c:pt>
                <c:pt idx="84">
                  <c:v>9031</c:v>
                </c:pt>
                <c:pt idx="85">
                  <c:v>7514</c:v>
                </c:pt>
                <c:pt idx="86">
                  <c:v>6179</c:v>
                </c:pt>
                <c:pt idx="87">
                  <c:v>5013.5</c:v>
                </c:pt>
                <c:pt idx="88">
                  <c:v>4004.5</c:v>
                </c:pt>
                <c:pt idx="89">
                  <c:v>3140</c:v>
                </c:pt>
                <c:pt idx="90">
                  <c:v>2410.5</c:v>
                </c:pt>
                <c:pt idx="91">
                  <c:v>1808</c:v>
                </c:pt>
                <c:pt idx="92">
                  <c:v>1322</c:v>
                </c:pt>
                <c:pt idx="93">
                  <c:v>941.5</c:v>
                </c:pt>
                <c:pt idx="94">
                  <c:v>653</c:v>
                </c:pt>
                <c:pt idx="95">
                  <c:v>442.5</c:v>
                </c:pt>
                <c:pt idx="96">
                  <c:v>291</c:v>
                </c:pt>
                <c:pt idx="97">
                  <c:v>186.5</c:v>
                </c:pt>
                <c:pt idx="98">
                  <c:v>116</c:v>
                </c:pt>
                <c:pt idx="99">
                  <c:v>70</c:v>
                </c:pt>
                <c:pt idx="100">
                  <c:v>40.5</c:v>
                </c:pt>
                <c:pt idx="101">
                  <c:v>23</c:v>
                </c:pt>
                <c:pt idx="102">
                  <c:v>12.5</c:v>
                </c:pt>
                <c:pt idx="103">
                  <c:v>6</c:v>
                </c:pt>
                <c:pt idx="104">
                  <c:v>3.5</c:v>
                </c:pt>
                <c:pt idx="105">
                  <c:v>1.5</c:v>
                </c:pt>
                <c:pt idx="106">
                  <c:v>1</c:v>
                </c:pt>
                <c:pt idx="107">
                  <c:v>0</c:v>
                </c:pt>
                <c:pt idx="108">
                  <c:v>0</c:v>
                </c:pt>
                <c:pt idx="109">
                  <c:v>0</c:v>
                </c:pt>
                <c:pt idx="110">
                  <c:v>0</c:v>
                </c:pt>
              </c:numCache>
            </c:numRef>
          </c:val>
          <c:smooth val="1"/>
        </c:ser>
        <c:ser>
          <c:idx val="3"/>
          <c:order val="3"/>
          <c:tx>
            <c:strRef>
              <c:f>Graph!$E$1</c:f>
              <c:strCache>
                <c:ptCount val="1"/>
                <c:pt idx="0">
                  <c:v>1930</c:v>
                </c:pt>
              </c:strCache>
            </c:strRef>
          </c:tx>
          <c:spPr>
            <a:ln w="28575" cap="rnd">
              <a:solidFill>
                <a:schemeClr val="accent4"/>
              </a:solidFill>
              <a:round/>
            </a:ln>
            <a:effectLst/>
          </c:spPr>
          <c:marker>
            <c:symbol val="none"/>
          </c:marker>
          <c:cat>
            <c:numRef>
              <c:f>Graph!$A$2:$A$122</c:f>
              <c:numCache>
                <c:formatCode>General</c:formatCode>
                <c:ptCount val="1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numCache>
            </c:numRef>
          </c:cat>
          <c:val>
            <c:numRef>
              <c:f>Graph!$E$2:$E$112</c:f>
              <c:numCache>
                <c:formatCode>#,##0</c:formatCode>
                <c:ptCount val="111"/>
                <c:pt idx="0">
                  <c:v>100000</c:v>
                </c:pt>
                <c:pt idx="1">
                  <c:v>94163</c:v>
                </c:pt>
                <c:pt idx="2">
                  <c:v>93193.5</c:v>
                </c:pt>
                <c:pt idx="3">
                  <c:v>92697</c:v>
                </c:pt>
                <c:pt idx="4">
                  <c:v>92343</c:v>
                </c:pt>
                <c:pt idx="5">
                  <c:v>92060</c:v>
                </c:pt>
                <c:pt idx="6">
                  <c:v>91826.5</c:v>
                </c:pt>
                <c:pt idx="7">
                  <c:v>91631.5</c:v>
                </c:pt>
                <c:pt idx="8">
                  <c:v>91465</c:v>
                </c:pt>
                <c:pt idx="9">
                  <c:v>91320.5</c:v>
                </c:pt>
                <c:pt idx="10">
                  <c:v>91191</c:v>
                </c:pt>
                <c:pt idx="11">
                  <c:v>91068</c:v>
                </c:pt>
                <c:pt idx="12">
                  <c:v>90945.5</c:v>
                </c:pt>
                <c:pt idx="13">
                  <c:v>90814.5</c:v>
                </c:pt>
                <c:pt idx="14">
                  <c:v>90667</c:v>
                </c:pt>
                <c:pt idx="15">
                  <c:v>90496</c:v>
                </c:pt>
                <c:pt idx="16">
                  <c:v>90298</c:v>
                </c:pt>
                <c:pt idx="17">
                  <c:v>90071</c:v>
                </c:pt>
                <c:pt idx="18">
                  <c:v>89817.5</c:v>
                </c:pt>
                <c:pt idx="19">
                  <c:v>89540</c:v>
                </c:pt>
                <c:pt idx="20">
                  <c:v>89243</c:v>
                </c:pt>
                <c:pt idx="21">
                  <c:v>88924</c:v>
                </c:pt>
                <c:pt idx="22">
                  <c:v>88584.5</c:v>
                </c:pt>
                <c:pt idx="23">
                  <c:v>88229.5</c:v>
                </c:pt>
                <c:pt idx="24">
                  <c:v>87865.5</c:v>
                </c:pt>
                <c:pt idx="25">
                  <c:v>87497.5</c:v>
                </c:pt>
                <c:pt idx="26">
                  <c:v>87126.5</c:v>
                </c:pt>
                <c:pt idx="27">
                  <c:v>86752.5</c:v>
                </c:pt>
                <c:pt idx="28">
                  <c:v>86374.5</c:v>
                </c:pt>
                <c:pt idx="29">
                  <c:v>85990.5</c:v>
                </c:pt>
                <c:pt idx="30">
                  <c:v>85598.5</c:v>
                </c:pt>
                <c:pt idx="31">
                  <c:v>85198</c:v>
                </c:pt>
                <c:pt idx="32">
                  <c:v>84789</c:v>
                </c:pt>
                <c:pt idx="33">
                  <c:v>84370.5</c:v>
                </c:pt>
                <c:pt idx="34">
                  <c:v>83941.5</c:v>
                </c:pt>
                <c:pt idx="35">
                  <c:v>83500.5</c:v>
                </c:pt>
                <c:pt idx="36">
                  <c:v>83045.5</c:v>
                </c:pt>
                <c:pt idx="37">
                  <c:v>82576</c:v>
                </c:pt>
                <c:pt idx="38">
                  <c:v>82088</c:v>
                </c:pt>
                <c:pt idx="39">
                  <c:v>81578</c:v>
                </c:pt>
                <c:pt idx="40">
                  <c:v>81044.5</c:v>
                </c:pt>
                <c:pt idx="41">
                  <c:v>80483.5</c:v>
                </c:pt>
                <c:pt idx="42">
                  <c:v>79893.5</c:v>
                </c:pt>
                <c:pt idx="43">
                  <c:v>79275</c:v>
                </c:pt>
                <c:pt idx="44">
                  <c:v>78628</c:v>
                </c:pt>
                <c:pt idx="45">
                  <c:v>77951.5</c:v>
                </c:pt>
                <c:pt idx="46">
                  <c:v>77244.5</c:v>
                </c:pt>
                <c:pt idx="47">
                  <c:v>76503</c:v>
                </c:pt>
                <c:pt idx="48">
                  <c:v>75723.5</c:v>
                </c:pt>
                <c:pt idx="49">
                  <c:v>74902.5</c:v>
                </c:pt>
                <c:pt idx="50">
                  <c:v>74035.5</c:v>
                </c:pt>
                <c:pt idx="51">
                  <c:v>73117.5</c:v>
                </c:pt>
                <c:pt idx="52">
                  <c:v>72147.5</c:v>
                </c:pt>
                <c:pt idx="53">
                  <c:v>71126</c:v>
                </c:pt>
                <c:pt idx="54">
                  <c:v>70054</c:v>
                </c:pt>
                <c:pt idx="55">
                  <c:v>68931</c:v>
                </c:pt>
                <c:pt idx="56">
                  <c:v>67754</c:v>
                </c:pt>
                <c:pt idx="57">
                  <c:v>66517.5</c:v>
                </c:pt>
                <c:pt idx="58">
                  <c:v>65216.5</c:v>
                </c:pt>
                <c:pt idx="59">
                  <c:v>63844.5</c:v>
                </c:pt>
                <c:pt idx="60">
                  <c:v>62396.5</c:v>
                </c:pt>
                <c:pt idx="61">
                  <c:v>60868</c:v>
                </c:pt>
                <c:pt idx="62">
                  <c:v>59256</c:v>
                </c:pt>
                <c:pt idx="63">
                  <c:v>57564</c:v>
                </c:pt>
                <c:pt idx="64">
                  <c:v>55796.5</c:v>
                </c:pt>
                <c:pt idx="65">
                  <c:v>53955.5</c:v>
                </c:pt>
                <c:pt idx="66">
                  <c:v>52039.5</c:v>
                </c:pt>
                <c:pt idx="67">
                  <c:v>50044.5</c:v>
                </c:pt>
                <c:pt idx="68">
                  <c:v>47971.5</c:v>
                </c:pt>
                <c:pt idx="69">
                  <c:v>45822</c:v>
                </c:pt>
                <c:pt idx="70">
                  <c:v>43598.5</c:v>
                </c:pt>
                <c:pt idx="71">
                  <c:v>41305</c:v>
                </c:pt>
                <c:pt idx="72">
                  <c:v>38947</c:v>
                </c:pt>
                <c:pt idx="73">
                  <c:v>36533.5</c:v>
                </c:pt>
                <c:pt idx="74">
                  <c:v>34077</c:v>
                </c:pt>
                <c:pt idx="75">
                  <c:v>31590.5</c:v>
                </c:pt>
                <c:pt idx="76">
                  <c:v>29094.5</c:v>
                </c:pt>
                <c:pt idx="77">
                  <c:v>26605.5</c:v>
                </c:pt>
                <c:pt idx="78">
                  <c:v>24135</c:v>
                </c:pt>
                <c:pt idx="79">
                  <c:v>21698</c:v>
                </c:pt>
                <c:pt idx="80">
                  <c:v>19315</c:v>
                </c:pt>
                <c:pt idx="81">
                  <c:v>17002.5</c:v>
                </c:pt>
                <c:pt idx="82">
                  <c:v>14794</c:v>
                </c:pt>
                <c:pt idx="83">
                  <c:v>12733</c:v>
                </c:pt>
                <c:pt idx="84">
                  <c:v>10856</c:v>
                </c:pt>
                <c:pt idx="85">
                  <c:v>9172</c:v>
                </c:pt>
                <c:pt idx="86">
                  <c:v>7673.5</c:v>
                </c:pt>
                <c:pt idx="87">
                  <c:v>6342.5</c:v>
                </c:pt>
                <c:pt idx="88">
                  <c:v>5165.5</c:v>
                </c:pt>
                <c:pt idx="89">
                  <c:v>4131.5</c:v>
                </c:pt>
                <c:pt idx="90">
                  <c:v>3234.5</c:v>
                </c:pt>
                <c:pt idx="91">
                  <c:v>2472</c:v>
                </c:pt>
                <c:pt idx="92">
                  <c:v>1838.5</c:v>
                </c:pt>
                <c:pt idx="93">
                  <c:v>1328.5</c:v>
                </c:pt>
                <c:pt idx="94">
                  <c:v>930.5</c:v>
                </c:pt>
                <c:pt idx="95">
                  <c:v>630.5</c:v>
                </c:pt>
                <c:pt idx="96">
                  <c:v>413.5</c:v>
                </c:pt>
                <c:pt idx="97">
                  <c:v>263</c:v>
                </c:pt>
                <c:pt idx="98">
                  <c:v>162</c:v>
                </c:pt>
                <c:pt idx="99">
                  <c:v>96</c:v>
                </c:pt>
                <c:pt idx="100">
                  <c:v>55</c:v>
                </c:pt>
                <c:pt idx="101">
                  <c:v>30.5</c:v>
                </c:pt>
                <c:pt idx="102">
                  <c:v>16</c:v>
                </c:pt>
                <c:pt idx="103">
                  <c:v>8</c:v>
                </c:pt>
                <c:pt idx="104">
                  <c:v>4</c:v>
                </c:pt>
                <c:pt idx="105">
                  <c:v>1.5</c:v>
                </c:pt>
                <c:pt idx="106">
                  <c:v>1</c:v>
                </c:pt>
                <c:pt idx="107">
                  <c:v>0</c:v>
                </c:pt>
                <c:pt idx="108">
                  <c:v>0</c:v>
                </c:pt>
                <c:pt idx="109">
                  <c:v>0</c:v>
                </c:pt>
                <c:pt idx="110">
                  <c:v>0</c:v>
                </c:pt>
              </c:numCache>
            </c:numRef>
          </c:val>
          <c:smooth val="1"/>
        </c:ser>
        <c:ser>
          <c:idx val="4"/>
          <c:order val="4"/>
          <c:tx>
            <c:strRef>
              <c:f>Graph!$F$1</c:f>
              <c:strCache>
                <c:ptCount val="1"/>
                <c:pt idx="0">
                  <c:v>1940</c:v>
                </c:pt>
              </c:strCache>
            </c:strRef>
          </c:tx>
          <c:spPr>
            <a:ln w="28575" cap="rnd">
              <a:solidFill>
                <a:schemeClr val="accent5"/>
              </a:solidFill>
              <a:round/>
            </a:ln>
            <a:effectLst/>
          </c:spPr>
          <c:marker>
            <c:symbol val="none"/>
          </c:marker>
          <c:cat>
            <c:numRef>
              <c:f>Graph!$A$2:$A$122</c:f>
              <c:numCache>
                <c:formatCode>General</c:formatCode>
                <c:ptCount val="1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numCache>
            </c:numRef>
          </c:cat>
          <c:val>
            <c:numRef>
              <c:f>Graph!$F$2:$F$112</c:f>
              <c:numCache>
                <c:formatCode>#,##0</c:formatCode>
                <c:ptCount val="111"/>
                <c:pt idx="0">
                  <c:v>100000</c:v>
                </c:pt>
                <c:pt idx="1">
                  <c:v>95275.5</c:v>
                </c:pt>
                <c:pt idx="2">
                  <c:v>94762</c:v>
                </c:pt>
                <c:pt idx="3">
                  <c:v>94498</c:v>
                </c:pt>
                <c:pt idx="4">
                  <c:v>94320</c:v>
                </c:pt>
                <c:pt idx="5">
                  <c:v>94174</c:v>
                </c:pt>
                <c:pt idx="6">
                  <c:v>94047.5</c:v>
                </c:pt>
                <c:pt idx="7">
                  <c:v>93936.5</c:v>
                </c:pt>
                <c:pt idx="8">
                  <c:v>93837.5</c:v>
                </c:pt>
                <c:pt idx="9">
                  <c:v>93747</c:v>
                </c:pt>
                <c:pt idx="10">
                  <c:v>93663</c:v>
                </c:pt>
                <c:pt idx="11">
                  <c:v>93581</c:v>
                </c:pt>
                <c:pt idx="12">
                  <c:v>93498.5</c:v>
                </c:pt>
                <c:pt idx="13">
                  <c:v>93410</c:v>
                </c:pt>
                <c:pt idx="14">
                  <c:v>93311.5</c:v>
                </c:pt>
                <c:pt idx="15">
                  <c:v>93199.5</c:v>
                </c:pt>
                <c:pt idx="16">
                  <c:v>93071</c:v>
                </c:pt>
                <c:pt idx="17">
                  <c:v>92925.5</c:v>
                </c:pt>
                <c:pt idx="18">
                  <c:v>92764.5</c:v>
                </c:pt>
                <c:pt idx="19">
                  <c:v>92589.5</c:v>
                </c:pt>
                <c:pt idx="20">
                  <c:v>92401.5</c:v>
                </c:pt>
                <c:pt idx="21">
                  <c:v>92201</c:v>
                </c:pt>
                <c:pt idx="22">
                  <c:v>91987</c:v>
                </c:pt>
                <c:pt idx="23">
                  <c:v>91763.5</c:v>
                </c:pt>
                <c:pt idx="24">
                  <c:v>91532</c:v>
                </c:pt>
                <c:pt idx="25">
                  <c:v>91297.5</c:v>
                </c:pt>
                <c:pt idx="26">
                  <c:v>91058.5</c:v>
                </c:pt>
                <c:pt idx="27">
                  <c:v>90816</c:v>
                </c:pt>
                <c:pt idx="28">
                  <c:v>90566.5</c:v>
                </c:pt>
                <c:pt idx="29">
                  <c:v>90309.5</c:v>
                </c:pt>
                <c:pt idx="30">
                  <c:v>90043</c:v>
                </c:pt>
                <c:pt idx="31">
                  <c:v>89766</c:v>
                </c:pt>
                <c:pt idx="32">
                  <c:v>89477.5</c:v>
                </c:pt>
                <c:pt idx="33">
                  <c:v>89177</c:v>
                </c:pt>
                <c:pt idx="34">
                  <c:v>88863.5</c:v>
                </c:pt>
                <c:pt idx="35">
                  <c:v>88537</c:v>
                </c:pt>
                <c:pt idx="36">
                  <c:v>88195</c:v>
                </c:pt>
                <c:pt idx="37">
                  <c:v>87836</c:v>
                </c:pt>
                <c:pt idx="38">
                  <c:v>87457.5</c:v>
                </c:pt>
                <c:pt idx="39">
                  <c:v>87056</c:v>
                </c:pt>
                <c:pt idx="40">
                  <c:v>86629</c:v>
                </c:pt>
                <c:pt idx="41">
                  <c:v>86173.5</c:v>
                </c:pt>
                <c:pt idx="42">
                  <c:v>85687</c:v>
                </c:pt>
                <c:pt idx="43">
                  <c:v>85168.5</c:v>
                </c:pt>
                <c:pt idx="44">
                  <c:v>84617.5</c:v>
                </c:pt>
                <c:pt idx="45">
                  <c:v>84033.5</c:v>
                </c:pt>
                <c:pt idx="46">
                  <c:v>83413</c:v>
                </c:pt>
                <c:pt idx="47">
                  <c:v>82753.5</c:v>
                </c:pt>
                <c:pt idx="48">
                  <c:v>82049.5</c:v>
                </c:pt>
                <c:pt idx="49">
                  <c:v>81296</c:v>
                </c:pt>
                <c:pt idx="50">
                  <c:v>80488.5</c:v>
                </c:pt>
                <c:pt idx="51">
                  <c:v>79622</c:v>
                </c:pt>
                <c:pt idx="52">
                  <c:v>78696</c:v>
                </c:pt>
                <c:pt idx="53">
                  <c:v>77708</c:v>
                </c:pt>
                <c:pt idx="54">
                  <c:v>76660</c:v>
                </c:pt>
                <c:pt idx="55">
                  <c:v>75549.5</c:v>
                </c:pt>
                <c:pt idx="56">
                  <c:v>74373.5</c:v>
                </c:pt>
                <c:pt idx="57">
                  <c:v>73127</c:v>
                </c:pt>
                <c:pt idx="58">
                  <c:v>71810.5</c:v>
                </c:pt>
                <c:pt idx="59">
                  <c:v>70425</c:v>
                </c:pt>
                <c:pt idx="60">
                  <c:v>68969</c:v>
                </c:pt>
                <c:pt idx="61">
                  <c:v>67436.5</c:v>
                </c:pt>
                <c:pt idx="62">
                  <c:v>65822.5</c:v>
                </c:pt>
                <c:pt idx="63">
                  <c:v>64124.5</c:v>
                </c:pt>
                <c:pt idx="64">
                  <c:v>62342</c:v>
                </c:pt>
                <c:pt idx="65">
                  <c:v>60472</c:v>
                </c:pt>
                <c:pt idx="66">
                  <c:v>58509.5</c:v>
                </c:pt>
                <c:pt idx="67">
                  <c:v>56450.5</c:v>
                </c:pt>
                <c:pt idx="68">
                  <c:v>54292.5</c:v>
                </c:pt>
                <c:pt idx="69">
                  <c:v>52035.5</c:v>
                </c:pt>
                <c:pt idx="70">
                  <c:v>49680</c:v>
                </c:pt>
                <c:pt idx="71">
                  <c:v>47227.5</c:v>
                </c:pt>
                <c:pt idx="72">
                  <c:v>44684</c:v>
                </c:pt>
                <c:pt idx="73">
                  <c:v>42059</c:v>
                </c:pt>
                <c:pt idx="74">
                  <c:v>39364.5</c:v>
                </c:pt>
                <c:pt idx="75">
                  <c:v>36615.5</c:v>
                </c:pt>
                <c:pt idx="76">
                  <c:v>33832.5</c:v>
                </c:pt>
                <c:pt idx="77">
                  <c:v>31035</c:v>
                </c:pt>
                <c:pt idx="78">
                  <c:v>28239.5</c:v>
                </c:pt>
                <c:pt idx="79">
                  <c:v>25464</c:v>
                </c:pt>
                <c:pt idx="80">
                  <c:v>22736.5</c:v>
                </c:pt>
                <c:pt idx="81">
                  <c:v>20079.5</c:v>
                </c:pt>
                <c:pt idx="82">
                  <c:v>17529</c:v>
                </c:pt>
                <c:pt idx="83">
                  <c:v>15128</c:v>
                </c:pt>
                <c:pt idx="84">
                  <c:v>12914.5</c:v>
                </c:pt>
                <c:pt idx="85">
                  <c:v>10903.5</c:v>
                </c:pt>
                <c:pt idx="86">
                  <c:v>9096.5</c:v>
                </c:pt>
                <c:pt idx="87">
                  <c:v>7486</c:v>
                </c:pt>
                <c:pt idx="88">
                  <c:v>6065</c:v>
                </c:pt>
                <c:pt idx="89">
                  <c:v>4824</c:v>
                </c:pt>
                <c:pt idx="90">
                  <c:v>3759</c:v>
                </c:pt>
                <c:pt idx="91">
                  <c:v>2863</c:v>
                </c:pt>
                <c:pt idx="92">
                  <c:v>2127</c:v>
                </c:pt>
                <c:pt idx="93">
                  <c:v>1537.5</c:v>
                </c:pt>
                <c:pt idx="94">
                  <c:v>1080.5</c:v>
                </c:pt>
                <c:pt idx="95">
                  <c:v>737</c:v>
                </c:pt>
                <c:pt idx="96">
                  <c:v>487</c:v>
                </c:pt>
                <c:pt idx="97">
                  <c:v>311</c:v>
                </c:pt>
                <c:pt idx="98">
                  <c:v>192.5</c:v>
                </c:pt>
                <c:pt idx="99">
                  <c:v>115</c:v>
                </c:pt>
                <c:pt idx="100">
                  <c:v>67</c:v>
                </c:pt>
                <c:pt idx="101">
                  <c:v>37.5</c:v>
                </c:pt>
                <c:pt idx="102">
                  <c:v>20</c:v>
                </c:pt>
                <c:pt idx="103">
                  <c:v>10.5</c:v>
                </c:pt>
                <c:pt idx="104">
                  <c:v>5</c:v>
                </c:pt>
                <c:pt idx="105">
                  <c:v>2.5</c:v>
                </c:pt>
                <c:pt idx="106">
                  <c:v>1</c:v>
                </c:pt>
                <c:pt idx="107">
                  <c:v>0.5</c:v>
                </c:pt>
                <c:pt idx="108">
                  <c:v>0</c:v>
                </c:pt>
                <c:pt idx="109">
                  <c:v>0</c:v>
                </c:pt>
                <c:pt idx="110">
                  <c:v>0</c:v>
                </c:pt>
              </c:numCache>
            </c:numRef>
          </c:val>
          <c:smooth val="1"/>
        </c:ser>
        <c:ser>
          <c:idx val="5"/>
          <c:order val="5"/>
          <c:tx>
            <c:strRef>
              <c:f>Graph!$G$1</c:f>
              <c:strCache>
                <c:ptCount val="1"/>
                <c:pt idx="0">
                  <c:v>1950</c:v>
                </c:pt>
              </c:strCache>
            </c:strRef>
          </c:tx>
          <c:spPr>
            <a:ln w="28575" cap="rnd">
              <a:solidFill>
                <a:schemeClr val="accent2">
                  <a:lumMod val="60000"/>
                  <a:lumOff val="40000"/>
                </a:schemeClr>
              </a:solidFill>
              <a:round/>
            </a:ln>
            <a:effectLst/>
          </c:spPr>
          <c:marker>
            <c:symbol val="none"/>
          </c:marker>
          <c:cat>
            <c:numRef>
              <c:f>Graph!$A$2:$A$122</c:f>
              <c:numCache>
                <c:formatCode>General</c:formatCode>
                <c:ptCount val="1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numCache>
            </c:numRef>
          </c:cat>
          <c:val>
            <c:numRef>
              <c:f>Graph!$G$2:$G$112</c:f>
              <c:numCache>
                <c:formatCode>#,##0</c:formatCode>
                <c:ptCount val="111"/>
                <c:pt idx="0">
                  <c:v>100000</c:v>
                </c:pt>
                <c:pt idx="1">
                  <c:v>97085</c:v>
                </c:pt>
                <c:pt idx="2">
                  <c:v>96867</c:v>
                </c:pt>
                <c:pt idx="3">
                  <c:v>96742</c:v>
                </c:pt>
                <c:pt idx="4">
                  <c:v>96639.5</c:v>
                </c:pt>
                <c:pt idx="5">
                  <c:v>96562</c:v>
                </c:pt>
                <c:pt idx="6">
                  <c:v>96493</c:v>
                </c:pt>
                <c:pt idx="7">
                  <c:v>96430.5</c:v>
                </c:pt>
                <c:pt idx="8">
                  <c:v>96372.5</c:v>
                </c:pt>
                <c:pt idx="9">
                  <c:v>96319</c:v>
                </c:pt>
                <c:pt idx="10">
                  <c:v>96269.5</c:v>
                </c:pt>
                <c:pt idx="11">
                  <c:v>96221.5</c:v>
                </c:pt>
                <c:pt idx="12">
                  <c:v>96173</c:v>
                </c:pt>
                <c:pt idx="13">
                  <c:v>96121.5</c:v>
                </c:pt>
                <c:pt idx="14">
                  <c:v>96061.5</c:v>
                </c:pt>
                <c:pt idx="15">
                  <c:v>95990.5</c:v>
                </c:pt>
                <c:pt idx="16">
                  <c:v>95908</c:v>
                </c:pt>
                <c:pt idx="17">
                  <c:v>95812.5</c:v>
                </c:pt>
                <c:pt idx="18">
                  <c:v>95706</c:v>
                </c:pt>
                <c:pt idx="19">
                  <c:v>95590.5</c:v>
                </c:pt>
                <c:pt idx="20">
                  <c:v>95468.5</c:v>
                </c:pt>
                <c:pt idx="21">
                  <c:v>95339</c:v>
                </c:pt>
                <c:pt idx="22">
                  <c:v>95201.5</c:v>
                </c:pt>
                <c:pt idx="23">
                  <c:v>95060</c:v>
                </c:pt>
                <c:pt idx="24">
                  <c:v>94915</c:v>
                </c:pt>
                <c:pt idx="25">
                  <c:v>94769.5</c:v>
                </c:pt>
                <c:pt idx="26">
                  <c:v>94623.5</c:v>
                </c:pt>
                <c:pt idx="27">
                  <c:v>94476</c:v>
                </c:pt>
                <c:pt idx="28">
                  <c:v>94327</c:v>
                </c:pt>
                <c:pt idx="29">
                  <c:v>94173.5</c:v>
                </c:pt>
                <c:pt idx="30">
                  <c:v>94013.5</c:v>
                </c:pt>
                <c:pt idx="31">
                  <c:v>93846</c:v>
                </c:pt>
                <c:pt idx="32">
                  <c:v>93670.5</c:v>
                </c:pt>
                <c:pt idx="33">
                  <c:v>93485.5</c:v>
                </c:pt>
                <c:pt idx="34">
                  <c:v>93289.5</c:v>
                </c:pt>
                <c:pt idx="35">
                  <c:v>93080.5</c:v>
                </c:pt>
                <c:pt idx="36">
                  <c:v>92857</c:v>
                </c:pt>
                <c:pt idx="37">
                  <c:v>92616.5</c:v>
                </c:pt>
                <c:pt idx="38">
                  <c:v>92357</c:v>
                </c:pt>
                <c:pt idx="39">
                  <c:v>92075</c:v>
                </c:pt>
                <c:pt idx="40">
                  <c:v>91767.5</c:v>
                </c:pt>
                <c:pt idx="41">
                  <c:v>91432</c:v>
                </c:pt>
                <c:pt idx="42">
                  <c:v>91066.5</c:v>
                </c:pt>
                <c:pt idx="43">
                  <c:v>90668</c:v>
                </c:pt>
                <c:pt idx="44">
                  <c:v>90235.5</c:v>
                </c:pt>
                <c:pt idx="45">
                  <c:v>89767</c:v>
                </c:pt>
                <c:pt idx="46">
                  <c:v>89259</c:v>
                </c:pt>
                <c:pt idx="47">
                  <c:v>88708.5</c:v>
                </c:pt>
                <c:pt idx="48">
                  <c:v>88112.5</c:v>
                </c:pt>
                <c:pt idx="49">
                  <c:v>87467</c:v>
                </c:pt>
                <c:pt idx="50">
                  <c:v>86769.5</c:v>
                </c:pt>
                <c:pt idx="51">
                  <c:v>86016</c:v>
                </c:pt>
                <c:pt idx="52">
                  <c:v>85202.5</c:v>
                </c:pt>
                <c:pt idx="53">
                  <c:v>84328</c:v>
                </c:pt>
                <c:pt idx="54">
                  <c:v>83391</c:v>
                </c:pt>
                <c:pt idx="55">
                  <c:v>82390</c:v>
                </c:pt>
                <c:pt idx="56">
                  <c:v>81321.5</c:v>
                </c:pt>
                <c:pt idx="57">
                  <c:v>80182</c:v>
                </c:pt>
                <c:pt idx="58">
                  <c:v>78967</c:v>
                </c:pt>
                <c:pt idx="59">
                  <c:v>77669</c:v>
                </c:pt>
                <c:pt idx="60">
                  <c:v>76285.5</c:v>
                </c:pt>
                <c:pt idx="61">
                  <c:v>74807.5</c:v>
                </c:pt>
                <c:pt idx="62">
                  <c:v>73235</c:v>
                </c:pt>
                <c:pt idx="63">
                  <c:v>71576</c:v>
                </c:pt>
                <c:pt idx="64">
                  <c:v>69844.5</c:v>
                </c:pt>
                <c:pt idx="65">
                  <c:v>68046</c:v>
                </c:pt>
                <c:pt idx="66">
                  <c:v>66177.5</c:v>
                </c:pt>
                <c:pt idx="67">
                  <c:v>64229</c:v>
                </c:pt>
                <c:pt idx="68">
                  <c:v>62186</c:v>
                </c:pt>
                <c:pt idx="69">
                  <c:v>60033</c:v>
                </c:pt>
                <c:pt idx="70">
                  <c:v>57760</c:v>
                </c:pt>
                <c:pt idx="71">
                  <c:v>55366</c:v>
                </c:pt>
                <c:pt idx="72">
                  <c:v>52858.5</c:v>
                </c:pt>
                <c:pt idx="73">
                  <c:v>50243</c:v>
                </c:pt>
                <c:pt idx="74">
                  <c:v>47530.5</c:v>
                </c:pt>
                <c:pt idx="75">
                  <c:v>44735</c:v>
                </c:pt>
                <c:pt idx="76">
                  <c:v>41864.5</c:v>
                </c:pt>
                <c:pt idx="77">
                  <c:v>38937</c:v>
                </c:pt>
                <c:pt idx="78">
                  <c:v>35982.5</c:v>
                </c:pt>
                <c:pt idx="79">
                  <c:v>33032</c:v>
                </c:pt>
                <c:pt idx="80">
                  <c:v>30111.5</c:v>
                </c:pt>
                <c:pt idx="81">
                  <c:v>27242</c:v>
                </c:pt>
                <c:pt idx="82">
                  <c:v>24439</c:v>
                </c:pt>
                <c:pt idx="83">
                  <c:v>21718</c:v>
                </c:pt>
                <c:pt idx="84">
                  <c:v>19094.5</c:v>
                </c:pt>
                <c:pt idx="85">
                  <c:v>16590.5</c:v>
                </c:pt>
                <c:pt idx="86">
                  <c:v>14231</c:v>
                </c:pt>
                <c:pt idx="87">
                  <c:v>12040.5</c:v>
                </c:pt>
                <c:pt idx="88">
                  <c:v>10038.5</c:v>
                </c:pt>
                <c:pt idx="89">
                  <c:v>8240.5</c:v>
                </c:pt>
                <c:pt idx="90">
                  <c:v>6653.5</c:v>
                </c:pt>
                <c:pt idx="91">
                  <c:v>5277.5</c:v>
                </c:pt>
                <c:pt idx="92">
                  <c:v>4107.5</c:v>
                </c:pt>
                <c:pt idx="93">
                  <c:v>3131.5</c:v>
                </c:pt>
                <c:pt idx="94">
                  <c:v>2335.5</c:v>
                </c:pt>
                <c:pt idx="95">
                  <c:v>1700.5</c:v>
                </c:pt>
                <c:pt idx="96">
                  <c:v>1208</c:v>
                </c:pt>
                <c:pt idx="97">
                  <c:v>835.5</c:v>
                </c:pt>
                <c:pt idx="98">
                  <c:v>562</c:v>
                </c:pt>
                <c:pt idx="99">
                  <c:v>366.5</c:v>
                </c:pt>
                <c:pt idx="100">
                  <c:v>232.5</c:v>
                </c:pt>
                <c:pt idx="101">
                  <c:v>142.5</c:v>
                </c:pt>
                <c:pt idx="102">
                  <c:v>84.5</c:v>
                </c:pt>
                <c:pt idx="103">
                  <c:v>48.5</c:v>
                </c:pt>
                <c:pt idx="104">
                  <c:v>27</c:v>
                </c:pt>
                <c:pt idx="105">
                  <c:v>14</c:v>
                </c:pt>
                <c:pt idx="106">
                  <c:v>7</c:v>
                </c:pt>
                <c:pt idx="107">
                  <c:v>3.5</c:v>
                </c:pt>
                <c:pt idx="108">
                  <c:v>1.5</c:v>
                </c:pt>
                <c:pt idx="109">
                  <c:v>0.5</c:v>
                </c:pt>
                <c:pt idx="110">
                  <c:v>0</c:v>
                </c:pt>
              </c:numCache>
            </c:numRef>
          </c:val>
          <c:smooth val="1"/>
        </c:ser>
        <c:ser>
          <c:idx val="6"/>
          <c:order val="6"/>
          <c:tx>
            <c:strRef>
              <c:f>Graph!$H$1</c:f>
              <c:strCache>
                <c:ptCount val="1"/>
                <c:pt idx="0">
                  <c:v>1960</c:v>
                </c:pt>
              </c:strCache>
            </c:strRef>
          </c:tx>
          <c:spPr>
            <a:ln w="28575" cap="rnd">
              <a:solidFill>
                <a:schemeClr val="accent1">
                  <a:lumMod val="60000"/>
                </a:schemeClr>
              </a:solidFill>
              <a:round/>
            </a:ln>
            <a:effectLst/>
          </c:spPr>
          <c:marker>
            <c:symbol val="none"/>
          </c:marker>
          <c:cat>
            <c:numRef>
              <c:f>Graph!$A$2:$A$122</c:f>
              <c:numCache>
                <c:formatCode>General</c:formatCode>
                <c:ptCount val="1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numCache>
            </c:numRef>
          </c:cat>
          <c:val>
            <c:numRef>
              <c:f>Graph!$H$2:$H$112</c:f>
              <c:numCache>
                <c:formatCode>#,##0</c:formatCode>
                <c:ptCount val="111"/>
                <c:pt idx="0">
                  <c:v>100000</c:v>
                </c:pt>
                <c:pt idx="1">
                  <c:v>97400.5</c:v>
                </c:pt>
                <c:pt idx="2">
                  <c:v>97229</c:v>
                </c:pt>
                <c:pt idx="3">
                  <c:v>97126.5</c:v>
                </c:pt>
                <c:pt idx="4">
                  <c:v>97046.5</c:v>
                </c:pt>
                <c:pt idx="5">
                  <c:v>96980.5</c:v>
                </c:pt>
                <c:pt idx="6">
                  <c:v>96923</c:v>
                </c:pt>
                <c:pt idx="7">
                  <c:v>96872</c:v>
                </c:pt>
                <c:pt idx="8">
                  <c:v>96825.5</c:v>
                </c:pt>
                <c:pt idx="9">
                  <c:v>96784</c:v>
                </c:pt>
                <c:pt idx="10">
                  <c:v>96746</c:v>
                </c:pt>
                <c:pt idx="11">
                  <c:v>96711</c:v>
                </c:pt>
                <c:pt idx="12">
                  <c:v>96675.5</c:v>
                </c:pt>
                <c:pt idx="13">
                  <c:v>96636.5</c:v>
                </c:pt>
                <c:pt idx="14">
                  <c:v>96590.5</c:v>
                </c:pt>
                <c:pt idx="15">
                  <c:v>96534</c:v>
                </c:pt>
                <c:pt idx="16">
                  <c:v>96465</c:v>
                </c:pt>
                <c:pt idx="17">
                  <c:v>96385</c:v>
                </c:pt>
                <c:pt idx="18">
                  <c:v>96294.5</c:v>
                </c:pt>
                <c:pt idx="19">
                  <c:v>96195.5</c:v>
                </c:pt>
                <c:pt idx="20">
                  <c:v>96091.5</c:v>
                </c:pt>
                <c:pt idx="21">
                  <c:v>95981</c:v>
                </c:pt>
                <c:pt idx="22">
                  <c:v>95864.5</c:v>
                </c:pt>
                <c:pt idx="23">
                  <c:v>95743.5</c:v>
                </c:pt>
                <c:pt idx="24">
                  <c:v>95621</c:v>
                </c:pt>
                <c:pt idx="25">
                  <c:v>95498.5</c:v>
                </c:pt>
                <c:pt idx="26">
                  <c:v>95376</c:v>
                </c:pt>
                <c:pt idx="27">
                  <c:v>95253</c:v>
                </c:pt>
                <c:pt idx="28">
                  <c:v>95129.5</c:v>
                </c:pt>
                <c:pt idx="29">
                  <c:v>95003</c:v>
                </c:pt>
                <c:pt idx="30">
                  <c:v>94871.5</c:v>
                </c:pt>
                <c:pt idx="31">
                  <c:v>94735</c:v>
                </c:pt>
                <c:pt idx="32">
                  <c:v>94592</c:v>
                </c:pt>
                <c:pt idx="33">
                  <c:v>94441</c:v>
                </c:pt>
                <c:pt idx="34">
                  <c:v>94281.5</c:v>
                </c:pt>
                <c:pt idx="35">
                  <c:v>94109.5</c:v>
                </c:pt>
                <c:pt idx="36">
                  <c:v>93925</c:v>
                </c:pt>
                <c:pt idx="37">
                  <c:v>93725</c:v>
                </c:pt>
                <c:pt idx="38">
                  <c:v>93507.5</c:v>
                </c:pt>
                <c:pt idx="39">
                  <c:v>93271</c:v>
                </c:pt>
                <c:pt idx="40">
                  <c:v>93012.5</c:v>
                </c:pt>
                <c:pt idx="41">
                  <c:v>92730</c:v>
                </c:pt>
                <c:pt idx="42">
                  <c:v>92420.5</c:v>
                </c:pt>
                <c:pt idx="43">
                  <c:v>92081</c:v>
                </c:pt>
                <c:pt idx="44">
                  <c:v>91710.5</c:v>
                </c:pt>
                <c:pt idx="45">
                  <c:v>91306</c:v>
                </c:pt>
                <c:pt idx="46">
                  <c:v>90865</c:v>
                </c:pt>
                <c:pt idx="47">
                  <c:v>90384</c:v>
                </c:pt>
                <c:pt idx="48">
                  <c:v>89857.5</c:v>
                </c:pt>
                <c:pt idx="49">
                  <c:v>89281</c:v>
                </c:pt>
                <c:pt idx="50">
                  <c:v>88650</c:v>
                </c:pt>
                <c:pt idx="51">
                  <c:v>87957.5</c:v>
                </c:pt>
                <c:pt idx="52">
                  <c:v>87203</c:v>
                </c:pt>
                <c:pt idx="53">
                  <c:v>86388</c:v>
                </c:pt>
                <c:pt idx="54">
                  <c:v>85520</c:v>
                </c:pt>
                <c:pt idx="55">
                  <c:v>84600</c:v>
                </c:pt>
                <c:pt idx="56">
                  <c:v>83626.5</c:v>
                </c:pt>
                <c:pt idx="57">
                  <c:v>82593</c:v>
                </c:pt>
                <c:pt idx="58">
                  <c:v>81486</c:v>
                </c:pt>
                <c:pt idx="59">
                  <c:v>80289.5</c:v>
                </c:pt>
                <c:pt idx="60">
                  <c:v>78994.5</c:v>
                </c:pt>
                <c:pt idx="61">
                  <c:v>77592</c:v>
                </c:pt>
                <c:pt idx="62">
                  <c:v>76083</c:v>
                </c:pt>
                <c:pt idx="63">
                  <c:v>74476.5</c:v>
                </c:pt>
                <c:pt idx="64">
                  <c:v>72785</c:v>
                </c:pt>
                <c:pt idx="65">
                  <c:v>71014.5</c:v>
                </c:pt>
                <c:pt idx="66">
                  <c:v>69162</c:v>
                </c:pt>
                <c:pt idx="67">
                  <c:v>67220.5</c:v>
                </c:pt>
                <c:pt idx="68">
                  <c:v>65188</c:v>
                </c:pt>
                <c:pt idx="69">
                  <c:v>63061.5</c:v>
                </c:pt>
                <c:pt idx="70">
                  <c:v>60837.5</c:v>
                </c:pt>
                <c:pt idx="71">
                  <c:v>58510</c:v>
                </c:pt>
                <c:pt idx="72">
                  <c:v>56077.5</c:v>
                </c:pt>
                <c:pt idx="73">
                  <c:v>53549.5</c:v>
                </c:pt>
                <c:pt idx="74">
                  <c:v>50939.5</c:v>
                </c:pt>
                <c:pt idx="75">
                  <c:v>48256</c:v>
                </c:pt>
                <c:pt idx="76">
                  <c:v>45509.5</c:v>
                </c:pt>
                <c:pt idx="77">
                  <c:v>42698</c:v>
                </c:pt>
                <c:pt idx="78">
                  <c:v>39807.5</c:v>
                </c:pt>
                <c:pt idx="79">
                  <c:v>36826</c:v>
                </c:pt>
                <c:pt idx="80">
                  <c:v>33765</c:v>
                </c:pt>
                <c:pt idx="81">
                  <c:v>30653</c:v>
                </c:pt>
                <c:pt idx="82">
                  <c:v>27541</c:v>
                </c:pt>
                <c:pt idx="83">
                  <c:v>24491</c:v>
                </c:pt>
                <c:pt idx="84">
                  <c:v>21564</c:v>
                </c:pt>
                <c:pt idx="85">
                  <c:v>18797.5</c:v>
                </c:pt>
                <c:pt idx="86">
                  <c:v>16212</c:v>
                </c:pt>
                <c:pt idx="87">
                  <c:v>13817</c:v>
                </c:pt>
                <c:pt idx="88">
                  <c:v>11617</c:v>
                </c:pt>
                <c:pt idx="89">
                  <c:v>9619.5</c:v>
                </c:pt>
                <c:pt idx="90">
                  <c:v>7832.5</c:v>
                </c:pt>
                <c:pt idx="91">
                  <c:v>6261</c:v>
                </c:pt>
                <c:pt idx="92">
                  <c:v>4907.5</c:v>
                </c:pt>
                <c:pt idx="93">
                  <c:v>3767.5</c:v>
                </c:pt>
                <c:pt idx="94">
                  <c:v>2831</c:v>
                </c:pt>
                <c:pt idx="95">
                  <c:v>2080</c:v>
                </c:pt>
                <c:pt idx="96">
                  <c:v>1492.5</c:v>
                </c:pt>
                <c:pt idx="97">
                  <c:v>1044.5</c:v>
                </c:pt>
                <c:pt idx="98">
                  <c:v>711.5</c:v>
                </c:pt>
                <c:pt idx="99">
                  <c:v>471.5</c:v>
                </c:pt>
                <c:pt idx="100">
                  <c:v>303.5</c:v>
                </c:pt>
                <c:pt idx="101">
                  <c:v>189</c:v>
                </c:pt>
                <c:pt idx="102">
                  <c:v>114</c:v>
                </c:pt>
                <c:pt idx="103">
                  <c:v>65.5</c:v>
                </c:pt>
                <c:pt idx="104">
                  <c:v>37</c:v>
                </c:pt>
                <c:pt idx="105">
                  <c:v>19.5</c:v>
                </c:pt>
                <c:pt idx="106">
                  <c:v>10</c:v>
                </c:pt>
                <c:pt idx="107">
                  <c:v>4.5</c:v>
                </c:pt>
                <c:pt idx="108">
                  <c:v>2</c:v>
                </c:pt>
                <c:pt idx="109">
                  <c:v>1</c:v>
                </c:pt>
                <c:pt idx="110">
                  <c:v>0.5</c:v>
                </c:pt>
              </c:numCache>
            </c:numRef>
          </c:val>
          <c:smooth val="0"/>
        </c:ser>
        <c:ser>
          <c:idx val="7"/>
          <c:order val="7"/>
          <c:tx>
            <c:strRef>
              <c:f>Graph!$I$1</c:f>
              <c:strCache>
                <c:ptCount val="1"/>
                <c:pt idx="0">
                  <c:v>1970</c:v>
                </c:pt>
              </c:strCache>
            </c:strRef>
          </c:tx>
          <c:spPr>
            <a:ln w="28575" cap="rnd">
              <a:solidFill>
                <a:schemeClr val="accent2">
                  <a:lumMod val="60000"/>
                </a:schemeClr>
              </a:solidFill>
              <a:round/>
            </a:ln>
            <a:effectLst/>
          </c:spPr>
          <c:marker>
            <c:symbol val="none"/>
          </c:marker>
          <c:cat>
            <c:numRef>
              <c:f>Graph!$A$2:$A$122</c:f>
              <c:numCache>
                <c:formatCode>General</c:formatCode>
                <c:ptCount val="1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numCache>
            </c:numRef>
          </c:cat>
          <c:val>
            <c:numRef>
              <c:f>Graph!$I$2:$I$112</c:f>
              <c:numCache>
                <c:formatCode>#,##0</c:formatCode>
                <c:ptCount val="111"/>
                <c:pt idx="0">
                  <c:v>100000</c:v>
                </c:pt>
                <c:pt idx="1">
                  <c:v>97997.5</c:v>
                </c:pt>
                <c:pt idx="2">
                  <c:v>97875.5</c:v>
                </c:pt>
                <c:pt idx="3">
                  <c:v>97795</c:v>
                </c:pt>
                <c:pt idx="4">
                  <c:v>97729</c:v>
                </c:pt>
                <c:pt idx="5">
                  <c:v>97673.5</c:v>
                </c:pt>
                <c:pt idx="6">
                  <c:v>97624.5</c:v>
                </c:pt>
                <c:pt idx="7">
                  <c:v>97579.5</c:v>
                </c:pt>
                <c:pt idx="8">
                  <c:v>97538.5</c:v>
                </c:pt>
                <c:pt idx="9">
                  <c:v>97501</c:v>
                </c:pt>
                <c:pt idx="10">
                  <c:v>97468</c:v>
                </c:pt>
                <c:pt idx="11">
                  <c:v>97438.5</c:v>
                </c:pt>
                <c:pt idx="12">
                  <c:v>97409.5</c:v>
                </c:pt>
                <c:pt idx="13">
                  <c:v>97376</c:v>
                </c:pt>
                <c:pt idx="14">
                  <c:v>97331.5</c:v>
                </c:pt>
                <c:pt idx="15">
                  <c:v>97271.5</c:v>
                </c:pt>
                <c:pt idx="16">
                  <c:v>97192.5</c:v>
                </c:pt>
                <c:pt idx="17">
                  <c:v>97098</c:v>
                </c:pt>
                <c:pt idx="18">
                  <c:v>96988.5</c:v>
                </c:pt>
                <c:pt idx="19">
                  <c:v>96868</c:v>
                </c:pt>
                <c:pt idx="20">
                  <c:v>96740.5</c:v>
                </c:pt>
                <c:pt idx="21">
                  <c:v>96605.5</c:v>
                </c:pt>
                <c:pt idx="22">
                  <c:v>96463</c:v>
                </c:pt>
                <c:pt idx="23">
                  <c:v>96316.5</c:v>
                </c:pt>
                <c:pt idx="24">
                  <c:v>96170.5</c:v>
                </c:pt>
                <c:pt idx="25">
                  <c:v>96028</c:v>
                </c:pt>
                <c:pt idx="26">
                  <c:v>95889.5</c:v>
                </c:pt>
                <c:pt idx="27">
                  <c:v>95753.5</c:v>
                </c:pt>
                <c:pt idx="28">
                  <c:v>95619</c:v>
                </c:pt>
                <c:pt idx="29">
                  <c:v>95483</c:v>
                </c:pt>
                <c:pt idx="30">
                  <c:v>95342</c:v>
                </c:pt>
                <c:pt idx="31">
                  <c:v>95195</c:v>
                </c:pt>
                <c:pt idx="32">
                  <c:v>95041.5</c:v>
                </c:pt>
                <c:pt idx="33">
                  <c:v>94879</c:v>
                </c:pt>
                <c:pt idx="34">
                  <c:v>94706.5</c:v>
                </c:pt>
                <c:pt idx="35">
                  <c:v>94522.5</c:v>
                </c:pt>
                <c:pt idx="36">
                  <c:v>94324</c:v>
                </c:pt>
                <c:pt idx="37">
                  <c:v>94110.5</c:v>
                </c:pt>
                <c:pt idx="38">
                  <c:v>93878.5</c:v>
                </c:pt>
                <c:pt idx="39">
                  <c:v>93628.5</c:v>
                </c:pt>
                <c:pt idx="40">
                  <c:v>93357.5</c:v>
                </c:pt>
                <c:pt idx="41">
                  <c:v>93063</c:v>
                </c:pt>
                <c:pt idx="42">
                  <c:v>92743.5</c:v>
                </c:pt>
                <c:pt idx="43">
                  <c:v>92395.5</c:v>
                </c:pt>
                <c:pt idx="44">
                  <c:v>92018</c:v>
                </c:pt>
                <c:pt idx="45">
                  <c:v>91607.5</c:v>
                </c:pt>
                <c:pt idx="46">
                  <c:v>91161.5</c:v>
                </c:pt>
                <c:pt idx="47">
                  <c:v>90676</c:v>
                </c:pt>
                <c:pt idx="48">
                  <c:v>90150</c:v>
                </c:pt>
                <c:pt idx="49">
                  <c:v>89581</c:v>
                </c:pt>
                <c:pt idx="50">
                  <c:v>88968</c:v>
                </c:pt>
                <c:pt idx="51">
                  <c:v>88307.5</c:v>
                </c:pt>
                <c:pt idx="52">
                  <c:v>87595</c:v>
                </c:pt>
                <c:pt idx="53">
                  <c:v>86825.5</c:v>
                </c:pt>
                <c:pt idx="54">
                  <c:v>85994.5</c:v>
                </c:pt>
                <c:pt idx="55">
                  <c:v>85096.5</c:v>
                </c:pt>
                <c:pt idx="56">
                  <c:v>84128</c:v>
                </c:pt>
                <c:pt idx="57">
                  <c:v>83086.5</c:v>
                </c:pt>
                <c:pt idx="58">
                  <c:v>81970.5</c:v>
                </c:pt>
                <c:pt idx="59">
                  <c:v>80780.5</c:v>
                </c:pt>
                <c:pt idx="60">
                  <c:v>79515</c:v>
                </c:pt>
                <c:pt idx="61">
                  <c:v>78169</c:v>
                </c:pt>
                <c:pt idx="62">
                  <c:v>76741</c:v>
                </c:pt>
                <c:pt idx="63">
                  <c:v>75232.5</c:v>
                </c:pt>
                <c:pt idx="64">
                  <c:v>73649</c:v>
                </c:pt>
                <c:pt idx="65">
                  <c:v>71991</c:v>
                </c:pt>
                <c:pt idx="66">
                  <c:v>70256.5</c:v>
                </c:pt>
                <c:pt idx="67">
                  <c:v>68437.5</c:v>
                </c:pt>
                <c:pt idx="68">
                  <c:v>66532</c:v>
                </c:pt>
                <c:pt idx="69">
                  <c:v>64534.5</c:v>
                </c:pt>
                <c:pt idx="70">
                  <c:v>62442</c:v>
                </c:pt>
                <c:pt idx="71">
                  <c:v>60249.5</c:v>
                </c:pt>
                <c:pt idx="72">
                  <c:v>57955.5</c:v>
                </c:pt>
                <c:pt idx="73">
                  <c:v>55563.5</c:v>
                </c:pt>
                <c:pt idx="74">
                  <c:v>53079</c:v>
                </c:pt>
                <c:pt idx="75">
                  <c:v>50507</c:v>
                </c:pt>
                <c:pt idx="76">
                  <c:v>47852.5</c:v>
                </c:pt>
                <c:pt idx="77">
                  <c:v>45118</c:v>
                </c:pt>
                <c:pt idx="78">
                  <c:v>42313.5</c:v>
                </c:pt>
                <c:pt idx="79">
                  <c:v>39448</c:v>
                </c:pt>
                <c:pt idx="80">
                  <c:v>36535.5</c:v>
                </c:pt>
                <c:pt idx="81">
                  <c:v>33597</c:v>
                </c:pt>
                <c:pt idx="82">
                  <c:v>30655</c:v>
                </c:pt>
                <c:pt idx="83">
                  <c:v>27732</c:v>
                </c:pt>
                <c:pt idx="84">
                  <c:v>24853</c:v>
                </c:pt>
                <c:pt idx="85">
                  <c:v>22047</c:v>
                </c:pt>
                <c:pt idx="86">
                  <c:v>19343.5</c:v>
                </c:pt>
                <c:pt idx="87">
                  <c:v>16773.5</c:v>
                </c:pt>
                <c:pt idx="88">
                  <c:v>14364</c:v>
                </c:pt>
                <c:pt idx="89">
                  <c:v>12138</c:v>
                </c:pt>
                <c:pt idx="90">
                  <c:v>10112.5</c:v>
                </c:pt>
                <c:pt idx="91">
                  <c:v>8299.5</c:v>
                </c:pt>
                <c:pt idx="92">
                  <c:v>6703.5</c:v>
                </c:pt>
                <c:pt idx="93">
                  <c:v>5323.5</c:v>
                </c:pt>
                <c:pt idx="94">
                  <c:v>4153</c:v>
                </c:pt>
                <c:pt idx="95">
                  <c:v>3178</c:v>
                </c:pt>
                <c:pt idx="96">
                  <c:v>2384</c:v>
                </c:pt>
                <c:pt idx="97">
                  <c:v>1750.5</c:v>
                </c:pt>
                <c:pt idx="98">
                  <c:v>1257.5</c:v>
                </c:pt>
                <c:pt idx="99">
                  <c:v>882</c:v>
                </c:pt>
                <c:pt idx="100">
                  <c:v>604</c:v>
                </c:pt>
                <c:pt idx="101">
                  <c:v>402.5</c:v>
                </c:pt>
                <c:pt idx="102">
                  <c:v>261</c:v>
                </c:pt>
                <c:pt idx="103">
                  <c:v>163.5</c:v>
                </c:pt>
                <c:pt idx="104">
                  <c:v>99</c:v>
                </c:pt>
                <c:pt idx="105">
                  <c:v>57.5</c:v>
                </c:pt>
                <c:pt idx="106">
                  <c:v>32.5</c:v>
                </c:pt>
                <c:pt idx="107">
                  <c:v>17</c:v>
                </c:pt>
                <c:pt idx="108">
                  <c:v>8.5</c:v>
                </c:pt>
                <c:pt idx="109">
                  <c:v>4</c:v>
                </c:pt>
                <c:pt idx="110">
                  <c:v>1.5</c:v>
                </c:pt>
              </c:numCache>
            </c:numRef>
          </c:val>
          <c:smooth val="0"/>
        </c:ser>
        <c:ser>
          <c:idx val="8"/>
          <c:order val="8"/>
          <c:tx>
            <c:strRef>
              <c:f>Graph!$J$1</c:f>
              <c:strCache>
                <c:ptCount val="1"/>
                <c:pt idx="0">
                  <c:v>1980</c:v>
                </c:pt>
              </c:strCache>
            </c:strRef>
          </c:tx>
          <c:spPr>
            <a:ln w="28575" cap="rnd">
              <a:solidFill>
                <a:schemeClr val="accent3">
                  <a:lumMod val="60000"/>
                </a:schemeClr>
              </a:solidFill>
              <a:round/>
            </a:ln>
            <a:effectLst/>
          </c:spPr>
          <c:marker>
            <c:symbol val="none"/>
          </c:marker>
          <c:cat>
            <c:numRef>
              <c:f>Graph!$A$2:$A$122</c:f>
              <c:numCache>
                <c:formatCode>General</c:formatCode>
                <c:ptCount val="1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numCache>
            </c:numRef>
          </c:cat>
          <c:val>
            <c:numRef>
              <c:f>Graph!$J$2:$J$112</c:f>
              <c:numCache>
                <c:formatCode>#,##0</c:formatCode>
                <c:ptCount val="111"/>
                <c:pt idx="0">
                  <c:v>100000</c:v>
                </c:pt>
                <c:pt idx="1">
                  <c:v>98738.5</c:v>
                </c:pt>
                <c:pt idx="2">
                  <c:v>98644</c:v>
                </c:pt>
                <c:pt idx="3">
                  <c:v>98581</c:v>
                </c:pt>
                <c:pt idx="4">
                  <c:v>98530.5</c:v>
                </c:pt>
                <c:pt idx="5">
                  <c:v>98493</c:v>
                </c:pt>
                <c:pt idx="6">
                  <c:v>98457.5</c:v>
                </c:pt>
                <c:pt idx="7">
                  <c:v>98424.5</c:v>
                </c:pt>
                <c:pt idx="8">
                  <c:v>98393.5</c:v>
                </c:pt>
                <c:pt idx="9">
                  <c:v>98365.5</c:v>
                </c:pt>
                <c:pt idx="10">
                  <c:v>98341.5</c:v>
                </c:pt>
                <c:pt idx="11">
                  <c:v>98321</c:v>
                </c:pt>
                <c:pt idx="12">
                  <c:v>98302</c:v>
                </c:pt>
                <c:pt idx="13">
                  <c:v>98277.5</c:v>
                </c:pt>
                <c:pt idx="14">
                  <c:v>98242.5</c:v>
                </c:pt>
                <c:pt idx="15">
                  <c:v>98192</c:v>
                </c:pt>
                <c:pt idx="16">
                  <c:v>98123.5</c:v>
                </c:pt>
                <c:pt idx="17">
                  <c:v>98039</c:v>
                </c:pt>
                <c:pt idx="18">
                  <c:v>97940.5</c:v>
                </c:pt>
                <c:pt idx="19">
                  <c:v>97832.5</c:v>
                </c:pt>
                <c:pt idx="20">
                  <c:v>97717.5</c:v>
                </c:pt>
                <c:pt idx="21">
                  <c:v>97596</c:v>
                </c:pt>
                <c:pt idx="22">
                  <c:v>97469</c:v>
                </c:pt>
                <c:pt idx="23">
                  <c:v>97338</c:v>
                </c:pt>
                <c:pt idx="24">
                  <c:v>97206</c:v>
                </c:pt>
                <c:pt idx="25">
                  <c:v>97075</c:v>
                </c:pt>
                <c:pt idx="26">
                  <c:v>96946.5</c:v>
                </c:pt>
                <c:pt idx="27">
                  <c:v>96820</c:v>
                </c:pt>
                <c:pt idx="28">
                  <c:v>96694.5</c:v>
                </c:pt>
                <c:pt idx="29">
                  <c:v>96569.5</c:v>
                </c:pt>
                <c:pt idx="30">
                  <c:v>96444</c:v>
                </c:pt>
                <c:pt idx="31">
                  <c:v>96318</c:v>
                </c:pt>
                <c:pt idx="32">
                  <c:v>96189.5</c:v>
                </c:pt>
                <c:pt idx="33">
                  <c:v>96058</c:v>
                </c:pt>
                <c:pt idx="34">
                  <c:v>95921.5</c:v>
                </c:pt>
                <c:pt idx="35">
                  <c:v>95778.5</c:v>
                </c:pt>
                <c:pt idx="36">
                  <c:v>95627</c:v>
                </c:pt>
                <c:pt idx="37">
                  <c:v>95465.5</c:v>
                </c:pt>
                <c:pt idx="38">
                  <c:v>95292.5</c:v>
                </c:pt>
                <c:pt idx="39">
                  <c:v>95106.5</c:v>
                </c:pt>
                <c:pt idx="40">
                  <c:v>94904.5</c:v>
                </c:pt>
                <c:pt idx="41">
                  <c:v>94684.5</c:v>
                </c:pt>
                <c:pt idx="42">
                  <c:v>94445</c:v>
                </c:pt>
                <c:pt idx="43">
                  <c:v>94182.5</c:v>
                </c:pt>
                <c:pt idx="44">
                  <c:v>93895.5</c:v>
                </c:pt>
                <c:pt idx="45">
                  <c:v>93581</c:v>
                </c:pt>
                <c:pt idx="46">
                  <c:v>93236</c:v>
                </c:pt>
                <c:pt idx="47">
                  <c:v>92858</c:v>
                </c:pt>
                <c:pt idx="48">
                  <c:v>92444.5</c:v>
                </c:pt>
                <c:pt idx="49">
                  <c:v>91991</c:v>
                </c:pt>
                <c:pt idx="50">
                  <c:v>91496.5</c:v>
                </c:pt>
                <c:pt idx="51">
                  <c:v>90955.5</c:v>
                </c:pt>
                <c:pt idx="52">
                  <c:v>90366</c:v>
                </c:pt>
                <c:pt idx="53">
                  <c:v>89726</c:v>
                </c:pt>
                <c:pt idx="54">
                  <c:v>89034</c:v>
                </c:pt>
                <c:pt idx="55">
                  <c:v>88287</c:v>
                </c:pt>
                <c:pt idx="56">
                  <c:v>87481.5</c:v>
                </c:pt>
                <c:pt idx="57">
                  <c:v>86612.5</c:v>
                </c:pt>
                <c:pt idx="58">
                  <c:v>85678</c:v>
                </c:pt>
                <c:pt idx="59">
                  <c:v>84675.5</c:v>
                </c:pt>
                <c:pt idx="60">
                  <c:v>83602</c:v>
                </c:pt>
                <c:pt idx="61">
                  <c:v>82453.5</c:v>
                </c:pt>
                <c:pt idx="62">
                  <c:v>81224</c:v>
                </c:pt>
                <c:pt idx="63">
                  <c:v>79907</c:v>
                </c:pt>
                <c:pt idx="64">
                  <c:v>78494</c:v>
                </c:pt>
                <c:pt idx="65">
                  <c:v>76980</c:v>
                </c:pt>
                <c:pt idx="66">
                  <c:v>75358</c:v>
                </c:pt>
                <c:pt idx="67">
                  <c:v>73628.5</c:v>
                </c:pt>
                <c:pt idx="68">
                  <c:v>71795</c:v>
                </c:pt>
                <c:pt idx="69">
                  <c:v>69865.5</c:v>
                </c:pt>
                <c:pt idx="70">
                  <c:v>67845</c:v>
                </c:pt>
                <c:pt idx="71">
                  <c:v>65729</c:v>
                </c:pt>
                <c:pt idx="72">
                  <c:v>63515</c:v>
                </c:pt>
                <c:pt idx="73">
                  <c:v>61202.5</c:v>
                </c:pt>
                <c:pt idx="74">
                  <c:v>58794.5</c:v>
                </c:pt>
                <c:pt idx="75">
                  <c:v>56293</c:v>
                </c:pt>
                <c:pt idx="76">
                  <c:v>53698</c:v>
                </c:pt>
                <c:pt idx="77">
                  <c:v>51012</c:v>
                </c:pt>
                <c:pt idx="78">
                  <c:v>48244.5</c:v>
                </c:pt>
                <c:pt idx="79">
                  <c:v>45405.5</c:v>
                </c:pt>
                <c:pt idx="80">
                  <c:v>42507.5</c:v>
                </c:pt>
                <c:pt idx="81">
                  <c:v>39562</c:v>
                </c:pt>
                <c:pt idx="82">
                  <c:v>36581</c:v>
                </c:pt>
                <c:pt idx="83">
                  <c:v>33578</c:v>
                </c:pt>
                <c:pt idx="84">
                  <c:v>30570</c:v>
                </c:pt>
                <c:pt idx="85">
                  <c:v>27580.5</c:v>
                </c:pt>
                <c:pt idx="86">
                  <c:v>24638</c:v>
                </c:pt>
                <c:pt idx="87">
                  <c:v>21774.5</c:v>
                </c:pt>
                <c:pt idx="88">
                  <c:v>19023</c:v>
                </c:pt>
                <c:pt idx="89">
                  <c:v>16413.5</c:v>
                </c:pt>
                <c:pt idx="90">
                  <c:v>13973.5</c:v>
                </c:pt>
                <c:pt idx="91">
                  <c:v>11725.5</c:v>
                </c:pt>
                <c:pt idx="92">
                  <c:v>9687.5</c:v>
                </c:pt>
                <c:pt idx="93">
                  <c:v>7870.5</c:v>
                </c:pt>
                <c:pt idx="94">
                  <c:v>6279.5</c:v>
                </c:pt>
                <c:pt idx="95">
                  <c:v>4914</c:v>
                </c:pt>
                <c:pt idx="96">
                  <c:v>3768</c:v>
                </c:pt>
                <c:pt idx="97">
                  <c:v>2829</c:v>
                </c:pt>
                <c:pt idx="98">
                  <c:v>2078.5</c:v>
                </c:pt>
                <c:pt idx="99">
                  <c:v>1493.5</c:v>
                </c:pt>
                <c:pt idx="100">
                  <c:v>1049</c:v>
                </c:pt>
                <c:pt idx="101">
                  <c:v>719.5</c:v>
                </c:pt>
                <c:pt idx="102">
                  <c:v>480</c:v>
                </c:pt>
                <c:pt idx="103">
                  <c:v>311.5</c:v>
                </c:pt>
                <c:pt idx="104">
                  <c:v>195.5</c:v>
                </c:pt>
                <c:pt idx="105">
                  <c:v>119</c:v>
                </c:pt>
                <c:pt idx="106">
                  <c:v>69.5</c:v>
                </c:pt>
                <c:pt idx="107">
                  <c:v>39</c:v>
                </c:pt>
                <c:pt idx="108">
                  <c:v>20.5</c:v>
                </c:pt>
                <c:pt idx="109">
                  <c:v>10.5</c:v>
                </c:pt>
                <c:pt idx="110">
                  <c:v>5</c:v>
                </c:pt>
              </c:numCache>
            </c:numRef>
          </c:val>
          <c:smooth val="0"/>
        </c:ser>
        <c:ser>
          <c:idx val="9"/>
          <c:order val="9"/>
          <c:tx>
            <c:strRef>
              <c:f>Graph!$K$1</c:f>
              <c:strCache>
                <c:ptCount val="1"/>
                <c:pt idx="0">
                  <c:v>1990</c:v>
                </c:pt>
              </c:strCache>
            </c:strRef>
          </c:tx>
          <c:spPr>
            <a:ln w="28575" cap="rnd">
              <a:solidFill>
                <a:schemeClr val="accent4">
                  <a:lumMod val="60000"/>
                </a:schemeClr>
              </a:solidFill>
              <a:round/>
            </a:ln>
            <a:effectLst/>
          </c:spPr>
          <c:marker>
            <c:symbol val="none"/>
          </c:marker>
          <c:cat>
            <c:numRef>
              <c:f>Graph!$A$2:$A$122</c:f>
              <c:numCache>
                <c:formatCode>General</c:formatCode>
                <c:ptCount val="1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numCache>
            </c:numRef>
          </c:cat>
          <c:val>
            <c:numRef>
              <c:f>Graph!$K$2:$K$112</c:f>
              <c:numCache>
                <c:formatCode>#,##0</c:formatCode>
                <c:ptCount val="111"/>
                <c:pt idx="0">
                  <c:v>100000</c:v>
                </c:pt>
                <c:pt idx="1">
                  <c:v>99078.5</c:v>
                </c:pt>
                <c:pt idx="2">
                  <c:v>99008</c:v>
                </c:pt>
                <c:pt idx="3">
                  <c:v>98963.5</c:v>
                </c:pt>
                <c:pt idx="4">
                  <c:v>98928.5</c:v>
                </c:pt>
                <c:pt idx="5">
                  <c:v>98899.5</c:v>
                </c:pt>
                <c:pt idx="6">
                  <c:v>98874.5</c:v>
                </c:pt>
                <c:pt idx="7">
                  <c:v>98850.5</c:v>
                </c:pt>
                <c:pt idx="8">
                  <c:v>98828.5</c:v>
                </c:pt>
                <c:pt idx="9">
                  <c:v>98808.5</c:v>
                </c:pt>
                <c:pt idx="10">
                  <c:v>98791</c:v>
                </c:pt>
                <c:pt idx="11">
                  <c:v>98775.5</c:v>
                </c:pt>
                <c:pt idx="12">
                  <c:v>98760</c:v>
                </c:pt>
                <c:pt idx="13">
                  <c:v>98739</c:v>
                </c:pt>
                <c:pt idx="14">
                  <c:v>98707.5</c:v>
                </c:pt>
                <c:pt idx="15">
                  <c:v>98662</c:v>
                </c:pt>
                <c:pt idx="16">
                  <c:v>98600</c:v>
                </c:pt>
                <c:pt idx="17">
                  <c:v>98522</c:v>
                </c:pt>
                <c:pt idx="18">
                  <c:v>98433</c:v>
                </c:pt>
                <c:pt idx="19">
                  <c:v>98337</c:v>
                </c:pt>
                <c:pt idx="20">
                  <c:v>98238</c:v>
                </c:pt>
                <c:pt idx="21">
                  <c:v>98137</c:v>
                </c:pt>
                <c:pt idx="22">
                  <c:v>98033.5</c:v>
                </c:pt>
                <c:pt idx="23">
                  <c:v>97926.5</c:v>
                </c:pt>
                <c:pt idx="24">
                  <c:v>97818</c:v>
                </c:pt>
                <c:pt idx="25">
                  <c:v>97706</c:v>
                </c:pt>
                <c:pt idx="26">
                  <c:v>97592</c:v>
                </c:pt>
                <c:pt idx="27">
                  <c:v>97475.5</c:v>
                </c:pt>
                <c:pt idx="28">
                  <c:v>97356</c:v>
                </c:pt>
                <c:pt idx="29">
                  <c:v>97232</c:v>
                </c:pt>
                <c:pt idx="30">
                  <c:v>97102.5</c:v>
                </c:pt>
                <c:pt idx="31">
                  <c:v>96967.5</c:v>
                </c:pt>
                <c:pt idx="32">
                  <c:v>96827</c:v>
                </c:pt>
                <c:pt idx="33">
                  <c:v>96680</c:v>
                </c:pt>
                <c:pt idx="34">
                  <c:v>96526</c:v>
                </c:pt>
                <c:pt idx="35">
                  <c:v>96364.5</c:v>
                </c:pt>
                <c:pt idx="36">
                  <c:v>96193.5</c:v>
                </c:pt>
                <c:pt idx="37">
                  <c:v>96013.5</c:v>
                </c:pt>
                <c:pt idx="38">
                  <c:v>95825</c:v>
                </c:pt>
                <c:pt idx="39">
                  <c:v>95628</c:v>
                </c:pt>
                <c:pt idx="40">
                  <c:v>95425</c:v>
                </c:pt>
                <c:pt idx="41">
                  <c:v>95213</c:v>
                </c:pt>
                <c:pt idx="42">
                  <c:v>94991</c:v>
                </c:pt>
                <c:pt idx="43">
                  <c:v>94755</c:v>
                </c:pt>
                <c:pt idx="44">
                  <c:v>94502</c:v>
                </c:pt>
                <c:pt idx="45">
                  <c:v>94228.5</c:v>
                </c:pt>
                <c:pt idx="46">
                  <c:v>93932</c:v>
                </c:pt>
                <c:pt idx="47">
                  <c:v>93610</c:v>
                </c:pt>
                <c:pt idx="48">
                  <c:v>93259</c:v>
                </c:pt>
                <c:pt idx="49">
                  <c:v>92879</c:v>
                </c:pt>
                <c:pt idx="50">
                  <c:v>92465.5</c:v>
                </c:pt>
                <c:pt idx="51">
                  <c:v>92015.5</c:v>
                </c:pt>
                <c:pt idx="52">
                  <c:v>91526</c:v>
                </c:pt>
                <c:pt idx="53">
                  <c:v>90991.5</c:v>
                </c:pt>
                <c:pt idx="54">
                  <c:v>90409.5</c:v>
                </c:pt>
                <c:pt idx="55">
                  <c:v>89775.5</c:v>
                </c:pt>
                <c:pt idx="56">
                  <c:v>89086.5</c:v>
                </c:pt>
                <c:pt idx="57">
                  <c:v>88337.5</c:v>
                </c:pt>
                <c:pt idx="58">
                  <c:v>87522.5</c:v>
                </c:pt>
                <c:pt idx="59">
                  <c:v>86637</c:v>
                </c:pt>
                <c:pt idx="60">
                  <c:v>85676.5</c:v>
                </c:pt>
                <c:pt idx="61">
                  <c:v>84634.5</c:v>
                </c:pt>
                <c:pt idx="62">
                  <c:v>83507.5</c:v>
                </c:pt>
                <c:pt idx="63">
                  <c:v>82296.5</c:v>
                </c:pt>
                <c:pt idx="64">
                  <c:v>81005.5</c:v>
                </c:pt>
                <c:pt idx="65">
                  <c:v>79634.5</c:v>
                </c:pt>
                <c:pt idx="66">
                  <c:v>78179</c:v>
                </c:pt>
                <c:pt idx="67">
                  <c:v>76632</c:v>
                </c:pt>
                <c:pt idx="68">
                  <c:v>74988</c:v>
                </c:pt>
                <c:pt idx="69">
                  <c:v>73244</c:v>
                </c:pt>
                <c:pt idx="70">
                  <c:v>71395</c:v>
                </c:pt>
                <c:pt idx="71">
                  <c:v>69435.5</c:v>
                </c:pt>
                <c:pt idx="72">
                  <c:v>67361.5</c:v>
                </c:pt>
                <c:pt idx="73">
                  <c:v>65172.5</c:v>
                </c:pt>
                <c:pt idx="74">
                  <c:v>62870</c:v>
                </c:pt>
                <c:pt idx="75">
                  <c:v>60456</c:v>
                </c:pt>
                <c:pt idx="76">
                  <c:v>57929</c:v>
                </c:pt>
                <c:pt idx="77">
                  <c:v>55289.5</c:v>
                </c:pt>
                <c:pt idx="78">
                  <c:v>52545.5</c:v>
                </c:pt>
                <c:pt idx="79">
                  <c:v>49709.5</c:v>
                </c:pt>
                <c:pt idx="80">
                  <c:v>46792.5</c:v>
                </c:pt>
                <c:pt idx="81">
                  <c:v>43803</c:v>
                </c:pt>
                <c:pt idx="82">
                  <c:v>40752</c:v>
                </c:pt>
                <c:pt idx="83">
                  <c:v>37659</c:v>
                </c:pt>
                <c:pt idx="84">
                  <c:v>34547</c:v>
                </c:pt>
                <c:pt idx="85">
                  <c:v>31440</c:v>
                </c:pt>
                <c:pt idx="86">
                  <c:v>28359</c:v>
                </c:pt>
                <c:pt idx="87">
                  <c:v>25330</c:v>
                </c:pt>
                <c:pt idx="88">
                  <c:v>22379.5</c:v>
                </c:pt>
                <c:pt idx="89">
                  <c:v>19536</c:v>
                </c:pt>
                <c:pt idx="90">
                  <c:v>16829.5</c:v>
                </c:pt>
                <c:pt idx="91">
                  <c:v>14289</c:v>
                </c:pt>
                <c:pt idx="92">
                  <c:v>11941.5</c:v>
                </c:pt>
                <c:pt idx="93">
                  <c:v>9809.5</c:v>
                </c:pt>
                <c:pt idx="94">
                  <c:v>7909</c:v>
                </c:pt>
                <c:pt idx="95">
                  <c:v>6250.5</c:v>
                </c:pt>
                <c:pt idx="96">
                  <c:v>4838</c:v>
                </c:pt>
                <c:pt idx="97">
                  <c:v>3665</c:v>
                </c:pt>
                <c:pt idx="98">
                  <c:v>2717</c:v>
                </c:pt>
                <c:pt idx="99">
                  <c:v>1971</c:v>
                </c:pt>
                <c:pt idx="100">
                  <c:v>1400</c:v>
                </c:pt>
                <c:pt idx="101">
                  <c:v>971</c:v>
                </c:pt>
                <c:pt idx="102">
                  <c:v>657</c:v>
                </c:pt>
                <c:pt idx="103">
                  <c:v>432.5</c:v>
                </c:pt>
                <c:pt idx="104">
                  <c:v>276.5</c:v>
                </c:pt>
                <c:pt idx="105">
                  <c:v>170.5</c:v>
                </c:pt>
                <c:pt idx="106">
                  <c:v>102</c:v>
                </c:pt>
                <c:pt idx="107">
                  <c:v>58</c:v>
                </c:pt>
                <c:pt idx="108">
                  <c:v>32</c:v>
                </c:pt>
                <c:pt idx="109">
                  <c:v>16.5</c:v>
                </c:pt>
                <c:pt idx="110">
                  <c:v>8.5</c:v>
                </c:pt>
              </c:numCache>
            </c:numRef>
          </c:val>
          <c:smooth val="0"/>
        </c:ser>
        <c:ser>
          <c:idx val="10"/>
          <c:order val="10"/>
          <c:tx>
            <c:strRef>
              <c:f>Graph!$L$1</c:f>
              <c:strCache>
                <c:ptCount val="1"/>
                <c:pt idx="0">
                  <c:v>2000</c:v>
                </c:pt>
              </c:strCache>
            </c:strRef>
          </c:tx>
          <c:spPr>
            <a:ln w="28575" cap="rnd">
              <a:solidFill>
                <a:schemeClr val="accent5">
                  <a:lumMod val="60000"/>
                </a:schemeClr>
              </a:solidFill>
              <a:round/>
            </a:ln>
            <a:effectLst/>
          </c:spPr>
          <c:marker>
            <c:symbol val="none"/>
          </c:marker>
          <c:cat>
            <c:numRef>
              <c:f>Graph!$A$2:$A$122</c:f>
              <c:numCache>
                <c:formatCode>General</c:formatCode>
                <c:ptCount val="1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numCache>
            </c:numRef>
          </c:cat>
          <c:val>
            <c:numRef>
              <c:f>Graph!$L$2:$L$112</c:f>
              <c:numCache>
                <c:formatCode>#,##0</c:formatCode>
                <c:ptCount val="111"/>
                <c:pt idx="0">
                  <c:v>100000</c:v>
                </c:pt>
                <c:pt idx="1">
                  <c:v>99309</c:v>
                </c:pt>
                <c:pt idx="2">
                  <c:v>99259.5</c:v>
                </c:pt>
                <c:pt idx="3">
                  <c:v>99226</c:v>
                </c:pt>
                <c:pt idx="4">
                  <c:v>99202.5</c:v>
                </c:pt>
                <c:pt idx="5">
                  <c:v>99182</c:v>
                </c:pt>
                <c:pt idx="6">
                  <c:v>99164.5</c:v>
                </c:pt>
                <c:pt idx="7">
                  <c:v>99147.5</c:v>
                </c:pt>
                <c:pt idx="8">
                  <c:v>99131.5</c:v>
                </c:pt>
                <c:pt idx="9">
                  <c:v>99116.5</c:v>
                </c:pt>
                <c:pt idx="10">
                  <c:v>99103.5</c:v>
                </c:pt>
                <c:pt idx="11">
                  <c:v>99091.5</c:v>
                </c:pt>
                <c:pt idx="12">
                  <c:v>99079</c:v>
                </c:pt>
                <c:pt idx="13">
                  <c:v>99063</c:v>
                </c:pt>
                <c:pt idx="14">
                  <c:v>99038</c:v>
                </c:pt>
                <c:pt idx="15">
                  <c:v>99003</c:v>
                </c:pt>
                <c:pt idx="16">
                  <c:v>98956.5</c:v>
                </c:pt>
                <c:pt idx="17">
                  <c:v>98898.5</c:v>
                </c:pt>
                <c:pt idx="18">
                  <c:v>98830.5</c:v>
                </c:pt>
                <c:pt idx="19">
                  <c:v>98756</c:v>
                </c:pt>
                <c:pt idx="20">
                  <c:v>98676</c:v>
                </c:pt>
                <c:pt idx="21">
                  <c:v>98591</c:v>
                </c:pt>
                <c:pt idx="22">
                  <c:v>98501.5</c:v>
                </c:pt>
                <c:pt idx="23">
                  <c:v>98409</c:v>
                </c:pt>
                <c:pt idx="24">
                  <c:v>98316</c:v>
                </c:pt>
                <c:pt idx="25">
                  <c:v>98225</c:v>
                </c:pt>
                <c:pt idx="26">
                  <c:v>98135.5</c:v>
                </c:pt>
                <c:pt idx="27">
                  <c:v>98047.5</c:v>
                </c:pt>
                <c:pt idx="28">
                  <c:v>97960</c:v>
                </c:pt>
                <c:pt idx="29">
                  <c:v>97871</c:v>
                </c:pt>
                <c:pt idx="30">
                  <c:v>97778</c:v>
                </c:pt>
                <c:pt idx="31">
                  <c:v>97682</c:v>
                </c:pt>
                <c:pt idx="32">
                  <c:v>97581.5</c:v>
                </c:pt>
                <c:pt idx="33">
                  <c:v>97475.5</c:v>
                </c:pt>
                <c:pt idx="34">
                  <c:v>97362.5</c:v>
                </c:pt>
                <c:pt idx="35">
                  <c:v>97240.5</c:v>
                </c:pt>
                <c:pt idx="36">
                  <c:v>97109.5</c:v>
                </c:pt>
                <c:pt idx="37">
                  <c:v>96968</c:v>
                </c:pt>
                <c:pt idx="38">
                  <c:v>96814.5</c:v>
                </c:pt>
                <c:pt idx="39">
                  <c:v>96648</c:v>
                </c:pt>
                <c:pt idx="40">
                  <c:v>96468.5</c:v>
                </c:pt>
                <c:pt idx="41">
                  <c:v>96274.5</c:v>
                </c:pt>
                <c:pt idx="42">
                  <c:v>96064</c:v>
                </c:pt>
                <c:pt idx="43">
                  <c:v>95836</c:v>
                </c:pt>
                <c:pt idx="44">
                  <c:v>95590</c:v>
                </c:pt>
                <c:pt idx="45">
                  <c:v>95324.5</c:v>
                </c:pt>
                <c:pt idx="46">
                  <c:v>95037.5</c:v>
                </c:pt>
                <c:pt idx="47">
                  <c:v>94727</c:v>
                </c:pt>
                <c:pt idx="48">
                  <c:v>94394</c:v>
                </c:pt>
                <c:pt idx="49">
                  <c:v>94039</c:v>
                </c:pt>
                <c:pt idx="50">
                  <c:v>93662.5</c:v>
                </c:pt>
                <c:pt idx="51">
                  <c:v>93261.5</c:v>
                </c:pt>
                <c:pt idx="52">
                  <c:v>92833</c:v>
                </c:pt>
                <c:pt idx="53">
                  <c:v>92370.5</c:v>
                </c:pt>
                <c:pt idx="54">
                  <c:v>91869</c:v>
                </c:pt>
                <c:pt idx="55">
                  <c:v>91323</c:v>
                </c:pt>
                <c:pt idx="56">
                  <c:v>90726.5</c:v>
                </c:pt>
                <c:pt idx="57">
                  <c:v>90076</c:v>
                </c:pt>
                <c:pt idx="58">
                  <c:v>89369</c:v>
                </c:pt>
                <c:pt idx="59">
                  <c:v>88602</c:v>
                </c:pt>
                <c:pt idx="60">
                  <c:v>87771.5</c:v>
                </c:pt>
                <c:pt idx="61">
                  <c:v>86873</c:v>
                </c:pt>
                <c:pt idx="62">
                  <c:v>85898.5</c:v>
                </c:pt>
                <c:pt idx="63">
                  <c:v>84844.5</c:v>
                </c:pt>
                <c:pt idx="64">
                  <c:v>83705.5</c:v>
                </c:pt>
                <c:pt idx="65">
                  <c:v>82477.5</c:v>
                </c:pt>
                <c:pt idx="66">
                  <c:v>81153.5</c:v>
                </c:pt>
                <c:pt idx="67">
                  <c:v>79726</c:v>
                </c:pt>
                <c:pt idx="68">
                  <c:v>78191.5</c:v>
                </c:pt>
                <c:pt idx="69">
                  <c:v>76548</c:v>
                </c:pt>
                <c:pt idx="70">
                  <c:v>74792</c:v>
                </c:pt>
                <c:pt idx="71">
                  <c:v>72913</c:v>
                </c:pt>
                <c:pt idx="72">
                  <c:v>70905.5</c:v>
                </c:pt>
                <c:pt idx="73">
                  <c:v>68774</c:v>
                </c:pt>
                <c:pt idx="74">
                  <c:v>66526.5</c:v>
                </c:pt>
                <c:pt idx="75">
                  <c:v>64165.5</c:v>
                </c:pt>
                <c:pt idx="76">
                  <c:v>61682</c:v>
                </c:pt>
                <c:pt idx="77">
                  <c:v>59068</c:v>
                </c:pt>
                <c:pt idx="78">
                  <c:v>56325.5</c:v>
                </c:pt>
                <c:pt idx="79">
                  <c:v>53459</c:v>
                </c:pt>
                <c:pt idx="80">
                  <c:v>50473</c:v>
                </c:pt>
                <c:pt idx="81">
                  <c:v>47372</c:v>
                </c:pt>
                <c:pt idx="82">
                  <c:v>44162</c:v>
                </c:pt>
                <c:pt idx="83">
                  <c:v>40860</c:v>
                </c:pt>
                <c:pt idx="84">
                  <c:v>37486.5</c:v>
                </c:pt>
                <c:pt idx="85">
                  <c:v>34068.5</c:v>
                </c:pt>
                <c:pt idx="86">
                  <c:v>30639</c:v>
                </c:pt>
                <c:pt idx="87">
                  <c:v>27236.5</c:v>
                </c:pt>
                <c:pt idx="88">
                  <c:v>23903</c:v>
                </c:pt>
                <c:pt idx="89">
                  <c:v>20682.5</c:v>
                </c:pt>
                <c:pt idx="90">
                  <c:v>17619.5</c:v>
                </c:pt>
                <c:pt idx="91">
                  <c:v>14756</c:v>
                </c:pt>
                <c:pt idx="92">
                  <c:v>12130.5</c:v>
                </c:pt>
                <c:pt idx="93">
                  <c:v>9772</c:v>
                </c:pt>
                <c:pt idx="94">
                  <c:v>7700.5</c:v>
                </c:pt>
                <c:pt idx="95">
                  <c:v>5925.5</c:v>
                </c:pt>
                <c:pt idx="96">
                  <c:v>4448.5</c:v>
                </c:pt>
                <c:pt idx="97">
                  <c:v>3256.5</c:v>
                </c:pt>
                <c:pt idx="98">
                  <c:v>2324.5</c:v>
                </c:pt>
                <c:pt idx="99">
                  <c:v>1618</c:v>
                </c:pt>
                <c:pt idx="100">
                  <c:v>1099</c:v>
                </c:pt>
                <c:pt idx="101">
                  <c:v>726.5</c:v>
                </c:pt>
                <c:pt idx="102">
                  <c:v>466.5</c:v>
                </c:pt>
                <c:pt idx="103">
                  <c:v>290</c:v>
                </c:pt>
                <c:pt idx="104">
                  <c:v>174</c:v>
                </c:pt>
                <c:pt idx="105">
                  <c:v>100.5</c:v>
                </c:pt>
                <c:pt idx="106">
                  <c:v>55.5</c:v>
                </c:pt>
                <c:pt idx="107">
                  <c:v>29.5</c:v>
                </c:pt>
                <c:pt idx="108">
                  <c:v>15</c:v>
                </c:pt>
                <c:pt idx="109">
                  <c:v>7</c:v>
                </c:pt>
                <c:pt idx="110">
                  <c:v>3</c:v>
                </c:pt>
              </c:numCache>
            </c:numRef>
          </c:val>
          <c:smooth val="0"/>
        </c:ser>
        <c:ser>
          <c:idx val="11"/>
          <c:order val="11"/>
          <c:tx>
            <c:strRef>
              <c:f>Graph!$M$1</c:f>
              <c:strCache>
                <c:ptCount val="1"/>
                <c:pt idx="0">
                  <c:v>Square</c:v>
                </c:pt>
              </c:strCache>
            </c:strRef>
          </c:tx>
          <c:spPr>
            <a:ln w="22225" cap="rnd">
              <a:solidFill>
                <a:schemeClr val="tx2"/>
              </a:solidFill>
              <a:prstDash val="dash"/>
              <a:round/>
            </a:ln>
            <a:effectLst/>
          </c:spPr>
          <c:marker>
            <c:symbol val="none"/>
          </c:marker>
          <c:cat>
            <c:numRef>
              <c:f>Graph!$A$2:$A$122</c:f>
              <c:numCache>
                <c:formatCode>General</c:formatCode>
                <c:ptCount val="1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numCache>
            </c:numRef>
          </c:cat>
          <c:val>
            <c:numRef>
              <c:f>Graph!$M$2:$M$112</c:f>
              <c:numCache>
                <c:formatCode>#,##0</c:formatCode>
                <c:ptCount val="111"/>
                <c:pt idx="0">
                  <c:v>100000</c:v>
                </c:pt>
                <c:pt idx="1">
                  <c:v>100000</c:v>
                </c:pt>
                <c:pt idx="2">
                  <c:v>100000</c:v>
                </c:pt>
                <c:pt idx="3">
                  <c:v>100000</c:v>
                </c:pt>
                <c:pt idx="4">
                  <c:v>100000</c:v>
                </c:pt>
                <c:pt idx="5">
                  <c:v>100000</c:v>
                </c:pt>
                <c:pt idx="6">
                  <c:v>100000</c:v>
                </c:pt>
                <c:pt idx="7">
                  <c:v>100000</c:v>
                </c:pt>
                <c:pt idx="8">
                  <c:v>100000</c:v>
                </c:pt>
                <c:pt idx="9">
                  <c:v>100000</c:v>
                </c:pt>
                <c:pt idx="10">
                  <c:v>100000</c:v>
                </c:pt>
                <c:pt idx="11">
                  <c:v>100000</c:v>
                </c:pt>
                <c:pt idx="12">
                  <c:v>100000</c:v>
                </c:pt>
                <c:pt idx="13">
                  <c:v>100000</c:v>
                </c:pt>
                <c:pt idx="14">
                  <c:v>100000</c:v>
                </c:pt>
                <c:pt idx="15">
                  <c:v>100000</c:v>
                </c:pt>
                <c:pt idx="16">
                  <c:v>100000</c:v>
                </c:pt>
                <c:pt idx="17">
                  <c:v>100000</c:v>
                </c:pt>
                <c:pt idx="18">
                  <c:v>100000</c:v>
                </c:pt>
                <c:pt idx="19">
                  <c:v>100000</c:v>
                </c:pt>
                <c:pt idx="20">
                  <c:v>100000</c:v>
                </c:pt>
                <c:pt idx="21">
                  <c:v>100000</c:v>
                </c:pt>
                <c:pt idx="22">
                  <c:v>100000</c:v>
                </c:pt>
                <c:pt idx="23">
                  <c:v>100000</c:v>
                </c:pt>
                <c:pt idx="24">
                  <c:v>100000</c:v>
                </c:pt>
                <c:pt idx="25">
                  <c:v>100000</c:v>
                </c:pt>
                <c:pt idx="26">
                  <c:v>100000</c:v>
                </c:pt>
                <c:pt idx="27">
                  <c:v>100000</c:v>
                </c:pt>
                <c:pt idx="28">
                  <c:v>100000</c:v>
                </c:pt>
                <c:pt idx="29">
                  <c:v>100000</c:v>
                </c:pt>
                <c:pt idx="30">
                  <c:v>100000</c:v>
                </c:pt>
                <c:pt idx="31">
                  <c:v>100000</c:v>
                </c:pt>
                <c:pt idx="32">
                  <c:v>100000</c:v>
                </c:pt>
                <c:pt idx="33">
                  <c:v>100000</c:v>
                </c:pt>
                <c:pt idx="34">
                  <c:v>100000</c:v>
                </c:pt>
                <c:pt idx="35">
                  <c:v>100000</c:v>
                </c:pt>
                <c:pt idx="36">
                  <c:v>100000</c:v>
                </c:pt>
                <c:pt idx="37">
                  <c:v>100000</c:v>
                </c:pt>
                <c:pt idx="38">
                  <c:v>100000</c:v>
                </c:pt>
                <c:pt idx="39">
                  <c:v>100000</c:v>
                </c:pt>
                <c:pt idx="40">
                  <c:v>100000</c:v>
                </c:pt>
                <c:pt idx="41">
                  <c:v>100000</c:v>
                </c:pt>
                <c:pt idx="42">
                  <c:v>100000</c:v>
                </c:pt>
                <c:pt idx="43">
                  <c:v>100000</c:v>
                </c:pt>
                <c:pt idx="44">
                  <c:v>100000</c:v>
                </c:pt>
                <c:pt idx="45">
                  <c:v>100000</c:v>
                </c:pt>
                <c:pt idx="46">
                  <c:v>100000</c:v>
                </c:pt>
                <c:pt idx="47">
                  <c:v>100000</c:v>
                </c:pt>
                <c:pt idx="48">
                  <c:v>100000</c:v>
                </c:pt>
                <c:pt idx="49">
                  <c:v>100000</c:v>
                </c:pt>
                <c:pt idx="50">
                  <c:v>100000</c:v>
                </c:pt>
                <c:pt idx="51">
                  <c:v>100000</c:v>
                </c:pt>
                <c:pt idx="52">
                  <c:v>100000</c:v>
                </c:pt>
                <c:pt idx="53">
                  <c:v>100000</c:v>
                </c:pt>
                <c:pt idx="54">
                  <c:v>100000</c:v>
                </c:pt>
                <c:pt idx="55">
                  <c:v>100000</c:v>
                </c:pt>
                <c:pt idx="56">
                  <c:v>100000</c:v>
                </c:pt>
                <c:pt idx="57">
                  <c:v>100000</c:v>
                </c:pt>
                <c:pt idx="58">
                  <c:v>100000</c:v>
                </c:pt>
                <c:pt idx="59">
                  <c:v>100000</c:v>
                </c:pt>
                <c:pt idx="60">
                  <c:v>100000</c:v>
                </c:pt>
                <c:pt idx="61">
                  <c:v>100000</c:v>
                </c:pt>
                <c:pt idx="62">
                  <c:v>100000</c:v>
                </c:pt>
                <c:pt idx="63">
                  <c:v>100000</c:v>
                </c:pt>
                <c:pt idx="64">
                  <c:v>100000</c:v>
                </c:pt>
                <c:pt idx="65">
                  <c:v>100000</c:v>
                </c:pt>
                <c:pt idx="66">
                  <c:v>100000</c:v>
                </c:pt>
                <c:pt idx="67">
                  <c:v>100000</c:v>
                </c:pt>
                <c:pt idx="68">
                  <c:v>100000</c:v>
                </c:pt>
                <c:pt idx="69">
                  <c:v>100000</c:v>
                </c:pt>
                <c:pt idx="70">
                  <c:v>100000</c:v>
                </c:pt>
                <c:pt idx="71">
                  <c:v>100000</c:v>
                </c:pt>
                <c:pt idx="72">
                  <c:v>100000</c:v>
                </c:pt>
                <c:pt idx="73">
                  <c:v>100000</c:v>
                </c:pt>
                <c:pt idx="74">
                  <c:v>100000</c:v>
                </c:pt>
                <c:pt idx="75">
                  <c:v>100000</c:v>
                </c:pt>
                <c:pt idx="76">
                  <c:v>100000</c:v>
                </c:pt>
                <c:pt idx="77">
                  <c:v>100000</c:v>
                </c:pt>
                <c:pt idx="78">
                  <c:v>100000</c:v>
                </c:pt>
                <c:pt idx="79">
                  <c:v>100000</c:v>
                </c:pt>
                <c:pt idx="80">
                  <c:v>100000</c:v>
                </c:pt>
                <c:pt idx="81">
                  <c:v>100000</c:v>
                </c:pt>
                <c:pt idx="82">
                  <c:v>100000</c:v>
                </c:pt>
                <c:pt idx="83">
                  <c:v>100000</c:v>
                </c:pt>
                <c:pt idx="84">
                  <c:v>100000</c:v>
                </c:pt>
                <c:pt idx="85">
                  <c:v>100000</c:v>
                </c:pt>
                <c:pt idx="86">
                  <c:v>100000</c:v>
                </c:pt>
                <c:pt idx="87">
                  <c:v>100000</c:v>
                </c:pt>
                <c:pt idx="88">
                  <c:v>100000</c:v>
                </c:pt>
                <c:pt idx="89">
                  <c:v>100000</c:v>
                </c:pt>
                <c:pt idx="90">
                  <c:v>100000</c:v>
                </c:pt>
                <c:pt idx="91">
                  <c:v>100000</c:v>
                </c:pt>
                <c:pt idx="92">
                  <c:v>100000</c:v>
                </c:pt>
                <c:pt idx="93">
                  <c:v>100000</c:v>
                </c:pt>
                <c:pt idx="94">
                  <c:v>100000</c:v>
                </c:pt>
                <c:pt idx="95">
                  <c:v>100000</c:v>
                </c:pt>
                <c:pt idx="96">
                  <c:v>100000</c:v>
                </c:pt>
                <c:pt idx="97">
                  <c:v>100000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numCache>
            </c:numRef>
          </c:val>
          <c:smooth val="0"/>
        </c:ser>
        <c:ser>
          <c:idx val="12"/>
          <c:order val="12"/>
          <c:tx>
            <c:strRef>
              <c:f>Graph!$N$1</c:f>
              <c:strCache>
                <c:ptCount val="1"/>
                <c:pt idx="0">
                  <c:v>Square2</c:v>
                </c:pt>
              </c:strCache>
            </c:strRef>
          </c:tx>
          <c:spPr>
            <a:ln w="19050" cap="rnd">
              <a:solidFill>
                <a:schemeClr val="bg1">
                  <a:lumMod val="65000"/>
                </a:schemeClr>
              </a:solidFill>
              <a:prstDash val="dash"/>
              <a:round/>
            </a:ln>
            <a:effectLst/>
          </c:spPr>
          <c:marker>
            <c:symbol val="none"/>
          </c:marker>
          <c:val>
            <c:numRef>
              <c:f>Graph!$N$2:$N$122</c:f>
              <c:numCache>
                <c:formatCode>#,##0</c:formatCode>
                <c:ptCount val="121"/>
                <c:pt idx="0">
                  <c:v>100000</c:v>
                </c:pt>
                <c:pt idx="1">
                  <c:v>100000</c:v>
                </c:pt>
                <c:pt idx="2">
                  <c:v>100000</c:v>
                </c:pt>
                <c:pt idx="3">
                  <c:v>100000</c:v>
                </c:pt>
                <c:pt idx="4">
                  <c:v>100000</c:v>
                </c:pt>
                <c:pt idx="5">
                  <c:v>100000</c:v>
                </c:pt>
                <c:pt idx="6">
                  <c:v>100000</c:v>
                </c:pt>
                <c:pt idx="7">
                  <c:v>100000</c:v>
                </c:pt>
                <c:pt idx="8">
                  <c:v>100000</c:v>
                </c:pt>
                <c:pt idx="9">
                  <c:v>100000</c:v>
                </c:pt>
                <c:pt idx="10">
                  <c:v>100000</c:v>
                </c:pt>
                <c:pt idx="11">
                  <c:v>100000</c:v>
                </c:pt>
                <c:pt idx="12">
                  <c:v>100000</c:v>
                </c:pt>
                <c:pt idx="13">
                  <c:v>100000</c:v>
                </c:pt>
                <c:pt idx="14">
                  <c:v>100000</c:v>
                </c:pt>
                <c:pt idx="15">
                  <c:v>100000</c:v>
                </c:pt>
                <c:pt idx="16">
                  <c:v>100000</c:v>
                </c:pt>
                <c:pt idx="17">
                  <c:v>100000</c:v>
                </c:pt>
                <c:pt idx="18">
                  <c:v>100000</c:v>
                </c:pt>
                <c:pt idx="19">
                  <c:v>100000</c:v>
                </c:pt>
                <c:pt idx="20">
                  <c:v>100000</c:v>
                </c:pt>
                <c:pt idx="21">
                  <c:v>100000</c:v>
                </c:pt>
                <c:pt idx="22">
                  <c:v>100000</c:v>
                </c:pt>
                <c:pt idx="23">
                  <c:v>100000</c:v>
                </c:pt>
                <c:pt idx="24">
                  <c:v>100000</c:v>
                </c:pt>
                <c:pt idx="25">
                  <c:v>100000</c:v>
                </c:pt>
                <c:pt idx="26">
                  <c:v>100000</c:v>
                </c:pt>
                <c:pt idx="27">
                  <c:v>100000</c:v>
                </c:pt>
                <c:pt idx="28">
                  <c:v>100000</c:v>
                </c:pt>
                <c:pt idx="29">
                  <c:v>100000</c:v>
                </c:pt>
                <c:pt idx="30">
                  <c:v>100000</c:v>
                </c:pt>
                <c:pt idx="31">
                  <c:v>100000</c:v>
                </c:pt>
                <c:pt idx="32">
                  <c:v>100000</c:v>
                </c:pt>
                <c:pt idx="33">
                  <c:v>100000</c:v>
                </c:pt>
                <c:pt idx="34">
                  <c:v>100000</c:v>
                </c:pt>
                <c:pt idx="35">
                  <c:v>100000</c:v>
                </c:pt>
                <c:pt idx="36">
                  <c:v>100000</c:v>
                </c:pt>
                <c:pt idx="37">
                  <c:v>100000</c:v>
                </c:pt>
                <c:pt idx="38">
                  <c:v>100000</c:v>
                </c:pt>
                <c:pt idx="39">
                  <c:v>100000</c:v>
                </c:pt>
                <c:pt idx="40">
                  <c:v>100000</c:v>
                </c:pt>
                <c:pt idx="41">
                  <c:v>100000</c:v>
                </c:pt>
                <c:pt idx="42">
                  <c:v>100000</c:v>
                </c:pt>
                <c:pt idx="43">
                  <c:v>100000</c:v>
                </c:pt>
                <c:pt idx="44">
                  <c:v>100000</c:v>
                </c:pt>
                <c:pt idx="45">
                  <c:v>100000</c:v>
                </c:pt>
                <c:pt idx="46">
                  <c:v>100000</c:v>
                </c:pt>
                <c:pt idx="47">
                  <c:v>100000</c:v>
                </c:pt>
                <c:pt idx="48">
                  <c:v>100000</c:v>
                </c:pt>
                <c:pt idx="49">
                  <c:v>100000</c:v>
                </c:pt>
                <c:pt idx="50">
                  <c:v>100000</c:v>
                </c:pt>
                <c:pt idx="51">
                  <c:v>100000</c:v>
                </c:pt>
                <c:pt idx="52">
                  <c:v>100000</c:v>
                </c:pt>
                <c:pt idx="53">
                  <c:v>100000</c:v>
                </c:pt>
                <c:pt idx="54">
                  <c:v>100000</c:v>
                </c:pt>
                <c:pt idx="55">
                  <c:v>100000</c:v>
                </c:pt>
                <c:pt idx="56">
                  <c:v>100000</c:v>
                </c:pt>
                <c:pt idx="57">
                  <c:v>100000</c:v>
                </c:pt>
                <c:pt idx="58">
                  <c:v>100000</c:v>
                </c:pt>
                <c:pt idx="59">
                  <c:v>100000</c:v>
                </c:pt>
                <c:pt idx="60">
                  <c:v>100000</c:v>
                </c:pt>
                <c:pt idx="61">
                  <c:v>100000</c:v>
                </c:pt>
                <c:pt idx="62">
                  <c:v>100000</c:v>
                </c:pt>
                <c:pt idx="63">
                  <c:v>100000</c:v>
                </c:pt>
                <c:pt idx="64">
                  <c:v>100000</c:v>
                </c:pt>
                <c:pt idx="65">
                  <c:v>100000</c:v>
                </c:pt>
                <c:pt idx="66">
                  <c:v>100000</c:v>
                </c:pt>
                <c:pt idx="67">
                  <c:v>100000</c:v>
                </c:pt>
                <c:pt idx="68">
                  <c:v>100000</c:v>
                </c:pt>
                <c:pt idx="69">
                  <c:v>100000</c:v>
                </c:pt>
                <c:pt idx="70">
                  <c:v>100000</c:v>
                </c:pt>
                <c:pt idx="71">
                  <c:v>100000</c:v>
                </c:pt>
                <c:pt idx="72">
                  <c:v>100000</c:v>
                </c:pt>
                <c:pt idx="73">
                  <c:v>100000</c:v>
                </c:pt>
                <c:pt idx="74">
                  <c:v>100000</c:v>
                </c:pt>
                <c:pt idx="75">
                  <c:v>100000</c:v>
                </c:pt>
                <c:pt idx="76">
                  <c:v>100000</c:v>
                </c:pt>
                <c:pt idx="77">
                  <c:v>100000</c:v>
                </c:pt>
                <c:pt idx="78">
                  <c:v>100000</c:v>
                </c:pt>
                <c:pt idx="79">
                  <c:v>100000</c:v>
                </c:pt>
                <c:pt idx="80">
                  <c:v>100000</c:v>
                </c:pt>
                <c:pt idx="81">
                  <c:v>100000</c:v>
                </c:pt>
                <c:pt idx="82">
                  <c:v>100000</c:v>
                </c:pt>
                <c:pt idx="83">
                  <c:v>100000</c:v>
                </c:pt>
                <c:pt idx="84">
                  <c:v>100000</c:v>
                </c:pt>
                <c:pt idx="85">
                  <c:v>100000</c:v>
                </c:pt>
                <c:pt idx="86">
                  <c:v>100000</c:v>
                </c:pt>
                <c:pt idx="87">
                  <c:v>100000</c:v>
                </c:pt>
                <c:pt idx="88">
                  <c:v>100000</c:v>
                </c:pt>
                <c:pt idx="89">
                  <c:v>100000</c:v>
                </c:pt>
                <c:pt idx="90">
                  <c:v>100000</c:v>
                </c:pt>
                <c:pt idx="91">
                  <c:v>100000</c:v>
                </c:pt>
                <c:pt idx="92">
                  <c:v>100000</c:v>
                </c:pt>
                <c:pt idx="93">
                  <c:v>100000</c:v>
                </c:pt>
                <c:pt idx="94">
                  <c:v>100000</c:v>
                </c:pt>
                <c:pt idx="95">
                  <c:v>100000</c:v>
                </c:pt>
                <c:pt idx="96">
                  <c:v>100000</c:v>
                </c:pt>
                <c:pt idx="97">
                  <c:v>100000</c:v>
                </c:pt>
                <c:pt idx="98">
                  <c:v>100000</c:v>
                </c:pt>
                <c:pt idx="99">
                  <c:v>100000</c:v>
                </c:pt>
                <c:pt idx="100">
                  <c:v>100000</c:v>
                </c:pt>
                <c:pt idx="101">
                  <c:v>100000</c:v>
                </c:pt>
                <c:pt idx="102">
                  <c:v>100000</c:v>
                </c:pt>
                <c:pt idx="103">
                  <c:v>100000</c:v>
                </c:pt>
                <c:pt idx="104">
                  <c:v>100000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numCache>
            </c:numRef>
          </c:val>
          <c:smooth val="0"/>
        </c:ser>
        <c:dLbls>
          <c:showLegendKey val="0"/>
          <c:showVal val="0"/>
          <c:showCatName val="0"/>
          <c:showSerName val="0"/>
          <c:showPercent val="0"/>
          <c:showBubbleSize val="0"/>
        </c:dLbls>
        <c:smooth val="0"/>
        <c:axId val="325327168"/>
        <c:axId val="325326776"/>
      </c:lineChart>
      <c:catAx>
        <c:axId val="325327168"/>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r>
                  <a:rPr lang="en-US" sz="2000" dirty="0" smtClean="0">
                    <a:solidFill>
                      <a:schemeClr val="tx1"/>
                    </a:solidFill>
                    <a:latin typeface="Arial" panose="020B0604020202020204" pitchFamily="34" charset="0"/>
                    <a:cs typeface="Arial" panose="020B0604020202020204" pitchFamily="34" charset="0"/>
                  </a:rPr>
                  <a:t>Age</a:t>
                </a:r>
                <a:endParaRPr lang="en-US" sz="2000" dirty="0">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800" b="0" i="0" u="none" strike="noStrike" kern="1200" baseline="0">
                <a:solidFill>
                  <a:schemeClr val="tx1"/>
                </a:solidFill>
                <a:latin typeface="Arial" panose="020B0604020202020204" pitchFamily="34" charset="0"/>
                <a:ea typeface="+mn-ea"/>
                <a:cs typeface="+mn-cs"/>
              </a:defRPr>
            </a:pPr>
            <a:endParaRPr lang="en-US"/>
          </a:p>
        </c:txPr>
        <c:crossAx val="325326776"/>
        <c:crosses val="autoZero"/>
        <c:auto val="1"/>
        <c:lblAlgn val="ctr"/>
        <c:lblOffset val="100"/>
        <c:tickLblSkip val="5"/>
        <c:noMultiLvlLbl val="0"/>
      </c:catAx>
      <c:valAx>
        <c:axId val="325326776"/>
        <c:scaling>
          <c:orientation val="minMax"/>
          <c:max val="100000"/>
          <c:min val="0"/>
        </c:scaling>
        <c:delete val="0"/>
        <c:axPos val="l"/>
        <c:majorGridlines>
          <c:spPr>
            <a:ln w="6350" cap="flat" cmpd="sng" algn="ctr">
              <a:solidFill>
                <a:schemeClr val="bg1">
                  <a:lumMod val="65000"/>
                </a:schemeClr>
              </a:solidFill>
              <a:prstDash val="sysDot"/>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mn-cs"/>
              </a:defRPr>
            </a:pPr>
            <a:endParaRPr lang="en-US"/>
          </a:p>
        </c:txPr>
        <c:crossAx val="325327168"/>
        <c:crosses val="autoZero"/>
        <c:crossBetween val="between"/>
        <c:minorUnit val="5000"/>
      </c:valAx>
      <c:spPr>
        <a:noFill/>
        <a:ln>
          <a:noFill/>
        </a:ln>
        <a:effectLst/>
      </c:spPr>
    </c:plotArea>
    <c:legend>
      <c:legendPos val="r"/>
      <c:layout>
        <c:manualLayout>
          <c:xMode val="edge"/>
          <c:yMode val="edge"/>
          <c:x val="0.88435741992427952"/>
          <c:y val="0.20385740416925197"/>
          <c:w val="0.10974287506097136"/>
          <c:h val="0.7327907173957505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userShapes r:id="rId4"/>
</c:chartSpace>
</file>

<file path=ppt/charts/chart6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24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2400" b="1" dirty="0" smtClean="0">
                <a:solidFill>
                  <a:schemeClr val="tx1"/>
                </a:solidFill>
                <a:latin typeface="Arial" panose="020B0604020202020204" pitchFamily="34" charset="0"/>
                <a:cs typeface="Arial" panose="020B0604020202020204" pitchFamily="34" charset="0"/>
              </a:rPr>
              <a:t>Number of </a:t>
            </a:r>
            <a:r>
              <a:rPr lang="en-US" sz="2400" b="1" dirty="0" smtClean="0">
                <a:solidFill>
                  <a:schemeClr val="accent1"/>
                </a:solidFill>
                <a:latin typeface="Arial" panose="020B0604020202020204" pitchFamily="34" charset="0"/>
                <a:cs typeface="Arial" panose="020B0604020202020204" pitchFamily="34" charset="0"/>
              </a:rPr>
              <a:t>Males</a:t>
            </a:r>
            <a:r>
              <a:rPr lang="en-US" sz="2400" b="1" dirty="0" smtClean="0">
                <a:solidFill>
                  <a:schemeClr val="tx1"/>
                </a:solidFill>
                <a:latin typeface="Arial" panose="020B0604020202020204" pitchFamily="34" charset="0"/>
                <a:cs typeface="Arial" panose="020B0604020202020204" pitchFamily="34" charset="0"/>
              </a:rPr>
              <a:t> Living at Each </a:t>
            </a:r>
            <a:r>
              <a:rPr lang="en-US" sz="2400" b="1" baseline="0" dirty="0" smtClean="0">
                <a:solidFill>
                  <a:schemeClr val="tx1"/>
                </a:solidFill>
                <a:latin typeface="Arial" panose="020B0604020202020204" pitchFamily="34" charset="0"/>
                <a:cs typeface="Arial" panose="020B0604020202020204" pitchFamily="34" charset="0"/>
              </a:rPr>
              <a:t>Age (l</a:t>
            </a:r>
            <a:r>
              <a:rPr lang="en-US" sz="2400" b="1" baseline="-25000" dirty="0" smtClean="0">
                <a:solidFill>
                  <a:schemeClr val="tx1"/>
                </a:solidFill>
                <a:latin typeface="Arial" panose="020B0604020202020204" pitchFamily="34" charset="0"/>
                <a:cs typeface="Arial" panose="020B0604020202020204" pitchFamily="34" charset="0"/>
              </a:rPr>
              <a:t>x</a:t>
            </a:r>
            <a:r>
              <a:rPr lang="en-US" sz="2400" b="1" baseline="0" dirty="0" smtClean="0">
                <a:solidFill>
                  <a:schemeClr val="tx1"/>
                </a:solidFill>
                <a:latin typeface="Arial" panose="020B0604020202020204" pitchFamily="34" charset="0"/>
                <a:cs typeface="Arial" panose="020B0604020202020204" pitchFamily="34" charset="0"/>
              </a:rPr>
              <a:t>)</a:t>
            </a:r>
            <a:endParaRPr lang="en-US" sz="2400" b="1" dirty="0">
              <a:solidFill>
                <a:schemeClr val="tx1"/>
              </a:solidFill>
              <a:latin typeface="Arial" panose="020B0604020202020204" pitchFamily="34" charset="0"/>
              <a:cs typeface="Arial" panose="020B0604020202020204" pitchFamily="34" charset="0"/>
            </a:endParaRPr>
          </a:p>
        </c:rich>
      </c:tx>
      <c:layout>
        <c:manualLayout>
          <c:xMode val="edge"/>
          <c:yMode val="edge"/>
          <c:x val="0.10561946902654867"/>
          <c:y val="4.3858992762690618E-2"/>
        </c:manualLayout>
      </c:layout>
      <c:overlay val="0"/>
      <c:spPr>
        <a:noFill/>
        <a:ln>
          <a:noFill/>
        </a:ln>
        <a:effectLst/>
      </c:spPr>
      <c:txPr>
        <a:bodyPr rot="0" spcFirstLastPara="1" vertOverflow="ellipsis" vert="horz" wrap="square" anchor="ctr" anchorCtr="1"/>
        <a:lstStyle/>
        <a:p>
          <a:pPr algn="ctr">
            <a:defRPr sz="24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0334584912996987"/>
          <c:y val="0.20462560804948737"/>
          <c:w val="0.74554049659721733"/>
          <c:h val="0.62696065621955421"/>
        </c:manualLayout>
      </c:layout>
      <c:lineChart>
        <c:grouping val="standard"/>
        <c:varyColors val="0"/>
        <c:ser>
          <c:idx val="0"/>
          <c:order val="0"/>
          <c:tx>
            <c:strRef>
              <c:f>Graph!$B$1</c:f>
              <c:strCache>
                <c:ptCount val="1"/>
                <c:pt idx="0">
                  <c:v>1900</c:v>
                </c:pt>
              </c:strCache>
            </c:strRef>
          </c:tx>
          <c:spPr>
            <a:ln w="28575" cap="rnd">
              <a:solidFill>
                <a:schemeClr val="accent1"/>
              </a:solidFill>
              <a:round/>
            </a:ln>
            <a:effectLst/>
          </c:spPr>
          <c:marker>
            <c:symbol val="none"/>
          </c:marker>
          <c:cat>
            <c:numRef>
              <c:f>Graph!$A$2:$A$122</c:f>
              <c:numCache>
                <c:formatCode>General</c:formatCode>
                <c:ptCount val="1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numCache>
            </c:numRef>
          </c:cat>
          <c:val>
            <c:numRef>
              <c:f>Graph!$B$2:$B$112</c:f>
              <c:numCache>
                <c:formatCode>#,##0</c:formatCode>
                <c:ptCount val="111"/>
                <c:pt idx="0">
                  <c:v>100000</c:v>
                </c:pt>
                <c:pt idx="1">
                  <c:v>85404</c:v>
                </c:pt>
                <c:pt idx="2">
                  <c:v>82147</c:v>
                </c:pt>
                <c:pt idx="3">
                  <c:v>80539</c:v>
                </c:pt>
                <c:pt idx="4">
                  <c:v>79449</c:v>
                </c:pt>
                <c:pt idx="5">
                  <c:v>78591</c:v>
                </c:pt>
                <c:pt idx="6">
                  <c:v>77967</c:v>
                </c:pt>
                <c:pt idx="7">
                  <c:v>77523</c:v>
                </c:pt>
                <c:pt idx="8">
                  <c:v>77207</c:v>
                </c:pt>
                <c:pt idx="9">
                  <c:v>76972</c:v>
                </c:pt>
                <c:pt idx="10">
                  <c:v>76776</c:v>
                </c:pt>
                <c:pt idx="11">
                  <c:v>76585</c:v>
                </c:pt>
                <c:pt idx="12">
                  <c:v>76381</c:v>
                </c:pt>
                <c:pt idx="13">
                  <c:v>76156</c:v>
                </c:pt>
                <c:pt idx="14">
                  <c:v>75916</c:v>
                </c:pt>
                <c:pt idx="15">
                  <c:v>75662</c:v>
                </c:pt>
                <c:pt idx="16">
                  <c:v>75384</c:v>
                </c:pt>
                <c:pt idx="17">
                  <c:v>75071</c:v>
                </c:pt>
                <c:pt idx="18">
                  <c:v>74720</c:v>
                </c:pt>
                <c:pt idx="19">
                  <c:v>74329</c:v>
                </c:pt>
                <c:pt idx="20">
                  <c:v>73898</c:v>
                </c:pt>
                <c:pt idx="21">
                  <c:v>73423</c:v>
                </c:pt>
                <c:pt idx="22">
                  <c:v>72908</c:v>
                </c:pt>
                <c:pt idx="23">
                  <c:v>72365</c:v>
                </c:pt>
                <c:pt idx="24">
                  <c:v>71814</c:v>
                </c:pt>
                <c:pt idx="25">
                  <c:v>71267</c:v>
                </c:pt>
                <c:pt idx="26">
                  <c:v>70731</c:v>
                </c:pt>
                <c:pt idx="27">
                  <c:v>70201</c:v>
                </c:pt>
                <c:pt idx="28">
                  <c:v>69670</c:v>
                </c:pt>
                <c:pt idx="29">
                  <c:v>69130</c:v>
                </c:pt>
                <c:pt idx="30">
                  <c:v>68573</c:v>
                </c:pt>
                <c:pt idx="31">
                  <c:v>67998</c:v>
                </c:pt>
                <c:pt idx="32">
                  <c:v>67409</c:v>
                </c:pt>
                <c:pt idx="33">
                  <c:v>66806</c:v>
                </c:pt>
                <c:pt idx="34">
                  <c:v>66194</c:v>
                </c:pt>
                <c:pt idx="35">
                  <c:v>65573</c:v>
                </c:pt>
                <c:pt idx="36">
                  <c:v>64943</c:v>
                </c:pt>
                <c:pt idx="37">
                  <c:v>64304</c:v>
                </c:pt>
                <c:pt idx="38">
                  <c:v>63656</c:v>
                </c:pt>
                <c:pt idx="39">
                  <c:v>63000</c:v>
                </c:pt>
                <c:pt idx="40">
                  <c:v>62338</c:v>
                </c:pt>
                <c:pt idx="41">
                  <c:v>61669</c:v>
                </c:pt>
                <c:pt idx="42">
                  <c:v>60989</c:v>
                </c:pt>
                <c:pt idx="43">
                  <c:v>60298</c:v>
                </c:pt>
                <c:pt idx="44">
                  <c:v>59591</c:v>
                </c:pt>
                <c:pt idx="45">
                  <c:v>58866</c:v>
                </c:pt>
                <c:pt idx="46">
                  <c:v>58120</c:v>
                </c:pt>
                <c:pt idx="47">
                  <c:v>57350</c:v>
                </c:pt>
                <c:pt idx="48">
                  <c:v>56557</c:v>
                </c:pt>
                <c:pt idx="49">
                  <c:v>55739</c:v>
                </c:pt>
                <c:pt idx="50">
                  <c:v>54895</c:v>
                </c:pt>
                <c:pt idx="51">
                  <c:v>54023</c:v>
                </c:pt>
                <c:pt idx="52">
                  <c:v>53119</c:v>
                </c:pt>
                <c:pt idx="53">
                  <c:v>52178</c:v>
                </c:pt>
                <c:pt idx="54">
                  <c:v>51195</c:v>
                </c:pt>
                <c:pt idx="55">
                  <c:v>50165</c:v>
                </c:pt>
                <c:pt idx="56">
                  <c:v>49084</c:v>
                </c:pt>
                <c:pt idx="57">
                  <c:v>47952</c:v>
                </c:pt>
                <c:pt idx="58">
                  <c:v>46773</c:v>
                </c:pt>
                <c:pt idx="59">
                  <c:v>45553</c:v>
                </c:pt>
                <c:pt idx="60">
                  <c:v>44295</c:v>
                </c:pt>
                <c:pt idx="61">
                  <c:v>42997</c:v>
                </c:pt>
                <c:pt idx="62">
                  <c:v>41654</c:v>
                </c:pt>
                <c:pt idx="63">
                  <c:v>40263</c:v>
                </c:pt>
                <c:pt idx="64">
                  <c:v>38820</c:v>
                </c:pt>
                <c:pt idx="65">
                  <c:v>37322</c:v>
                </c:pt>
                <c:pt idx="66">
                  <c:v>35770</c:v>
                </c:pt>
                <c:pt idx="67">
                  <c:v>34165</c:v>
                </c:pt>
                <c:pt idx="68">
                  <c:v>32507</c:v>
                </c:pt>
                <c:pt idx="69">
                  <c:v>30800</c:v>
                </c:pt>
                <c:pt idx="70">
                  <c:v>29047</c:v>
                </c:pt>
                <c:pt idx="71">
                  <c:v>27251</c:v>
                </c:pt>
                <c:pt idx="72">
                  <c:v>25422</c:v>
                </c:pt>
                <c:pt idx="73">
                  <c:v>23578</c:v>
                </c:pt>
                <c:pt idx="74">
                  <c:v>21740</c:v>
                </c:pt>
                <c:pt idx="75">
                  <c:v>19924</c:v>
                </c:pt>
                <c:pt idx="76">
                  <c:v>18142</c:v>
                </c:pt>
                <c:pt idx="77">
                  <c:v>16397</c:v>
                </c:pt>
                <c:pt idx="78">
                  <c:v>14688</c:v>
                </c:pt>
                <c:pt idx="79">
                  <c:v>13013</c:v>
                </c:pt>
                <c:pt idx="80">
                  <c:v>11386</c:v>
                </c:pt>
                <c:pt idx="81">
                  <c:v>9827</c:v>
                </c:pt>
                <c:pt idx="82">
                  <c:v>8362</c:v>
                </c:pt>
                <c:pt idx="83">
                  <c:v>7015</c:v>
                </c:pt>
                <c:pt idx="84">
                  <c:v>5801</c:v>
                </c:pt>
                <c:pt idx="85">
                  <c:v>4729</c:v>
                </c:pt>
                <c:pt idx="86">
                  <c:v>3797</c:v>
                </c:pt>
                <c:pt idx="87">
                  <c:v>2999</c:v>
                </c:pt>
                <c:pt idx="88">
                  <c:v>2328</c:v>
                </c:pt>
                <c:pt idx="89">
                  <c:v>1773</c:v>
                </c:pt>
                <c:pt idx="90">
                  <c:v>1323</c:v>
                </c:pt>
                <c:pt idx="91">
                  <c:v>966</c:v>
                </c:pt>
                <c:pt idx="92">
                  <c:v>690</c:v>
                </c:pt>
                <c:pt idx="93">
                  <c:v>481</c:v>
                </c:pt>
                <c:pt idx="94">
                  <c:v>328</c:v>
                </c:pt>
                <c:pt idx="95">
                  <c:v>218</c:v>
                </c:pt>
                <c:pt idx="96">
                  <c:v>141</c:v>
                </c:pt>
                <c:pt idx="97">
                  <c:v>89</c:v>
                </c:pt>
                <c:pt idx="98">
                  <c:v>54</c:v>
                </c:pt>
                <c:pt idx="99">
                  <c:v>32</c:v>
                </c:pt>
                <c:pt idx="100">
                  <c:v>18</c:v>
                </c:pt>
                <c:pt idx="101">
                  <c:v>10</c:v>
                </c:pt>
                <c:pt idx="102">
                  <c:v>5</c:v>
                </c:pt>
                <c:pt idx="103">
                  <c:v>3</c:v>
                </c:pt>
                <c:pt idx="104">
                  <c:v>1</c:v>
                </c:pt>
                <c:pt idx="105">
                  <c:v>1</c:v>
                </c:pt>
                <c:pt idx="106">
                  <c:v>0</c:v>
                </c:pt>
                <c:pt idx="107">
                  <c:v>0</c:v>
                </c:pt>
                <c:pt idx="108">
                  <c:v>0</c:v>
                </c:pt>
                <c:pt idx="109">
                  <c:v>0</c:v>
                </c:pt>
                <c:pt idx="110">
                  <c:v>0</c:v>
                </c:pt>
              </c:numCache>
            </c:numRef>
          </c:val>
          <c:smooth val="1"/>
        </c:ser>
        <c:ser>
          <c:idx val="1"/>
          <c:order val="1"/>
          <c:tx>
            <c:strRef>
              <c:f>Graph!$C$1</c:f>
              <c:strCache>
                <c:ptCount val="1"/>
                <c:pt idx="0">
                  <c:v>1910</c:v>
                </c:pt>
              </c:strCache>
            </c:strRef>
          </c:tx>
          <c:spPr>
            <a:ln w="28575" cap="rnd">
              <a:solidFill>
                <a:schemeClr val="accent2"/>
              </a:solidFill>
              <a:round/>
            </a:ln>
            <a:effectLst/>
          </c:spPr>
          <c:marker>
            <c:symbol val="none"/>
          </c:marker>
          <c:cat>
            <c:numRef>
              <c:f>Graph!$A$2:$A$122</c:f>
              <c:numCache>
                <c:formatCode>General</c:formatCode>
                <c:ptCount val="1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numCache>
            </c:numRef>
          </c:cat>
          <c:val>
            <c:numRef>
              <c:f>Graph!$C$2:$C$112</c:f>
              <c:numCache>
                <c:formatCode>#,##0</c:formatCode>
                <c:ptCount val="111"/>
                <c:pt idx="0">
                  <c:v>100000</c:v>
                </c:pt>
                <c:pt idx="1">
                  <c:v>87994</c:v>
                </c:pt>
                <c:pt idx="2">
                  <c:v>85593</c:v>
                </c:pt>
                <c:pt idx="3">
                  <c:v>84388</c:v>
                </c:pt>
                <c:pt idx="4">
                  <c:v>83565</c:v>
                </c:pt>
                <c:pt idx="5">
                  <c:v>82914</c:v>
                </c:pt>
                <c:pt idx="6">
                  <c:v>82432</c:v>
                </c:pt>
                <c:pt idx="7">
                  <c:v>82081</c:v>
                </c:pt>
                <c:pt idx="8">
                  <c:v>81823</c:v>
                </c:pt>
                <c:pt idx="9">
                  <c:v>81623</c:v>
                </c:pt>
                <c:pt idx="10">
                  <c:v>81449</c:v>
                </c:pt>
                <c:pt idx="11">
                  <c:v>81278</c:v>
                </c:pt>
                <c:pt idx="12">
                  <c:v>81094</c:v>
                </c:pt>
                <c:pt idx="13">
                  <c:v>80893</c:v>
                </c:pt>
                <c:pt idx="14">
                  <c:v>80679</c:v>
                </c:pt>
                <c:pt idx="15">
                  <c:v>80451</c:v>
                </c:pt>
                <c:pt idx="16">
                  <c:v>80205</c:v>
                </c:pt>
                <c:pt idx="17">
                  <c:v>79931</c:v>
                </c:pt>
                <c:pt idx="18">
                  <c:v>79625</c:v>
                </c:pt>
                <c:pt idx="19">
                  <c:v>79285</c:v>
                </c:pt>
                <c:pt idx="20">
                  <c:v>78910</c:v>
                </c:pt>
                <c:pt idx="21">
                  <c:v>78496</c:v>
                </c:pt>
                <c:pt idx="22">
                  <c:v>78046</c:v>
                </c:pt>
                <c:pt idx="23">
                  <c:v>77571</c:v>
                </c:pt>
                <c:pt idx="24">
                  <c:v>77087</c:v>
                </c:pt>
                <c:pt idx="25">
                  <c:v>76606</c:v>
                </c:pt>
                <c:pt idx="26">
                  <c:v>76131</c:v>
                </c:pt>
                <c:pt idx="27">
                  <c:v>75658</c:v>
                </c:pt>
                <c:pt idx="28">
                  <c:v>75182</c:v>
                </c:pt>
                <c:pt idx="29">
                  <c:v>74694</c:v>
                </c:pt>
                <c:pt idx="30">
                  <c:v>74186</c:v>
                </c:pt>
                <c:pt idx="31">
                  <c:v>73657</c:v>
                </c:pt>
                <c:pt idx="32">
                  <c:v>73108</c:v>
                </c:pt>
                <c:pt idx="33">
                  <c:v>72543</c:v>
                </c:pt>
                <c:pt idx="34">
                  <c:v>71965</c:v>
                </c:pt>
                <c:pt idx="35">
                  <c:v>71374</c:v>
                </c:pt>
                <c:pt idx="36">
                  <c:v>70772</c:v>
                </c:pt>
                <c:pt idx="37">
                  <c:v>70156</c:v>
                </c:pt>
                <c:pt idx="38">
                  <c:v>69523</c:v>
                </c:pt>
                <c:pt idx="39">
                  <c:v>68871</c:v>
                </c:pt>
                <c:pt idx="40">
                  <c:v>68197</c:v>
                </c:pt>
                <c:pt idx="41">
                  <c:v>67499</c:v>
                </c:pt>
                <c:pt idx="42">
                  <c:v>66779</c:v>
                </c:pt>
                <c:pt idx="43">
                  <c:v>66034</c:v>
                </c:pt>
                <c:pt idx="44">
                  <c:v>65267</c:v>
                </c:pt>
                <c:pt idx="45">
                  <c:v>64475</c:v>
                </c:pt>
                <c:pt idx="46">
                  <c:v>63656</c:v>
                </c:pt>
                <c:pt idx="47">
                  <c:v>62809</c:v>
                </c:pt>
                <c:pt idx="48">
                  <c:v>61938</c:v>
                </c:pt>
                <c:pt idx="49">
                  <c:v>61050</c:v>
                </c:pt>
                <c:pt idx="50">
                  <c:v>60148</c:v>
                </c:pt>
                <c:pt idx="51">
                  <c:v>59231</c:v>
                </c:pt>
                <c:pt idx="52">
                  <c:v>58293</c:v>
                </c:pt>
                <c:pt idx="53">
                  <c:v>57319</c:v>
                </c:pt>
                <c:pt idx="54">
                  <c:v>56293</c:v>
                </c:pt>
                <c:pt idx="55">
                  <c:v>55202</c:v>
                </c:pt>
                <c:pt idx="56">
                  <c:v>54041</c:v>
                </c:pt>
                <c:pt idx="57">
                  <c:v>52812</c:v>
                </c:pt>
                <c:pt idx="58">
                  <c:v>51520</c:v>
                </c:pt>
                <c:pt idx="59">
                  <c:v>50174</c:v>
                </c:pt>
                <c:pt idx="60">
                  <c:v>48778</c:v>
                </c:pt>
                <c:pt idx="61">
                  <c:v>47330</c:v>
                </c:pt>
                <c:pt idx="62">
                  <c:v>45827</c:v>
                </c:pt>
                <c:pt idx="63">
                  <c:v>44270</c:v>
                </c:pt>
                <c:pt idx="64">
                  <c:v>42664</c:v>
                </c:pt>
                <c:pt idx="65">
                  <c:v>41009</c:v>
                </c:pt>
                <c:pt idx="66">
                  <c:v>39306</c:v>
                </c:pt>
                <c:pt idx="67">
                  <c:v>37554</c:v>
                </c:pt>
                <c:pt idx="68">
                  <c:v>35749</c:v>
                </c:pt>
                <c:pt idx="69">
                  <c:v>33885</c:v>
                </c:pt>
                <c:pt idx="70">
                  <c:v>31964</c:v>
                </c:pt>
                <c:pt idx="71">
                  <c:v>29991</c:v>
                </c:pt>
                <c:pt idx="72">
                  <c:v>27978</c:v>
                </c:pt>
                <c:pt idx="73">
                  <c:v>25944</c:v>
                </c:pt>
                <c:pt idx="74">
                  <c:v>23912</c:v>
                </c:pt>
                <c:pt idx="75">
                  <c:v>21900</c:v>
                </c:pt>
                <c:pt idx="76">
                  <c:v>19923</c:v>
                </c:pt>
                <c:pt idx="77">
                  <c:v>17989</c:v>
                </c:pt>
                <c:pt idx="78">
                  <c:v>16100</c:v>
                </c:pt>
                <c:pt idx="79">
                  <c:v>14258</c:v>
                </c:pt>
                <c:pt idx="80">
                  <c:v>12478</c:v>
                </c:pt>
                <c:pt idx="81">
                  <c:v>10777</c:v>
                </c:pt>
                <c:pt idx="82">
                  <c:v>9184</c:v>
                </c:pt>
                <c:pt idx="83">
                  <c:v>7725</c:v>
                </c:pt>
                <c:pt idx="84">
                  <c:v>6421</c:v>
                </c:pt>
                <c:pt idx="85">
                  <c:v>5275</c:v>
                </c:pt>
                <c:pt idx="86">
                  <c:v>4280</c:v>
                </c:pt>
                <c:pt idx="87">
                  <c:v>3426</c:v>
                </c:pt>
                <c:pt idx="88">
                  <c:v>2698</c:v>
                </c:pt>
                <c:pt idx="89">
                  <c:v>2086</c:v>
                </c:pt>
                <c:pt idx="90">
                  <c:v>1581</c:v>
                </c:pt>
                <c:pt idx="91">
                  <c:v>1171</c:v>
                </c:pt>
                <c:pt idx="92">
                  <c:v>846</c:v>
                </c:pt>
                <c:pt idx="93">
                  <c:v>596</c:v>
                </c:pt>
                <c:pt idx="94">
                  <c:v>409</c:v>
                </c:pt>
                <c:pt idx="95">
                  <c:v>273</c:v>
                </c:pt>
                <c:pt idx="96">
                  <c:v>177</c:v>
                </c:pt>
                <c:pt idx="97">
                  <c:v>112</c:v>
                </c:pt>
                <c:pt idx="98">
                  <c:v>68</c:v>
                </c:pt>
                <c:pt idx="99">
                  <c:v>40</c:v>
                </c:pt>
                <c:pt idx="100">
                  <c:v>23</c:v>
                </c:pt>
                <c:pt idx="101">
                  <c:v>12</c:v>
                </c:pt>
                <c:pt idx="102">
                  <c:v>7</c:v>
                </c:pt>
                <c:pt idx="103">
                  <c:v>3</c:v>
                </c:pt>
                <c:pt idx="104">
                  <c:v>2</c:v>
                </c:pt>
                <c:pt idx="105">
                  <c:v>1</c:v>
                </c:pt>
                <c:pt idx="106">
                  <c:v>0</c:v>
                </c:pt>
                <c:pt idx="107">
                  <c:v>0</c:v>
                </c:pt>
                <c:pt idx="108">
                  <c:v>0</c:v>
                </c:pt>
                <c:pt idx="109">
                  <c:v>0</c:v>
                </c:pt>
                <c:pt idx="110">
                  <c:v>0</c:v>
                </c:pt>
              </c:numCache>
            </c:numRef>
          </c:val>
          <c:smooth val="1"/>
        </c:ser>
        <c:ser>
          <c:idx val="2"/>
          <c:order val="2"/>
          <c:tx>
            <c:strRef>
              <c:f>Graph!$D$1</c:f>
              <c:strCache>
                <c:ptCount val="1"/>
                <c:pt idx="0">
                  <c:v>1920</c:v>
                </c:pt>
              </c:strCache>
            </c:strRef>
          </c:tx>
          <c:spPr>
            <a:ln w="28575" cap="rnd">
              <a:solidFill>
                <a:schemeClr val="bg2">
                  <a:lumMod val="60000"/>
                  <a:lumOff val="40000"/>
                </a:schemeClr>
              </a:solidFill>
              <a:round/>
            </a:ln>
            <a:effectLst/>
          </c:spPr>
          <c:marker>
            <c:symbol val="none"/>
          </c:marker>
          <c:cat>
            <c:numRef>
              <c:f>Graph!$A$2:$A$122</c:f>
              <c:numCache>
                <c:formatCode>General</c:formatCode>
                <c:ptCount val="1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numCache>
            </c:numRef>
          </c:cat>
          <c:val>
            <c:numRef>
              <c:f>Graph!$D$2:$D$112</c:f>
              <c:numCache>
                <c:formatCode>#,##0</c:formatCode>
                <c:ptCount val="111"/>
                <c:pt idx="0">
                  <c:v>100000</c:v>
                </c:pt>
                <c:pt idx="1">
                  <c:v>91407</c:v>
                </c:pt>
                <c:pt idx="2">
                  <c:v>89684</c:v>
                </c:pt>
                <c:pt idx="3">
                  <c:v>88805</c:v>
                </c:pt>
                <c:pt idx="4">
                  <c:v>88200</c:v>
                </c:pt>
                <c:pt idx="5">
                  <c:v>87718</c:v>
                </c:pt>
                <c:pt idx="6">
                  <c:v>87334</c:v>
                </c:pt>
                <c:pt idx="7">
                  <c:v>87025</c:v>
                </c:pt>
                <c:pt idx="8">
                  <c:v>86772</c:v>
                </c:pt>
                <c:pt idx="9">
                  <c:v>86555</c:v>
                </c:pt>
                <c:pt idx="10">
                  <c:v>86361</c:v>
                </c:pt>
                <c:pt idx="11">
                  <c:v>86174</c:v>
                </c:pt>
                <c:pt idx="12">
                  <c:v>85984</c:v>
                </c:pt>
                <c:pt idx="13">
                  <c:v>85781</c:v>
                </c:pt>
                <c:pt idx="14">
                  <c:v>85557</c:v>
                </c:pt>
                <c:pt idx="15">
                  <c:v>85306</c:v>
                </c:pt>
                <c:pt idx="16">
                  <c:v>85021</c:v>
                </c:pt>
                <c:pt idx="17">
                  <c:v>84700</c:v>
                </c:pt>
                <c:pt idx="18">
                  <c:v>84346</c:v>
                </c:pt>
                <c:pt idx="19">
                  <c:v>83965</c:v>
                </c:pt>
                <c:pt idx="20">
                  <c:v>83563</c:v>
                </c:pt>
                <c:pt idx="21">
                  <c:v>83140</c:v>
                </c:pt>
                <c:pt idx="22">
                  <c:v>82693</c:v>
                </c:pt>
                <c:pt idx="23">
                  <c:v>82232</c:v>
                </c:pt>
                <c:pt idx="24">
                  <c:v>81766</c:v>
                </c:pt>
                <c:pt idx="25">
                  <c:v>81301</c:v>
                </c:pt>
                <c:pt idx="26">
                  <c:v>80841</c:v>
                </c:pt>
                <c:pt idx="27">
                  <c:v>80383</c:v>
                </c:pt>
                <c:pt idx="28">
                  <c:v>79921</c:v>
                </c:pt>
                <c:pt idx="29">
                  <c:v>79445</c:v>
                </c:pt>
                <c:pt idx="30">
                  <c:v>78947</c:v>
                </c:pt>
                <c:pt idx="31">
                  <c:v>78427</c:v>
                </c:pt>
                <c:pt idx="32">
                  <c:v>77886</c:v>
                </c:pt>
                <c:pt idx="33">
                  <c:v>77330</c:v>
                </c:pt>
                <c:pt idx="34">
                  <c:v>76767</c:v>
                </c:pt>
                <c:pt idx="35">
                  <c:v>76200</c:v>
                </c:pt>
                <c:pt idx="36">
                  <c:v>75630</c:v>
                </c:pt>
                <c:pt idx="37">
                  <c:v>75055</c:v>
                </c:pt>
                <c:pt idx="38">
                  <c:v>74475</c:v>
                </c:pt>
                <c:pt idx="39">
                  <c:v>73888</c:v>
                </c:pt>
                <c:pt idx="40">
                  <c:v>73294</c:v>
                </c:pt>
                <c:pt idx="41">
                  <c:v>72690</c:v>
                </c:pt>
                <c:pt idx="42">
                  <c:v>72076</c:v>
                </c:pt>
                <c:pt idx="43">
                  <c:v>71448</c:v>
                </c:pt>
                <c:pt idx="44">
                  <c:v>70802</c:v>
                </c:pt>
                <c:pt idx="45">
                  <c:v>70135</c:v>
                </c:pt>
                <c:pt idx="46">
                  <c:v>69444</c:v>
                </c:pt>
                <c:pt idx="47">
                  <c:v>68725</c:v>
                </c:pt>
                <c:pt idx="48">
                  <c:v>67976</c:v>
                </c:pt>
                <c:pt idx="49">
                  <c:v>67197</c:v>
                </c:pt>
                <c:pt idx="50">
                  <c:v>66383</c:v>
                </c:pt>
                <c:pt idx="51">
                  <c:v>65534</c:v>
                </c:pt>
                <c:pt idx="52">
                  <c:v>64645</c:v>
                </c:pt>
                <c:pt idx="53">
                  <c:v>63709</c:v>
                </c:pt>
                <c:pt idx="54">
                  <c:v>62719</c:v>
                </c:pt>
                <c:pt idx="55">
                  <c:v>61670</c:v>
                </c:pt>
                <c:pt idx="56">
                  <c:v>60555</c:v>
                </c:pt>
                <c:pt idx="57">
                  <c:v>59372</c:v>
                </c:pt>
                <c:pt idx="58">
                  <c:v>58129</c:v>
                </c:pt>
                <c:pt idx="59">
                  <c:v>56839</c:v>
                </c:pt>
                <c:pt idx="60">
                  <c:v>55507</c:v>
                </c:pt>
                <c:pt idx="61">
                  <c:v>54130</c:v>
                </c:pt>
                <c:pt idx="62">
                  <c:v>52697</c:v>
                </c:pt>
                <c:pt idx="63">
                  <c:v>51196</c:v>
                </c:pt>
                <c:pt idx="64">
                  <c:v>49609</c:v>
                </c:pt>
                <c:pt idx="65">
                  <c:v>47927</c:v>
                </c:pt>
                <c:pt idx="66">
                  <c:v>46147</c:v>
                </c:pt>
                <c:pt idx="67">
                  <c:v>44272</c:v>
                </c:pt>
                <c:pt idx="68">
                  <c:v>42308</c:v>
                </c:pt>
                <c:pt idx="69">
                  <c:v>40263</c:v>
                </c:pt>
                <c:pt idx="70">
                  <c:v>38146</c:v>
                </c:pt>
                <c:pt idx="71">
                  <c:v>35961</c:v>
                </c:pt>
                <c:pt idx="72">
                  <c:v>33717</c:v>
                </c:pt>
                <c:pt idx="73">
                  <c:v>31432</c:v>
                </c:pt>
                <c:pt idx="74">
                  <c:v>29125</c:v>
                </c:pt>
                <c:pt idx="75">
                  <c:v>26814</c:v>
                </c:pt>
                <c:pt idx="76">
                  <c:v>24519</c:v>
                </c:pt>
                <c:pt idx="77">
                  <c:v>22252</c:v>
                </c:pt>
                <c:pt idx="78">
                  <c:v>20016</c:v>
                </c:pt>
                <c:pt idx="79">
                  <c:v>17817</c:v>
                </c:pt>
                <c:pt idx="80">
                  <c:v>15672</c:v>
                </c:pt>
                <c:pt idx="81">
                  <c:v>13609</c:v>
                </c:pt>
                <c:pt idx="82">
                  <c:v>11660</c:v>
                </c:pt>
                <c:pt idx="83">
                  <c:v>9861</c:v>
                </c:pt>
                <c:pt idx="84">
                  <c:v>8238</c:v>
                </c:pt>
                <c:pt idx="85">
                  <c:v>6801</c:v>
                </c:pt>
                <c:pt idx="86">
                  <c:v>5544</c:v>
                </c:pt>
                <c:pt idx="87">
                  <c:v>4457</c:v>
                </c:pt>
                <c:pt idx="88">
                  <c:v>3527</c:v>
                </c:pt>
                <c:pt idx="89">
                  <c:v>2742</c:v>
                </c:pt>
                <c:pt idx="90">
                  <c:v>2089</c:v>
                </c:pt>
                <c:pt idx="91">
                  <c:v>1558</c:v>
                </c:pt>
                <c:pt idx="92">
                  <c:v>1136</c:v>
                </c:pt>
                <c:pt idx="93">
                  <c:v>809</c:v>
                </c:pt>
                <c:pt idx="94">
                  <c:v>561</c:v>
                </c:pt>
                <c:pt idx="95">
                  <c:v>380</c:v>
                </c:pt>
                <c:pt idx="96">
                  <c:v>250</c:v>
                </c:pt>
                <c:pt idx="97">
                  <c:v>160</c:v>
                </c:pt>
                <c:pt idx="98">
                  <c:v>100</c:v>
                </c:pt>
                <c:pt idx="99">
                  <c:v>60</c:v>
                </c:pt>
                <c:pt idx="100">
                  <c:v>35</c:v>
                </c:pt>
                <c:pt idx="101">
                  <c:v>20</c:v>
                </c:pt>
                <c:pt idx="102">
                  <c:v>11</c:v>
                </c:pt>
                <c:pt idx="103">
                  <c:v>5</c:v>
                </c:pt>
                <c:pt idx="104">
                  <c:v>3</c:v>
                </c:pt>
                <c:pt idx="105">
                  <c:v>1</c:v>
                </c:pt>
                <c:pt idx="106">
                  <c:v>1</c:v>
                </c:pt>
                <c:pt idx="107">
                  <c:v>0</c:v>
                </c:pt>
                <c:pt idx="108">
                  <c:v>0</c:v>
                </c:pt>
                <c:pt idx="109">
                  <c:v>0</c:v>
                </c:pt>
                <c:pt idx="110">
                  <c:v>0</c:v>
                </c:pt>
              </c:numCache>
            </c:numRef>
          </c:val>
          <c:smooth val="1"/>
        </c:ser>
        <c:ser>
          <c:idx val="3"/>
          <c:order val="3"/>
          <c:tx>
            <c:strRef>
              <c:f>Graph!$E$1</c:f>
              <c:strCache>
                <c:ptCount val="1"/>
                <c:pt idx="0">
                  <c:v>1930</c:v>
                </c:pt>
              </c:strCache>
            </c:strRef>
          </c:tx>
          <c:spPr>
            <a:ln w="28575" cap="rnd">
              <a:solidFill>
                <a:schemeClr val="accent4"/>
              </a:solidFill>
              <a:round/>
            </a:ln>
            <a:effectLst/>
          </c:spPr>
          <c:marker>
            <c:symbol val="none"/>
          </c:marker>
          <c:cat>
            <c:numRef>
              <c:f>Graph!$A$2:$A$122</c:f>
              <c:numCache>
                <c:formatCode>General</c:formatCode>
                <c:ptCount val="1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numCache>
            </c:numRef>
          </c:cat>
          <c:val>
            <c:numRef>
              <c:f>Graph!$E$2:$E$112</c:f>
              <c:numCache>
                <c:formatCode>#,##0</c:formatCode>
                <c:ptCount val="111"/>
                <c:pt idx="0">
                  <c:v>100000</c:v>
                </c:pt>
                <c:pt idx="1">
                  <c:v>93505</c:v>
                </c:pt>
                <c:pt idx="2">
                  <c:v>92486</c:v>
                </c:pt>
                <c:pt idx="3">
                  <c:v>91953</c:v>
                </c:pt>
                <c:pt idx="4">
                  <c:v>91580</c:v>
                </c:pt>
                <c:pt idx="5">
                  <c:v>91281</c:v>
                </c:pt>
                <c:pt idx="6">
                  <c:v>91032</c:v>
                </c:pt>
                <c:pt idx="7">
                  <c:v>90820</c:v>
                </c:pt>
                <c:pt idx="8">
                  <c:v>90637</c:v>
                </c:pt>
                <c:pt idx="9">
                  <c:v>90476</c:v>
                </c:pt>
                <c:pt idx="10">
                  <c:v>90330</c:v>
                </c:pt>
                <c:pt idx="11">
                  <c:v>90191</c:v>
                </c:pt>
                <c:pt idx="12">
                  <c:v>90054</c:v>
                </c:pt>
                <c:pt idx="13">
                  <c:v>89909</c:v>
                </c:pt>
                <c:pt idx="14">
                  <c:v>89748</c:v>
                </c:pt>
                <c:pt idx="15">
                  <c:v>89565</c:v>
                </c:pt>
                <c:pt idx="16">
                  <c:v>89356</c:v>
                </c:pt>
                <c:pt idx="17">
                  <c:v>89119</c:v>
                </c:pt>
                <c:pt idx="18">
                  <c:v>88856</c:v>
                </c:pt>
                <c:pt idx="19">
                  <c:v>88569</c:v>
                </c:pt>
                <c:pt idx="20">
                  <c:v>88262</c:v>
                </c:pt>
                <c:pt idx="21">
                  <c:v>87932</c:v>
                </c:pt>
                <c:pt idx="22">
                  <c:v>87580</c:v>
                </c:pt>
                <c:pt idx="23">
                  <c:v>87213</c:v>
                </c:pt>
                <c:pt idx="24">
                  <c:v>86837</c:v>
                </c:pt>
                <c:pt idx="25">
                  <c:v>86459</c:v>
                </c:pt>
                <c:pt idx="26">
                  <c:v>86079</c:v>
                </c:pt>
                <c:pt idx="27">
                  <c:v>85697</c:v>
                </c:pt>
                <c:pt idx="28">
                  <c:v>85311</c:v>
                </c:pt>
                <c:pt idx="29">
                  <c:v>84918</c:v>
                </c:pt>
                <c:pt idx="30">
                  <c:v>84514</c:v>
                </c:pt>
                <c:pt idx="31">
                  <c:v>84099</c:v>
                </c:pt>
                <c:pt idx="32">
                  <c:v>83672</c:v>
                </c:pt>
                <c:pt idx="33">
                  <c:v>83233</c:v>
                </c:pt>
                <c:pt idx="34">
                  <c:v>82782</c:v>
                </c:pt>
                <c:pt idx="35">
                  <c:v>82317</c:v>
                </c:pt>
                <c:pt idx="36">
                  <c:v>81836</c:v>
                </c:pt>
                <c:pt idx="37">
                  <c:v>81339</c:v>
                </c:pt>
                <c:pt idx="38">
                  <c:v>80820</c:v>
                </c:pt>
                <c:pt idx="39">
                  <c:v>80275</c:v>
                </c:pt>
                <c:pt idx="40">
                  <c:v>79701</c:v>
                </c:pt>
                <c:pt idx="41">
                  <c:v>79094</c:v>
                </c:pt>
                <c:pt idx="42">
                  <c:v>78453</c:v>
                </c:pt>
                <c:pt idx="43">
                  <c:v>77778</c:v>
                </c:pt>
                <c:pt idx="44">
                  <c:v>77071</c:v>
                </c:pt>
                <c:pt idx="45">
                  <c:v>76331</c:v>
                </c:pt>
                <c:pt idx="46">
                  <c:v>75558</c:v>
                </c:pt>
                <c:pt idx="47">
                  <c:v>74747</c:v>
                </c:pt>
                <c:pt idx="48">
                  <c:v>73894</c:v>
                </c:pt>
                <c:pt idx="49">
                  <c:v>72994</c:v>
                </c:pt>
                <c:pt idx="50">
                  <c:v>72043</c:v>
                </c:pt>
                <c:pt idx="51">
                  <c:v>71035</c:v>
                </c:pt>
                <c:pt idx="52">
                  <c:v>69970</c:v>
                </c:pt>
                <c:pt idx="53">
                  <c:v>68850</c:v>
                </c:pt>
                <c:pt idx="54">
                  <c:v>67678</c:v>
                </c:pt>
                <c:pt idx="55">
                  <c:v>66454</c:v>
                </c:pt>
                <c:pt idx="56">
                  <c:v>65177</c:v>
                </c:pt>
                <c:pt idx="57">
                  <c:v>63841</c:v>
                </c:pt>
                <c:pt idx="58">
                  <c:v>62441</c:v>
                </c:pt>
                <c:pt idx="59">
                  <c:v>60969</c:v>
                </c:pt>
                <c:pt idx="60">
                  <c:v>59421</c:v>
                </c:pt>
                <c:pt idx="61">
                  <c:v>57794</c:v>
                </c:pt>
                <c:pt idx="62">
                  <c:v>56085</c:v>
                </c:pt>
                <c:pt idx="63">
                  <c:v>54300</c:v>
                </c:pt>
                <c:pt idx="64">
                  <c:v>52443</c:v>
                </c:pt>
                <c:pt idx="65">
                  <c:v>50519</c:v>
                </c:pt>
                <c:pt idx="66">
                  <c:v>48526</c:v>
                </c:pt>
                <c:pt idx="67">
                  <c:v>46463</c:v>
                </c:pt>
                <c:pt idx="68">
                  <c:v>44335</c:v>
                </c:pt>
                <c:pt idx="69">
                  <c:v>42146</c:v>
                </c:pt>
                <c:pt idx="70">
                  <c:v>39901</c:v>
                </c:pt>
                <c:pt idx="71">
                  <c:v>37607</c:v>
                </c:pt>
                <c:pt idx="72">
                  <c:v>35269</c:v>
                </c:pt>
                <c:pt idx="73">
                  <c:v>32897</c:v>
                </c:pt>
                <c:pt idx="74">
                  <c:v>30503</c:v>
                </c:pt>
                <c:pt idx="75">
                  <c:v>28101</c:v>
                </c:pt>
                <c:pt idx="76">
                  <c:v>25710</c:v>
                </c:pt>
                <c:pt idx="77">
                  <c:v>23347</c:v>
                </c:pt>
                <c:pt idx="78">
                  <c:v>21024</c:v>
                </c:pt>
                <c:pt idx="79">
                  <c:v>18755</c:v>
                </c:pt>
                <c:pt idx="80">
                  <c:v>16559</c:v>
                </c:pt>
                <c:pt idx="81">
                  <c:v>14453</c:v>
                </c:pt>
                <c:pt idx="82">
                  <c:v>12465</c:v>
                </c:pt>
                <c:pt idx="83">
                  <c:v>10628</c:v>
                </c:pt>
                <c:pt idx="84">
                  <c:v>8968</c:v>
                </c:pt>
                <c:pt idx="85">
                  <c:v>7490</c:v>
                </c:pt>
                <c:pt idx="86">
                  <c:v>6188</c:v>
                </c:pt>
                <c:pt idx="87">
                  <c:v>5047</c:v>
                </c:pt>
                <c:pt idx="88">
                  <c:v>4055</c:v>
                </c:pt>
                <c:pt idx="89">
                  <c:v>3200</c:v>
                </c:pt>
                <c:pt idx="90">
                  <c:v>2474</c:v>
                </c:pt>
                <c:pt idx="91">
                  <c:v>1870</c:v>
                </c:pt>
                <c:pt idx="92">
                  <c:v>1378</c:v>
                </c:pt>
                <c:pt idx="93">
                  <c:v>989</c:v>
                </c:pt>
                <c:pt idx="94">
                  <c:v>690</c:v>
                </c:pt>
                <c:pt idx="95">
                  <c:v>467</c:v>
                </c:pt>
                <c:pt idx="96">
                  <c:v>306</c:v>
                </c:pt>
                <c:pt idx="97">
                  <c:v>195</c:v>
                </c:pt>
                <c:pt idx="98">
                  <c:v>120</c:v>
                </c:pt>
                <c:pt idx="99">
                  <c:v>71</c:v>
                </c:pt>
                <c:pt idx="100">
                  <c:v>41</c:v>
                </c:pt>
                <c:pt idx="101">
                  <c:v>23</c:v>
                </c:pt>
                <c:pt idx="102">
                  <c:v>12</c:v>
                </c:pt>
                <c:pt idx="103">
                  <c:v>6</c:v>
                </c:pt>
                <c:pt idx="104">
                  <c:v>3</c:v>
                </c:pt>
                <c:pt idx="105">
                  <c:v>1</c:v>
                </c:pt>
                <c:pt idx="106">
                  <c:v>1</c:v>
                </c:pt>
                <c:pt idx="107">
                  <c:v>0</c:v>
                </c:pt>
                <c:pt idx="108">
                  <c:v>0</c:v>
                </c:pt>
                <c:pt idx="109">
                  <c:v>0</c:v>
                </c:pt>
                <c:pt idx="110">
                  <c:v>0</c:v>
                </c:pt>
              </c:numCache>
            </c:numRef>
          </c:val>
          <c:smooth val="1"/>
        </c:ser>
        <c:ser>
          <c:idx val="4"/>
          <c:order val="4"/>
          <c:tx>
            <c:strRef>
              <c:f>Graph!$F$1</c:f>
              <c:strCache>
                <c:ptCount val="1"/>
                <c:pt idx="0">
                  <c:v>1940</c:v>
                </c:pt>
              </c:strCache>
            </c:strRef>
          </c:tx>
          <c:spPr>
            <a:ln w="28575" cap="rnd">
              <a:solidFill>
                <a:schemeClr val="accent5"/>
              </a:solidFill>
              <a:round/>
            </a:ln>
            <a:effectLst/>
          </c:spPr>
          <c:marker>
            <c:symbol val="none"/>
          </c:marker>
          <c:cat>
            <c:numRef>
              <c:f>Graph!$A$2:$A$122</c:f>
              <c:numCache>
                <c:formatCode>General</c:formatCode>
                <c:ptCount val="1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numCache>
            </c:numRef>
          </c:cat>
          <c:val>
            <c:numRef>
              <c:f>Graph!$F$2:$F$112</c:f>
              <c:numCache>
                <c:formatCode>#,##0</c:formatCode>
                <c:ptCount val="111"/>
                <c:pt idx="0">
                  <c:v>100000</c:v>
                </c:pt>
                <c:pt idx="1">
                  <c:v>94714</c:v>
                </c:pt>
                <c:pt idx="2">
                  <c:v>94166</c:v>
                </c:pt>
                <c:pt idx="3">
                  <c:v>93883</c:v>
                </c:pt>
                <c:pt idx="4">
                  <c:v>93695</c:v>
                </c:pt>
                <c:pt idx="5">
                  <c:v>93539</c:v>
                </c:pt>
                <c:pt idx="6">
                  <c:v>93401</c:v>
                </c:pt>
                <c:pt idx="7">
                  <c:v>93277</c:v>
                </c:pt>
                <c:pt idx="8">
                  <c:v>93165</c:v>
                </c:pt>
                <c:pt idx="9">
                  <c:v>93061</c:v>
                </c:pt>
                <c:pt idx="10">
                  <c:v>92964</c:v>
                </c:pt>
                <c:pt idx="11">
                  <c:v>92869</c:v>
                </c:pt>
                <c:pt idx="12">
                  <c:v>92774</c:v>
                </c:pt>
                <c:pt idx="13">
                  <c:v>92673</c:v>
                </c:pt>
                <c:pt idx="14">
                  <c:v>92562</c:v>
                </c:pt>
                <c:pt idx="15">
                  <c:v>92437</c:v>
                </c:pt>
                <c:pt idx="16">
                  <c:v>92295</c:v>
                </c:pt>
                <c:pt idx="17">
                  <c:v>92136</c:v>
                </c:pt>
                <c:pt idx="18">
                  <c:v>91960</c:v>
                </c:pt>
                <c:pt idx="19">
                  <c:v>91768</c:v>
                </c:pt>
                <c:pt idx="20">
                  <c:v>91560</c:v>
                </c:pt>
                <c:pt idx="21">
                  <c:v>91337</c:v>
                </c:pt>
                <c:pt idx="22">
                  <c:v>91097</c:v>
                </c:pt>
                <c:pt idx="23">
                  <c:v>90846</c:v>
                </c:pt>
                <c:pt idx="24">
                  <c:v>90587</c:v>
                </c:pt>
                <c:pt idx="25">
                  <c:v>90326</c:v>
                </c:pt>
                <c:pt idx="26">
                  <c:v>90062</c:v>
                </c:pt>
                <c:pt idx="27">
                  <c:v>89795</c:v>
                </c:pt>
                <c:pt idx="28">
                  <c:v>89522</c:v>
                </c:pt>
                <c:pt idx="29">
                  <c:v>89241</c:v>
                </c:pt>
                <c:pt idx="30">
                  <c:v>88950</c:v>
                </c:pt>
                <c:pt idx="31">
                  <c:v>88648</c:v>
                </c:pt>
                <c:pt idx="32">
                  <c:v>88334</c:v>
                </c:pt>
                <c:pt idx="33">
                  <c:v>88007</c:v>
                </c:pt>
                <c:pt idx="34">
                  <c:v>87665</c:v>
                </c:pt>
                <c:pt idx="35">
                  <c:v>87309</c:v>
                </c:pt>
                <c:pt idx="36">
                  <c:v>86935</c:v>
                </c:pt>
                <c:pt idx="37">
                  <c:v>86542</c:v>
                </c:pt>
                <c:pt idx="38">
                  <c:v>86126</c:v>
                </c:pt>
                <c:pt idx="39">
                  <c:v>85683</c:v>
                </c:pt>
                <c:pt idx="40">
                  <c:v>85210</c:v>
                </c:pt>
                <c:pt idx="41">
                  <c:v>84703</c:v>
                </c:pt>
                <c:pt idx="42">
                  <c:v>84160</c:v>
                </c:pt>
                <c:pt idx="43">
                  <c:v>83578</c:v>
                </c:pt>
                <c:pt idx="44">
                  <c:v>82956</c:v>
                </c:pt>
                <c:pt idx="45">
                  <c:v>82293</c:v>
                </c:pt>
                <c:pt idx="46">
                  <c:v>81585</c:v>
                </c:pt>
                <c:pt idx="47">
                  <c:v>80829</c:v>
                </c:pt>
                <c:pt idx="48">
                  <c:v>80019</c:v>
                </c:pt>
                <c:pt idx="49">
                  <c:v>79150</c:v>
                </c:pt>
                <c:pt idx="50">
                  <c:v>78216</c:v>
                </c:pt>
                <c:pt idx="51">
                  <c:v>77214</c:v>
                </c:pt>
                <c:pt idx="52">
                  <c:v>76142</c:v>
                </c:pt>
                <c:pt idx="53">
                  <c:v>74999</c:v>
                </c:pt>
                <c:pt idx="54">
                  <c:v>73785</c:v>
                </c:pt>
                <c:pt idx="55">
                  <c:v>72499</c:v>
                </c:pt>
                <c:pt idx="56">
                  <c:v>71137</c:v>
                </c:pt>
                <c:pt idx="57">
                  <c:v>69698</c:v>
                </c:pt>
                <c:pt idx="58">
                  <c:v>68183</c:v>
                </c:pt>
                <c:pt idx="59">
                  <c:v>66597</c:v>
                </c:pt>
                <c:pt idx="60">
                  <c:v>64941</c:v>
                </c:pt>
                <c:pt idx="61">
                  <c:v>63211</c:v>
                </c:pt>
                <c:pt idx="62">
                  <c:v>61405</c:v>
                </c:pt>
                <c:pt idx="63">
                  <c:v>59521</c:v>
                </c:pt>
                <c:pt idx="64">
                  <c:v>57561</c:v>
                </c:pt>
                <c:pt idx="65">
                  <c:v>55524</c:v>
                </c:pt>
                <c:pt idx="66">
                  <c:v>53408</c:v>
                </c:pt>
                <c:pt idx="67">
                  <c:v>51211</c:v>
                </c:pt>
                <c:pt idx="68">
                  <c:v>48937</c:v>
                </c:pt>
                <c:pt idx="69">
                  <c:v>46590</c:v>
                </c:pt>
                <c:pt idx="70">
                  <c:v>44174</c:v>
                </c:pt>
                <c:pt idx="71">
                  <c:v>41695</c:v>
                </c:pt>
                <c:pt idx="72">
                  <c:v>39159</c:v>
                </c:pt>
                <c:pt idx="73">
                  <c:v>36575</c:v>
                </c:pt>
                <c:pt idx="74">
                  <c:v>33954</c:v>
                </c:pt>
                <c:pt idx="75">
                  <c:v>31310</c:v>
                </c:pt>
                <c:pt idx="76">
                  <c:v>28664</c:v>
                </c:pt>
                <c:pt idx="77">
                  <c:v>26038</c:v>
                </c:pt>
                <c:pt idx="78">
                  <c:v>23449</c:v>
                </c:pt>
                <c:pt idx="79">
                  <c:v>20914</c:v>
                </c:pt>
                <c:pt idx="80">
                  <c:v>18459</c:v>
                </c:pt>
                <c:pt idx="81">
                  <c:v>16106</c:v>
                </c:pt>
                <c:pt idx="82">
                  <c:v>13884</c:v>
                </c:pt>
                <c:pt idx="83">
                  <c:v>11825</c:v>
                </c:pt>
                <c:pt idx="84">
                  <c:v>9957</c:v>
                </c:pt>
                <c:pt idx="85">
                  <c:v>8287</c:v>
                </c:pt>
                <c:pt idx="86">
                  <c:v>6812</c:v>
                </c:pt>
                <c:pt idx="87">
                  <c:v>5522</c:v>
                </c:pt>
                <c:pt idx="88">
                  <c:v>4407</c:v>
                </c:pt>
                <c:pt idx="89">
                  <c:v>3454</c:v>
                </c:pt>
                <c:pt idx="90">
                  <c:v>2654</c:v>
                </c:pt>
                <c:pt idx="91">
                  <c:v>1995</c:v>
                </c:pt>
                <c:pt idx="92">
                  <c:v>1465</c:v>
                </c:pt>
                <c:pt idx="93">
                  <c:v>1048</c:v>
                </c:pt>
                <c:pt idx="94">
                  <c:v>731</c:v>
                </c:pt>
                <c:pt idx="95">
                  <c:v>496</c:v>
                </c:pt>
                <c:pt idx="96">
                  <c:v>327</c:v>
                </c:pt>
                <c:pt idx="97">
                  <c:v>209</c:v>
                </c:pt>
                <c:pt idx="98">
                  <c:v>129</c:v>
                </c:pt>
                <c:pt idx="99">
                  <c:v>77</c:v>
                </c:pt>
                <c:pt idx="100">
                  <c:v>45</c:v>
                </c:pt>
                <c:pt idx="101">
                  <c:v>25</c:v>
                </c:pt>
                <c:pt idx="102">
                  <c:v>13</c:v>
                </c:pt>
                <c:pt idx="103">
                  <c:v>7</c:v>
                </c:pt>
                <c:pt idx="104">
                  <c:v>3</c:v>
                </c:pt>
                <c:pt idx="105">
                  <c:v>2</c:v>
                </c:pt>
                <c:pt idx="106">
                  <c:v>1</c:v>
                </c:pt>
                <c:pt idx="107">
                  <c:v>0</c:v>
                </c:pt>
                <c:pt idx="108">
                  <c:v>0</c:v>
                </c:pt>
                <c:pt idx="109">
                  <c:v>0</c:v>
                </c:pt>
                <c:pt idx="110">
                  <c:v>0</c:v>
                </c:pt>
              </c:numCache>
            </c:numRef>
          </c:val>
          <c:smooth val="1"/>
        </c:ser>
        <c:ser>
          <c:idx val="5"/>
          <c:order val="5"/>
          <c:tx>
            <c:strRef>
              <c:f>Graph!$G$1</c:f>
              <c:strCache>
                <c:ptCount val="1"/>
                <c:pt idx="0">
                  <c:v>1950</c:v>
                </c:pt>
              </c:strCache>
            </c:strRef>
          </c:tx>
          <c:spPr>
            <a:ln w="28575" cap="rnd">
              <a:solidFill>
                <a:schemeClr val="accent2">
                  <a:lumMod val="60000"/>
                  <a:lumOff val="40000"/>
                </a:schemeClr>
              </a:solidFill>
              <a:round/>
            </a:ln>
            <a:effectLst/>
          </c:spPr>
          <c:marker>
            <c:symbol val="none"/>
          </c:marker>
          <c:cat>
            <c:numRef>
              <c:f>Graph!$A$2:$A$122</c:f>
              <c:numCache>
                <c:formatCode>General</c:formatCode>
                <c:ptCount val="1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numCache>
            </c:numRef>
          </c:cat>
          <c:val>
            <c:numRef>
              <c:f>Graph!$G$2:$G$112</c:f>
              <c:numCache>
                <c:formatCode>#,##0</c:formatCode>
                <c:ptCount val="111"/>
                <c:pt idx="0">
                  <c:v>100000</c:v>
                </c:pt>
                <c:pt idx="1">
                  <c:v>96721</c:v>
                </c:pt>
                <c:pt idx="2">
                  <c:v>96484</c:v>
                </c:pt>
                <c:pt idx="3">
                  <c:v>96348</c:v>
                </c:pt>
                <c:pt idx="4">
                  <c:v>96238</c:v>
                </c:pt>
                <c:pt idx="5">
                  <c:v>96155</c:v>
                </c:pt>
                <c:pt idx="6">
                  <c:v>96079</c:v>
                </c:pt>
                <c:pt idx="7">
                  <c:v>96008</c:v>
                </c:pt>
                <c:pt idx="8">
                  <c:v>95941</c:v>
                </c:pt>
                <c:pt idx="9">
                  <c:v>95878</c:v>
                </c:pt>
                <c:pt idx="10">
                  <c:v>95819</c:v>
                </c:pt>
                <c:pt idx="11">
                  <c:v>95762</c:v>
                </c:pt>
                <c:pt idx="12">
                  <c:v>95704</c:v>
                </c:pt>
                <c:pt idx="13">
                  <c:v>95642</c:v>
                </c:pt>
                <c:pt idx="14">
                  <c:v>95568</c:v>
                </c:pt>
                <c:pt idx="15">
                  <c:v>95479</c:v>
                </c:pt>
                <c:pt idx="16">
                  <c:v>95374</c:v>
                </c:pt>
                <c:pt idx="17">
                  <c:v>95252</c:v>
                </c:pt>
                <c:pt idx="18">
                  <c:v>95115</c:v>
                </c:pt>
                <c:pt idx="19">
                  <c:v>94965</c:v>
                </c:pt>
                <c:pt idx="20">
                  <c:v>94805</c:v>
                </c:pt>
                <c:pt idx="21">
                  <c:v>94635</c:v>
                </c:pt>
                <c:pt idx="22">
                  <c:v>94453</c:v>
                </c:pt>
                <c:pt idx="23">
                  <c:v>94266</c:v>
                </c:pt>
                <c:pt idx="24">
                  <c:v>94077</c:v>
                </c:pt>
                <c:pt idx="25">
                  <c:v>93890</c:v>
                </c:pt>
                <c:pt idx="26">
                  <c:v>93706</c:v>
                </c:pt>
                <c:pt idx="27">
                  <c:v>93524</c:v>
                </c:pt>
                <c:pt idx="28">
                  <c:v>93343</c:v>
                </c:pt>
                <c:pt idx="29">
                  <c:v>93158</c:v>
                </c:pt>
                <c:pt idx="30">
                  <c:v>92967</c:v>
                </c:pt>
                <c:pt idx="31">
                  <c:v>92768</c:v>
                </c:pt>
                <c:pt idx="32">
                  <c:v>92562</c:v>
                </c:pt>
                <c:pt idx="33">
                  <c:v>92345</c:v>
                </c:pt>
                <c:pt idx="34">
                  <c:v>92116</c:v>
                </c:pt>
                <c:pt idx="35">
                  <c:v>91873</c:v>
                </c:pt>
                <c:pt idx="36">
                  <c:v>91614</c:v>
                </c:pt>
                <c:pt idx="37">
                  <c:v>91335</c:v>
                </c:pt>
                <c:pt idx="38">
                  <c:v>91033</c:v>
                </c:pt>
                <c:pt idx="39">
                  <c:v>90705</c:v>
                </c:pt>
                <c:pt idx="40">
                  <c:v>90346</c:v>
                </c:pt>
                <c:pt idx="41">
                  <c:v>89952</c:v>
                </c:pt>
                <c:pt idx="42">
                  <c:v>89521</c:v>
                </c:pt>
                <c:pt idx="43">
                  <c:v>89049</c:v>
                </c:pt>
                <c:pt idx="44">
                  <c:v>88535</c:v>
                </c:pt>
                <c:pt idx="45">
                  <c:v>87975</c:v>
                </c:pt>
                <c:pt idx="46">
                  <c:v>87366</c:v>
                </c:pt>
                <c:pt idx="47">
                  <c:v>86703</c:v>
                </c:pt>
                <c:pt idx="48">
                  <c:v>85982</c:v>
                </c:pt>
                <c:pt idx="49">
                  <c:v>85198</c:v>
                </c:pt>
                <c:pt idx="50">
                  <c:v>84347</c:v>
                </c:pt>
                <c:pt idx="51">
                  <c:v>83425</c:v>
                </c:pt>
                <c:pt idx="52">
                  <c:v>82428</c:v>
                </c:pt>
                <c:pt idx="53">
                  <c:v>81353</c:v>
                </c:pt>
                <c:pt idx="54">
                  <c:v>80199</c:v>
                </c:pt>
                <c:pt idx="55">
                  <c:v>78964</c:v>
                </c:pt>
                <c:pt idx="56">
                  <c:v>77644</c:v>
                </c:pt>
                <c:pt idx="57">
                  <c:v>76237</c:v>
                </c:pt>
                <c:pt idx="58">
                  <c:v>74743</c:v>
                </c:pt>
                <c:pt idx="59">
                  <c:v>73158</c:v>
                </c:pt>
                <c:pt idx="60">
                  <c:v>71483</c:v>
                </c:pt>
                <c:pt idx="61">
                  <c:v>69713</c:v>
                </c:pt>
                <c:pt idx="62">
                  <c:v>67850</c:v>
                </c:pt>
                <c:pt idx="63">
                  <c:v>65901</c:v>
                </c:pt>
                <c:pt idx="64">
                  <c:v>63880</c:v>
                </c:pt>
                <c:pt idx="65">
                  <c:v>61792</c:v>
                </c:pt>
                <c:pt idx="66">
                  <c:v>59637</c:v>
                </c:pt>
                <c:pt idx="67">
                  <c:v>57411</c:v>
                </c:pt>
                <c:pt idx="68">
                  <c:v>55110</c:v>
                </c:pt>
                <c:pt idx="69">
                  <c:v>52730</c:v>
                </c:pt>
                <c:pt idx="70">
                  <c:v>50269</c:v>
                </c:pt>
                <c:pt idx="71">
                  <c:v>47732</c:v>
                </c:pt>
                <c:pt idx="72">
                  <c:v>45128</c:v>
                </c:pt>
                <c:pt idx="73">
                  <c:v>42466</c:v>
                </c:pt>
                <c:pt idx="74">
                  <c:v>39757</c:v>
                </c:pt>
                <c:pt idx="75">
                  <c:v>37017</c:v>
                </c:pt>
                <c:pt idx="76">
                  <c:v>34256</c:v>
                </c:pt>
                <c:pt idx="77">
                  <c:v>31493</c:v>
                </c:pt>
                <c:pt idx="78">
                  <c:v>28754</c:v>
                </c:pt>
                <c:pt idx="79">
                  <c:v>26066</c:v>
                </c:pt>
                <c:pt idx="80">
                  <c:v>23450</c:v>
                </c:pt>
                <c:pt idx="81">
                  <c:v>20927</c:v>
                </c:pt>
                <c:pt idx="82">
                  <c:v>18508</c:v>
                </c:pt>
                <c:pt idx="83">
                  <c:v>16203</c:v>
                </c:pt>
                <c:pt idx="84">
                  <c:v>14023</c:v>
                </c:pt>
                <c:pt idx="85">
                  <c:v>11982</c:v>
                </c:pt>
                <c:pt idx="86">
                  <c:v>10098</c:v>
                </c:pt>
                <c:pt idx="87">
                  <c:v>8388</c:v>
                </c:pt>
                <c:pt idx="88">
                  <c:v>6862</c:v>
                </c:pt>
                <c:pt idx="89">
                  <c:v>5526</c:v>
                </c:pt>
                <c:pt idx="90">
                  <c:v>4377</c:v>
                </c:pt>
                <c:pt idx="91">
                  <c:v>3407</c:v>
                </c:pt>
                <c:pt idx="92">
                  <c:v>2604</c:v>
                </c:pt>
                <c:pt idx="93">
                  <c:v>1951</c:v>
                </c:pt>
                <c:pt idx="94">
                  <c:v>1432</c:v>
                </c:pt>
                <c:pt idx="95">
                  <c:v>1027</c:v>
                </c:pt>
                <c:pt idx="96">
                  <c:v>720</c:v>
                </c:pt>
                <c:pt idx="97">
                  <c:v>493</c:v>
                </c:pt>
                <c:pt idx="98">
                  <c:v>329</c:v>
                </c:pt>
                <c:pt idx="99">
                  <c:v>213</c:v>
                </c:pt>
                <c:pt idx="100">
                  <c:v>135</c:v>
                </c:pt>
                <c:pt idx="101">
                  <c:v>83</c:v>
                </c:pt>
                <c:pt idx="102">
                  <c:v>49</c:v>
                </c:pt>
                <c:pt idx="103">
                  <c:v>28</c:v>
                </c:pt>
                <c:pt idx="104">
                  <c:v>16</c:v>
                </c:pt>
                <c:pt idx="105">
                  <c:v>8</c:v>
                </c:pt>
                <c:pt idx="106">
                  <c:v>4</c:v>
                </c:pt>
                <c:pt idx="107">
                  <c:v>2</c:v>
                </c:pt>
                <c:pt idx="108">
                  <c:v>1</c:v>
                </c:pt>
                <c:pt idx="109">
                  <c:v>0</c:v>
                </c:pt>
                <c:pt idx="110">
                  <c:v>0</c:v>
                </c:pt>
              </c:numCache>
            </c:numRef>
          </c:val>
          <c:smooth val="1"/>
        </c:ser>
        <c:ser>
          <c:idx val="6"/>
          <c:order val="6"/>
          <c:tx>
            <c:strRef>
              <c:f>Graph!$H$1</c:f>
              <c:strCache>
                <c:ptCount val="1"/>
                <c:pt idx="0">
                  <c:v>1960</c:v>
                </c:pt>
              </c:strCache>
            </c:strRef>
          </c:tx>
          <c:spPr>
            <a:ln w="28575" cap="rnd">
              <a:solidFill>
                <a:schemeClr val="accent1">
                  <a:lumMod val="60000"/>
                </a:schemeClr>
              </a:solidFill>
              <a:round/>
            </a:ln>
            <a:effectLst/>
          </c:spPr>
          <c:marker>
            <c:symbol val="none"/>
          </c:marker>
          <c:cat>
            <c:numRef>
              <c:f>Graph!$A$2:$A$122</c:f>
              <c:numCache>
                <c:formatCode>General</c:formatCode>
                <c:ptCount val="1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numCache>
            </c:numRef>
          </c:cat>
          <c:val>
            <c:numRef>
              <c:f>Graph!$H$2:$H$112</c:f>
              <c:numCache>
                <c:formatCode>#,##0</c:formatCode>
                <c:ptCount val="111"/>
                <c:pt idx="0">
                  <c:v>100000</c:v>
                </c:pt>
                <c:pt idx="1">
                  <c:v>97063</c:v>
                </c:pt>
                <c:pt idx="2">
                  <c:v>96880</c:v>
                </c:pt>
                <c:pt idx="3">
                  <c:v>96767</c:v>
                </c:pt>
                <c:pt idx="4">
                  <c:v>96678</c:v>
                </c:pt>
                <c:pt idx="5">
                  <c:v>96605</c:v>
                </c:pt>
                <c:pt idx="6">
                  <c:v>96541</c:v>
                </c:pt>
                <c:pt idx="7">
                  <c:v>96483</c:v>
                </c:pt>
                <c:pt idx="8">
                  <c:v>96429</c:v>
                </c:pt>
                <c:pt idx="9">
                  <c:v>96381</c:v>
                </c:pt>
                <c:pt idx="10">
                  <c:v>96336</c:v>
                </c:pt>
                <c:pt idx="11">
                  <c:v>96295</c:v>
                </c:pt>
                <c:pt idx="12">
                  <c:v>96253</c:v>
                </c:pt>
                <c:pt idx="13">
                  <c:v>96205</c:v>
                </c:pt>
                <c:pt idx="14">
                  <c:v>96146</c:v>
                </c:pt>
                <c:pt idx="15">
                  <c:v>96070</c:v>
                </c:pt>
                <c:pt idx="16">
                  <c:v>95975</c:v>
                </c:pt>
                <c:pt idx="17">
                  <c:v>95863</c:v>
                </c:pt>
                <c:pt idx="18">
                  <c:v>95736</c:v>
                </c:pt>
                <c:pt idx="19">
                  <c:v>95595</c:v>
                </c:pt>
                <c:pt idx="20">
                  <c:v>95446</c:v>
                </c:pt>
                <c:pt idx="21">
                  <c:v>95286</c:v>
                </c:pt>
                <c:pt idx="22">
                  <c:v>95117</c:v>
                </c:pt>
                <c:pt idx="23">
                  <c:v>94942</c:v>
                </c:pt>
                <c:pt idx="24">
                  <c:v>94767</c:v>
                </c:pt>
                <c:pt idx="25">
                  <c:v>94596</c:v>
                </c:pt>
                <c:pt idx="26">
                  <c:v>94428</c:v>
                </c:pt>
                <c:pt idx="27">
                  <c:v>94264</c:v>
                </c:pt>
                <c:pt idx="28">
                  <c:v>94102</c:v>
                </c:pt>
                <c:pt idx="29">
                  <c:v>93939</c:v>
                </c:pt>
                <c:pt idx="30">
                  <c:v>93772</c:v>
                </c:pt>
                <c:pt idx="31">
                  <c:v>93601</c:v>
                </c:pt>
                <c:pt idx="32">
                  <c:v>93424</c:v>
                </c:pt>
                <c:pt idx="33">
                  <c:v>93239</c:v>
                </c:pt>
                <c:pt idx="34">
                  <c:v>93044</c:v>
                </c:pt>
                <c:pt idx="35">
                  <c:v>92835</c:v>
                </c:pt>
                <c:pt idx="36">
                  <c:v>92610</c:v>
                </c:pt>
                <c:pt idx="37">
                  <c:v>92366</c:v>
                </c:pt>
                <c:pt idx="38">
                  <c:v>92101</c:v>
                </c:pt>
                <c:pt idx="39">
                  <c:v>91813</c:v>
                </c:pt>
                <c:pt idx="40">
                  <c:v>91499</c:v>
                </c:pt>
                <c:pt idx="41">
                  <c:v>91156</c:v>
                </c:pt>
                <c:pt idx="42">
                  <c:v>90779</c:v>
                </c:pt>
                <c:pt idx="43">
                  <c:v>90364</c:v>
                </c:pt>
                <c:pt idx="44">
                  <c:v>89909</c:v>
                </c:pt>
                <c:pt idx="45">
                  <c:v>89409</c:v>
                </c:pt>
                <c:pt idx="46">
                  <c:v>88860</c:v>
                </c:pt>
                <c:pt idx="47">
                  <c:v>88258</c:v>
                </c:pt>
                <c:pt idx="48">
                  <c:v>87595</c:v>
                </c:pt>
                <c:pt idx="49">
                  <c:v>86864</c:v>
                </c:pt>
                <c:pt idx="50">
                  <c:v>86058</c:v>
                </c:pt>
                <c:pt idx="51">
                  <c:v>85169</c:v>
                </c:pt>
                <c:pt idx="52">
                  <c:v>84197</c:v>
                </c:pt>
                <c:pt idx="53">
                  <c:v>83145</c:v>
                </c:pt>
                <c:pt idx="54">
                  <c:v>82023</c:v>
                </c:pt>
                <c:pt idx="55">
                  <c:v>80835</c:v>
                </c:pt>
                <c:pt idx="56">
                  <c:v>79579</c:v>
                </c:pt>
                <c:pt idx="57">
                  <c:v>78248</c:v>
                </c:pt>
                <c:pt idx="58">
                  <c:v>76829</c:v>
                </c:pt>
                <c:pt idx="59">
                  <c:v>75303</c:v>
                </c:pt>
                <c:pt idx="60">
                  <c:v>73662</c:v>
                </c:pt>
                <c:pt idx="61">
                  <c:v>71900</c:v>
                </c:pt>
                <c:pt idx="62">
                  <c:v>70021</c:v>
                </c:pt>
                <c:pt idx="63">
                  <c:v>68036</c:v>
                </c:pt>
                <c:pt idx="64">
                  <c:v>65959</c:v>
                </c:pt>
                <c:pt idx="65">
                  <c:v>63798</c:v>
                </c:pt>
                <c:pt idx="66">
                  <c:v>61555</c:v>
                </c:pt>
                <c:pt idx="67">
                  <c:v>59231</c:v>
                </c:pt>
                <c:pt idx="68">
                  <c:v>56830</c:v>
                </c:pt>
                <c:pt idx="69">
                  <c:v>54359</c:v>
                </c:pt>
                <c:pt idx="70">
                  <c:v>51822</c:v>
                </c:pt>
                <c:pt idx="71">
                  <c:v>49221</c:v>
                </c:pt>
                <c:pt idx="72">
                  <c:v>46562</c:v>
                </c:pt>
                <c:pt idx="73">
                  <c:v>43861</c:v>
                </c:pt>
                <c:pt idx="74">
                  <c:v>41138</c:v>
                </c:pt>
                <c:pt idx="75">
                  <c:v>38407</c:v>
                </c:pt>
                <c:pt idx="76">
                  <c:v>35684</c:v>
                </c:pt>
                <c:pt idx="77">
                  <c:v>32970</c:v>
                </c:pt>
                <c:pt idx="78">
                  <c:v>30255</c:v>
                </c:pt>
                <c:pt idx="79">
                  <c:v>27532</c:v>
                </c:pt>
                <c:pt idx="80">
                  <c:v>24813</c:v>
                </c:pt>
                <c:pt idx="81">
                  <c:v>22125</c:v>
                </c:pt>
                <c:pt idx="82">
                  <c:v>19511</c:v>
                </c:pt>
                <c:pt idx="83">
                  <c:v>17022</c:v>
                </c:pt>
                <c:pt idx="84">
                  <c:v>14703</c:v>
                </c:pt>
                <c:pt idx="85">
                  <c:v>12576</c:v>
                </c:pt>
                <c:pt idx="86">
                  <c:v>10646</c:v>
                </c:pt>
                <c:pt idx="87">
                  <c:v>8909</c:v>
                </c:pt>
                <c:pt idx="88">
                  <c:v>7355</c:v>
                </c:pt>
                <c:pt idx="89">
                  <c:v>5981</c:v>
                </c:pt>
                <c:pt idx="90">
                  <c:v>4782</c:v>
                </c:pt>
                <c:pt idx="91">
                  <c:v>3752</c:v>
                </c:pt>
                <c:pt idx="92">
                  <c:v>2886</c:v>
                </c:pt>
                <c:pt idx="93">
                  <c:v>2174</c:v>
                </c:pt>
                <c:pt idx="94">
                  <c:v>1603</c:v>
                </c:pt>
                <c:pt idx="95">
                  <c:v>1156</c:v>
                </c:pt>
                <c:pt idx="96">
                  <c:v>814</c:v>
                </c:pt>
                <c:pt idx="97">
                  <c:v>560</c:v>
                </c:pt>
                <c:pt idx="98">
                  <c:v>375</c:v>
                </c:pt>
                <c:pt idx="99">
                  <c:v>245</c:v>
                </c:pt>
                <c:pt idx="100">
                  <c:v>156</c:v>
                </c:pt>
                <c:pt idx="101">
                  <c:v>96</c:v>
                </c:pt>
                <c:pt idx="102">
                  <c:v>58</c:v>
                </c:pt>
                <c:pt idx="103">
                  <c:v>33</c:v>
                </c:pt>
                <c:pt idx="104">
                  <c:v>19</c:v>
                </c:pt>
                <c:pt idx="105">
                  <c:v>10</c:v>
                </c:pt>
                <c:pt idx="106">
                  <c:v>5</c:v>
                </c:pt>
                <c:pt idx="107">
                  <c:v>2</c:v>
                </c:pt>
                <c:pt idx="108">
                  <c:v>1</c:v>
                </c:pt>
                <c:pt idx="109">
                  <c:v>1</c:v>
                </c:pt>
                <c:pt idx="110">
                  <c:v>0</c:v>
                </c:pt>
              </c:numCache>
            </c:numRef>
          </c:val>
          <c:smooth val="0"/>
        </c:ser>
        <c:ser>
          <c:idx val="7"/>
          <c:order val="7"/>
          <c:tx>
            <c:strRef>
              <c:f>Graph!$I$1</c:f>
              <c:strCache>
                <c:ptCount val="1"/>
                <c:pt idx="0">
                  <c:v>1970</c:v>
                </c:pt>
              </c:strCache>
            </c:strRef>
          </c:tx>
          <c:spPr>
            <a:ln w="28575" cap="rnd">
              <a:solidFill>
                <a:schemeClr val="accent2">
                  <a:lumMod val="60000"/>
                </a:schemeClr>
              </a:solidFill>
              <a:round/>
            </a:ln>
            <a:effectLst/>
          </c:spPr>
          <c:marker>
            <c:symbol val="none"/>
          </c:marker>
          <c:cat>
            <c:numRef>
              <c:f>Graph!$A$2:$A$122</c:f>
              <c:numCache>
                <c:formatCode>General</c:formatCode>
                <c:ptCount val="1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numCache>
            </c:numRef>
          </c:cat>
          <c:val>
            <c:numRef>
              <c:f>Graph!$I$2:$I$112</c:f>
              <c:numCache>
                <c:formatCode>#,##0</c:formatCode>
                <c:ptCount val="111"/>
                <c:pt idx="0">
                  <c:v>100000</c:v>
                </c:pt>
                <c:pt idx="1">
                  <c:v>97754</c:v>
                </c:pt>
                <c:pt idx="2">
                  <c:v>97625</c:v>
                </c:pt>
                <c:pt idx="3">
                  <c:v>97536</c:v>
                </c:pt>
                <c:pt idx="4">
                  <c:v>97461</c:v>
                </c:pt>
                <c:pt idx="5">
                  <c:v>97398</c:v>
                </c:pt>
                <c:pt idx="6">
                  <c:v>97341</c:v>
                </c:pt>
                <c:pt idx="7">
                  <c:v>97288</c:v>
                </c:pt>
                <c:pt idx="8">
                  <c:v>97239</c:v>
                </c:pt>
                <c:pt idx="9">
                  <c:v>97194</c:v>
                </c:pt>
                <c:pt idx="10">
                  <c:v>97155</c:v>
                </c:pt>
                <c:pt idx="11">
                  <c:v>97121</c:v>
                </c:pt>
                <c:pt idx="12">
                  <c:v>97087</c:v>
                </c:pt>
                <c:pt idx="13">
                  <c:v>97046</c:v>
                </c:pt>
                <c:pt idx="14">
                  <c:v>96988</c:v>
                </c:pt>
                <c:pt idx="15">
                  <c:v>96906</c:v>
                </c:pt>
                <c:pt idx="16">
                  <c:v>96796</c:v>
                </c:pt>
                <c:pt idx="17">
                  <c:v>96662</c:v>
                </c:pt>
                <c:pt idx="18">
                  <c:v>96506</c:v>
                </c:pt>
                <c:pt idx="19">
                  <c:v>96331</c:v>
                </c:pt>
                <c:pt idx="20">
                  <c:v>96144</c:v>
                </c:pt>
                <c:pt idx="21">
                  <c:v>95942</c:v>
                </c:pt>
                <c:pt idx="22">
                  <c:v>95728</c:v>
                </c:pt>
                <c:pt idx="23">
                  <c:v>95508</c:v>
                </c:pt>
                <c:pt idx="24">
                  <c:v>95290</c:v>
                </c:pt>
                <c:pt idx="25">
                  <c:v>95081</c:v>
                </c:pt>
                <c:pt idx="26">
                  <c:v>94882</c:v>
                </c:pt>
                <c:pt idx="27">
                  <c:v>94691</c:v>
                </c:pt>
                <c:pt idx="28">
                  <c:v>94506</c:v>
                </c:pt>
                <c:pt idx="29">
                  <c:v>94321</c:v>
                </c:pt>
                <c:pt idx="30">
                  <c:v>94131</c:v>
                </c:pt>
                <c:pt idx="31">
                  <c:v>93934</c:v>
                </c:pt>
                <c:pt idx="32">
                  <c:v>93730</c:v>
                </c:pt>
                <c:pt idx="33">
                  <c:v>93517</c:v>
                </c:pt>
                <c:pt idx="34">
                  <c:v>93293</c:v>
                </c:pt>
                <c:pt idx="35">
                  <c:v>93058</c:v>
                </c:pt>
                <c:pt idx="36">
                  <c:v>92808</c:v>
                </c:pt>
                <c:pt idx="37">
                  <c:v>92542</c:v>
                </c:pt>
                <c:pt idx="38">
                  <c:v>92254</c:v>
                </c:pt>
                <c:pt idx="39">
                  <c:v>91943</c:v>
                </c:pt>
                <c:pt idx="40">
                  <c:v>91606</c:v>
                </c:pt>
                <c:pt idx="41">
                  <c:v>91237</c:v>
                </c:pt>
                <c:pt idx="42">
                  <c:v>90836</c:v>
                </c:pt>
                <c:pt idx="43">
                  <c:v>90398</c:v>
                </c:pt>
                <c:pt idx="44">
                  <c:v>89923</c:v>
                </c:pt>
                <c:pt idx="45">
                  <c:v>89408</c:v>
                </c:pt>
                <c:pt idx="46">
                  <c:v>88849</c:v>
                </c:pt>
                <c:pt idx="47">
                  <c:v>88240</c:v>
                </c:pt>
                <c:pt idx="48">
                  <c:v>87580</c:v>
                </c:pt>
                <c:pt idx="49">
                  <c:v>86864</c:v>
                </c:pt>
                <c:pt idx="50">
                  <c:v>86090</c:v>
                </c:pt>
                <c:pt idx="51">
                  <c:v>85254</c:v>
                </c:pt>
                <c:pt idx="52">
                  <c:v>84349</c:v>
                </c:pt>
                <c:pt idx="53">
                  <c:v>83369</c:v>
                </c:pt>
                <c:pt idx="54">
                  <c:v>82305</c:v>
                </c:pt>
                <c:pt idx="55">
                  <c:v>81151</c:v>
                </c:pt>
                <c:pt idx="56">
                  <c:v>79903</c:v>
                </c:pt>
                <c:pt idx="57">
                  <c:v>78557</c:v>
                </c:pt>
                <c:pt idx="58">
                  <c:v>77114</c:v>
                </c:pt>
                <c:pt idx="59">
                  <c:v>75574</c:v>
                </c:pt>
                <c:pt idx="60">
                  <c:v>73937</c:v>
                </c:pt>
                <c:pt idx="61">
                  <c:v>72201</c:v>
                </c:pt>
                <c:pt idx="62">
                  <c:v>70366</c:v>
                </c:pt>
                <c:pt idx="63">
                  <c:v>68435</c:v>
                </c:pt>
                <c:pt idx="64">
                  <c:v>66413</c:v>
                </c:pt>
                <c:pt idx="65">
                  <c:v>64303</c:v>
                </c:pt>
                <c:pt idx="66">
                  <c:v>62107</c:v>
                </c:pt>
                <c:pt idx="67">
                  <c:v>59824</c:v>
                </c:pt>
                <c:pt idx="68">
                  <c:v>57462</c:v>
                </c:pt>
                <c:pt idx="69">
                  <c:v>55026</c:v>
                </c:pt>
                <c:pt idx="70">
                  <c:v>52523</c:v>
                </c:pt>
                <c:pt idx="71">
                  <c:v>49956</c:v>
                </c:pt>
                <c:pt idx="72">
                  <c:v>47331</c:v>
                </c:pt>
                <c:pt idx="73">
                  <c:v>44656</c:v>
                </c:pt>
                <c:pt idx="74">
                  <c:v>41942</c:v>
                </c:pt>
                <c:pt idx="75">
                  <c:v>39200</c:v>
                </c:pt>
                <c:pt idx="76">
                  <c:v>36441</c:v>
                </c:pt>
                <c:pt idx="77">
                  <c:v>33677</c:v>
                </c:pt>
                <c:pt idx="78">
                  <c:v>30925</c:v>
                </c:pt>
                <c:pt idx="79">
                  <c:v>28202</c:v>
                </c:pt>
                <c:pt idx="80">
                  <c:v>25525</c:v>
                </c:pt>
                <c:pt idx="81">
                  <c:v>22915</c:v>
                </c:pt>
                <c:pt idx="82">
                  <c:v>20392</c:v>
                </c:pt>
                <c:pt idx="83">
                  <c:v>17972</c:v>
                </c:pt>
                <c:pt idx="84">
                  <c:v>15673</c:v>
                </c:pt>
                <c:pt idx="85">
                  <c:v>13513</c:v>
                </c:pt>
                <c:pt idx="86">
                  <c:v>11508</c:v>
                </c:pt>
                <c:pt idx="87">
                  <c:v>9674</c:v>
                </c:pt>
                <c:pt idx="88">
                  <c:v>8021</c:v>
                </c:pt>
                <c:pt idx="89">
                  <c:v>6555</c:v>
                </c:pt>
                <c:pt idx="90">
                  <c:v>5275</c:v>
                </c:pt>
                <c:pt idx="91">
                  <c:v>4176</c:v>
                </c:pt>
                <c:pt idx="92">
                  <c:v>3250</c:v>
                </c:pt>
                <c:pt idx="93">
                  <c:v>2484</c:v>
                </c:pt>
                <c:pt idx="94">
                  <c:v>1863</c:v>
                </c:pt>
                <c:pt idx="95">
                  <c:v>1368</c:v>
                </c:pt>
                <c:pt idx="96">
                  <c:v>984</c:v>
                </c:pt>
                <c:pt idx="97">
                  <c:v>692</c:v>
                </c:pt>
                <c:pt idx="98">
                  <c:v>476</c:v>
                </c:pt>
                <c:pt idx="99">
                  <c:v>319</c:v>
                </c:pt>
                <c:pt idx="100">
                  <c:v>209</c:v>
                </c:pt>
                <c:pt idx="101">
                  <c:v>133</c:v>
                </c:pt>
                <c:pt idx="102">
                  <c:v>83</c:v>
                </c:pt>
                <c:pt idx="103">
                  <c:v>50</c:v>
                </c:pt>
                <c:pt idx="104">
                  <c:v>29</c:v>
                </c:pt>
                <c:pt idx="105">
                  <c:v>16</c:v>
                </c:pt>
                <c:pt idx="106">
                  <c:v>9</c:v>
                </c:pt>
                <c:pt idx="107">
                  <c:v>4</c:v>
                </c:pt>
                <c:pt idx="108">
                  <c:v>2</c:v>
                </c:pt>
                <c:pt idx="109">
                  <c:v>1</c:v>
                </c:pt>
                <c:pt idx="110">
                  <c:v>0</c:v>
                </c:pt>
              </c:numCache>
            </c:numRef>
          </c:val>
          <c:smooth val="0"/>
        </c:ser>
        <c:ser>
          <c:idx val="8"/>
          <c:order val="8"/>
          <c:tx>
            <c:strRef>
              <c:f>Graph!$J$1</c:f>
              <c:strCache>
                <c:ptCount val="1"/>
                <c:pt idx="0">
                  <c:v>1980</c:v>
                </c:pt>
              </c:strCache>
            </c:strRef>
          </c:tx>
          <c:spPr>
            <a:ln w="28575" cap="rnd">
              <a:solidFill>
                <a:schemeClr val="accent3">
                  <a:lumMod val="60000"/>
                </a:schemeClr>
              </a:solidFill>
              <a:round/>
            </a:ln>
            <a:effectLst/>
          </c:spPr>
          <c:marker>
            <c:symbol val="none"/>
          </c:marker>
          <c:cat>
            <c:numRef>
              <c:f>Graph!$A$2:$A$122</c:f>
              <c:numCache>
                <c:formatCode>General</c:formatCode>
                <c:ptCount val="1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numCache>
            </c:numRef>
          </c:cat>
          <c:val>
            <c:numRef>
              <c:f>Graph!$J$2:$J$112</c:f>
              <c:numCache>
                <c:formatCode>#,##0</c:formatCode>
                <c:ptCount val="111"/>
                <c:pt idx="0">
                  <c:v>100000</c:v>
                </c:pt>
                <c:pt idx="1">
                  <c:v>98602</c:v>
                </c:pt>
                <c:pt idx="2">
                  <c:v>98497</c:v>
                </c:pt>
                <c:pt idx="3">
                  <c:v>98426</c:v>
                </c:pt>
                <c:pt idx="4">
                  <c:v>98367</c:v>
                </c:pt>
                <c:pt idx="5">
                  <c:v>98322</c:v>
                </c:pt>
                <c:pt idx="6">
                  <c:v>98280</c:v>
                </c:pt>
                <c:pt idx="7">
                  <c:v>98242</c:v>
                </c:pt>
                <c:pt idx="8">
                  <c:v>98206</c:v>
                </c:pt>
                <c:pt idx="9">
                  <c:v>98174</c:v>
                </c:pt>
                <c:pt idx="10">
                  <c:v>98147</c:v>
                </c:pt>
                <c:pt idx="11">
                  <c:v>98125</c:v>
                </c:pt>
                <c:pt idx="12">
                  <c:v>98104</c:v>
                </c:pt>
                <c:pt idx="13">
                  <c:v>98075</c:v>
                </c:pt>
                <c:pt idx="14">
                  <c:v>98029</c:v>
                </c:pt>
                <c:pt idx="15">
                  <c:v>97960</c:v>
                </c:pt>
                <c:pt idx="16">
                  <c:v>97864</c:v>
                </c:pt>
                <c:pt idx="17">
                  <c:v>97744</c:v>
                </c:pt>
                <c:pt idx="18">
                  <c:v>97602</c:v>
                </c:pt>
                <c:pt idx="19">
                  <c:v>97443</c:v>
                </c:pt>
                <c:pt idx="20">
                  <c:v>97272</c:v>
                </c:pt>
                <c:pt idx="21">
                  <c:v>97088</c:v>
                </c:pt>
                <c:pt idx="22">
                  <c:v>96893</c:v>
                </c:pt>
                <c:pt idx="23">
                  <c:v>96692</c:v>
                </c:pt>
                <c:pt idx="24">
                  <c:v>96489</c:v>
                </c:pt>
                <c:pt idx="25">
                  <c:v>96290</c:v>
                </c:pt>
                <c:pt idx="26">
                  <c:v>96096</c:v>
                </c:pt>
                <c:pt idx="27">
                  <c:v>95907</c:v>
                </c:pt>
                <c:pt idx="28">
                  <c:v>95722</c:v>
                </c:pt>
                <c:pt idx="29">
                  <c:v>95540</c:v>
                </c:pt>
                <c:pt idx="30">
                  <c:v>95359</c:v>
                </c:pt>
                <c:pt idx="31">
                  <c:v>95179</c:v>
                </c:pt>
                <c:pt idx="32">
                  <c:v>94999</c:v>
                </c:pt>
                <c:pt idx="33">
                  <c:v>94817</c:v>
                </c:pt>
                <c:pt idx="34">
                  <c:v>94630</c:v>
                </c:pt>
                <c:pt idx="35">
                  <c:v>94437</c:v>
                </c:pt>
                <c:pt idx="36">
                  <c:v>94234</c:v>
                </c:pt>
                <c:pt idx="37">
                  <c:v>94020</c:v>
                </c:pt>
                <c:pt idx="38">
                  <c:v>93793</c:v>
                </c:pt>
                <c:pt idx="39">
                  <c:v>93551</c:v>
                </c:pt>
                <c:pt idx="40">
                  <c:v>93290</c:v>
                </c:pt>
                <c:pt idx="41">
                  <c:v>93008</c:v>
                </c:pt>
                <c:pt idx="42">
                  <c:v>92703</c:v>
                </c:pt>
                <c:pt idx="43">
                  <c:v>92369</c:v>
                </c:pt>
                <c:pt idx="44">
                  <c:v>92005</c:v>
                </c:pt>
                <c:pt idx="45">
                  <c:v>91607</c:v>
                </c:pt>
                <c:pt idx="46">
                  <c:v>91171</c:v>
                </c:pt>
                <c:pt idx="47">
                  <c:v>90693</c:v>
                </c:pt>
                <c:pt idx="48">
                  <c:v>90169</c:v>
                </c:pt>
                <c:pt idx="49">
                  <c:v>89594</c:v>
                </c:pt>
                <c:pt idx="50">
                  <c:v>88965</c:v>
                </c:pt>
                <c:pt idx="51">
                  <c:v>88276</c:v>
                </c:pt>
                <c:pt idx="52">
                  <c:v>87524</c:v>
                </c:pt>
                <c:pt idx="53">
                  <c:v>86706</c:v>
                </c:pt>
                <c:pt idx="54">
                  <c:v>85820</c:v>
                </c:pt>
                <c:pt idx="55">
                  <c:v>84863</c:v>
                </c:pt>
                <c:pt idx="56">
                  <c:v>83830</c:v>
                </c:pt>
                <c:pt idx="57">
                  <c:v>82714</c:v>
                </c:pt>
                <c:pt idx="58">
                  <c:v>81516</c:v>
                </c:pt>
                <c:pt idx="59">
                  <c:v>80235</c:v>
                </c:pt>
                <c:pt idx="60">
                  <c:v>78869</c:v>
                </c:pt>
                <c:pt idx="61">
                  <c:v>77415</c:v>
                </c:pt>
                <c:pt idx="62">
                  <c:v>75866</c:v>
                </c:pt>
                <c:pt idx="63">
                  <c:v>74210</c:v>
                </c:pt>
                <c:pt idx="64">
                  <c:v>72436</c:v>
                </c:pt>
                <c:pt idx="65">
                  <c:v>70535</c:v>
                </c:pt>
                <c:pt idx="66">
                  <c:v>68502</c:v>
                </c:pt>
                <c:pt idx="67">
                  <c:v>66343</c:v>
                </c:pt>
                <c:pt idx="68">
                  <c:v>64068</c:v>
                </c:pt>
                <c:pt idx="69">
                  <c:v>61691</c:v>
                </c:pt>
                <c:pt idx="70">
                  <c:v>59224</c:v>
                </c:pt>
                <c:pt idx="71">
                  <c:v>56670</c:v>
                </c:pt>
                <c:pt idx="72">
                  <c:v>54033</c:v>
                </c:pt>
                <c:pt idx="73">
                  <c:v>51318</c:v>
                </c:pt>
                <c:pt idx="74">
                  <c:v>48532</c:v>
                </c:pt>
                <c:pt idx="75">
                  <c:v>45686</c:v>
                </c:pt>
                <c:pt idx="76">
                  <c:v>42788</c:v>
                </c:pt>
                <c:pt idx="77">
                  <c:v>39855</c:v>
                </c:pt>
                <c:pt idx="78">
                  <c:v>36908</c:v>
                </c:pt>
                <c:pt idx="79">
                  <c:v>33969</c:v>
                </c:pt>
                <c:pt idx="80">
                  <c:v>31061</c:v>
                </c:pt>
                <c:pt idx="81">
                  <c:v>28202</c:v>
                </c:pt>
                <c:pt idx="82">
                  <c:v>25408</c:v>
                </c:pt>
                <c:pt idx="83">
                  <c:v>22693</c:v>
                </c:pt>
                <c:pt idx="84">
                  <c:v>20073</c:v>
                </c:pt>
                <c:pt idx="85">
                  <c:v>17566</c:v>
                </c:pt>
                <c:pt idx="86">
                  <c:v>15197</c:v>
                </c:pt>
                <c:pt idx="87">
                  <c:v>12986</c:v>
                </c:pt>
                <c:pt idx="88">
                  <c:v>10954</c:v>
                </c:pt>
                <c:pt idx="89">
                  <c:v>9115</c:v>
                </c:pt>
                <c:pt idx="90">
                  <c:v>7476</c:v>
                </c:pt>
                <c:pt idx="91">
                  <c:v>6038</c:v>
                </c:pt>
                <c:pt idx="92">
                  <c:v>4798</c:v>
                </c:pt>
                <c:pt idx="93">
                  <c:v>3747</c:v>
                </c:pt>
                <c:pt idx="94">
                  <c:v>2872</c:v>
                </c:pt>
                <c:pt idx="95">
                  <c:v>2159</c:v>
                </c:pt>
                <c:pt idx="96">
                  <c:v>1589</c:v>
                </c:pt>
                <c:pt idx="97">
                  <c:v>1145</c:v>
                </c:pt>
                <c:pt idx="98">
                  <c:v>808</c:v>
                </c:pt>
                <c:pt idx="99">
                  <c:v>557</c:v>
                </c:pt>
                <c:pt idx="100">
                  <c:v>375</c:v>
                </c:pt>
                <c:pt idx="101">
                  <c:v>247</c:v>
                </c:pt>
                <c:pt idx="102">
                  <c:v>158</c:v>
                </c:pt>
                <c:pt idx="103">
                  <c:v>99</c:v>
                </c:pt>
                <c:pt idx="104">
                  <c:v>59</c:v>
                </c:pt>
                <c:pt idx="105">
                  <c:v>35</c:v>
                </c:pt>
                <c:pt idx="106">
                  <c:v>20</c:v>
                </c:pt>
                <c:pt idx="107">
                  <c:v>11</c:v>
                </c:pt>
                <c:pt idx="108">
                  <c:v>5</c:v>
                </c:pt>
                <c:pt idx="109">
                  <c:v>3</c:v>
                </c:pt>
                <c:pt idx="110">
                  <c:v>1</c:v>
                </c:pt>
              </c:numCache>
            </c:numRef>
          </c:val>
          <c:smooth val="0"/>
        </c:ser>
        <c:ser>
          <c:idx val="9"/>
          <c:order val="9"/>
          <c:tx>
            <c:strRef>
              <c:f>Graph!$K$1</c:f>
              <c:strCache>
                <c:ptCount val="1"/>
                <c:pt idx="0">
                  <c:v>1990</c:v>
                </c:pt>
              </c:strCache>
            </c:strRef>
          </c:tx>
          <c:spPr>
            <a:ln w="28575" cap="rnd">
              <a:solidFill>
                <a:schemeClr val="accent4">
                  <a:lumMod val="60000"/>
                </a:schemeClr>
              </a:solidFill>
              <a:round/>
            </a:ln>
            <a:effectLst/>
          </c:spPr>
          <c:marker>
            <c:symbol val="none"/>
          </c:marker>
          <c:cat>
            <c:numRef>
              <c:f>Graph!$A$2:$A$122</c:f>
              <c:numCache>
                <c:formatCode>General</c:formatCode>
                <c:ptCount val="1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numCache>
            </c:numRef>
          </c:cat>
          <c:val>
            <c:numRef>
              <c:f>Graph!$K$2:$K$112</c:f>
              <c:numCache>
                <c:formatCode>#,##0</c:formatCode>
                <c:ptCount val="111"/>
                <c:pt idx="0">
                  <c:v>100000</c:v>
                </c:pt>
                <c:pt idx="1">
                  <c:v>98972</c:v>
                </c:pt>
                <c:pt idx="2">
                  <c:v>98896</c:v>
                </c:pt>
                <c:pt idx="3">
                  <c:v>98844</c:v>
                </c:pt>
                <c:pt idx="4">
                  <c:v>98804</c:v>
                </c:pt>
                <c:pt idx="5">
                  <c:v>98771</c:v>
                </c:pt>
                <c:pt idx="6">
                  <c:v>98742</c:v>
                </c:pt>
                <c:pt idx="7">
                  <c:v>98714</c:v>
                </c:pt>
                <c:pt idx="8">
                  <c:v>98688</c:v>
                </c:pt>
                <c:pt idx="9">
                  <c:v>98664</c:v>
                </c:pt>
                <c:pt idx="10">
                  <c:v>98645</c:v>
                </c:pt>
                <c:pt idx="11">
                  <c:v>98629</c:v>
                </c:pt>
                <c:pt idx="12">
                  <c:v>98613</c:v>
                </c:pt>
                <c:pt idx="13">
                  <c:v>98589</c:v>
                </c:pt>
                <c:pt idx="14">
                  <c:v>98549</c:v>
                </c:pt>
                <c:pt idx="15">
                  <c:v>98487</c:v>
                </c:pt>
                <c:pt idx="16">
                  <c:v>98399</c:v>
                </c:pt>
                <c:pt idx="17">
                  <c:v>98287</c:v>
                </c:pt>
                <c:pt idx="18">
                  <c:v>98157</c:v>
                </c:pt>
                <c:pt idx="19">
                  <c:v>98015</c:v>
                </c:pt>
                <c:pt idx="20">
                  <c:v>97867</c:v>
                </c:pt>
                <c:pt idx="21">
                  <c:v>97714</c:v>
                </c:pt>
                <c:pt idx="22">
                  <c:v>97556</c:v>
                </c:pt>
                <c:pt idx="23">
                  <c:v>97392</c:v>
                </c:pt>
                <c:pt idx="24">
                  <c:v>97226</c:v>
                </c:pt>
                <c:pt idx="25">
                  <c:v>97056</c:v>
                </c:pt>
                <c:pt idx="26">
                  <c:v>96885</c:v>
                </c:pt>
                <c:pt idx="27">
                  <c:v>96711</c:v>
                </c:pt>
                <c:pt idx="28">
                  <c:v>96534</c:v>
                </c:pt>
                <c:pt idx="29">
                  <c:v>96352</c:v>
                </c:pt>
                <c:pt idx="30">
                  <c:v>96163</c:v>
                </c:pt>
                <c:pt idx="31">
                  <c:v>95966</c:v>
                </c:pt>
                <c:pt idx="32">
                  <c:v>95762</c:v>
                </c:pt>
                <c:pt idx="33">
                  <c:v>95550</c:v>
                </c:pt>
                <c:pt idx="34">
                  <c:v>95329</c:v>
                </c:pt>
                <c:pt idx="35">
                  <c:v>95098</c:v>
                </c:pt>
                <c:pt idx="36">
                  <c:v>94854</c:v>
                </c:pt>
                <c:pt idx="37">
                  <c:v>94599</c:v>
                </c:pt>
                <c:pt idx="38">
                  <c:v>94333</c:v>
                </c:pt>
                <c:pt idx="39">
                  <c:v>94058</c:v>
                </c:pt>
                <c:pt idx="40">
                  <c:v>93777</c:v>
                </c:pt>
                <c:pt idx="41">
                  <c:v>93487</c:v>
                </c:pt>
                <c:pt idx="42">
                  <c:v>93186</c:v>
                </c:pt>
                <c:pt idx="43">
                  <c:v>92870</c:v>
                </c:pt>
                <c:pt idx="44">
                  <c:v>92536</c:v>
                </c:pt>
                <c:pt idx="45">
                  <c:v>92178</c:v>
                </c:pt>
                <c:pt idx="46">
                  <c:v>91795</c:v>
                </c:pt>
                <c:pt idx="47">
                  <c:v>91382</c:v>
                </c:pt>
                <c:pt idx="48">
                  <c:v>90936</c:v>
                </c:pt>
                <c:pt idx="49">
                  <c:v>90456</c:v>
                </c:pt>
                <c:pt idx="50">
                  <c:v>89937</c:v>
                </c:pt>
                <c:pt idx="51">
                  <c:v>89375</c:v>
                </c:pt>
                <c:pt idx="52">
                  <c:v>88766</c:v>
                </c:pt>
                <c:pt idx="53">
                  <c:v>88102</c:v>
                </c:pt>
                <c:pt idx="54">
                  <c:v>87380</c:v>
                </c:pt>
                <c:pt idx="55">
                  <c:v>86593</c:v>
                </c:pt>
                <c:pt idx="56">
                  <c:v>85737</c:v>
                </c:pt>
                <c:pt idx="57">
                  <c:v>84806</c:v>
                </c:pt>
                <c:pt idx="58">
                  <c:v>83794</c:v>
                </c:pt>
                <c:pt idx="59">
                  <c:v>82697</c:v>
                </c:pt>
                <c:pt idx="60">
                  <c:v>81510</c:v>
                </c:pt>
                <c:pt idx="61">
                  <c:v>80226</c:v>
                </c:pt>
                <c:pt idx="62">
                  <c:v>78841</c:v>
                </c:pt>
                <c:pt idx="63">
                  <c:v>77357</c:v>
                </c:pt>
                <c:pt idx="64">
                  <c:v>75777</c:v>
                </c:pt>
                <c:pt idx="65">
                  <c:v>74103</c:v>
                </c:pt>
                <c:pt idx="66">
                  <c:v>72330</c:v>
                </c:pt>
                <c:pt idx="67">
                  <c:v>70452</c:v>
                </c:pt>
                <c:pt idx="68">
                  <c:v>68465</c:v>
                </c:pt>
                <c:pt idx="69">
                  <c:v>66369</c:v>
                </c:pt>
                <c:pt idx="70">
                  <c:v>64161</c:v>
                </c:pt>
                <c:pt idx="71">
                  <c:v>61840</c:v>
                </c:pt>
                <c:pt idx="72">
                  <c:v>59405</c:v>
                </c:pt>
                <c:pt idx="73">
                  <c:v>56858</c:v>
                </c:pt>
                <c:pt idx="74">
                  <c:v>54202</c:v>
                </c:pt>
                <c:pt idx="75">
                  <c:v>51444</c:v>
                </c:pt>
                <c:pt idx="76">
                  <c:v>48592</c:v>
                </c:pt>
                <c:pt idx="77">
                  <c:v>45656</c:v>
                </c:pt>
                <c:pt idx="78">
                  <c:v>42652</c:v>
                </c:pt>
                <c:pt idx="79">
                  <c:v>39601</c:v>
                </c:pt>
                <c:pt idx="80">
                  <c:v>36523</c:v>
                </c:pt>
                <c:pt idx="81">
                  <c:v>33438</c:v>
                </c:pt>
                <c:pt idx="82">
                  <c:v>30369</c:v>
                </c:pt>
                <c:pt idx="83">
                  <c:v>27346</c:v>
                </c:pt>
                <c:pt idx="84">
                  <c:v>24400</c:v>
                </c:pt>
                <c:pt idx="85">
                  <c:v>21560</c:v>
                </c:pt>
                <c:pt idx="86">
                  <c:v>18848</c:v>
                </c:pt>
                <c:pt idx="87">
                  <c:v>16286</c:v>
                </c:pt>
                <c:pt idx="88">
                  <c:v>13893</c:v>
                </c:pt>
                <c:pt idx="89">
                  <c:v>11687</c:v>
                </c:pt>
                <c:pt idx="90">
                  <c:v>9683</c:v>
                </c:pt>
                <c:pt idx="91">
                  <c:v>7891</c:v>
                </c:pt>
                <c:pt idx="92">
                  <c:v>6317</c:v>
                </c:pt>
                <c:pt idx="93">
                  <c:v>4961</c:v>
                </c:pt>
                <c:pt idx="94">
                  <c:v>3817</c:v>
                </c:pt>
                <c:pt idx="95">
                  <c:v>2874</c:v>
                </c:pt>
                <c:pt idx="96">
                  <c:v>2116</c:v>
                </c:pt>
                <c:pt idx="97">
                  <c:v>1522</c:v>
                </c:pt>
                <c:pt idx="98">
                  <c:v>1070</c:v>
                </c:pt>
                <c:pt idx="99">
                  <c:v>735</c:v>
                </c:pt>
                <c:pt idx="100">
                  <c:v>494</c:v>
                </c:pt>
                <c:pt idx="101">
                  <c:v>323</c:v>
                </c:pt>
                <c:pt idx="102">
                  <c:v>206</c:v>
                </c:pt>
                <c:pt idx="103">
                  <c:v>128</c:v>
                </c:pt>
                <c:pt idx="104">
                  <c:v>77</c:v>
                </c:pt>
                <c:pt idx="105">
                  <c:v>44</c:v>
                </c:pt>
                <c:pt idx="106">
                  <c:v>25</c:v>
                </c:pt>
                <c:pt idx="107">
                  <c:v>13</c:v>
                </c:pt>
                <c:pt idx="108">
                  <c:v>7</c:v>
                </c:pt>
                <c:pt idx="109">
                  <c:v>3</c:v>
                </c:pt>
                <c:pt idx="110">
                  <c:v>2</c:v>
                </c:pt>
              </c:numCache>
            </c:numRef>
          </c:val>
          <c:smooth val="0"/>
        </c:ser>
        <c:ser>
          <c:idx val="10"/>
          <c:order val="10"/>
          <c:tx>
            <c:strRef>
              <c:f>Graph!$L$1</c:f>
              <c:strCache>
                <c:ptCount val="1"/>
                <c:pt idx="0">
                  <c:v>2000</c:v>
                </c:pt>
              </c:strCache>
            </c:strRef>
          </c:tx>
          <c:spPr>
            <a:ln w="28575" cap="rnd">
              <a:solidFill>
                <a:schemeClr val="accent5">
                  <a:lumMod val="60000"/>
                </a:schemeClr>
              </a:solidFill>
              <a:round/>
            </a:ln>
            <a:effectLst/>
          </c:spPr>
          <c:marker>
            <c:symbol val="none"/>
          </c:marker>
          <c:cat>
            <c:numRef>
              <c:f>Graph!$A$2:$A$122</c:f>
              <c:numCache>
                <c:formatCode>General</c:formatCode>
                <c:ptCount val="1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numCache>
            </c:numRef>
          </c:cat>
          <c:val>
            <c:numRef>
              <c:f>Graph!$L$2:$L$112</c:f>
              <c:numCache>
                <c:formatCode>#,##0</c:formatCode>
                <c:ptCount val="111"/>
                <c:pt idx="0">
                  <c:v>100000</c:v>
                </c:pt>
                <c:pt idx="1">
                  <c:v>99241</c:v>
                </c:pt>
                <c:pt idx="2">
                  <c:v>99187</c:v>
                </c:pt>
                <c:pt idx="3">
                  <c:v>99150</c:v>
                </c:pt>
                <c:pt idx="4">
                  <c:v>99122</c:v>
                </c:pt>
                <c:pt idx="5">
                  <c:v>99100</c:v>
                </c:pt>
                <c:pt idx="6">
                  <c:v>99081</c:v>
                </c:pt>
                <c:pt idx="7">
                  <c:v>99062</c:v>
                </c:pt>
                <c:pt idx="8">
                  <c:v>99044</c:v>
                </c:pt>
                <c:pt idx="9">
                  <c:v>99027</c:v>
                </c:pt>
                <c:pt idx="10">
                  <c:v>99013</c:v>
                </c:pt>
                <c:pt idx="11">
                  <c:v>99000</c:v>
                </c:pt>
                <c:pt idx="12">
                  <c:v>98987</c:v>
                </c:pt>
                <c:pt idx="13">
                  <c:v>98969</c:v>
                </c:pt>
                <c:pt idx="14">
                  <c:v>98938</c:v>
                </c:pt>
                <c:pt idx="15">
                  <c:v>98892</c:v>
                </c:pt>
                <c:pt idx="16">
                  <c:v>98829</c:v>
                </c:pt>
                <c:pt idx="17">
                  <c:v>98749</c:v>
                </c:pt>
                <c:pt idx="18">
                  <c:v>98654</c:v>
                </c:pt>
                <c:pt idx="19">
                  <c:v>98548</c:v>
                </c:pt>
                <c:pt idx="20">
                  <c:v>98432</c:v>
                </c:pt>
                <c:pt idx="21">
                  <c:v>98307</c:v>
                </c:pt>
                <c:pt idx="22">
                  <c:v>98173</c:v>
                </c:pt>
                <c:pt idx="23">
                  <c:v>98035</c:v>
                </c:pt>
                <c:pt idx="24">
                  <c:v>97896</c:v>
                </c:pt>
                <c:pt idx="25">
                  <c:v>97761</c:v>
                </c:pt>
                <c:pt idx="26">
                  <c:v>97631</c:v>
                </c:pt>
                <c:pt idx="27">
                  <c:v>97505</c:v>
                </c:pt>
                <c:pt idx="28">
                  <c:v>97381</c:v>
                </c:pt>
                <c:pt idx="29">
                  <c:v>97257</c:v>
                </c:pt>
                <c:pt idx="30">
                  <c:v>97129</c:v>
                </c:pt>
                <c:pt idx="31">
                  <c:v>96998</c:v>
                </c:pt>
                <c:pt idx="32">
                  <c:v>96863</c:v>
                </c:pt>
                <c:pt idx="33">
                  <c:v>96722</c:v>
                </c:pt>
                <c:pt idx="34">
                  <c:v>96574</c:v>
                </c:pt>
                <c:pt idx="35">
                  <c:v>96415</c:v>
                </c:pt>
                <c:pt idx="36">
                  <c:v>96245</c:v>
                </c:pt>
                <c:pt idx="37">
                  <c:v>96063</c:v>
                </c:pt>
                <c:pt idx="38">
                  <c:v>95866</c:v>
                </c:pt>
                <c:pt idx="39">
                  <c:v>95654</c:v>
                </c:pt>
                <c:pt idx="40">
                  <c:v>95426</c:v>
                </c:pt>
                <c:pt idx="41">
                  <c:v>95180</c:v>
                </c:pt>
                <c:pt idx="42">
                  <c:v>94915</c:v>
                </c:pt>
                <c:pt idx="43">
                  <c:v>94627</c:v>
                </c:pt>
                <c:pt idx="44">
                  <c:v>94316</c:v>
                </c:pt>
                <c:pt idx="45">
                  <c:v>93978</c:v>
                </c:pt>
                <c:pt idx="46">
                  <c:v>93611</c:v>
                </c:pt>
                <c:pt idx="47">
                  <c:v>93214</c:v>
                </c:pt>
                <c:pt idx="48">
                  <c:v>92788</c:v>
                </c:pt>
                <c:pt idx="49">
                  <c:v>92337</c:v>
                </c:pt>
                <c:pt idx="50">
                  <c:v>91862</c:v>
                </c:pt>
                <c:pt idx="51">
                  <c:v>91361</c:v>
                </c:pt>
                <c:pt idx="52">
                  <c:v>90830</c:v>
                </c:pt>
                <c:pt idx="53">
                  <c:v>90260</c:v>
                </c:pt>
                <c:pt idx="54">
                  <c:v>89644</c:v>
                </c:pt>
                <c:pt idx="55">
                  <c:v>88976</c:v>
                </c:pt>
                <c:pt idx="56">
                  <c:v>88248</c:v>
                </c:pt>
                <c:pt idx="57">
                  <c:v>87457</c:v>
                </c:pt>
                <c:pt idx="58">
                  <c:v>86600</c:v>
                </c:pt>
                <c:pt idx="59">
                  <c:v>85675</c:v>
                </c:pt>
                <c:pt idx="60">
                  <c:v>84678</c:v>
                </c:pt>
                <c:pt idx="61">
                  <c:v>83605</c:v>
                </c:pt>
                <c:pt idx="62">
                  <c:v>82446</c:v>
                </c:pt>
                <c:pt idx="63">
                  <c:v>81197</c:v>
                </c:pt>
                <c:pt idx="64">
                  <c:v>79853</c:v>
                </c:pt>
                <c:pt idx="65">
                  <c:v>78409</c:v>
                </c:pt>
                <c:pt idx="66">
                  <c:v>76859</c:v>
                </c:pt>
                <c:pt idx="67">
                  <c:v>75195</c:v>
                </c:pt>
                <c:pt idx="68">
                  <c:v>73412</c:v>
                </c:pt>
                <c:pt idx="69">
                  <c:v>71505</c:v>
                </c:pt>
                <c:pt idx="70">
                  <c:v>69471</c:v>
                </c:pt>
                <c:pt idx="71">
                  <c:v>67300</c:v>
                </c:pt>
                <c:pt idx="72">
                  <c:v>64991</c:v>
                </c:pt>
                <c:pt idx="73">
                  <c:v>62554</c:v>
                </c:pt>
                <c:pt idx="74">
                  <c:v>60005</c:v>
                </c:pt>
                <c:pt idx="75">
                  <c:v>57353</c:v>
                </c:pt>
                <c:pt idx="76">
                  <c:v>54595</c:v>
                </c:pt>
                <c:pt idx="77">
                  <c:v>51726</c:v>
                </c:pt>
                <c:pt idx="78">
                  <c:v>48753</c:v>
                </c:pt>
                <c:pt idx="79">
                  <c:v>45685</c:v>
                </c:pt>
                <c:pt idx="80">
                  <c:v>42532</c:v>
                </c:pt>
                <c:pt idx="81">
                  <c:v>39310</c:v>
                </c:pt>
                <c:pt idx="82">
                  <c:v>36035</c:v>
                </c:pt>
                <c:pt idx="83">
                  <c:v>32730</c:v>
                </c:pt>
                <c:pt idx="84">
                  <c:v>29421</c:v>
                </c:pt>
                <c:pt idx="85">
                  <c:v>26141</c:v>
                </c:pt>
                <c:pt idx="86">
                  <c:v>22932</c:v>
                </c:pt>
                <c:pt idx="87">
                  <c:v>19837</c:v>
                </c:pt>
                <c:pt idx="88">
                  <c:v>16901</c:v>
                </c:pt>
                <c:pt idx="89">
                  <c:v>14164</c:v>
                </c:pt>
                <c:pt idx="90">
                  <c:v>11660</c:v>
                </c:pt>
                <c:pt idx="91">
                  <c:v>9414</c:v>
                </c:pt>
                <c:pt idx="92">
                  <c:v>7444</c:v>
                </c:pt>
                <c:pt idx="93">
                  <c:v>5755</c:v>
                </c:pt>
                <c:pt idx="94">
                  <c:v>4342</c:v>
                </c:pt>
                <c:pt idx="95">
                  <c:v>3191</c:v>
                </c:pt>
                <c:pt idx="96">
                  <c:v>2283</c:v>
                </c:pt>
                <c:pt idx="97">
                  <c:v>1589</c:v>
                </c:pt>
                <c:pt idx="98">
                  <c:v>1076</c:v>
                </c:pt>
                <c:pt idx="99">
                  <c:v>710</c:v>
                </c:pt>
                <c:pt idx="100">
                  <c:v>456</c:v>
                </c:pt>
                <c:pt idx="101">
                  <c:v>285</c:v>
                </c:pt>
                <c:pt idx="102">
                  <c:v>172</c:v>
                </c:pt>
                <c:pt idx="103">
                  <c:v>101</c:v>
                </c:pt>
                <c:pt idx="104">
                  <c:v>57</c:v>
                </c:pt>
                <c:pt idx="105">
                  <c:v>31</c:v>
                </c:pt>
                <c:pt idx="106">
                  <c:v>16</c:v>
                </c:pt>
                <c:pt idx="107">
                  <c:v>8</c:v>
                </c:pt>
                <c:pt idx="108">
                  <c:v>4</c:v>
                </c:pt>
                <c:pt idx="109">
                  <c:v>2</c:v>
                </c:pt>
                <c:pt idx="110">
                  <c:v>1</c:v>
                </c:pt>
              </c:numCache>
            </c:numRef>
          </c:val>
          <c:smooth val="0"/>
        </c:ser>
        <c:ser>
          <c:idx val="11"/>
          <c:order val="11"/>
          <c:tx>
            <c:strRef>
              <c:f>Graph!$M$1</c:f>
              <c:strCache>
                <c:ptCount val="1"/>
                <c:pt idx="0">
                  <c:v>Square</c:v>
                </c:pt>
              </c:strCache>
            </c:strRef>
          </c:tx>
          <c:spPr>
            <a:ln w="22225" cap="rnd">
              <a:solidFill>
                <a:schemeClr val="tx2"/>
              </a:solidFill>
              <a:prstDash val="dash"/>
              <a:round/>
            </a:ln>
            <a:effectLst/>
          </c:spPr>
          <c:marker>
            <c:symbol val="none"/>
          </c:marker>
          <c:cat>
            <c:numRef>
              <c:f>Graph!$A$2:$A$122</c:f>
              <c:numCache>
                <c:formatCode>General</c:formatCode>
                <c:ptCount val="1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numCache>
            </c:numRef>
          </c:cat>
          <c:val>
            <c:numRef>
              <c:f>Graph!$M$2:$M$112</c:f>
              <c:numCache>
                <c:formatCode>#,##0</c:formatCode>
                <c:ptCount val="111"/>
                <c:pt idx="0">
                  <c:v>100000</c:v>
                </c:pt>
                <c:pt idx="1">
                  <c:v>100000</c:v>
                </c:pt>
                <c:pt idx="2">
                  <c:v>100000</c:v>
                </c:pt>
                <c:pt idx="3">
                  <c:v>100000</c:v>
                </c:pt>
                <c:pt idx="4">
                  <c:v>100000</c:v>
                </c:pt>
                <c:pt idx="5">
                  <c:v>100000</c:v>
                </c:pt>
                <c:pt idx="6">
                  <c:v>100000</c:v>
                </c:pt>
                <c:pt idx="7">
                  <c:v>100000</c:v>
                </c:pt>
                <c:pt idx="8">
                  <c:v>100000</c:v>
                </c:pt>
                <c:pt idx="9">
                  <c:v>100000</c:v>
                </c:pt>
                <c:pt idx="10">
                  <c:v>100000</c:v>
                </c:pt>
                <c:pt idx="11">
                  <c:v>100000</c:v>
                </c:pt>
                <c:pt idx="12">
                  <c:v>100000</c:v>
                </c:pt>
                <c:pt idx="13">
                  <c:v>100000</c:v>
                </c:pt>
                <c:pt idx="14">
                  <c:v>100000</c:v>
                </c:pt>
                <c:pt idx="15">
                  <c:v>100000</c:v>
                </c:pt>
                <c:pt idx="16">
                  <c:v>100000</c:v>
                </c:pt>
                <c:pt idx="17">
                  <c:v>100000</c:v>
                </c:pt>
                <c:pt idx="18">
                  <c:v>100000</c:v>
                </c:pt>
                <c:pt idx="19">
                  <c:v>100000</c:v>
                </c:pt>
                <c:pt idx="20">
                  <c:v>100000</c:v>
                </c:pt>
                <c:pt idx="21">
                  <c:v>100000</c:v>
                </c:pt>
                <c:pt idx="22">
                  <c:v>100000</c:v>
                </c:pt>
                <c:pt idx="23">
                  <c:v>100000</c:v>
                </c:pt>
                <c:pt idx="24">
                  <c:v>100000</c:v>
                </c:pt>
                <c:pt idx="25">
                  <c:v>100000</c:v>
                </c:pt>
                <c:pt idx="26">
                  <c:v>100000</c:v>
                </c:pt>
                <c:pt idx="27">
                  <c:v>100000</c:v>
                </c:pt>
                <c:pt idx="28">
                  <c:v>100000</c:v>
                </c:pt>
                <c:pt idx="29">
                  <c:v>100000</c:v>
                </c:pt>
                <c:pt idx="30">
                  <c:v>100000</c:v>
                </c:pt>
                <c:pt idx="31">
                  <c:v>100000</c:v>
                </c:pt>
                <c:pt idx="32">
                  <c:v>100000</c:v>
                </c:pt>
                <c:pt idx="33">
                  <c:v>100000</c:v>
                </c:pt>
                <c:pt idx="34">
                  <c:v>100000</c:v>
                </c:pt>
                <c:pt idx="35">
                  <c:v>100000</c:v>
                </c:pt>
                <c:pt idx="36">
                  <c:v>100000</c:v>
                </c:pt>
                <c:pt idx="37">
                  <c:v>100000</c:v>
                </c:pt>
                <c:pt idx="38">
                  <c:v>100000</c:v>
                </c:pt>
                <c:pt idx="39">
                  <c:v>100000</c:v>
                </c:pt>
                <c:pt idx="40">
                  <c:v>100000</c:v>
                </c:pt>
                <c:pt idx="41">
                  <c:v>100000</c:v>
                </c:pt>
                <c:pt idx="42">
                  <c:v>100000</c:v>
                </c:pt>
                <c:pt idx="43">
                  <c:v>100000</c:v>
                </c:pt>
                <c:pt idx="44">
                  <c:v>100000</c:v>
                </c:pt>
                <c:pt idx="45">
                  <c:v>100000</c:v>
                </c:pt>
                <c:pt idx="46">
                  <c:v>100000</c:v>
                </c:pt>
                <c:pt idx="47">
                  <c:v>100000</c:v>
                </c:pt>
                <c:pt idx="48">
                  <c:v>100000</c:v>
                </c:pt>
                <c:pt idx="49">
                  <c:v>100000</c:v>
                </c:pt>
                <c:pt idx="50">
                  <c:v>100000</c:v>
                </c:pt>
                <c:pt idx="51">
                  <c:v>100000</c:v>
                </c:pt>
                <c:pt idx="52">
                  <c:v>100000</c:v>
                </c:pt>
                <c:pt idx="53">
                  <c:v>100000</c:v>
                </c:pt>
                <c:pt idx="54">
                  <c:v>100000</c:v>
                </c:pt>
                <c:pt idx="55">
                  <c:v>100000</c:v>
                </c:pt>
                <c:pt idx="56">
                  <c:v>100000</c:v>
                </c:pt>
                <c:pt idx="57">
                  <c:v>100000</c:v>
                </c:pt>
                <c:pt idx="58">
                  <c:v>100000</c:v>
                </c:pt>
                <c:pt idx="59">
                  <c:v>100000</c:v>
                </c:pt>
                <c:pt idx="60">
                  <c:v>100000</c:v>
                </c:pt>
                <c:pt idx="61">
                  <c:v>100000</c:v>
                </c:pt>
                <c:pt idx="62">
                  <c:v>100000</c:v>
                </c:pt>
                <c:pt idx="63">
                  <c:v>100000</c:v>
                </c:pt>
                <c:pt idx="64">
                  <c:v>100000</c:v>
                </c:pt>
                <c:pt idx="65">
                  <c:v>100000</c:v>
                </c:pt>
                <c:pt idx="66">
                  <c:v>100000</c:v>
                </c:pt>
                <c:pt idx="67">
                  <c:v>100000</c:v>
                </c:pt>
                <c:pt idx="68">
                  <c:v>100000</c:v>
                </c:pt>
                <c:pt idx="69">
                  <c:v>100000</c:v>
                </c:pt>
                <c:pt idx="70">
                  <c:v>100000</c:v>
                </c:pt>
                <c:pt idx="71">
                  <c:v>100000</c:v>
                </c:pt>
                <c:pt idx="72">
                  <c:v>100000</c:v>
                </c:pt>
                <c:pt idx="73">
                  <c:v>100000</c:v>
                </c:pt>
                <c:pt idx="74">
                  <c:v>100000</c:v>
                </c:pt>
                <c:pt idx="75">
                  <c:v>100000</c:v>
                </c:pt>
                <c:pt idx="76">
                  <c:v>100000</c:v>
                </c:pt>
                <c:pt idx="77">
                  <c:v>100000</c:v>
                </c:pt>
                <c:pt idx="78">
                  <c:v>100000</c:v>
                </c:pt>
                <c:pt idx="79">
                  <c:v>100000</c:v>
                </c:pt>
                <c:pt idx="80">
                  <c:v>100000</c:v>
                </c:pt>
                <c:pt idx="81">
                  <c:v>100000</c:v>
                </c:pt>
                <c:pt idx="82">
                  <c:v>100000</c:v>
                </c:pt>
                <c:pt idx="83">
                  <c:v>100000</c:v>
                </c:pt>
                <c:pt idx="84">
                  <c:v>100000</c:v>
                </c:pt>
                <c:pt idx="85">
                  <c:v>100000</c:v>
                </c:pt>
                <c:pt idx="86">
                  <c:v>100000</c:v>
                </c:pt>
                <c:pt idx="87">
                  <c:v>100000</c:v>
                </c:pt>
                <c:pt idx="88">
                  <c:v>100000</c:v>
                </c:pt>
                <c:pt idx="89">
                  <c:v>100000</c:v>
                </c:pt>
                <c:pt idx="90">
                  <c:v>100000</c:v>
                </c:pt>
                <c:pt idx="91">
                  <c:v>100000</c:v>
                </c:pt>
                <c:pt idx="92">
                  <c:v>100000</c:v>
                </c:pt>
                <c:pt idx="93">
                  <c:v>100000</c:v>
                </c:pt>
                <c:pt idx="94">
                  <c:v>100000</c:v>
                </c:pt>
                <c:pt idx="95">
                  <c:v>100000</c:v>
                </c:pt>
                <c:pt idx="96">
                  <c:v>100000</c:v>
                </c:pt>
                <c:pt idx="97">
                  <c:v>100000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numCache>
            </c:numRef>
          </c:val>
          <c:smooth val="0"/>
        </c:ser>
        <c:dLbls>
          <c:showLegendKey val="0"/>
          <c:showVal val="0"/>
          <c:showCatName val="0"/>
          <c:showSerName val="0"/>
          <c:showPercent val="0"/>
          <c:showBubbleSize val="0"/>
        </c:dLbls>
        <c:smooth val="0"/>
        <c:axId val="325325992"/>
        <c:axId val="325325600"/>
      </c:lineChart>
      <c:catAx>
        <c:axId val="325325992"/>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r>
                  <a:rPr lang="en-US" sz="2000" dirty="0" smtClean="0">
                    <a:solidFill>
                      <a:schemeClr val="tx1"/>
                    </a:solidFill>
                    <a:latin typeface="Arial" panose="020B0604020202020204" pitchFamily="34" charset="0"/>
                    <a:cs typeface="Arial" panose="020B0604020202020204" pitchFamily="34" charset="0"/>
                  </a:rPr>
                  <a:t>Age</a:t>
                </a:r>
                <a:endParaRPr lang="en-US" sz="2000" dirty="0">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800" b="0" i="0" u="none" strike="noStrike" kern="1200" baseline="0">
                <a:solidFill>
                  <a:schemeClr val="tx1"/>
                </a:solidFill>
                <a:latin typeface="Arial" panose="020B0604020202020204" pitchFamily="34" charset="0"/>
                <a:ea typeface="+mn-ea"/>
                <a:cs typeface="+mn-cs"/>
              </a:defRPr>
            </a:pPr>
            <a:endParaRPr lang="en-US"/>
          </a:p>
        </c:txPr>
        <c:crossAx val="325325600"/>
        <c:crosses val="autoZero"/>
        <c:auto val="1"/>
        <c:lblAlgn val="ctr"/>
        <c:lblOffset val="100"/>
        <c:tickLblSkip val="5"/>
        <c:noMultiLvlLbl val="0"/>
      </c:catAx>
      <c:valAx>
        <c:axId val="325325600"/>
        <c:scaling>
          <c:orientation val="minMax"/>
          <c:max val="100000"/>
          <c:min val="0"/>
        </c:scaling>
        <c:delete val="0"/>
        <c:axPos val="l"/>
        <c:majorGridlines>
          <c:spPr>
            <a:ln w="6350" cap="flat" cmpd="sng" algn="ctr">
              <a:solidFill>
                <a:schemeClr val="bg1">
                  <a:lumMod val="65000"/>
                </a:schemeClr>
              </a:solidFill>
              <a:prstDash val="sysDot"/>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mn-cs"/>
              </a:defRPr>
            </a:pPr>
            <a:endParaRPr lang="en-US"/>
          </a:p>
        </c:txPr>
        <c:crossAx val="325325992"/>
        <c:crosses val="autoZero"/>
        <c:crossBetween val="between"/>
        <c:minorUnit val="5000"/>
      </c:valAx>
      <c:spPr>
        <a:noFill/>
        <a:ln>
          <a:noFill/>
        </a:ln>
        <a:effectLst/>
      </c:spPr>
    </c:plotArea>
    <c:legend>
      <c:legendPos val="r"/>
      <c:layout>
        <c:manualLayout>
          <c:xMode val="edge"/>
          <c:yMode val="edge"/>
          <c:x val="0.86926230460130538"/>
          <c:y val="0.20369777738894335"/>
          <c:w val="0.12188813787657074"/>
          <c:h val="0.6306032933000111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81955380577427"/>
          <c:y val="2.7430167597765363E-2"/>
          <c:w val="0.84829833770778651"/>
          <c:h val="0.79926164606519157"/>
        </c:manualLayout>
      </c:layout>
      <c:areaChart>
        <c:grouping val="standard"/>
        <c:varyColors val="0"/>
        <c:ser>
          <c:idx val="0"/>
          <c:order val="0"/>
          <c:tx>
            <c:strRef>
              <c:f>PlainAreaGraph!$B$1</c:f>
              <c:strCache>
                <c:ptCount val="1"/>
                <c:pt idx="0">
                  <c:v>Number of Deaths</c:v>
                </c:pt>
              </c:strCache>
            </c:strRef>
          </c:tx>
          <c:spPr>
            <a:solidFill>
              <a:schemeClr val="accent1"/>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PlainAreaGraph!$B$2:$B$121</c:f>
              <c:numCache>
                <c:formatCode>General</c:formatCode>
                <c:ptCount val="120"/>
                <c:pt idx="0">
                  <c:v>2599.5</c:v>
                </c:pt>
                <c:pt idx="1">
                  <c:v>171.5</c:v>
                </c:pt>
                <c:pt idx="2">
                  <c:v>102.5</c:v>
                </c:pt>
                <c:pt idx="3">
                  <c:v>80</c:v>
                </c:pt>
                <c:pt idx="4">
                  <c:v>66</c:v>
                </c:pt>
                <c:pt idx="5">
                  <c:v>57.5</c:v>
                </c:pt>
                <c:pt idx="6">
                  <c:v>51</c:v>
                </c:pt>
                <c:pt idx="7">
                  <c:v>46</c:v>
                </c:pt>
                <c:pt idx="8">
                  <c:v>42</c:v>
                </c:pt>
                <c:pt idx="9">
                  <c:v>37.5</c:v>
                </c:pt>
                <c:pt idx="10">
                  <c:v>35.5</c:v>
                </c:pt>
                <c:pt idx="11">
                  <c:v>35.5</c:v>
                </c:pt>
                <c:pt idx="12">
                  <c:v>39</c:v>
                </c:pt>
                <c:pt idx="13">
                  <c:v>46</c:v>
                </c:pt>
                <c:pt idx="14">
                  <c:v>56.5</c:v>
                </c:pt>
                <c:pt idx="15">
                  <c:v>68.5</c:v>
                </c:pt>
                <c:pt idx="16">
                  <c:v>80.5</c:v>
                </c:pt>
                <c:pt idx="17">
                  <c:v>90.5</c:v>
                </c:pt>
                <c:pt idx="18">
                  <c:v>98.5</c:v>
                </c:pt>
                <c:pt idx="19">
                  <c:v>104.5</c:v>
                </c:pt>
                <c:pt idx="20">
                  <c:v>110.5</c:v>
                </c:pt>
                <c:pt idx="21">
                  <c:v>116.5</c:v>
                </c:pt>
                <c:pt idx="22">
                  <c:v>121</c:v>
                </c:pt>
                <c:pt idx="23">
                  <c:v>122.5</c:v>
                </c:pt>
                <c:pt idx="24">
                  <c:v>123</c:v>
                </c:pt>
                <c:pt idx="25">
                  <c:v>122</c:v>
                </c:pt>
                <c:pt idx="26">
                  <c:v>122.5</c:v>
                </c:pt>
                <c:pt idx="27">
                  <c:v>124</c:v>
                </c:pt>
                <c:pt idx="28">
                  <c:v>126.5</c:v>
                </c:pt>
                <c:pt idx="29">
                  <c:v>131.5</c:v>
                </c:pt>
                <c:pt idx="30">
                  <c:v>136.5</c:v>
                </c:pt>
                <c:pt idx="31">
                  <c:v>143</c:v>
                </c:pt>
                <c:pt idx="32">
                  <c:v>151</c:v>
                </c:pt>
                <c:pt idx="33">
                  <c:v>160.5</c:v>
                </c:pt>
                <c:pt idx="34">
                  <c:v>171.5</c:v>
                </c:pt>
                <c:pt idx="35">
                  <c:v>185</c:v>
                </c:pt>
                <c:pt idx="36">
                  <c:v>200</c:v>
                </c:pt>
                <c:pt idx="37">
                  <c:v>217.5</c:v>
                </c:pt>
                <c:pt idx="38">
                  <c:v>236.5</c:v>
                </c:pt>
                <c:pt idx="39">
                  <c:v>258.5</c:v>
                </c:pt>
                <c:pt idx="40">
                  <c:v>282.5</c:v>
                </c:pt>
                <c:pt idx="41">
                  <c:v>310</c:v>
                </c:pt>
                <c:pt idx="42">
                  <c:v>339</c:v>
                </c:pt>
                <c:pt idx="43">
                  <c:v>370.5</c:v>
                </c:pt>
                <c:pt idx="44">
                  <c:v>405</c:v>
                </c:pt>
                <c:pt idx="45">
                  <c:v>441</c:v>
                </c:pt>
                <c:pt idx="46">
                  <c:v>481</c:v>
                </c:pt>
                <c:pt idx="47">
                  <c:v>525.5</c:v>
                </c:pt>
                <c:pt idx="48">
                  <c:v>576.5</c:v>
                </c:pt>
                <c:pt idx="49">
                  <c:v>631.5</c:v>
                </c:pt>
                <c:pt idx="50">
                  <c:v>692.5</c:v>
                </c:pt>
                <c:pt idx="51">
                  <c:v>755</c:v>
                </c:pt>
                <c:pt idx="52">
                  <c:v>814.5</c:v>
                </c:pt>
                <c:pt idx="53">
                  <c:v>868.5</c:v>
                </c:pt>
                <c:pt idx="54">
                  <c:v>920.5</c:v>
                </c:pt>
                <c:pt idx="55">
                  <c:v>973.5</c:v>
                </c:pt>
                <c:pt idx="56">
                  <c:v>1034</c:v>
                </c:pt>
                <c:pt idx="57">
                  <c:v>1107.5</c:v>
                </c:pt>
                <c:pt idx="58">
                  <c:v>1196</c:v>
                </c:pt>
                <c:pt idx="59">
                  <c:v>1296</c:v>
                </c:pt>
                <c:pt idx="60">
                  <c:v>1402.5</c:v>
                </c:pt>
                <c:pt idx="61">
                  <c:v>1508.5</c:v>
                </c:pt>
                <c:pt idx="62">
                  <c:v>1606.5</c:v>
                </c:pt>
                <c:pt idx="63">
                  <c:v>1692</c:v>
                </c:pt>
                <c:pt idx="64">
                  <c:v>1770.5</c:v>
                </c:pt>
                <c:pt idx="65">
                  <c:v>1852.5</c:v>
                </c:pt>
                <c:pt idx="66">
                  <c:v>1941</c:v>
                </c:pt>
                <c:pt idx="67">
                  <c:v>2032.5</c:v>
                </c:pt>
                <c:pt idx="68">
                  <c:v>2126.5</c:v>
                </c:pt>
                <c:pt idx="69">
                  <c:v>2223.5</c:v>
                </c:pt>
                <c:pt idx="70">
                  <c:v>2327.5</c:v>
                </c:pt>
                <c:pt idx="71">
                  <c:v>2433</c:v>
                </c:pt>
                <c:pt idx="72">
                  <c:v>2528</c:v>
                </c:pt>
                <c:pt idx="73">
                  <c:v>2610</c:v>
                </c:pt>
                <c:pt idx="74">
                  <c:v>2683.5</c:v>
                </c:pt>
                <c:pt idx="75">
                  <c:v>2746.5</c:v>
                </c:pt>
                <c:pt idx="76">
                  <c:v>2811.5</c:v>
                </c:pt>
                <c:pt idx="77">
                  <c:v>2891</c:v>
                </c:pt>
                <c:pt idx="78">
                  <c:v>2981.5</c:v>
                </c:pt>
                <c:pt idx="79">
                  <c:v>3061</c:v>
                </c:pt>
                <c:pt idx="80">
                  <c:v>3112.5</c:v>
                </c:pt>
                <c:pt idx="81">
                  <c:v>3112</c:v>
                </c:pt>
                <c:pt idx="82">
                  <c:v>3050</c:v>
                </c:pt>
                <c:pt idx="83">
                  <c:v>2927.5</c:v>
                </c:pt>
                <c:pt idx="84">
                  <c:v>2766.5</c:v>
                </c:pt>
                <c:pt idx="85">
                  <c:v>2585.5</c:v>
                </c:pt>
                <c:pt idx="86">
                  <c:v>2395.5</c:v>
                </c:pt>
                <c:pt idx="87">
                  <c:v>2199.5</c:v>
                </c:pt>
                <c:pt idx="88">
                  <c:v>1997.5</c:v>
                </c:pt>
                <c:pt idx="89">
                  <c:v>1787.5</c:v>
                </c:pt>
                <c:pt idx="90">
                  <c:v>1571</c:v>
                </c:pt>
                <c:pt idx="91">
                  <c:v>1353.5</c:v>
                </c:pt>
                <c:pt idx="92">
                  <c:v>1140</c:v>
                </c:pt>
                <c:pt idx="93">
                  <c:v>937</c:v>
                </c:pt>
                <c:pt idx="94">
                  <c:v>751</c:v>
                </c:pt>
                <c:pt idx="95">
                  <c:v>587.5</c:v>
                </c:pt>
                <c:pt idx="96">
                  <c:v>448</c:v>
                </c:pt>
                <c:pt idx="97">
                  <c:v>332.5</c:v>
                </c:pt>
                <c:pt idx="98">
                  <c:v>240</c:v>
                </c:pt>
                <c:pt idx="99">
                  <c:v>168</c:v>
                </c:pt>
                <c:pt idx="100">
                  <c:v>114.5</c:v>
                </c:pt>
                <c:pt idx="101">
                  <c:v>75.5</c:v>
                </c:pt>
                <c:pt idx="102">
                  <c:v>47.5</c:v>
                </c:pt>
                <c:pt idx="103">
                  <c:v>29</c:v>
                </c:pt>
                <c:pt idx="104">
                  <c:v>17</c:v>
                </c:pt>
                <c:pt idx="105">
                  <c:v>9.5</c:v>
                </c:pt>
                <c:pt idx="106">
                  <c:v>5.5</c:v>
                </c:pt>
                <c:pt idx="107">
                  <c:v>2.5</c:v>
                </c:pt>
                <c:pt idx="108">
                  <c:v>1.5</c:v>
                </c:pt>
                <c:pt idx="109">
                  <c:v>0.5</c:v>
                </c:pt>
                <c:pt idx="110">
                  <c:v>0</c:v>
                </c:pt>
                <c:pt idx="111">
                  <c:v>0</c:v>
                </c:pt>
                <c:pt idx="112">
                  <c:v>0</c:v>
                </c:pt>
                <c:pt idx="113">
                  <c:v>0</c:v>
                </c:pt>
                <c:pt idx="114">
                  <c:v>0</c:v>
                </c:pt>
                <c:pt idx="115">
                  <c:v>0</c:v>
                </c:pt>
                <c:pt idx="116">
                  <c:v>0</c:v>
                </c:pt>
                <c:pt idx="117">
                  <c:v>0</c:v>
                </c:pt>
                <c:pt idx="118">
                  <c:v>0</c:v>
                </c:pt>
                <c:pt idx="119">
                  <c:v>0</c:v>
                </c:pt>
              </c:numCache>
            </c:numRef>
          </c:val>
        </c:ser>
        <c:ser>
          <c:idx val="1"/>
          <c:order val="1"/>
          <c:tx>
            <c:strRef>
              <c:f>PlainAreaGraph!$C$1</c:f>
              <c:strCache>
                <c:ptCount val="1"/>
                <c:pt idx="0">
                  <c:v>Life Exp</c:v>
                </c:pt>
              </c:strCache>
            </c:strRef>
          </c:tx>
          <c:spPr>
            <a:solidFill>
              <a:schemeClr val="accent2"/>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PlainAreaGraph!$C$2:$C$121</c:f>
              <c:numCache>
                <c:formatCode>General</c:formatCode>
                <c:ptCount val="1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2327.5</c:v>
                </c:pt>
                <c:pt idx="71">
                  <c:v>0</c:v>
                </c:pt>
                <c:pt idx="72">
                  <c:v>0</c:v>
                </c:pt>
                <c:pt idx="73">
                  <c:v>0</c:v>
                </c:pt>
                <c:pt idx="74">
                  <c:v>2683.5</c:v>
                </c:pt>
                <c:pt idx="75">
                  <c:v>0</c:v>
                </c:pt>
                <c:pt idx="76">
                  <c:v>0</c:v>
                </c:pt>
                <c:pt idx="77">
                  <c:v>0</c:v>
                </c:pt>
                <c:pt idx="78">
                  <c:v>0</c:v>
                </c:pt>
                <c:pt idx="79">
                  <c:v>3061</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dLbls>
          <c:showLegendKey val="0"/>
          <c:showVal val="0"/>
          <c:showCatName val="0"/>
          <c:showSerName val="0"/>
          <c:showPercent val="0"/>
          <c:showBubbleSize val="0"/>
        </c:dLbls>
        <c:axId val="239919136"/>
        <c:axId val="239919528"/>
      </c:areaChart>
      <c:catAx>
        <c:axId val="239919136"/>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r>
                  <a:rPr lang="en-US" sz="2000" baseline="0" dirty="0" smtClean="0">
                    <a:solidFill>
                      <a:schemeClr val="tx1"/>
                    </a:solidFill>
                    <a:latin typeface="Arial" panose="020B0604020202020204" pitchFamily="34" charset="0"/>
                  </a:rPr>
                  <a:t>Age</a:t>
                </a:r>
                <a:endParaRPr lang="en-US" sz="2000" baseline="0" dirty="0">
                  <a:solidFill>
                    <a:schemeClr val="tx1"/>
                  </a:solidFill>
                  <a:latin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crossAx val="239919528"/>
        <c:crosses val="autoZero"/>
        <c:auto val="1"/>
        <c:lblAlgn val="ctr"/>
        <c:lblOffset val="100"/>
        <c:tickLblSkip val="5"/>
        <c:noMultiLvlLbl val="0"/>
      </c:catAx>
      <c:valAx>
        <c:axId val="239919528"/>
        <c:scaling>
          <c:orientation val="minMax"/>
          <c:max val="4000"/>
        </c:scaling>
        <c:delete val="0"/>
        <c:axPos val="l"/>
        <c:majorGridlines>
          <c:spPr>
            <a:ln w="9525" cap="flat" cmpd="sng" algn="ctr">
              <a:solidFill>
                <a:schemeClr val="bg1">
                  <a:lumMod val="6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r>
                  <a:rPr lang="en-US" sz="1400" baseline="0" dirty="0" smtClean="0">
                    <a:solidFill>
                      <a:schemeClr val="tx1"/>
                    </a:solidFill>
                    <a:latin typeface="Arial" panose="020B0604020202020204" pitchFamily="34" charset="0"/>
                  </a:rPr>
                  <a:t>Number of Deaths per 100,000 Deaths</a:t>
                </a:r>
                <a:endParaRPr lang="en-US" sz="1400" baseline="0" dirty="0">
                  <a:solidFill>
                    <a:schemeClr val="tx1"/>
                  </a:solidFill>
                  <a:latin typeface="Arial" panose="020B0604020202020204" pitchFamily="34" charset="0"/>
                </a:endParaRPr>
              </a:p>
            </c:rich>
          </c:tx>
          <c:layout>
            <c:manualLayout>
              <c:xMode val="edge"/>
              <c:yMode val="edge"/>
              <c:x val="4.8611111111111121E-3"/>
              <c:y val="0.1209998680332556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mn-cs"/>
              </a:defRPr>
            </a:pPr>
            <a:endParaRPr lang="en-US"/>
          </a:p>
        </c:txPr>
        <c:crossAx val="239919136"/>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24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2400" b="1" dirty="0" smtClean="0">
                <a:solidFill>
                  <a:schemeClr val="tx1"/>
                </a:solidFill>
                <a:latin typeface="Arial" panose="020B0604020202020204" pitchFamily="34" charset="0"/>
                <a:cs typeface="Arial" panose="020B0604020202020204" pitchFamily="34" charset="0"/>
              </a:rPr>
              <a:t>Number of </a:t>
            </a:r>
            <a:r>
              <a:rPr lang="en-US" sz="2400" b="1" dirty="0" smtClean="0">
                <a:solidFill>
                  <a:schemeClr val="accent2"/>
                </a:solidFill>
                <a:latin typeface="Arial" panose="020B0604020202020204" pitchFamily="34" charset="0"/>
                <a:cs typeface="Arial" panose="020B0604020202020204" pitchFamily="34" charset="0"/>
              </a:rPr>
              <a:t>Females</a:t>
            </a:r>
            <a:r>
              <a:rPr lang="en-US" sz="2400" b="1" dirty="0" smtClean="0">
                <a:solidFill>
                  <a:schemeClr val="tx1"/>
                </a:solidFill>
                <a:latin typeface="Arial" panose="020B0604020202020204" pitchFamily="34" charset="0"/>
                <a:cs typeface="Arial" panose="020B0604020202020204" pitchFamily="34" charset="0"/>
              </a:rPr>
              <a:t> Living at Each </a:t>
            </a:r>
            <a:r>
              <a:rPr lang="en-US" sz="2400" b="1" baseline="0" dirty="0" smtClean="0">
                <a:solidFill>
                  <a:schemeClr val="tx1"/>
                </a:solidFill>
                <a:latin typeface="Arial" panose="020B0604020202020204" pitchFamily="34" charset="0"/>
                <a:cs typeface="Arial" panose="020B0604020202020204" pitchFamily="34" charset="0"/>
              </a:rPr>
              <a:t>Age (l</a:t>
            </a:r>
            <a:r>
              <a:rPr lang="en-US" sz="2400" b="1" baseline="-25000" dirty="0" smtClean="0">
                <a:solidFill>
                  <a:schemeClr val="tx1"/>
                </a:solidFill>
                <a:latin typeface="Arial" panose="020B0604020202020204" pitchFamily="34" charset="0"/>
                <a:cs typeface="Arial" panose="020B0604020202020204" pitchFamily="34" charset="0"/>
              </a:rPr>
              <a:t>x</a:t>
            </a:r>
            <a:r>
              <a:rPr lang="en-US" sz="2400" b="1" baseline="0" dirty="0" smtClean="0">
                <a:solidFill>
                  <a:schemeClr val="tx1"/>
                </a:solidFill>
                <a:latin typeface="Arial" panose="020B0604020202020204" pitchFamily="34" charset="0"/>
                <a:cs typeface="Arial" panose="020B0604020202020204" pitchFamily="34" charset="0"/>
              </a:rPr>
              <a:t>)</a:t>
            </a:r>
            <a:endParaRPr lang="en-US" sz="2400" b="1" dirty="0">
              <a:solidFill>
                <a:schemeClr val="tx1"/>
              </a:solidFill>
              <a:latin typeface="Arial" panose="020B0604020202020204" pitchFamily="34" charset="0"/>
              <a:cs typeface="Arial" panose="020B0604020202020204" pitchFamily="34" charset="0"/>
            </a:endParaRPr>
          </a:p>
        </c:rich>
      </c:tx>
      <c:layout>
        <c:manualLayout>
          <c:xMode val="edge"/>
          <c:yMode val="edge"/>
          <c:x val="7.9542772861356928E-2"/>
          <c:y val="4.3858992762690618E-2"/>
        </c:manualLayout>
      </c:layout>
      <c:overlay val="0"/>
      <c:spPr>
        <a:noFill/>
        <a:ln>
          <a:noFill/>
        </a:ln>
        <a:effectLst/>
      </c:spPr>
      <c:txPr>
        <a:bodyPr rot="0" spcFirstLastPara="1" vertOverflow="ellipsis" vert="horz" wrap="square" anchor="ctr" anchorCtr="1"/>
        <a:lstStyle/>
        <a:p>
          <a:pPr algn="ctr">
            <a:defRPr sz="24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0334584912996987"/>
          <c:y val="0.20462560804948737"/>
          <c:w val="0.74554049659721733"/>
          <c:h val="0.62696065621955421"/>
        </c:manualLayout>
      </c:layout>
      <c:lineChart>
        <c:grouping val="standard"/>
        <c:varyColors val="0"/>
        <c:ser>
          <c:idx val="0"/>
          <c:order val="0"/>
          <c:tx>
            <c:strRef>
              <c:f>Graph!$B$1</c:f>
              <c:strCache>
                <c:ptCount val="1"/>
                <c:pt idx="0">
                  <c:v>1900</c:v>
                </c:pt>
              </c:strCache>
            </c:strRef>
          </c:tx>
          <c:spPr>
            <a:ln w="28575" cap="rnd">
              <a:solidFill>
                <a:schemeClr val="accent1"/>
              </a:solidFill>
              <a:round/>
            </a:ln>
            <a:effectLst/>
          </c:spPr>
          <c:marker>
            <c:symbol val="none"/>
          </c:marker>
          <c:cat>
            <c:numRef>
              <c:f>Graph!$A$2:$A$112</c:f>
              <c:numCache>
                <c:formatCode>General</c:formatCode>
                <c:ptCount val="11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numCache>
            </c:numRef>
          </c:cat>
          <c:val>
            <c:numRef>
              <c:f>Graph!$B$2:$B$112</c:f>
              <c:numCache>
                <c:formatCode>#,##0</c:formatCode>
                <c:ptCount val="111"/>
                <c:pt idx="0">
                  <c:v>100000</c:v>
                </c:pt>
                <c:pt idx="1">
                  <c:v>88031</c:v>
                </c:pt>
                <c:pt idx="2">
                  <c:v>84846</c:v>
                </c:pt>
                <c:pt idx="3">
                  <c:v>83334</c:v>
                </c:pt>
                <c:pt idx="4">
                  <c:v>82258</c:v>
                </c:pt>
                <c:pt idx="5">
                  <c:v>81409</c:v>
                </c:pt>
                <c:pt idx="6">
                  <c:v>80790</c:v>
                </c:pt>
                <c:pt idx="7">
                  <c:v>80346</c:v>
                </c:pt>
                <c:pt idx="8">
                  <c:v>80025</c:v>
                </c:pt>
                <c:pt idx="9">
                  <c:v>79781</c:v>
                </c:pt>
                <c:pt idx="10">
                  <c:v>79569</c:v>
                </c:pt>
                <c:pt idx="11">
                  <c:v>79359</c:v>
                </c:pt>
                <c:pt idx="12">
                  <c:v>79132</c:v>
                </c:pt>
                <c:pt idx="13">
                  <c:v>78883</c:v>
                </c:pt>
                <c:pt idx="14">
                  <c:v>78621</c:v>
                </c:pt>
                <c:pt idx="15">
                  <c:v>78349</c:v>
                </c:pt>
                <c:pt idx="16">
                  <c:v>78059</c:v>
                </c:pt>
                <c:pt idx="17">
                  <c:v>77738</c:v>
                </c:pt>
                <c:pt idx="18">
                  <c:v>77383</c:v>
                </c:pt>
                <c:pt idx="19">
                  <c:v>76992</c:v>
                </c:pt>
                <c:pt idx="20">
                  <c:v>76562</c:v>
                </c:pt>
                <c:pt idx="21">
                  <c:v>76091</c:v>
                </c:pt>
                <c:pt idx="22">
                  <c:v>75581</c:v>
                </c:pt>
                <c:pt idx="23">
                  <c:v>75043</c:v>
                </c:pt>
                <c:pt idx="24">
                  <c:v>74490</c:v>
                </c:pt>
                <c:pt idx="25">
                  <c:v>73933</c:v>
                </c:pt>
                <c:pt idx="26">
                  <c:v>73375</c:v>
                </c:pt>
                <c:pt idx="27">
                  <c:v>72816</c:v>
                </c:pt>
                <c:pt idx="28">
                  <c:v>72252</c:v>
                </c:pt>
                <c:pt idx="29">
                  <c:v>71682</c:v>
                </c:pt>
                <c:pt idx="30">
                  <c:v>71102</c:v>
                </c:pt>
                <c:pt idx="31">
                  <c:v>70513</c:v>
                </c:pt>
                <c:pt idx="32">
                  <c:v>69916</c:v>
                </c:pt>
                <c:pt idx="33">
                  <c:v>69314</c:v>
                </c:pt>
                <c:pt idx="34">
                  <c:v>68708</c:v>
                </c:pt>
                <c:pt idx="35">
                  <c:v>68099</c:v>
                </c:pt>
                <c:pt idx="36">
                  <c:v>67486</c:v>
                </c:pt>
                <c:pt idx="37">
                  <c:v>66870</c:v>
                </c:pt>
                <c:pt idx="38">
                  <c:v>66250</c:v>
                </c:pt>
                <c:pt idx="39">
                  <c:v>65625</c:v>
                </c:pt>
                <c:pt idx="40">
                  <c:v>64996</c:v>
                </c:pt>
                <c:pt idx="41">
                  <c:v>64361</c:v>
                </c:pt>
                <c:pt idx="42">
                  <c:v>63718</c:v>
                </c:pt>
                <c:pt idx="43">
                  <c:v>63066</c:v>
                </c:pt>
                <c:pt idx="44">
                  <c:v>62401</c:v>
                </c:pt>
                <c:pt idx="45">
                  <c:v>61721</c:v>
                </c:pt>
                <c:pt idx="46">
                  <c:v>61025</c:v>
                </c:pt>
                <c:pt idx="47">
                  <c:v>60309</c:v>
                </c:pt>
                <c:pt idx="48">
                  <c:v>59569</c:v>
                </c:pt>
                <c:pt idx="49">
                  <c:v>58800</c:v>
                </c:pt>
                <c:pt idx="50">
                  <c:v>57999</c:v>
                </c:pt>
                <c:pt idx="51">
                  <c:v>57161</c:v>
                </c:pt>
                <c:pt idx="52">
                  <c:v>56285</c:v>
                </c:pt>
                <c:pt idx="53">
                  <c:v>55371</c:v>
                </c:pt>
                <c:pt idx="54">
                  <c:v>54419</c:v>
                </c:pt>
                <c:pt idx="55">
                  <c:v>53429</c:v>
                </c:pt>
                <c:pt idx="56">
                  <c:v>52398</c:v>
                </c:pt>
                <c:pt idx="57">
                  <c:v>51323</c:v>
                </c:pt>
                <c:pt idx="58">
                  <c:v>50203</c:v>
                </c:pt>
                <c:pt idx="59">
                  <c:v>49040</c:v>
                </c:pt>
                <c:pt idx="60">
                  <c:v>47833</c:v>
                </c:pt>
                <c:pt idx="61">
                  <c:v>46577</c:v>
                </c:pt>
                <c:pt idx="62">
                  <c:v>45268</c:v>
                </c:pt>
                <c:pt idx="63">
                  <c:v>43907</c:v>
                </c:pt>
                <c:pt idx="64">
                  <c:v>42495</c:v>
                </c:pt>
                <c:pt idx="65">
                  <c:v>41032</c:v>
                </c:pt>
                <c:pt idx="66">
                  <c:v>39517</c:v>
                </c:pt>
                <c:pt idx="67">
                  <c:v>37948</c:v>
                </c:pt>
                <c:pt idx="68">
                  <c:v>36316</c:v>
                </c:pt>
                <c:pt idx="69">
                  <c:v>34613</c:v>
                </c:pt>
                <c:pt idx="70">
                  <c:v>32838</c:v>
                </c:pt>
                <c:pt idx="71">
                  <c:v>30990</c:v>
                </c:pt>
                <c:pt idx="72">
                  <c:v>29082</c:v>
                </c:pt>
                <c:pt idx="73">
                  <c:v>27142</c:v>
                </c:pt>
                <c:pt idx="74">
                  <c:v>25200</c:v>
                </c:pt>
                <c:pt idx="75">
                  <c:v>23274</c:v>
                </c:pt>
                <c:pt idx="76">
                  <c:v>21379</c:v>
                </c:pt>
                <c:pt idx="77">
                  <c:v>19513</c:v>
                </c:pt>
                <c:pt idx="78">
                  <c:v>17664</c:v>
                </c:pt>
                <c:pt idx="79">
                  <c:v>15822</c:v>
                </c:pt>
                <c:pt idx="80">
                  <c:v>13997</c:v>
                </c:pt>
                <c:pt idx="81">
                  <c:v>12211</c:v>
                </c:pt>
                <c:pt idx="82">
                  <c:v>10501</c:v>
                </c:pt>
                <c:pt idx="83">
                  <c:v>8913</c:v>
                </c:pt>
                <c:pt idx="84">
                  <c:v>7479</c:v>
                </c:pt>
                <c:pt idx="85">
                  <c:v>6210</c:v>
                </c:pt>
                <c:pt idx="86">
                  <c:v>5099</c:v>
                </c:pt>
                <c:pt idx="87">
                  <c:v>4132</c:v>
                </c:pt>
                <c:pt idx="88">
                  <c:v>3293</c:v>
                </c:pt>
                <c:pt idx="89">
                  <c:v>2574</c:v>
                </c:pt>
                <c:pt idx="90">
                  <c:v>1966</c:v>
                </c:pt>
                <c:pt idx="91">
                  <c:v>1464</c:v>
                </c:pt>
                <c:pt idx="92">
                  <c:v>1060</c:v>
                </c:pt>
                <c:pt idx="93">
                  <c:v>745</c:v>
                </c:pt>
                <c:pt idx="94">
                  <c:v>508</c:v>
                </c:pt>
                <c:pt idx="95">
                  <c:v>338</c:v>
                </c:pt>
                <c:pt idx="96">
                  <c:v>219</c:v>
                </c:pt>
                <c:pt idx="97">
                  <c:v>138</c:v>
                </c:pt>
                <c:pt idx="98">
                  <c:v>84</c:v>
                </c:pt>
                <c:pt idx="99">
                  <c:v>50</c:v>
                </c:pt>
                <c:pt idx="100">
                  <c:v>29</c:v>
                </c:pt>
                <c:pt idx="101">
                  <c:v>16</c:v>
                </c:pt>
                <c:pt idx="102">
                  <c:v>8</c:v>
                </c:pt>
                <c:pt idx="103">
                  <c:v>4</c:v>
                </c:pt>
                <c:pt idx="104">
                  <c:v>2</c:v>
                </c:pt>
                <c:pt idx="105">
                  <c:v>1</c:v>
                </c:pt>
                <c:pt idx="106">
                  <c:v>0</c:v>
                </c:pt>
                <c:pt idx="107">
                  <c:v>0</c:v>
                </c:pt>
                <c:pt idx="108">
                  <c:v>0</c:v>
                </c:pt>
                <c:pt idx="109">
                  <c:v>0</c:v>
                </c:pt>
                <c:pt idx="110">
                  <c:v>0</c:v>
                </c:pt>
              </c:numCache>
            </c:numRef>
          </c:val>
          <c:smooth val="1"/>
        </c:ser>
        <c:ser>
          <c:idx val="1"/>
          <c:order val="1"/>
          <c:tx>
            <c:strRef>
              <c:f>Graph!$C$1</c:f>
              <c:strCache>
                <c:ptCount val="1"/>
                <c:pt idx="0">
                  <c:v>1910</c:v>
                </c:pt>
              </c:strCache>
            </c:strRef>
          </c:tx>
          <c:spPr>
            <a:ln w="28575" cap="rnd">
              <a:solidFill>
                <a:schemeClr val="accent2"/>
              </a:solidFill>
              <a:round/>
            </a:ln>
            <a:effectLst/>
          </c:spPr>
          <c:marker>
            <c:symbol val="none"/>
          </c:marker>
          <c:cat>
            <c:numRef>
              <c:f>Graph!$A$2:$A$112</c:f>
              <c:numCache>
                <c:formatCode>General</c:formatCode>
                <c:ptCount val="11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numCache>
            </c:numRef>
          </c:cat>
          <c:val>
            <c:numRef>
              <c:f>Graph!$C$2:$C$112</c:f>
              <c:numCache>
                <c:formatCode>#,##0</c:formatCode>
                <c:ptCount val="111"/>
                <c:pt idx="0">
                  <c:v>100000</c:v>
                </c:pt>
                <c:pt idx="1">
                  <c:v>90174</c:v>
                </c:pt>
                <c:pt idx="2">
                  <c:v>87871</c:v>
                </c:pt>
                <c:pt idx="3">
                  <c:v>86761</c:v>
                </c:pt>
                <c:pt idx="4">
                  <c:v>85965</c:v>
                </c:pt>
                <c:pt idx="5">
                  <c:v>85336</c:v>
                </c:pt>
                <c:pt idx="6">
                  <c:v>84871</c:v>
                </c:pt>
                <c:pt idx="7">
                  <c:v>84535</c:v>
                </c:pt>
                <c:pt idx="8">
                  <c:v>84288</c:v>
                </c:pt>
                <c:pt idx="9">
                  <c:v>84095</c:v>
                </c:pt>
                <c:pt idx="10">
                  <c:v>83926</c:v>
                </c:pt>
                <c:pt idx="11">
                  <c:v>83756</c:v>
                </c:pt>
                <c:pt idx="12">
                  <c:v>83571</c:v>
                </c:pt>
                <c:pt idx="13">
                  <c:v>83370</c:v>
                </c:pt>
                <c:pt idx="14">
                  <c:v>83157</c:v>
                </c:pt>
                <c:pt idx="15">
                  <c:v>82936</c:v>
                </c:pt>
                <c:pt idx="16">
                  <c:v>82700</c:v>
                </c:pt>
                <c:pt idx="17">
                  <c:v>82441</c:v>
                </c:pt>
                <c:pt idx="18">
                  <c:v>82155</c:v>
                </c:pt>
                <c:pt idx="19">
                  <c:v>81842</c:v>
                </c:pt>
                <c:pt idx="20">
                  <c:v>81500</c:v>
                </c:pt>
                <c:pt idx="21">
                  <c:v>81128</c:v>
                </c:pt>
                <c:pt idx="22">
                  <c:v>80726</c:v>
                </c:pt>
                <c:pt idx="23">
                  <c:v>80302</c:v>
                </c:pt>
                <c:pt idx="24">
                  <c:v>79866</c:v>
                </c:pt>
                <c:pt idx="25">
                  <c:v>79425</c:v>
                </c:pt>
                <c:pt idx="26">
                  <c:v>78982</c:v>
                </c:pt>
                <c:pt idx="27">
                  <c:v>78534</c:v>
                </c:pt>
                <c:pt idx="28">
                  <c:v>78081</c:v>
                </c:pt>
                <c:pt idx="29">
                  <c:v>77618</c:v>
                </c:pt>
                <c:pt idx="30">
                  <c:v>77142</c:v>
                </c:pt>
                <c:pt idx="31">
                  <c:v>76652</c:v>
                </c:pt>
                <c:pt idx="32">
                  <c:v>76150</c:v>
                </c:pt>
                <c:pt idx="33">
                  <c:v>75639</c:v>
                </c:pt>
                <c:pt idx="34">
                  <c:v>75122</c:v>
                </c:pt>
                <c:pt idx="35">
                  <c:v>74603</c:v>
                </c:pt>
                <c:pt idx="36">
                  <c:v>74080</c:v>
                </c:pt>
                <c:pt idx="37">
                  <c:v>73554</c:v>
                </c:pt>
                <c:pt idx="38">
                  <c:v>73018</c:v>
                </c:pt>
                <c:pt idx="39">
                  <c:v>72470</c:v>
                </c:pt>
                <c:pt idx="40">
                  <c:v>71903</c:v>
                </c:pt>
                <c:pt idx="41">
                  <c:v>71317</c:v>
                </c:pt>
                <c:pt idx="42">
                  <c:v>70711</c:v>
                </c:pt>
                <c:pt idx="43">
                  <c:v>70086</c:v>
                </c:pt>
                <c:pt idx="44">
                  <c:v>69448</c:v>
                </c:pt>
                <c:pt idx="45">
                  <c:v>68796</c:v>
                </c:pt>
                <c:pt idx="46">
                  <c:v>68130</c:v>
                </c:pt>
                <c:pt idx="47">
                  <c:v>67445</c:v>
                </c:pt>
                <c:pt idx="48">
                  <c:v>66738</c:v>
                </c:pt>
                <c:pt idx="49">
                  <c:v>66002</c:v>
                </c:pt>
                <c:pt idx="50">
                  <c:v>65234</c:v>
                </c:pt>
                <c:pt idx="51">
                  <c:v>64430</c:v>
                </c:pt>
                <c:pt idx="52">
                  <c:v>63586</c:v>
                </c:pt>
                <c:pt idx="53">
                  <c:v>62698</c:v>
                </c:pt>
                <c:pt idx="54">
                  <c:v>61763</c:v>
                </c:pt>
                <c:pt idx="55">
                  <c:v>60775</c:v>
                </c:pt>
                <c:pt idx="56">
                  <c:v>59730</c:v>
                </c:pt>
                <c:pt idx="57">
                  <c:v>58624</c:v>
                </c:pt>
                <c:pt idx="58">
                  <c:v>57459</c:v>
                </c:pt>
                <c:pt idx="59">
                  <c:v>56239</c:v>
                </c:pt>
                <c:pt idx="60">
                  <c:v>54965</c:v>
                </c:pt>
                <c:pt idx="61">
                  <c:v>53633</c:v>
                </c:pt>
                <c:pt idx="62">
                  <c:v>52236</c:v>
                </c:pt>
                <c:pt idx="63">
                  <c:v>50768</c:v>
                </c:pt>
                <c:pt idx="64">
                  <c:v>49223</c:v>
                </c:pt>
                <c:pt idx="65">
                  <c:v>47596</c:v>
                </c:pt>
                <c:pt idx="66">
                  <c:v>45887</c:v>
                </c:pt>
                <c:pt idx="67">
                  <c:v>44094</c:v>
                </c:pt>
                <c:pt idx="68">
                  <c:v>42219</c:v>
                </c:pt>
                <c:pt idx="69">
                  <c:v>40262</c:v>
                </c:pt>
                <c:pt idx="70">
                  <c:v>38229</c:v>
                </c:pt>
                <c:pt idx="71">
                  <c:v>36121</c:v>
                </c:pt>
                <c:pt idx="72">
                  <c:v>33950</c:v>
                </c:pt>
                <c:pt idx="73">
                  <c:v>31734</c:v>
                </c:pt>
                <c:pt idx="74">
                  <c:v>29495</c:v>
                </c:pt>
                <c:pt idx="75">
                  <c:v>27251</c:v>
                </c:pt>
                <c:pt idx="76">
                  <c:v>25020</c:v>
                </c:pt>
                <c:pt idx="77">
                  <c:v>22809</c:v>
                </c:pt>
                <c:pt idx="78">
                  <c:v>20622</c:v>
                </c:pt>
                <c:pt idx="79">
                  <c:v>18462</c:v>
                </c:pt>
                <c:pt idx="80">
                  <c:v>16346</c:v>
                </c:pt>
                <c:pt idx="81">
                  <c:v>14292</c:v>
                </c:pt>
                <c:pt idx="82">
                  <c:v>12335</c:v>
                </c:pt>
                <c:pt idx="83">
                  <c:v>10517</c:v>
                </c:pt>
                <c:pt idx="84">
                  <c:v>8869</c:v>
                </c:pt>
                <c:pt idx="85">
                  <c:v>7402</c:v>
                </c:pt>
                <c:pt idx="86">
                  <c:v>6107</c:v>
                </c:pt>
                <c:pt idx="87">
                  <c:v>4972</c:v>
                </c:pt>
                <c:pt idx="88">
                  <c:v>3981</c:v>
                </c:pt>
                <c:pt idx="89">
                  <c:v>3125</c:v>
                </c:pt>
                <c:pt idx="90">
                  <c:v>2398</c:v>
                </c:pt>
                <c:pt idx="91">
                  <c:v>1793</c:v>
                </c:pt>
                <c:pt idx="92">
                  <c:v>1303</c:v>
                </c:pt>
                <c:pt idx="93">
                  <c:v>918</c:v>
                </c:pt>
                <c:pt idx="94">
                  <c:v>630</c:v>
                </c:pt>
                <c:pt idx="95">
                  <c:v>421</c:v>
                </c:pt>
                <c:pt idx="96">
                  <c:v>273</c:v>
                </c:pt>
                <c:pt idx="97">
                  <c:v>172</c:v>
                </c:pt>
                <c:pt idx="98">
                  <c:v>105</c:v>
                </c:pt>
                <c:pt idx="99">
                  <c:v>62</c:v>
                </c:pt>
                <c:pt idx="100">
                  <c:v>35</c:v>
                </c:pt>
                <c:pt idx="101">
                  <c:v>19</c:v>
                </c:pt>
                <c:pt idx="102">
                  <c:v>10</c:v>
                </c:pt>
                <c:pt idx="103">
                  <c:v>5</c:v>
                </c:pt>
                <c:pt idx="104">
                  <c:v>2</c:v>
                </c:pt>
                <c:pt idx="105">
                  <c:v>1</c:v>
                </c:pt>
                <c:pt idx="106">
                  <c:v>0</c:v>
                </c:pt>
                <c:pt idx="107">
                  <c:v>0</c:v>
                </c:pt>
                <c:pt idx="108">
                  <c:v>0</c:v>
                </c:pt>
                <c:pt idx="109">
                  <c:v>0</c:v>
                </c:pt>
                <c:pt idx="110">
                  <c:v>0</c:v>
                </c:pt>
              </c:numCache>
            </c:numRef>
          </c:val>
          <c:smooth val="1"/>
        </c:ser>
        <c:ser>
          <c:idx val="2"/>
          <c:order val="2"/>
          <c:tx>
            <c:strRef>
              <c:f>Graph!$D$1</c:f>
              <c:strCache>
                <c:ptCount val="1"/>
                <c:pt idx="0">
                  <c:v>1920</c:v>
                </c:pt>
              </c:strCache>
            </c:strRef>
          </c:tx>
          <c:spPr>
            <a:ln w="28575" cap="rnd">
              <a:solidFill>
                <a:schemeClr val="bg2">
                  <a:lumMod val="60000"/>
                  <a:lumOff val="40000"/>
                </a:schemeClr>
              </a:solidFill>
              <a:round/>
            </a:ln>
            <a:effectLst/>
          </c:spPr>
          <c:marker>
            <c:symbol val="none"/>
          </c:marker>
          <c:cat>
            <c:numRef>
              <c:f>Graph!$A$2:$A$112</c:f>
              <c:numCache>
                <c:formatCode>General</c:formatCode>
                <c:ptCount val="11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numCache>
            </c:numRef>
          </c:cat>
          <c:val>
            <c:numRef>
              <c:f>Graph!$D$2:$D$112</c:f>
              <c:numCache>
                <c:formatCode>#,##0</c:formatCode>
                <c:ptCount val="111"/>
                <c:pt idx="0">
                  <c:v>100000</c:v>
                </c:pt>
                <c:pt idx="1">
                  <c:v>93227</c:v>
                </c:pt>
                <c:pt idx="2">
                  <c:v>91573</c:v>
                </c:pt>
                <c:pt idx="3">
                  <c:v>90765</c:v>
                </c:pt>
                <c:pt idx="4">
                  <c:v>90183</c:v>
                </c:pt>
                <c:pt idx="5">
                  <c:v>89720</c:v>
                </c:pt>
                <c:pt idx="6">
                  <c:v>89358</c:v>
                </c:pt>
                <c:pt idx="7">
                  <c:v>89073</c:v>
                </c:pt>
                <c:pt idx="8">
                  <c:v>88846</c:v>
                </c:pt>
                <c:pt idx="9">
                  <c:v>88656</c:v>
                </c:pt>
                <c:pt idx="10">
                  <c:v>88487</c:v>
                </c:pt>
                <c:pt idx="11">
                  <c:v>88324</c:v>
                </c:pt>
                <c:pt idx="12">
                  <c:v>88155</c:v>
                </c:pt>
                <c:pt idx="13">
                  <c:v>87972</c:v>
                </c:pt>
                <c:pt idx="14">
                  <c:v>87768</c:v>
                </c:pt>
                <c:pt idx="15">
                  <c:v>87538</c:v>
                </c:pt>
                <c:pt idx="16">
                  <c:v>87278</c:v>
                </c:pt>
                <c:pt idx="17">
                  <c:v>86981</c:v>
                </c:pt>
                <c:pt idx="18">
                  <c:v>86645</c:v>
                </c:pt>
                <c:pt idx="19">
                  <c:v>86270</c:v>
                </c:pt>
                <c:pt idx="20">
                  <c:v>85853</c:v>
                </c:pt>
                <c:pt idx="21">
                  <c:v>85394</c:v>
                </c:pt>
                <c:pt idx="22">
                  <c:v>84895</c:v>
                </c:pt>
                <c:pt idx="23">
                  <c:v>84366</c:v>
                </c:pt>
                <c:pt idx="24">
                  <c:v>83823</c:v>
                </c:pt>
                <c:pt idx="25">
                  <c:v>83277</c:v>
                </c:pt>
                <c:pt idx="26">
                  <c:v>82733</c:v>
                </c:pt>
                <c:pt idx="27">
                  <c:v>82189</c:v>
                </c:pt>
                <c:pt idx="28">
                  <c:v>81641</c:v>
                </c:pt>
                <c:pt idx="29">
                  <c:v>81083</c:v>
                </c:pt>
                <c:pt idx="30">
                  <c:v>80510</c:v>
                </c:pt>
                <c:pt idx="31">
                  <c:v>79922</c:v>
                </c:pt>
                <c:pt idx="32">
                  <c:v>79323</c:v>
                </c:pt>
                <c:pt idx="33">
                  <c:v>78718</c:v>
                </c:pt>
                <c:pt idx="34">
                  <c:v>78112</c:v>
                </c:pt>
                <c:pt idx="35">
                  <c:v>77512</c:v>
                </c:pt>
                <c:pt idx="36">
                  <c:v>76916</c:v>
                </c:pt>
                <c:pt idx="37">
                  <c:v>76322</c:v>
                </c:pt>
                <c:pt idx="38">
                  <c:v>75732</c:v>
                </c:pt>
                <c:pt idx="39">
                  <c:v>75144</c:v>
                </c:pt>
                <c:pt idx="40">
                  <c:v>74556</c:v>
                </c:pt>
                <c:pt idx="41">
                  <c:v>73967</c:v>
                </c:pt>
                <c:pt idx="42">
                  <c:v>73375</c:v>
                </c:pt>
                <c:pt idx="43">
                  <c:v>72775</c:v>
                </c:pt>
                <c:pt idx="44">
                  <c:v>72160</c:v>
                </c:pt>
                <c:pt idx="45">
                  <c:v>71525</c:v>
                </c:pt>
                <c:pt idx="46">
                  <c:v>70866</c:v>
                </c:pt>
                <c:pt idx="47">
                  <c:v>70181</c:v>
                </c:pt>
                <c:pt idx="48">
                  <c:v>69468</c:v>
                </c:pt>
                <c:pt idx="49">
                  <c:v>68725</c:v>
                </c:pt>
                <c:pt idx="50">
                  <c:v>67952</c:v>
                </c:pt>
                <c:pt idx="51">
                  <c:v>67145</c:v>
                </c:pt>
                <c:pt idx="52">
                  <c:v>66300</c:v>
                </c:pt>
                <c:pt idx="53">
                  <c:v>65412</c:v>
                </c:pt>
                <c:pt idx="54">
                  <c:v>64479</c:v>
                </c:pt>
                <c:pt idx="55">
                  <c:v>63496</c:v>
                </c:pt>
                <c:pt idx="56">
                  <c:v>62457</c:v>
                </c:pt>
                <c:pt idx="57">
                  <c:v>61358</c:v>
                </c:pt>
                <c:pt idx="58">
                  <c:v>60204</c:v>
                </c:pt>
                <c:pt idx="59">
                  <c:v>58998</c:v>
                </c:pt>
                <c:pt idx="60">
                  <c:v>57742</c:v>
                </c:pt>
                <c:pt idx="61">
                  <c:v>56433</c:v>
                </c:pt>
                <c:pt idx="62">
                  <c:v>55061</c:v>
                </c:pt>
                <c:pt idx="63">
                  <c:v>53616</c:v>
                </c:pt>
                <c:pt idx="64">
                  <c:v>52087</c:v>
                </c:pt>
                <c:pt idx="65">
                  <c:v>50464</c:v>
                </c:pt>
                <c:pt idx="66">
                  <c:v>48744</c:v>
                </c:pt>
                <c:pt idx="67">
                  <c:v>46927</c:v>
                </c:pt>
                <c:pt idx="68">
                  <c:v>45018</c:v>
                </c:pt>
                <c:pt idx="69">
                  <c:v>43022</c:v>
                </c:pt>
                <c:pt idx="70">
                  <c:v>40947</c:v>
                </c:pt>
                <c:pt idx="71">
                  <c:v>38795</c:v>
                </c:pt>
                <c:pt idx="72">
                  <c:v>36573</c:v>
                </c:pt>
                <c:pt idx="73">
                  <c:v>34290</c:v>
                </c:pt>
                <c:pt idx="74">
                  <c:v>31963</c:v>
                </c:pt>
                <c:pt idx="75">
                  <c:v>29606</c:v>
                </c:pt>
                <c:pt idx="76">
                  <c:v>27238</c:v>
                </c:pt>
                <c:pt idx="77">
                  <c:v>24875</c:v>
                </c:pt>
                <c:pt idx="78">
                  <c:v>22525</c:v>
                </c:pt>
                <c:pt idx="79">
                  <c:v>20199</c:v>
                </c:pt>
                <c:pt idx="80">
                  <c:v>17917</c:v>
                </c:pt>
                <c:pt idx="81">
                  <c:v>15700</c:v>
                </c:pt>
                <c:pt idx="82">
                  <c:v>13584</c:v>
                </c:pt>
                <c:pt idx="83">
                  <c:v>11613</c:v>
                </c:pt>
                <c:pt idx="84">
                  <c:v>9824</c:v>
                </c:pt>
                <c:pt idx="85">
                  <c:v>8227</c:v>
                </c:pt>
                <c:pt idx="86">
                  <c:v>6814</c:v>
                </c:pt>
                <c:pt idx="87">
                  <c:v>5570</c:v>
                </c:pt>
                <c:pt idx="88">
                  <c:v>4482</c:v>
                </c:pt>
                <c:pt idx="89">
                  <c:v>3538</c:v>
                </c:pt>
                <c:pt idx="90">
                  <c:v>2732</c:v>
                </c:pt>
                <c:pt idx="91">
                  <c:v>2058</c:v>
                </c:pt>
                <c:pt idx="92">
                  <c:v>1508</c:v>
                </c:pt>
                <c:pt idx="93">
                  <c:v>1074</c:v>
                </c:pt>
                <c:pt idx="94">
                  <c:v>745</c:v>
                </c:pt>
                <c:pt idx="95">
                  <c:v>505</c:v>
                </c:pt>
                <c:pt idx="96">
                  <c:v>332</c:v>
                </c:pt>
                <c:pt idx="97">
                  <c:v>213</c:v>
                </c:pt>
                <c:pt idx="98">
                  <c:v>132</c:v>
                </c:pt>
                <c:pt idx="99">
                  <c:v>80</c:v>
                </c:pt>
                <c:pt idx="100">
                  <c:v>46</c:v>
                </c:pt>
                <c:pt idx="101">
                  <c:v>26</c:v>
                </c:pt>
                <c:pt idx="102">
                  <c:v>14</c:v>
                </c:pt>
                <c:pt idx="103">
                  <c:v>7</c:v>
                </c:pt>
                <c:pt idx="104">
                  <c:v>4</c:v>
                </c:pt>
                <c:pt idx="105">
                  <c:v>2</c:v>
                </c:pt>
                <c:pt idx="106">
                  <c:v>1</c:v>
                </c:pt>
                <c:pt idx="107">
                  <c:v>0</c:v>
                </c:pt>
                <c:pt idx="108">
                  <c:v>0</c:v>
                </c:pt>
                <c:pt idx="109">
                  <c:v>0</c:v>
                </c:pt>
                <c:pt idx="110">
                  <c:v>0</c:v>
                </c:pt>
              </c:numCache>
            </c:numRef>
          </c:val>
          <c:smooth val="1"/>
        </c:ser>
        <c:ser>
          <c:idx val="3"/>
          <c:order val="3"/>
          <c:tx>
            <c:strRef>
              <c:f>Graph!$E$1</c:f>
              <c:strCache>
                <c:ptCount val="1"/>
                <c:pt idx="0">
                  <c:v>1930</c:v>
                </c:pt>
              </c:strCache>
            </c:strRef>
          </c:tx>
          <c:spPr>
            <a:ln w="28575" cap="rnd">
              <a:solidFill>
                <a:schemeClr val="accent4"/>
              </a:solidFill>
              <a:round/>
            </a:ln>
            <a:effectLst/>
          </c:spPr>
          <c:marker>
            <c:symbol val="none"/>
          </c:marker>
          <c:cat>
            <c:numRef>
              <c:f>Graph!$A$2:$A$112</c:f>
              <c:numCache>
                <c:formatCode>General</c:formatCode>
                <c:ptCount val="11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numCache>
            </c:numRef>
          </c:cat>
          <c:val>
            <c:numRef>
              <c:f>Graph!$E$2:$E$112</c:f>
              <c:numCache>
                <c:formatCode>#,##0</c:formatCode>
                <c:ptCount val="111"/>
                <c:pt idx="0">
                  <c:v>100000</c:v>
                </c:pt>
                <c:pt idx="1">
                  <c:v>94821</c:v>
                </c:pt>
                <c:pt idx="2">
                  <c:v>93901</c:v>
                </c:pt>
                <c:pt idx="3">
                  <c:v>93441</c:v>
                </c:pt>
                <c:pt idx="4">
                  <c:v>93106</c:v>
                </c:pt>
                <c:pt idx="5">
                  <c:v>92839</c:v>
                </c:pt>
                <c:pt idx="6">
                  <c:v>92621</c:v>
                </c:pt>
                <c:pt idx="7">
                  <c:v>92443</c:v>
                </c:pt>
                <c:pt idx="8">
                  <c:v>92293</c:v>
                </c:pt>
                <c:pt idx="9">
                  <c:v>92165</c:v>
                </c:pt>
                <c:pt idx="10">
                  <c:v>92052</c:v>
                </c:pt>
                <c:pt idx="11">
                  <c:v>91945</c:v>
                </c:pt>
                <c:pt idx="12">
                  <c:v>91837</c:v>
                </c:pt>
                <c:pt idx="13">
                  <c:v>91720</c:v>
                </c:pt>
                <c:pt idx="14">
                  <c:v>91586</c:v>
                </c:pt>
                <c:pt idx="15">
                  <c:v>91427</c:v>
                </c:pt>
                <c:pt idx="16">
                  <c:v>91240</c:v>
                </c:pt>
                <c:pt idx="17">
                  <c:v>91023</c:v>
                </c:pt>
                <c:pt idx="18">
                  <c:v>90779</c:v>
                </c:pt>
                <c:pt idx="19">
                  <c:v>90511</c:v>
                </c:pt>
                <c:pt idx="20">
                  <c:v>90224</c:v>
                </c:pt>
                <c:pt idx="21">
                  <c:v>89916</c:v>
                </c:pt>
                <c:pt idx="22">
                  <c:v>89589</c:v>
                </c:pt>
                <c:pt idx="23">
                  <c:v>89246</c:v>
                </c:pt>
                <c:pt idx="24">
                  <c:v>88894</c:v>
                </c:pt>
                <c:pt idx="25">
                  <c:v>88536</c:v>
                </c:pt>
                <c:pt idx="26">
                  <c:v>88174</c:v>
                </c:pt>
                <c:pt idx="27">
                  <c:v>87808</c:v>
                </c:pt>
                <c:pt idx="28">
                  <c:v>87438</c:v>
                </c:pt>
                <c:pt idx="29">
                  <c:v>87063</c:v>
                </c:pt>
                <c:pt idx="30">
                  <c:v>86683</c:v>
                </c:pt>
                <c:pt idx="31">
                  <c:v>86297</c:v>
                </c:pt>
                <c:pt idx="32">
                  <c:v>85906</c:v>
                </c:pt>
                <c:pt idx="33">
                  <c:v>85508</c:v>
                </c:pt>
                <c:pt idx="34">
                  <c:v>85101</c:v>
                </c:pt>
                <c:pt idx="35">
                  <c:v>84684</c:v>
                </c:pt>
                <c:pt idx="36">
                  <c:v>84255</c:v>
                </c:pt>
                <c:pt idx="37">
                  <c:v>83813</c:v>
                </c:pt>
                <c:pt idx="38">
                  <c:v>83356</c:v>
                </c:pt>
                <c:pt idx="39">
                  <c:v>82881</c:v>
                </c:pt>
                <c:pt idx="40">
                  <c:v>82388</c:v>
                </c:pt>
                <c:pt idx="41">
                  <c:v>81873</c:v>
                </c:pt>
                <c:pt idx="42">
                  <c:v>81334</c:v>
                </c:pt>
                <c:pt idx="43">
                  <c:v>80772</c:v>
                </c:pt>
                <c:pt idx="44">
                  <c:v>80185</c:v>
                </c:pt>
                <c:pt idx="45">
                  <c:v>79572</c:v>
                </c:pt>
                <c:pt idx="46">
                  <c:v>78931</c:v>
                </c:pt>
                <c:pt idx="47">
                  <c:v>78259</c:v>
                </c:pt>
                <c:pt idx="48">
                  <c:v>77553</c:v>
                </c:pt>
                <c:pt idx="49">
                  <c:v>76811</c:v>
                </c:pt>
                <c:pt idx="50">
                  <c:v>76028</c:v>
                </c:pt>
                <c:pt idx="51">
                  <c:v>75200</c:v>
                </c:pt>
                <c:pt idx="52">
                  <c:v>74325</c:v>
                </c:pt>
                <c:pt idx="53">
                  <c:v>73402</c:v>
                </c:pt>
                <c:pt idx="54">
                  <c:v>72430</c:v>
                </c:pt>
                <c:pt idx="55">
                  <c:v>71408</c:v>
                </c:pt>
                <c:pt idx="56">
                  <c:v>70331</c:v>
                </c:pt>
                <c:pt idx="57">
                  <c:v>69194</c:v>
                </c:pt>
                <c:pt idx="58">
                  <c:v>67992</c:v>
                </c:pt>
                <c:pt idx="59">
                  <c:v>66720</c:v>
                </c:pt>
                <c:pt idx="60">
                  <c:v>65372</c:v>
                </c:pt>
                <c:pt idx="61">
                  <c:v>63942</c:v>
                </c:pt>
                <c:pt idx="62">
                  <c:v>62427</c:v>
                </c:pt>
                <c:pt idx="63">
                  <c:v>60828</c:v>
                </c:pt>
                <c:pt idx="64">
                  <c:v>59150</c:v>
                </c:pt>
                <c:pt idx="65">
                  <c:v>57392</c:v>
                </c:pt>
                <c:pt idx="66">
                  <c:v>55553</c:v>
                </c:pt>
                <c:pt idx="67">
                  <c:v>53626</c:v>
                </c:pt>
                <c:pt idx="68">
                  <c:v>51608</c:v>
                </c:pt>
                <c:pt idx="69">
                  <c:v>49498</c:v>
                </c:pt>
                <c:pt idx="70">
                  <c:v>47296</c:v>
                </c:pt>
                <c:pt idx="71">
                  <c:v>45003</c:v>
                </c:pt>
                <c:pt idx="72">
                  <c:v>42625</c:v>
                </c:pt>
                <c:pt idx="73">
                  <c:v>40170</c:v>
                </c:pt>
                <c:pt idx="74">
                  <c:v>37651</c:v>
                </c:pt>
                <c:pt idx="75">
                  <c:v>35080</c:v>
                </c:pt>
                <c:pt idx="76">
                  <c:v>32479</c:v>
                </c:pt>
                <c:pt idx="77">
                  <c:v>29864</c:v>
                </c:pt>
                <c:pt idx="78">
                  <c:v>27246</c:v>
                </c:pt>
                <c:pt idx="79">
                  <c:v>24641</c:v>
                </c:pt>
                <c:pt idx="80">
                  <c:v>22071</c:v>
                </c:pt>
                <c:pt idx="81">
                  <c:v>19552</c:v>
                </c:pt>
                <c:pt idx="82">
                  <c:v>17123</c:v>
                </c:pt>
                <c:pt idx="83">
                  <c:v>14838</c:v>
                </c:pt>
                <c:pt idx="84">
                  <c:v>12744</c:v>
                </c:pt>
                <c:pt idx="85">
                  <c:v>10854</c:v>
                </c:pt>
                <c:pt idx="86">
                  <c:v>9159</c:v>
                </c:pt>
                <c:pt idx="87">
                  <c:v>7638</c:v>
                </c:pt>
                <c:pt idx="88">
                  <c:v>6276</c:v>
                </c:pt>
                <c:pt idx="89">
                  <c:v>5063</c:v>
                </c:pt>
                <c:pt idx="90">
                  <c:v>3995</c:v>
                </c:pt>
                <c:pt idx="91">
                  <c:v>3074</c:v>
                </c:pt>
                <c:pt idx="92">
                  <c:v>2299</c:v>
                </c:pt>
                <c:pt idx="93">
                  <c:v>1668</c:v>
                </c:pt>
                <c:pt idx="94">
                  <c:v>1171</c:v>
                </c:pt>
                <c:pt idx="95">
                  <c:v>794</c:v>
                </c:pt>
                <c:pt idx="96">
                  <c:v>521</c:v>
                </c:pt>
                <c:pt idx="97">
                  <c:v>331</c:v>
                </c:pt>
                <c:pt idx="98">
                  <c:v>204</c:v>
                </c:pt>
                <c:pt idx="99">
                  <c:v>121</c:v>
                </c:pt>
                <c:pt idx="100">
                  <c:v>69</c:v>
                </c:pt>
                <c:pt idx="101">
                  <c:v>38</c:v>
                </c:pt>
                <c:pt idx="102">
                  <c:v>20</c:v>
                </c:pt>
                <c:pt idx="103">
                  <c:v>10</c:v>
                </c:pt>
                <c:pt idx="104">
                  <c:v>5</c:v>
                </c:pt>
                <c:pt idx="105">
                  <c:v>2</c:v>
                </c:pt>
                <c:pt idx="106">
                  <c:v>1</c:v>
                </c:pt>
                <c:pt idx="107">
                  <c:v>0</c:v>
                </c:pt>
                <c:pt idx="108">
                  <c:v>0</c:v>
                </c:pt>
                <c:pt idx="109">
                  <c:v>0</c:v>
                </c:pt>
                <c:pt idx="110">
                  <c:v>0</c:v>
                </c:pt>
              </c:numCache>
            </c:numRef>
          </c:val>
          <c:smooth val="1"/>
        </c:ser>
        <c:ser>
          <c:idx val="4"/>
          <c:order val="4"/>
          <c:tx>
            <c:strRef>
              <c:f>Graph!$F$1</c:f>
              <c:strCache>
                <c:ptCount val="1"/>
                <c:pt idx="0">
                  <c:v>1940</c:v>
                </c:pt>
              </c:strCache>
            </c:strRef>
          </c:tx>
          <c:spPr>
            <a:ln w="28575" cap="rnd">
              <a:solidFill>
                <a:schemeClr val="accent5"/>
              </a:solidFill>
              <a:round/>
            </a:ln>
            <a:effectLst/>
          </c:spPr>
          <c:marker>
            <c:symbol val="none"/>
          </c:marker>
          <c:cat>
            <c:numRef>
              <c:f>Graph!$A$2:$A$112</c:f>
              <c:numCache>
                <c:formatCode>General</c:formatCode>
                <c:ptCount val="11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numCache>
            </c:numRef>
          </c:cat>
          <c:val>
            <c:numRef>
              <c:f>Graph!$F$2:$F$112</c:f>
              <c:numCache>
                <c:formatCode>#,##0</c:formatCode>
                <c:ptCount val="111"/>
                <c:pt idx="0">
                  <c:v>100000</c:v>
                </c:pt>
                <c:pt idx="1">
                  <c:v>95837</c:v>
                </c:pt>
                <c:pt idx="2">
                  <c:v>95358</c:v>
                </c:pt>
                <c:pt idx="3">
                  <c:v>95113</c:v>
                </c:pt>
                <c:pt idx="4">
                  <c:v>94945</c:v>
                </c:pt>
                <c:pt idx="5">
                  <c:v>94809</c:v>
                </c:pt>
                <c:pt idx="6">
                  <c:v>94694</c:v>
                </c:pt>
                <c:pt idx="7">
                  <c:v>94596</c:v>
                </c:pt>
                <c:pt idx="8">
                  <c:v>94510</c:v>
                </c:pt>
                <c:pt idx="9">
                  <c:v>94433</c:v>
                </c:pt>
                <c:pt idx="10">
                  <c:v>94362</c:v>
                </c:pt>
                <c:pt idx="11">
                  <c:v>94293</c:v>
                </c:pt>
                <c:pt idx="12">
                  <c:v>94223</c:v>
                </c:pt>
                <c:pt idx="13">
                  <c:v>94147</c:v>
                </c:pt>
                <c:pt idx="14">
                  <c:v>94061</c:v>
                </c:pt>
                <c:pt idx="15">
                  <c:v>93962</c:v>
                </c:pt>
                <c:pt idx="16">
                  <c:v>93847</c:v>
                </c:pt>
                <c:pt idx="17">
                  <c:v>93715</c:v>
                </c:pt>
                <c:pt idx="18">
                  <c:v>93569</c:v>
                </c:pt>
                <c:pt idx="19">
                  <c:v>93411</c:v>
                </c:pt>
                <c:pt idx="20">
                  <c:v>93243</c:v>
                </c:pt>
                <c:pt idx="21">
                  <c:v>93065</c:v>
                </c:pt>
                <c:pt idx="22">
                  <c:v>92877</c:v>
                </c:pt>
                <c:pt idx="23">
                  <c:v>92681</c:v>
                </c:pt>
                <c:pt idx="24">
                  <c:v>92477</c:v>
                </c:pt>
                <c:pt idx="25">
                  <c:v>92269</c:v>
                </c:pt>
                <c:pt idx="26">
                  <c:v>92055</c:v>
                </c:pt>
                <c:pt idx="27">
                  <c:v>91837</c:v>
                </c:pt>
                <c:pt idx="28">
                  <c:v>91611</c:v>
                </c:pt>
                <c:pt idx="29">
                  <c:v>91378</c:v>
                </c:pt>
                <c:pt idx="30">
                  <c:v>91136</c:v>
                </c:pt>
                <c:pt idx="31">
                  <c:v>90884</c:v>
                </c:pt>
                <c:pt idx="32">
                  <c:v>90621</c:v>
                </c:pt>
                <c:pt idx="33">
                  <c:v>90347</c:v>
                </c:pt>
                <c:pt idx="34">
                  <c:v>90062</c:v>
                </c:pt>
                <c:pt idx="35">
                  <c:v>89765</c:v>
                </c:pt>
                <c:pt idx="36">
                  <c:v>89455</c:v>
                </c:pt>
                <c:pt idx="37">
                  <c:v>89130</c:v>
                </c:pt>
                <c:pt idx="38">
                  <c:v>88789</c:v>
                </c:pt>
                <c:pt idx="39">
                  <c:v>88429</c:v>
                </c:pt>
                <c:pt idx="40">
                  <c:v>88048</c:v>
                </c:pt>
                <c:pt idx="41">
                  <c:v>87644</c:v>
                </c:pt>
                <c:pt idx="42">
                  <c:v>87214</c:v>
                </c:pt>
                <c:pt idx="43">
                  <c:v>86759</c:v>
                </c:pt>
                <c:pt idx="44">
                  <c:v>86279</c:v>
                </c:pt>
                <c:pt idx="45">
                  <c:v>85774</c:v>
                </c:pt>
                <c:pt idx="46">
                  <c:v>85241</c:v>
                </c:pt>
                <c:pt idx="47">
                  <c:v>84678</c:v>
                </c:pt>
                <c:pt idx="48">
                  <c:v>84080</c:v>
                </c:pt>
                <c:pt idx="49">
                  <c:v>83442</c:v>
                </c:pt>
                <c:pt idx="50">
                  <c:v>82761</c:v>
                </c:pt>
                <c:pt idx="51">
                  <c:v>82030</c:v>
                </c:pt>
                <c:pt idx="52">
                  <c:v>81250</c:v>
                </c:pt>
                <c:pt idx="53">
                  <c:v>80417</c:v>
                </c:pt>
                <c:pt idx="54">
                  <c:v>79535</c:v>
                </c:pt>
                <c:pt idx="55">
                  <c:v>78600</c:v>
                </c:pt>
                <c:pt idx="56">
                  <c:v>77610</c:v>
                </c:pt>
                <c:pt idx="57">
                  <c:v>76556</c:v>
                </c:pt>
                <c:pt idx="58">
                  <c:v>75438</c:v>
                </c:pt>
                <c:pt idx="59">
                  <c:v>74253</c:v>
                </c:pt>
                <c:pt idx="60">
                  <c:v>72997</c:v>
                </c:pt>
                <c:pt idx="61">
                  <c:v>71662</c:v>
                </c:pt>
                <c:pt idx="62">
                  <c:v>70240</c:v>
                </c:pt>
                <c:pt idx="63">
                  <c:v>68728</c:v>
                </c:pt>
                <c:pt idx="64">
                  <c:v>67123</c:v>
                </c:pt>
                <c:pt idx="65">
                  <c:v>65420</c:v>
                </c:pt>
                <c:pt idx="66">
                  <c:v>63611</c:v>
                </c:pt>
                <c:pt idx="67">
                  <c:v>61690</c:v>
                </c:pt>
                <c:pt idx="68">
                  <c:v>59648</c:v>
                </c:pt>
                <c:pt idx="69">
                  <c:v>57481</c:v>
                </c:pt>
                <c:pt idx="70">
                  <c:v>55186</c:v>
                </c:pt>
                <c:pt idx="71">
                  <c:v>52760</c:v>
                </c:pt>
                <c:pt idx="72">
                  <c:v>50209</c:v>
                </c:pt>
                <c:pt idx="73">
                  <c:v>47543</c:v>
                </c:pt>
                <c:pt idx="74">
                  <c:v>44775</c:v>
                </c:pt>
                <c:pt idx="75">
                  <c:v>41921</c:v>
                </c:pt>
                <c:pt idx="76">
                  <c:v>39001</c:v>
                </c:pt>
                <c:pt idx="77">
                  <c:v>36032</c:v>
                </c:pt>
                <c:pt idx="78">
                  <c:v>33030</c:v>
                </c:pt>
                <c:pt idx="79">
                  <c:v>30014</c:v>
                </c:pt>
                <c:pt idx="80">
                  <c:v>27014</c:v>
                </c:pt>
                <c:pt idx="81">
                  <c:v>24053</c:v>
                </c:pt>
                <c:pt idx="82">
                  <c:v>21174</c:v>
                </c:pt>
                <c:pt idx="83">
                  <c:v>18431</c:v>
                </c:pt>
                <c:pt idx="84">
                  <c:v>15872</c:v>
                </c:pt>
                <c:pt idx="85">
                  <c:v>13520</c:v>
                </c:pt>
                <c:pt idx="86">
                  <c:v>11381</c:v>
                </c:pt>
                <c:pt idx="87">
                  <c:v>9450</c:v>
                </c:pt>
                <c:pt idx="88">
                  <c:v>7723</c:v>
                </c:pt>
                <c:pt idx="89">
                  <c:v>6194</c:v>
                </c:pt>
                <c:pt idx="90">
                  <c:v>4864</c:v>
                </c:pt>
                <c:pt idx="91">
                  <c:v>3731</c:v>
                </c:pt>
                <c:pt idx="92">
                  <c:v>2789</c:v>
                </c:pt>
                <c:pt idx="93">
                  <c:v>2027</c:v>
                </c:pt>
                <c:pt idx="94">
                  <c:v>1430</c:v>
                </c:pt>
                <c:pt idx="95">
                  <c:v>978</c:v>
                </c:pt>
                <c:pt idx="96">
                  <c:v>647</c:v>
                </c:pt>
                <c:pt idx="97">
                  <c:v>413</c:v>
                </c:pt>
                <c:pt idx="98">
                  <c:v>256</c:v>
                </c:pt>
                <c:pt idx="99">
                  <c:v>153</c:v>
                </c:pt>
                <c:pt idx="100">
                  <c:v>89</c:v>
                </c:pt>
                <c:pt idx="101">
                  <c:v>50</c:v>
                </c:pt>
                <c:pt idx="102">
                  <c:v>27</c:v>
                </c:pt>
                <c:pt idx="103">
                  <c:v>14</c:v>
                </c:pt>
                <c:pt idx="104">
                  <c:v>7</c:v>
                </c:pt>
                <c:pt idx="105">
                  <c:v>3</c:v>
                </c:pt>
                <c:pt idx="106">
                  <c:v>1</c:v>
                </c:pt>
                <c:pt idx="107">
                  <c:v>1</c:v>
                </c:pt>
                <c:pt idx="108">
                  <c:v>0</c:v>
                </c:pt>
                <c:pt idx="109">
                  <c:v>0</c:v>
                </c:pt>
                <c:pt idx="110">
                  <c:v>0</c:v>
                </c:pt>
              </c:numCache>
            </c:numRef>
          </c:val>
          <c:smooth val="1"/>
        </c:ser>
        <c:ser>
          <c:idx val="5"/>
          <c:order val="5"/>
          <c:tx>
            <c:strRef>
              <c:f>Graph!$G$1</c:f>
              <c:strCache>
                <c:ptCount val="1"/>
                <c:pt idx="0">
                  <c:v>1950</c:v>
                </c:pt>
              </c:strCache>
            </c:strRef>
          </c:tx>
          <c:spPr>
            <a:ln w="28575" cap="rnd">
              <a:solidFill>
                <a:schemeClr val="accent2">
                  <a:lumMod val="60000"/>
                  <a:lumOff val="40000"/>
                </a:schemeClr>
              </a:solidFill>
              <a:round/>
            </a:ln>
            <a:effectLst/>
          </c:spPr>
          <c:marker>
            <c:symbol val="none"/>
          </c:marker>
          <c:cat>
            <c:numRef>
              <c:f>Graph!$A$2:$A$112</c:f>
              <c:numCache>
                <c:formatCode>General</c:formatCode>
                <c:ptCount val="11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numCache>
            </c:numRef>
          </c:cat>
          <c:val>
            <c:numRef>
              <c:f>Graph!$G$2:$G$112</c:f>
              <c:numCache>
                <c:formatCode>#,##0</c:formatCode>
                <c:ptCount val="111"/>
                <c:pt idx="0">
                  <c:v>100000</c:v>
                </c:pt>
                <c:pt idx="1">
                  <c:v>97449</c:v>
                </c:pt>
                <c:pt idx="2">
                  <c:v>97250</c:v>
                </c:pt>
                <c:pt idx="3">
                  <c:v>97136</c:v>
                </c:pt>
                <c:pt idx="4">
                  <c:v>97041</c:v>
                </c:pt>
                <c:pt idx="5">
                  <c:v>96969</c:v>
                </c:pt>
                <c:pt idx="6">
                  <c:v>96907</c:v>
                </c:pt>
                <c:pt idx="7">
                  <c:v>96853</c:v>
                </c:pt>
                <c:pt idx="8">
                  <c:v>96804</c:v>
                </c:pt>
                <c:pt idx="9">
                  <c:v>96760</c:v>
                </c:pt>
                <c:pt idx="10">
                  <c:v>96720</c:v>
                </c:pt>
                <c:pt idx="11">
                  <c:v>96681</c:v>
                </c:pt>
                <c:pt idx="12">
                  <c:v>96642</c:v>
                </c:pt>
                <c:pt idx="13">
                  <c:v>96601</c:v>
                </c:pt>
                <c:pt idx="14">
                  <c:v>96555</c:v>
                </c:pt>
                <c:pt idx="15">
                  <c:v>96502</c:v>
                </c:pt>
                <c:pt idx="16">
                  <c:v>96442</c:v>
                </c:pt>
                <c:pt idx="17">
                  <c:v>96373</c:v>
                </c:pt>
                <c:pt idx="18">
                  <c:v>96297</c:v>
                </c:pt>
                <c:pt idx="19">
                  <c:v>96216</c:v>
                </c:pt>
                <c:pt idx="20">
                  <c:v>96132</c:v>
                </c:pt>
                <c:pt idx="21">
                  <c:v>96043</c:v>
                </c:pt>
                <c:pt idx="22">
                  <c:v>95950</c:v>
                </c:pt>
                <c:pt idx="23">
                  <c:v>95854</c:v>
                </c:pt>
                <c:pt idx="24">
                  <c:v>95753</c:v>
                </c:pt>
                <c:pt idx="25">
                  <c:v>95649</c:v>
                </c:pt>
                <c:pt idx="26">
                  <c:v>95541</c:v>
                </c:pt>
                <c:pt idx="27">
                  <c:v>95428</c:v>
                </c:pt>
                <c:pt idx="28">
                  <c:v>95311</c:v>
                </c:pt>
                <c:pt idx="29">
                  <c:v>95189</c:v>
                </c:pt>
                <c:pt idx="30">
                  <c:v>95060</c:v>
                </c:pt>
                <c:pt idx="31">
                  <c:v>94924</c:v>
                </c:pt>
                <c:pt idx="32">
                  <c:v>94779</c:v>
                </c:pt>
                <c:pt idx="33">
                  <c:v>94626</c:v>
                </c:pt>
                <c:pt idx="34">
                  <c:v>94463</c:v>
                </c:pt>
                <c:pt idx="35">
                  <c:v>94288</c:v>
                </c:pt>
                <c:pt idx="36">
                  <c:v>94100</c:v>
                </c:pt>
                <c:pt idx="37">
                  <c:v>93898</c:v>
                </c:pt>
                <c:pt idx="38">
                  <c:v>93681</c:v>
                </c:pt>
                <c:pt idx="39">
                  <c:v>93445</c:v>
                </c:pt>
                <c:pt idx="40">
                  <c:v>93189</c:v>
                </c:pt>
                <c:pt idx="41">
                  <c:v>92912</c:v>
                </c:pt>
                <c:pt idx="42">
                  <c:v>92612</c:v>
                </c:pt>
                <c:pt idx="43">
                  <c:v>92287</c:v>
                </c:pt>
                <c:pt idx="44">
                  <c:v>91936</c:v>
                </c:pt>
                <c:pt idx="45">
                  <c:v>91559</c:v>
                </c:pt>
                <c:pt idx="46">
                  <c:v>91152</c:v>
                </c:pt>
                <c:pt idx="47">
                  <c:v>90714</c:v>
                </c:pt>
                <c:pt idx="48">
                  <c:v>90243</c:v>
                </c:pt>
                <c:pt idx="49">
                  <c:v>89736</c:v>
                </c:pt>
                <c:pt idx="50">
                  <c:v>89192</c:v>
                </c:pt>
                <c:pt idx="51">
                  <c:v>88607</c:v>
                </c:pt>
                <c:pt idx="52">
                  <c:v>87977</c:v>
                </c:pt>
                <c:pt idx="53">
                  <c:v>87303</c:v>
                </c:pt>
                <c:pt idx="54">
                  <c:v>86583</c:v>
                </c:pt>
                <c:pt idx="55">
                  <c:v>85816</c:v>
                </c:pt>
                <c:pt idx="56">
                  <c:v>84999</c:v>
                </c:pt>
                <c:pt idx="57">
                  <c:v>84127</c:v>
                </c:pt>
                <c:pt idx="58">
                  <c:v>83191</c:v>
                </c:pt>
                <c:pt idx="59">
                  <c:v>82180</c:v>
                </c:pt>
                <c:pt idx="60">
                  <c:v>81088</c:v>
                </c:pt>
                <c:pt idx="61">
                  <c:v>79902</c:v>
                </c:pt>
                <c:pt idx="62">
                  <c:v>78620</c:v>
                </c:pt>
                <c:pt idx="63">
                  <c:v>77251</c:v>
                </c:pt>
                <c:pt idx="64">
                  <c:v>75809</c:v>
                </c:pt>
                <c:pt idx="65">
                  <c:v>74300</c:v>
                </c:pt>
                <c:pt idx="66">
                  <c:v>72718</c:v>
                </c:pt>
                <c:pt idx="67">
                  <c:v>71047</c:v>
                </c:pt>
                <c:pt idx="68">
                  <c:v>69262</c:v>
                </c:pt>
                <c:pt idx="69">
                  <c:v>67336</c:v>
                </c:pt>
                <c:pt idx="70">
                  <c:v>65251</c:v>
                </c:pt>
                <c:pt idx="71">
                  <c:v>63000</c:v>
                </c:pt>
                <c:pt idx="72">
                  <c:v>60589</c:v>
                </c:pt>
                <c:pt idx="73">
                  <c:v>58020</c:v>
                </c:pt>
                <c:pt idx="74">
                  <c:v>55304</c:v>
                </c:pt>
                <c:pt idx="75">
                  <c:v>52453</c:v>
                </c:pt>
                <c:pt idx="76">
                  <c:v>49473</c:v>
                </c:pt>
                <c:pt idx="77">
                  <c:v>46381</c:v>
                </c:pt>
                <c:pt idx="78">
                  <c:v>43211</c:v>
                </c:pt>
                <c:pt idx="79">
                  <c:v>39998</c:v>
                </c:pt>
                <c:pt idx="80">
                  <c:v>36773</c:v>
                </c:pt>
                <c:pt idx="81">
                  <c:v>33557</c:v>
                </c:pt>
                <c:pt idx="82">
                  <c:v>30370</c:v>
                </c:pt>
                <c:pt idx="83">
                  <c:v>27233</c:v>
                </c:pt>
                <c:pt idx="84">
                  <c:v>24166</c:v>
                </c:pt>
                <c:pt idx="85">
                  <c:v>21199</c:v>
                </c:pt>
                <c:pt idx="86">
                  <c:v>18364</c:v>
                </c:pt>
                <c:pt idx="87">
                  <c:v>15693</c:v>
                </c:pt>
                <c:pt idx="88">
                  <c:v>13215</c:v>
                </c:pt>
                <c:pt idx="89">
                  <c:v>10955</c:v>
                </c:pt>
                <c:pt idx="90">
                  <c:v>8930</c:v>
                </c:pt>
                <c:pt idx="91">
                  <c:v>7148</c:v>
                </c:pt>
                <c:pt idx="92">
                  <c:v>5611</c:v>
                </c:pt>
                <c:pt idx="93">
                  <c:v>4312</c:v>
                </c:pt>
                <c:pt idx="94">
                  <c:v>3239</c:v>
                </c:pt>
                <c:pt idx="95">
                  <c:v>2374</c:v>
                </c:pt>
                <c:pt idx="96">
                  <c:v>1696</c:v>
                </c:pt>
                <c:pt idx="97">
                  <c:v>1178</c:v>
                </c:pt>
                <c:pt idx="98">
                  <c:v>795</c:v>
                </c:pt>
                <c:pt idx="99">
                  <c:v>520</c:v>
                </c:pt>
                <c:pt idx="100">
                  <c:v>330</c:v>
                </c:pt>
                <c:pt idx="101">
                  <c:v>202</c:v>
                </c:pt>
                <c:pt idx="102">
                  <c:v>120</c:v>
                </c:pt>
                <c:pt idx="103">
                  <c:v>69</c:v>
                </c:pt>
                <c:pt idx="104">
                  <c:v>38</c:v>
                </c:pt>
                <c:pt idx="105">
                  <c:v>20</c:v>
                </c:pt>
                <c:pt idx="106">
                  <c:v>10</c:v>
                </c:pt>
                <c:pt idx="107">
                  <c:v>5</c:v>
                </c:pt>
                <c:pt idx="108">
                  <c:v>2</c:v>
                </c:pt>
                <c:pt idx="109">
                  <c:v>1</c:v>
                </c:pt>
                <c:pt idx="110">
                  <c:v>0</c:v>
                </c:pt>
              </c:numCache>
            </c:numRef>
          </c:val>
          <c:smooth val="1"/>
        </c:ser>
        <c:ser>
          <c:idx val="6"/>
          <c:order val="6"/>
          <c:tx>
            <c:strRef>
              <c:f>Graph!$H$1</c:f>
              <c:strCache>
                <c:ptCount val="1"/>
                <c:pt idx="0">
                  <c:v>1960</c:v>
                </c:pt>
              </c:strCache>
            </c:strRef>
          </c:tx>
          <c:spPr>
            <a:ln w="28575" cap="rnd">
              <a:solidFill>
                <a:schemeClr val="accent1">
                  <a:lumMod val="60000"/>
                </a:schemeClr>
              </a:solidFill>
              <a:round/>
            </a:ln>
            <a:effectLst/>
          </c:spPr>
          <c:marker>
            <c:symbol val="none"/>
          </c:marker>
          <c:cat>
            <c:numRef>
              <c:f>Graph!$A$2:$A$112</c:f>
              <c:numCache>
                <c:formatCode>General</c:formatCode>
                <c:ptCount val="11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numCache>
            </c:numRef>
          </c:cat>
          <c:val>
            <c:numRef>
              <c:f>Graph!$H$2:$H$112</c:f>
              <c:numCache>
                <c:formatCode>#,##0</c:formatCode>
                <c:ptCount val="111"/>
                <c:pt idx="0">
                  <c:v>100000</c:v>
                </c:pt>
                <c:pt idx="1">
                  <c:v>97738</c:v>
                </c:pt>
                <c:pt idx="2">
                  <c:v>97578</c:v>
                </c:pt>
                <c:pt idx="3">
                  <c:v>97486</c:v>
                </c:pt>
                <c:pt idx="4">
                  <c:v>97415</c:v>
                </c:pt>
                <c:pt idx="5">
                  <c:v>97356</c:v>
                </c:pt>
                <c:pt idx="6">
                  <c:v>97305</c:v>
                </c:pt>
                <c:pt idx="7">
                  <c:v>97261</c:v>
                </c:pt>
                <c:pt idx="8">
                  <c:v>97222</c:v>
                </c:pt>
                <c:pt idx="9">
                  <c:v>97187</c:v>
                </c:pt>
                <c:pt idx="10">
                  <c:v>97156</c:v>
                </c:pt>
                <c:pt idx="11">
                  <c:v>97127</c:v>
                </c:pt>
                <c:pt idx="12">
                  <c:v>97098</c:v>
                </c:pt>
                <c:pt idx="13">
                  <c:v>97068</c:v>
                </c:pt>
                <c:pt idx="14">
                  <c:v>97035</c:v>
                </c:pt>
                <c:pt idx="15">
                  <c:v>96998</c:v>
                </c:pt>
                <c:pt idx="16">
                  <c:v>96955</c:v>
                </c:pt>
                <c:pt idx="17">
                  <c:v>96907</c:v>
                </c:pt>
                <c:pt idx="18">
                  <c:v>96853</c:v>
                </c:pt>
                <c:pt idx="19">
                  <c:v>96796</c:v>
                </c:pt>
                <c:pt idx="20">
                  <c:v>96737</c:v>
                </c:pt>
                <c:pt idx="21">
                  <c:v>96676</c:v>
                </c:pt>
                <c:pt idx="22">
                  <c:v>96612</c:v>
                </c:pt>
                <c:pt idx="23">
                  <c:v>96545</c:v>
                </c:pt>
                <c:pt idx="24">
                  <c:v>96475</c:v>
                </c:pt>
                <c:pt idx="25">
                  <c:v>96401</c:v>
                </c:pt>
                <c:pt idx="26">
                  <c:v>96324</c:v>
                </c:pt>
                <c:pt idx="27">
                  <c:v>96242</c:v>
                </c:pt>
                <c:pt idx="28">
                  <c:v>96157</c:v>
                </c:pt>
                <c:pt idx="29">
                  <c:v>96067</c:v>
                </c:pt>
                <c:pt idx="30">
                  <c:v>95971</c:v>
                </c:pt>
                <c:pt idx="31">
                  <c:v>95869</c:v>
                </c:pt>
                <c:pt idx="32">
                  <c:v>95760</c:v>
                </c:pt>
                <c:pt idx="33">
                  <c:v>95643</c:v>
                </c:pt>
                <c:pt idx="34">
                  <c:v>95519</c:v>
                </c:pt>
                <c:pt idx="35">
                  <c:v>95384</c:v>
                </c:pt>
                <c:pt idx="36">
                  <c:v>95240</c:v>
                </c:pt>
                <c:pt idx="37">
                  <c:v>95084</c:v>
                </c:pt>
                <c:pt idx="38">
                  <c:v>94914</c:v>
                </c:pt>
                <c:pt idx="39">
                  <c:v>94729</c:v>
                </c:pt>
                <c:pt idx="40">
                  <c:v>94526</c:v>
                </c:pt>
                <c:pt idx="41">
                  <c:v>94304</c:v>
                </c:pt>
                <c:pt idx="42">
                  <c:v>94062</c:v>
                </c:pt>
                <c:pt idx="43">
                  <c:v>93798</c:v>
                </c:pt>
                <c:pt idx="44">
                  <c:v>93512</c:v>
                </c:pt>
                <c:pt idx="45">
                  <c:v>93203</c:v>
                </c:pt>
                <c:pt idx="46">
                  <c:v>92870</c:v>
                </c:pt>
                <c:pt idx="47">
                  <c:v>92510</c:v>
                </c:pt>
                <c:pt idx="48">
                  <c:v>92120</c:v>
                </c:pt>
                <c:pt idx="49">
                  <c:v>91698</c:v>
                </c:pt>
                <c:pt idx="50">
                  <c:v>91242</c:v>
                </c:pt>
                <c:pt idx="51">
                  <c:v>90746</c:v>
                </c:pt>
                <c:pt idx="52">
                  <c:v>90209</c:v>
                </c:pt>
                <c:pt idx="53">
                  <c:v>89631</c:v>
                </c:pt>
                <c:pt idx="54">
                  <c:v>89017</c:v>
                </c:pt>
                <c:pt idx="55">
                  <c:v>88365</c:v>
                </c:pt>
                <c:pt idx="56">
                  <c:v>87674</c:v>
                </c:pt>
                <c:pt idx="57">
                  <c:v>86938</c:v>
                </c:pt>
                <c:pt idx="58">
                  <c:v>86143</c:v>
                </c:pt>
                <c:pt idx="59">
                  <c:v>85276</c:v>
                </c:pt>
                <c:pt idx="60">
                  <c:v>84327</c:v>
                </c:pt>
                <c:pt idx="61">
                  <c:v>83284</c:v>
                </c:pt>
                <c:pt idx="62">
                  <c:v>82145</c:v>
                </c:pt>
                <c:pt idx="63">
                  <c:v>80917</c:v>
                </c:pt>
                <c:pt idx="64">
                  <c:v>79611</c:v>
                </c:pt>
                <c:pt idx="65">
                  <c:v>78231</c:v>
                </c:pt>
                <c:pt idx="66">
                  <c:v>76769</c:v>
                </c:pt>
                <c:pt idx="67">
                  <c:v>75210</c:v>
                </c:pt>
                <c:pt idx="68">
                  <c:v>73546</c:v>
                </c:pt>
                <c:pt idx="69">
                  <c:v>71764</c:v>
                </c:pt>
                <c:pt idx="70">
                  <c:v>69853</c:v>
                </c:pt>
                <c:pt idx="71">
                  <c:v>67799</c:v>
                </c:pt>
                <c:pt idx="72">
                  <c:v>65593</c:v>
                </c:pt>
                <c:pt idx="73">
                  <c:v>63238</c:v>
                </c:pt>
                <c:pt idx="74">
                  <c:v>60741</c:v>
                </c:pt>
                <c:pt idx="75">
                  <c:v>58105</c:v>
                </c:pt>
                <c:pt idx="76">
                  <c:v>55335</c:v>
                </c:pt>
                <c:pt idx="77">
                  <c:v>52426</c:v>
                </c:pt>
                <c:pt idx="78">
                  <c:v>49360</c:v>
                </c:pt>
                <c:pt idx="79">
                  <c:v>46120</c:v>
                </c:pt>
                <c:pt idx="80">
                  <c:v>42717</c:v>
                </c:pt>
                <c:pt idx="81">
                  <c:v>39181</c:v>
                </c:pt>
                <c:pt idx="82">
                  <c:v>35571</c:v>
                </c:pt>
                <c:pt idx="83">
                  <c:v>31960</c:v>
                </c:pt>
                <c:pt idx="84">
                  <c:v>28425</c:v>
                </c:pt>
                <c:pt idx="85">
                  <c:v>25019</c:v>
                </c:pt>
                <c:pt idx="86">
                  <c:v>21778</c:v>
                </c:pt>
                <c:pt idx="87">
                  <c:v>18725</c:v>
                </c:pt>
                <c:pt idx="88">
                  <c:v>15879</c:v>
                </c:pt>
                <c:pt idx="89">
                  <c:v>13258</c:v>
                </c:pt>
                <c:pt idx="90">
                  <c:v>10883</c:v>
                </c:pt>
                <c:pt idx="91">
                  <c:v>8770</c:v>
                </c:pt>
                <c:pt idx="92">
                  <c:v>6929</c:v>
                </c:pt>
                <c:pt idx="93">
                  <c:v>5361</c:v>
                </c:pt>
                <c:pt idx="94">
                  <c:v>4059</c:v>
                </c:pt>
                <c:pt idx="95">
                  <c:v>3004</c:v>
                </c:pt>
                <c:pt idx="96">
                  <c:v>2171</c:v>
                </c:pt>
                <c:pt idx="97">
                  <c:v>1529</c:v>
                </c:pt>
                <c:pt idx="98">
                  <c:v>1048</c:v>
                </c:pt>
                <c:pt idx="99">
                  <c:v>698</c:v>
                </c:pt>
                <c:pt idx="100">
                  <c:v>451</c:v>
                </c:pt>
                <c:pt idx="101">
                  <c:v>282</c:v>
                </c:pt>
                <c:pt idx="102">
                  <c:v>170</c:v>
                </c:pt>
                <c:pt idx="103">
                  <c:v>98</c:v>
                </c:pt>
                <c:pt idx="104">
                  <c:v>55</c:v>
                </c:pt>
                <c:pt idx="105">
                  <c:v>29</c:v>
                </c:pt>
                <c:pt idx="106">
                  <c:v>15</c:v>
                </c:pt>
                <c:pt idx="107">
                  <c:v>7</c:v>
                </c:pt>
                <c:pt idx="108">
                  <c:v>3</c:v>
                </c:pt>
                <c:pt idx="109">
                  <c:v>1</c:v>
                </c:pt>
                <c:pt idx="110">
                  <c:v>1</c:v>
                </c:pt>
              </c:numCache>
            </c:numRef>
          </c:val>
          <c:smooth val="0"/>
        </c:ser>
        <c:ser>
          <c:idx val="7"/>
          <c:order val="7"/>
          <c:tx>
            <c:strRef>
              <c:f>Graph!$I$1</c:f>
              <c:strCache>
                <c:ptCount val="1"/>
                <c:pt idx="0">
                  <c:v>1970</c:v>
                </c:pt>
              </c:strCache>
            </c:strRef>
          </c:tx>
          <c:spPr>
            <a:ln w="28575" cap="rnd">
              <a:solidFill>
                <a:schemeClr val="accent2">
                  <a:lumMod val="60000"/>
                </a:schemeClr>
              </a:solidFill>
              <a:round/>
            </a:ln>
            <a:effectLst/>
          </c:spPr>
          <c:marker>
            <c:symbol val="none"/>
          </c:marker>
          <c:cat>
            <c:numRef>
              <c:f>Graph!$A$2:$A$112</c:f>
              <c:numCache>
                <c:formatCode>General</c:formatCode>
                <c:ptCount val="11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numCache>
            </c:numRef>
          </c:cat>
          <c:val>
            <c:numRef>
              <c:f>Graph!$I$2:$I$112</c:f>
              <c:numCache>
                <c:formatCode>#,##0</c:formatCode>
                <c:ptCount val="111"/>
                <c:pt idx="0">
                  <c:v>100000</c:v>
                </c:pt>
                <c:pt idx="1">
                  <c:v>98241</c:v>
                </c:pt>
                <c:pt idx="2">
                  <c:v>98126</c:v>
                </c:pt>
                <c:pt idx="3">
                  <c:v>98054</c:v>
                </c:pt>
                <c:pt idx="4">
                  <c:v>97997</c:v>
                </c:pt>
                <c:pt idx="5">
                  <c:v>97949</c:v>
                </c:pt>
                <c:pt idx="6">
                  <c:v>97908</c:v>
                </c:pt>
                <c:pt idx="7">
                  <c:v>97871</c:v>
                </c:pt>
                <c:pt idx="8">
                  <c:v>97838</c:v>
                </c:pt>
                <c:pt idx="9">
                  <c:v>97808</c:v>
                </c:pt>
                <c:pt idx="10">
                  <c:v>97781</c:v>
                </c:pt>
                <c:pt idx="11">
                  <c:v>97756</c:v>
                </c:pt>
                <c:pt idx="12">
                  <c:v>97732</c:v>
                </c:pt>
                <c:pt idx="13">
                  <c:v>97706</c:v>
                </c:pt>
                <c:pt idx="14">
                  <c:v>97675</c:v>
                </c:pt>
                <c:pt idx="15">
                  <c:v>97637</c:v>
                </c:pt>
                <c:pt idx="16">
                  <c:v>97589</c:v>
                </c:pt>
                <c:pt idx="17">
                  <c:v>97534</c:v>
                </c:pt>
                <c:pt idx="18">
                  <c:v>97471</c:v>
                </c:pt>
                <c:pt idx="19">
                  <c:v>97405</c:v>
                </c:pt>
                <c:pt idx="20">
                  <c:v>97337</c:v>
                </c:pt>
                <c:pt idx="21">
                  <c:v>97269</c:v>
                </c:pt>
                <c:pt idx="22">
                  <c:v>97198</c:v>
                </c:pt>
                <c:pt idx="23">
                  <c:v>97125</c:v>
                </c:pt>
                <c:pt idx="24">
                  <c:v>97051</c:v>
                </c:pt>
                <c:pt idx="25">
                  <c:v>96975</c:v>
                </c:pt>
                <c:pt idx="26">
                  <c:v>96897</c:v>
                </c:pt>
                <c:pt idx="27">
                  <c:v>96816</c:v>
                </c:pt>
                <c:pt idx="28">
                  <c:v>96732</c:v>
                </c:pt>
                <c:pt idx="29">
                  <c:v>96645</c:v>
                </c:pt>
                <c:pt idx="30">
                  <c:v>96553</c:v>
                </c:pt>
                <c:pt idx="31">
                  <c:v>96456</c:v>
                </c:pt>
                <c:pt idx="32">
                  <c:v>96353</c:v>
                </c:pt>
                <c:pt idx="33">
                  <c:v>96241</c:v>
                </c:pt>
                <c:pt idx="34">
                  <c:v>96120</c:v>
                </c:pt>
                <c:pt idx="35">
                  <c:v>95987</c:v>
                </c:pt>
                <c:pt idx="36">
                  <c:v>95840</c:v>
                </c:pt>
                <c:pt idx="37">
                  <c:v>95679</c:v>
                </c:pt>
                <c:pt idx="38">
                  <c:v>95503</c:v>
                </c:pt>
                <c:pt idx="39">
                  <c:v>95314</c:v>
                </c:pt>
                <c:pt idx="40">
                  <c:v>95109</c:v>
                </c:pt>
                <c:pt idx="41">
                  <c:v>94889</c:v>
                </c:pt>
                <c:pt idx="42">
                  <c:v>94651</c:v>
                </c:pt>
                <c:pt idx="43">
                  <c:v>94393</c:v>
                </c:pt>
                <c:pt idx="44">
                  <c:v>94113</c:v>
                </c:pt>
                <c:pt idx="45">
                  <c:v>93807</c:v>
                </c:pt>
                <c:pt idx="46">
                  <c:v>93474</c:v>
                </c:pt>
                <c:pt idx="47">
                  <c:v>93112</c:v>
                </c:pt>
                <c:pt idx="48">
                  <c:v>92720</c:v>
                </c:pt>
                <c:pt idx="49">
                  <c:v>92298</c:v>
                </c:pt>
                <c:pt idx="50">
                  <c:v>91846</c:v>
                </c:pt>
                <c:pt idx="51">
                  <c:v>91361</c:v>
                </c:pt>
                <c:pt idx="52">
                  <c:v>90841</c:v>
                </c:pt>
                <c:pt idx="53">
                  <c:v>90282</c:v>
                </c:pt>
                <c:pt idx="54">
                  <c:v>89684</c:v>
                </c:pt>
                <c:pt idx="55">
                  <c:v>89042</c:v>
                </c:pt>
                <c:pt idx="56">
                  <c:v>88353</c:v>
                </c:pt>
                <c:pt idx="57">
                  <c:v>87616</c:v>
                </c:pt>
                <c:pt idx="58">
                  <c:v>86827</c:v>
                </c:pt>
                <c:pt idx="59">
                  <c:v>85987</c:v>
                </c:pt>
                <c:pt idx="60">
                  <c:v>85093</c:v>
                </c:pt>
                <c:pt idx="61">
                  <c:v>84137</c:v>
                </c:pt>
                <c:pt idx="62">
                  <c:v>83116</c:v>
                </c:pt>
                <c:pt idx="63">
                  <c:v>82030</c:v>
                </c:pt>
                <c:pt idx="64">
                  <c:v>80885</c:v>
                </c:pt>
                <c:pt idx="65">
                  <c:v>79679</c:v>
                </c:pt>
                <c:pt idx="66">
                  <c:v>78406</c:v>
                </c:pt>
                <c:pt idx="67">
                  <c:v>77051</c:v>
                </c:pt>
                <c:pt idx="68">
                  <c:v>75602</c:v>
                </c:pt>
                <c:pt idx="69">
                  <c:v>74043</c:v>
                </c:pt>
                <c:pt idx="70">
                  <c:v>72361</c:v>
                </c:pt>
                <c:pt idx="71">
                  <c:v>70543</c:v>
                </c:pt>
                <c:pt idx="72">
                  <c:v>68580</c:v>
                </c:pt>
                <c:pt idx="73">
                  <c:v>66471</c:v>
                </c:pt>
                <c:pt idx="74">
                  <c:v>64216</c:v>
                </c:pt>
                <c:pt idx="75">
                  <c:v>61814</c:v>
                </c:pt>
                <c:pt idx="76">
                  <c:v>59264</c:v>
                </c:pt>
                <c:pt idx="77">
                  <c:v>56559</c:v>
                </c:pt>
                <c:pt idx="78">
                  <c:v>53702</c:v>
                </c:pt>
                <c:pt idx="79">
                  <c:v>50694</c:v>
                </c:pt>
                <c:pt idx="80">
                  <c:v>47546</c:v>
                </c:pt>
                <c:pt idx="81">
                  <c:v>44279</c:v>
                </c:pt>
                <c:pt idx="82">
                  <c:v>40918</c:v>
                </c:pt>
                <c:pt idx="83">
                  <c:v>37492</c:v>
                </c:pt>
                <c:pt idx="84">
                  <c:v>34033</c:v>
                </c:pt>
                <c:pt idx="85">
                  <c:v>30581</c:v>
                </c:pt>
                <c:pt idx="86">
                  <c:v>27179</c:v>
                </c:pt>
                <c:pt idx="87">
                  <c:v>23873</c:v>
                </c:pt>
                <c:pt idx="88">
                  <c:v>20707</c:v>
                </c:pt>
                <c:pt idx="89">
                  <c:v>17721</c:v>
                </c:pt>
                <c:pt idx="90">
                  <c:v>14950</c:v>
                </c:pt>
                <c:pt idx="91">
                  <c:v>12423</c:v>
                </c:pt>
                <c:pt idx="92">
                  <c:v>10157</c:v>
                </c:pt>
                <c:pt idx="93">
                  <c:v>8163</c:v>
                </c:pt>
                <c:pt idx="94">
                  <c:v>6443</c:v>
                </c:pt>
                <c:pt idx="95">
                  <c:v>4988</c:v>
                </c:pt>
                <c:pt idx="96">
                  <c:v>3784</c:v>
                </c:pt>
                <c:pt idx="97">
                  <c:v>2809</c:v>
                </c:pt>
                <c:pt idx="98">
                  <c:v>2039</c:v>
                </c:pt>
                <c:pt idx="99">
                  <c:v>1445</c:v>
                </c:pt>
                <c:pt idx="100">
                  <c:v>999</c:v>
                </c:pt>
                <c:pt idx="101">
                  <c:v>672</c:v>
                </c:pt>
                <c:pt idx="102">
                  <c:v>439</c:v>
                </c:pt>
                <c:pt idx="103">
                  <c:v>277</c:v>
                </c:pt>
                <c:pt idx="104">
                  <c:v>169</c:v>
                </c:pt>
                <c:pt idx="105">
                  <c:v>99</c:v>
                </c:pt>
                <c:pt idx="106">
                  <c:v>56</c:v>
                </c:pt>
                <c:pt idx="107">
                  <c:v>30</c:v>
                </c:pt>
                <c:pt idx="108">
                  <c:v>15</c:v>
                </c:pt>
                <c:pt idx="109">
                  <c:v>7</c:v>
                </c:pt>
                <c:pt idx="110">
                  <c:v>3</c:v>
                </c:pt>
              </c:numCache>
            </c:numRef>
          </c:val>
          <c:smooth val="0"/>
        </c:ser>
        <c:ser>
          <c:idx val="8"/>
          <c:order val="8"/>
          <c:tx>
            <c:strRef>
              <c:f>Graph!$J$1</c:f>
              <c:strCache>
                <c:ptCount val="1"/>
                <c:pt idx="0">
                  <c:v>1980</c:v>
                </c:pt>
              </c:strCache>
            </c:strRef>
          </c:tx>
          <c:spPr>
            <a:ln w="28575" cap="rnd">
              <a:solidFill>
                <a:schemeClr val="accent3">
                  <a:lumMod val="60000"/>
                </a:schemeClr>
              </a:solidFill>
              <a:round/>
            </a:ln>
            <a:effectLst/>
          </c:spPr>
          <c:marker>
            <c:symbol val="none"/>
          </c:marker>
          <c:cat>
            <c:numRef>
              <c:f>Graph!$A$2:$A$112</c:f>
              <c:numCache>
                <c:formatCode>General</c:formatCode>
                <c:ptCount val="11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numCache>
            </c:numRef>
          </c:cat>
          <c:val>
            <c:numRef>
              <c:f>Graph!$J$2:$J$112</c:f>
              <c:numCache>
                <c:formatCode>#,##0</c:formatCode>
                <c:ptCount val="111"/>
                <c:pt idx="0">
                  <c:v>100000</c:v>
                </c:pt>
                <c:pt idx="1">
                  <c:v>98875</c:v>
                </c:pt>
                <c:pt idx="2">
                  <c:v>98791</c:v>
                </c:pt>
                <c:pt idx="3">
                  <c:v>98736</c:v>
                </c:pt>
                <c:pt idx="4">
                  <c:v>98694</c:v>
                </c:pt>
                <c:pt idx="5">
                  <c:v>98664</c:v>
                </c:pt>
                <c:pt idx="6">
                  <c:v>98635</c:v>
                </c:pt>
                <c:pt idx="7">
                  <c:v>98607</c:v>
                </c:pt>
                <c:pt idx="8">
                  <c:v>98581</c:v>
                </c:pt>
                <c:pt idx="9">
                  <c:v>98557</c:v>
                </c:pt>
                <c:pt idx="10">
                  <c:v>98536</c:v>
                </c:pt>
                <c:pt idx="11">
                  <c:v>98517</c:v>
                </c:pt>
                <c:pt idx="12">
                  <c:v>98500</c:v>
                </c:pt>
                <c:pt idx="13">
                  <c:v>98480</c:v>
                </c:pt>
                <c:pt idx="14">
                  <c:v>98456</c:v>
                </c:pt>
                <c:pt idx="15">
                  <c:v>98424</c:v>
                </c:pt>
                <c:pt idx="16">
                  <c:v>98383</c:v>
                </c:pt>
                <c:pt idx="17">
                  <c:v>98334</c:v>
                </c:pt>
                <c:pt idx="18">
                  <c:v>98279</c:v>
                </c:pt>
                <c:pt idx="19">
                  <c:v>98222</c:v>
                </c:pt>
                <c:pt idx="20">
                  <c:v>98163</c:v>
                </c:pt>
                <c:pt idx="21">
                  <c:v>98104</c:v>
                </c:pt>
                <c:pt idx="22">
                  <c:v>98045</c:v>
                </c:pt>
                <c:pt idx="23">
                  <c:v>97984</c:v>
                </c:pt>
                <c:pt idx="24">
                  <c:v>97923</c:v>
                </c:pt>
                <c:pt idx="25">
                  <c:v>97860</c:v>
                </c:pt>
                <c:pt idx="26">
                  <c:v>97797</c:v>
                </c:pt>
                <c:pt idx="27">
                  <c:v>97733</c:v>
                </c:pt>
                <c:pt idx="28">
                  <c:v>97667</c:v>
                </c:pt>
                <c:pt idx="29">
                  <c:v>97599</c:v>
                </c:pt>
                <c:pt idx="30">
                  <c:v>97529</c:v>
                </c:pt>
                <c:pt idx="31">
                  <c:v>97457</c:v>
                </c:pt>
                <c:pt idx="32">
                  <c:v>97380</c:v>
                </c:pt>
                <c:pt idx="33">
                  <c:v>97299</c:v>
                </c:pt>
                <c:pt idx="34">
                  <c:v>97213</c:v>
                </c:pt>
                <c:pt idx="35">
                  <c:v>97120</c:v>
                </c:pt>
                <c:pt idx="36">
                  <c:v>97020</c:v>
                </c:pt>
                <c:pt idx="37">
                  <c:v>96911</c:v>
                </c:pt>
                <c:pt idx="38">
                  <c:v>96792</c:v>
                </c:pt>
                <c:pt idx="39">
                  <c:v>96662</c:v>
                </c:pt>
                <c:pt idx="40">
                  <c:v>96519</c:v>
                </c:pt>
                <c:pt idx="41">
                  <c:v>96361</c:v>
                </c:pt>
                <c:pt idx="42">
                  <c:v>96187</c:v>
                </c:pt>
                <c:pt idx="43">
                  <c:v>95996</c:v>
                </c:pt>
                <c:pt idx="44">
                  <c:v>95786</c:v>
                </c:pt>
                <c:pt idx="45">
                  <c:v>95555</c:v>
                </c:pt>
                <c:pt idx="46">
                  <c:v>95301</c:v>
                </c:pt>
                <c:pt idx="47">
                  <c:v>95023</c:v>
                </c:pt>
                <c:pt idx="48">
                  <c:v>94720</c:v>
                </c:pt>
                <c:pt idx="49">
                  <c:v>94388</c:v>
                </c:pt>
                <c:pt idx="50">
                  <c:v>94028</c:v>
                </c:pt>
                <c:pt idx="51">
                  <c:v>93635</c:v>
                </c:pt>
                <c:pt idx="52">
                  <c:v>93208</c:v>
                </c:pt>
                <c:pt idx="53">
                  <c:v>92746</c:v>
                </c:pt>
                <c:pt idx="54">
                  <c:v>92248</c:v>
                </c:pt>
                <c:pt idx="55">
                  <c:v>91711</c:v>
                </c:pt>
                <c:pt idx="56">
                  <c:v>91133</c:v>
                </c:pt>
                <c:pt idx="57">
                  <c:v>90511</c:v>
                </c:pt>
                <c:pt idx="58">
                  <c:v>89840</c:v>
                </c:pt>
                <c:pt idx="59">
                  <c:v>89116</c:v>
                </c:pt>
                <c:pt idx="60">
                  <c:v>88335</c:v>
                </c:pt>
                <c:pt idx="61">
                  <c:v>87492</c:v>
                </c:pt>
                <c:pt idx="62">
                  <c:v>86582</c:v>
                </c:pt>
                <c:pt idx="63">
                  <c:v>85604</c:v>
                </c:pt>
                <c:pt idx="64">
                  <c:v>84552</c:v>
                </c:pt>
                <c:pt idx="65">
                  <c:v>83425</c:v>
                </c:pt>
                <c:pt idx="66">
                  <c:v>82214</c:v>
                </c:pt>
                <c:pt idx="67">
                  <c:v>80914</c:v>
                </c:pt>
                <c:pt idx="68">
                  <c:v>79522</c:v>
                </c:pt>
                <c:pt idx="69">
                  <c:v>78040</c:v>
                </c:pt>
                <c:pt idx="70">
                  <c:v>76466</c:v>
                </c:pt>
                <c:pt idx="71">
                  <c:v>74788</c:v>
                </c:pt>
                <c:pt idx="72">
                  <c:v>72997</c:v>
                </c:pt>
                <c:pt idx="73">
                  <c:v>71087</c:v>
                </c:pt>
                <c:pt idx="74">
                  <c:v>69057</c:v>
                </c:pt>
                <c:pt idx="75">
                  <c:v>66900</c:v>
                </c:pt>
                <c:pt idx="76">
                  <c:v>64608</c:v>
                </c:pt>
                <c:pt idx="77">
                  <c:v>62169</c:v>
                </c:pt>
                <c:pt idx="78">
                  <c:v>59581</c:v>
                </c:pt>
                <c:pt idx="79">
                  <c:v>56842</c:v>
                </c:pt>
                <c:pt idx="80">
                  <c:v>53954</c:v>
                </c:pt>
                <c:pt idx="81">
                  <c:v>50922</c:v>
                </c:pt>
                <c:pt idx="82">
                  <c:v>47754</c:v>
                </c:pt>
                <c:pt idx="83">
                  <c:v>44463</c:v>
                </c:pt>
                <c:pt idx="84">
                  <c:v>41067</c:v>
                </c:pt>
                <c:pt idx="85">
                  <c:v>37595</c:v>
                </c:pt>
                <c:pt idx="86">
                  <c:v>34079</c:v>
                </c:pt>
                <c:pt idx="87">
                  <c:v>30563</c:v>
                </c:pt>
                <c:pt idx="88">
                  <c:v>27092</c:v>
                </c:pt>
                <c:pt idx="89">
                  <c:v>23712</c:v>
                </c:pt>
                <c:pt idx="90">
                  <c:v>20471</c:v>
                </c:pt>
                <c:pt idx="91">
                  <c:v>17413</c:v>
                </c:pt>
                <c:pt idx="92">
                  <c:v>14577</c:v>
                </c:pt>
                <c:pt idx="93">
                  <c:v>11994</c:v>
                </c:pt>
                <c:pt idx="94">
                  <c:v>9687</c:v>
                </c:pt>
                <c:pt idx="95">
                  <c:v>7669</c:v>
                </c:pt>
                <c:pt idx="96">
                  <c:v>5947</c:v>
                </c:pt>
                <c:pt idx="97">
                  <c:v>4513</c:v>
                </c:pt>
                <c:pt idx="98">
                  <c:v>3349</c:v>
                </c:pt>
                <c:pt idx="99">
                  <c:v>2430</c:v>
                </c:pt>
                <c:pt idx="100">
                  <c:v>1723</c:v>
                </c:pt>
                <c:pt idx="101">
                  <c:v>1192</c:v>
                </c:pt>
                <c:pt idx="102">
                  <c:v>802</c:v>
                </c:pt>
                <c:pt idx="103">
                  <c:v>524</c:v>
                </c:pt>
                <c:pt idx="104">
                  <c:v>332</c:v>
                </c:pt>
                <c:pt idx="105">
                  <c:v>203</c:v>
                </c:pt>
                <c:pt idx="106">
                  <c:v>119</c:v>
                </c:pt>
                <c:pt idx="107">
                  <c:v>67</c:v>
                </c:pt>
                <c:pt idx="108">
                  <c:v>36</c:v>
                </c:pt>
                <c:pt idx="109">
                  <c:v>18</c:v>
                </c:pt>
                <c:pt idx="110">
                  <c:v>9</c:v>
                </c:pt>
              </c:numCache>
            </c:numRef>
          </c:val>
          <c:smooth val="0"/>
        </c:ser>
        <c:ser>
          <c:idx val="9"/>
          <c:order val="9"/>
          <c:tx>
            <c:strRef>
              <c:f>Graph!$K$1</c:f>
              <c:strCache>
                <c:ptCount val="1"/>
                <c:pt idx="0">
                  <c:v>1990</c:v>
                </c:pt>
              </c:strCache>
            </c:strRef>
          </c:tx>
          <c:spPr>
            <a:ln w="28575" cap="rnd">
              <a:solidFill>
                <a:schemeClr val="accent4">
                  <a:lumMod val="60000"/>
                </a:schemeClr>
              </a:solidFill>
              <a:round/>
            </a:ln>
            <a:effectLst/>
          </c:spPr>
          <c:marker>
            <c:symbol val="none"/>
          </c:marker>
          <c:cat>
            <c:numRef>
              <c:f>Graph!$A$2:$A$112</c:f>
              <c:numCache>
                <c:formatCode>General</c:formatCode>
                <c:ptCount val="11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numCache>
            </c:numRef>
          </c:cat>
          <c:val>
            <c:numRef>
              <c:f>Graph!$K$2:$K$112</c:f>
              <c:numCache>
                <c:formatCode>#,##0</c:formatCode>
                <c:ptCount val="111"/>
                <c:pt idx="0">
                  <c:v>100000</c:v>
                </c:pt>
                <c:pt idx="1">
                  <c:v>99185</c:v>
                </c:pt>
                <c:pt idx="2">
                  <c:v>99120</c:v>
                </c:pt>
                <c:pt idx="3">
                  <c:v>99083</c:v>
                </c:pt>
                <c:pt idx="4">
                  <c:v>99053</c:v>
                </c:pt>
                <c:pt idx="5">
                  <c:v>99028</c:v>
                </c:pt>
                <c:pt idx="6">
                  <c:v>99007</c:v>
                </c:pt>
                <c:pt idx="7">
                  <c:v>98987</c:v>
                </c:pt>
                <c:pt idx="8">
                  <c:v>98969</c:v>
                </c:pt>
                <c:pt idx="9">
                  <c:v>98953</c:v>
                </c:pt>
                <c:pt idx="10">
                  <c:v>98937</c:v>
                </c:pt>
                <c:pt idx="11">
                  <c:v>98922</c:v>
                </c:pt>
                <c:pt idx="12">
                  <c:v>98907</c:v>
                </c:pt>
                <c:pt idx="13">
                  <c:v>98889</c:v>
                </c:pt>
                <c:pt idx="14">
                  <c:v>98866</c:v>
                </c:pt>
                <c:pt idx="15">
                  <c:v>98837</c:v>
                </c:pt>
                <c:pt idx="16">
                  <c:v>98801</c:v>
                </c:pt>
                <c:pt idx="17">
                  <c:v>98757</c:v>
                </c:pt>
                <c:pt idx="18">
                  <c:v>98709</c:v>
                </c:pt>
                <c:pt idx="19">
                  <c:v>98659</c:v>
                </c:pt>
                <c:pt idx="20">
                  <c:v>98609</c:v>
                </c:pt>
                <c:pt idx="21">
                  <c:v>98560</c:v>
                </c:pt>
                <c:pt idx="22">
                  <c:v>98511</c:v>
                </c:pt>
                <c:pt idx="23">
                  <c:v>98461</c:v>
                </c:pt>
                <c:pt idx="24">
                  <c:v>98410</c:v>
                </c:pt>
                <c:pt idx="25">
                  <c:v>98356</c:v>
                </c:pt>
                <c:pt idx="26">
                  <c:v>98299</c:v>
                </c:pt>
                <c:pt idx="27">
                  <c:v>98240</c:v>
                </c:pt>
                <c:pt idx="28">
                  <c:v>98178</c:v>
                </c:pt>
                <c:pt idx="29">
                  <c:v>98112</c:v>
                </c:pt>
                <c:pt idx="30">
                  <c:v>98042</c:v>
                </c:pt>
                <c:pt idx="31">
                  <c:v>97969</c:v>
                </c:pt>
                <c:pt idx="32">
                  <c:v>97892</c:v>
                </c:pt>
                <c:pt idx="33">
                  <c:v>97810</c:v>
                </c:pt>
                <c:pt idx="34">
                  <c:v>97723</c:v>
                </c:pt>
                <c:pt idx="35">
                  <c:v>97631</c:v>
                </c:pt>
                <c:pt idx="36">
                  <c:v>97533</c:v>
                </c:pt>
                <c:pt idx="37">
                  <c:v>97428</c:v>
                </c:pt>
                <c:pt idx="38">
                  <c:v>97317</c:v>
                </c:pt>
                <c:pt idx="39">
                  <c:v>97198</c:v>
                </c:pt>
                <c:pt idx="40">
                  <c:v>97073</c:v>
                </c:pt>
                <c:pt idx="41">
                  <c:v>96939</c:v>
                </c:pt>
                <c:pt idx="42">
                  <c:v>96796</c:v>
                </c:pt>
                <c:pt idx="43">
                  <c:v>96640</c:v>
                </c:pt>
                <c:pt idx="44">
                  <c:v>96468</c:v>
                </c:pt>
                <c:pt idx="45">
                  <c:v>96279</c:v>
                </c:pt>
                <c:pt idx="46">
                  <c:v>96069</c:v>
                </c:pt>
                <c:pt idx="47">
                  <c:v>95838</c:v>
                </c:pt>
                <c:pt idx="48">
                  <c:v>95582</c:v>
                </c:pt>
                <c:pt idx="49">
                  <c:v>95302</c:v>
                </c:pt>
                <c:pt idx="50">
                  <c:v>94994</c:v>
                </c:pt>
                <c:pt idx="51">
                  <c:v>94656</c:v>
                </c:pt>
                <c:pt idx="52">
                  <c:v>94286</c:v>
                </c:pt>
                <c:pt idx="53">
                  <c:v>93881</c:v>
                </c:pt>
                <c:pt idx="54">
                  <c:v>93439</c:v>
                </c:pt>
                <c:pt idx="55">
                  <c:v>92958</c:v>
                </c:pt>
                <c:pt idx="56">
                  <c:v>92436</c:v>
                </c:pt>
                <c:pt idx="57">
                  <c:v>91869</c:v>
                </c:pt>
                <c:pt idx="58">
                  <c:v>91251</c:v>
                </c:pt>
                <c:pt idx="59">
                  <c:v>90577</c:v>
                </c:pt>
                <c:pt idx="60">
                  <c:v>89843</c:v>
                </c:pt>
                <c:pt idx="61">
                  <c:v>89043</c:v>
                </c:pt>
                <c:pt idx="62">
                  <c:v>88174</c:v>
                </c:pt>
                <c:pt idx="63">
                  <c:v>87236</c:v>
                </c:pt>
                <c:pt idx="64">
                  <c:v>86234</c:v>
                </c:pt>
                <c:pt idx="65">
                  <c:v>85166</c:v>
                </c:pt>
                <c:pt idx="66">
                  <c:v>84028</c:v>
                </c:pt>
                <c:pt idx="67">
                  <c:v>82812</c:v>
                </c:pt>
                <c:pt idx="68">
                  <c:v>81511</c:v>
                </c:pt>
                <c:pt idx="69">
                  <c:v>80119</c:v>
                </c:pt>
                <c:pt idx="70">
                  <c:v>78629</c:v>
                </c:pt>
                <c:pt idx="71">
                  <c:v>77031</c:v>
                </c:pt>
                <c:pt idx="72">
                  <c:v>75318</c:v>
                </c:pt>
                <c:pt idx="73">
                  <c:v>73487</c:v>
                </c:pt>
                <c:pt idx="74">
                  <c:v>71538</c:v>
                </c:pt>
                <c:pt idx="75">
                  <c:v>69468</c:v>
                </c:pt>
                <c:pt idx="76">
                  <c:v>67266</c:v>
                </c:pt>
                <c:pt idx="77">
                  <c:v>64923</c:v>
                </c:pt>
                <c:pt idx="78">
                  <c:v>62439</c:v>
                </c:pt>
                <c:pt idx="79">
                  <c:v>59818</c:v>
                </c:pt>
                <c:pt idx="80">
                  <c:v>57062</c:v>
                </c:pt>
                <c:pt idx="81">
                  <c:v>54168</c:v>
                </c:pt>
                <c:pt idx="82">
                  <c:v>51135</c:v>
                </c:pt>
                <c:pt idx="83">
                  <c:v>47972</c:v>
                </c:pt>
                <c:pt idx="84">
                  <c:v>44694</c:v>
                </c:pt>
                <c:pt idx="85">
                  <c:v>41320</c:v>
                </c:pt>
                <c:pt idx="86">
                  <c:v>37870</c:v>
                </c:pt>
                <c:pt idx="87">
                  <c:v>34374</c:v>
                </c:pt>
                <c:pt idx="88">
                  <c:v>30866</c:v>
                </c:pt>
                <c:pt idx="89">
                  <c:v>27385</c:v>
                </c:pt>
                <c:pt idx="90">
                  <c:v>23976</c:v>
                </c:pt>
                <c:pt idx="91">
                  <c:v>20687</c:v>
                </c:pt>
                <c:pt idx="92">
                  <c:v>17566</c:v>
                </c:pt>
                <c:pt idx="93">
                  <c:v>14658</c:v>
                </c:pt>
                <c:pt idx="94">
                  <c:v>12001</c:v>
                </c:pt>
                <c:pt idx="95">
                  <c:v>9627</c:v>
                </c:pt>
                <c:pt idx="96">
                  <c:v>7560</c:v>
                </c:pt>
                <c:pt idx="97">
                  <c:v>5808</c:v>
                </c:pt>
                <c:pt idx="98">
                  <c:v>4364</c:v>
                </c:pt>
                <c:pt idx="99">
                  <c:v>3207</c:v>
                </c:pt>
                <c:pt idx="100">
                  <c:v>2306</c:v>
                </c:pt>
                <c:pt idx="101">
                  <c:v>1619</c:v>
                </c:pt>
                <c:pt idx="102">
                  <c:v>1108</c:v>
                </c:pt>
                <c:pt idx="103">
                  <c:v>737</c:v>
                </c:pt>
                <c:pt idx="104">
                  <c:v>476</c:v>
                </c:pt>
                <c:pt idx="105">
                  <c:v>297</c:v>
                </c:pt>
                <c:pt idx="106">
                  <c:v>179</c:v>
                </c:pt>
                <c:pt idx="107">
                  <c:v>103</c:v>
                </c:pt>
                <c:pt idx="108">
                  <c:v>57</c:v>
                </c:pt>
                <c:pt idx="109">
                  <c:v>30</c:v>
                </c:pt>
                <c:pt idx="110">
                  <c:v>15</c:v>
                </c:pt>
              </c:numCache>
            </c:numRef>
          </c:val>
          <c:smooth val="0"/>
        </c:ser>
        <c:ser>
          <c:idx val="10"/>
          <c:order val="10"/>
          <c:tx>
            <c:strRef>
              <c:f>Graph!$L$1</c:f>
              <c:strCache>
                <c:ptCount val="1"/>
                <c:pt idx="0">
                  <c:v>2000</c:v>
                </c:pt>
              </c:strCache>
            </c:strRef>
          </c:tx>
          <c:spPr>
            <a:ln w="28575" cap="rnd">
              <a:solidFill>
                <a:schemeClr val="accent5">
                  <a:lumMod val="60000"/>
                </a:schemeClr>
              </a:solidFill>
              <a:round/>
            </a:ln>
            <a:effectLst/>
          </c:spPr>
          <c:marker>
            <c:symbol val="none"/>
          </c:marker>
          <c:cat>
            <c:numRef>
              <c:f>Graph!$A$2:$A$112</c:f>
              <c:numCache>
                <c:formatCode>General</c:formatCode>
                <c:ptCount val="11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numCache>
            </c:numRef>
          </c:cat>
          <c:val>
            <c:numRef>
              <c:f>Graph!$L$2:$L$112</c:f>
              <c:numCache>
                <c:formatCode>#,##0</c:formatCode>
                <c:ptCount val="111"/>
                <c:pt idx="0">
                  <c:v>100000</c:v>
                </c:pt>
                <c:pt idx="1">
                  <c:v>99377</c:v>
                </c:pt>
                <c:pt idx="2">
                  <c:v>99332</c:v>
                </c:pt>
                <c:pt idx="3">
                  <c:v>99302</c:v>
                </c:pt>
                <c:pt idx="4">
                  <c:v>99283</c:v>
                </c:pt>
                <c:pt idx="5">
                  <c:v>99264</c:v>
                </c:pt>
                <c:pt idx="6">
                  <c:v>99248</c:v>
                </c:pt>
                <c:pt idx="7">
                  <c:v>99233</c:v>
                </c:pt>
                <c:pt idx="8">
                  <c:v>99219</c:v>
                </c:pt>
                <c:pt idx="9">
                  <c:v>99206</c:v>
                </c:pt>
                <c:pt idx="10">
                  <c:v>99194</c:v>
                </c:pt>
                <c:pt idx="11">
                  <c:v>99183</c:v>
                </c:pt>
                <c:pt idx="12">
                  <c:v>99171</c:v>
                </c:pt>
                <c:pt idx="13">
                  <c:v>99157</c:v>
                </c:pt>
                <c:pt idx="14">
                  <c:v>99138</c:v>
                </c:pt>
                <c:pt idx="15">
                  <c:v>99114</c:v>
                </c:pt>
                <c:pt idx="16">
                  <c:v>99084</c:v>
                </c:pt>
                <c:pt idx="17">
                  <c:v>99048</c:v>
                </c:pt>
                <c:pt idx="18">
                  <c:v>99007</c:v>
                </c:pt>
                <c:pt idx="19">
                  <c:v>98964</c:v>
                </c:pt>
                <c:pt idx="20">
                  <c:v>98920</c:v>
                </c:pt>
                <c:pt idx="21">
                  <c:v>98875</c:v>
                </c:pt>
                <c:pt idx="22">
                  <c:v>98830</c:v>
                </c:pt>
                <c:pt idx="23">
                  <c:v>98783</c:v>
                </c:pt>
                <c:pt idx="24">
                  <c:v>98736</c:v>
                </c:pt>
                <c:pt idx="25">
                  <c:v>98689</c:v>
                </c:pt>
                <c:pt idx="26">
                  <c:v>98640</c:v>
                </c:pt>
                <c:pt idx="27">
                  <c:v>98590</c:v>
                </c:pt>
                <c:pt idx="28">
                  <c:v>98539</c:v>
                </c:pt>
                <c:pt idx="29">
                  <c:v>98485</c:v>
                </c:pt>
                <c:pt idx="30">
                  <c:v>98427</c:v>
                </c:pt>
                <c:pt idx="31">
                  <c:v>98366</c:v>
                </c:pt>
                <c:pt idx="32">
                  <c:v>98300</c:v>
                </c:pt>
                <c:pt idx="33">
                  <c:v>98229</c:v>
                </c:pt>
                <c:pt idx="34">
                  <c:v>98151</c:v>
                </c:pt>
                <c:pt idx="35">
                  <c:v>98066</c:v>
                </c:pt>
                <c:pt idx="36">
                  <c:v>97974</c:v>
                </c:pt>
                <c:pt idx="37">
                  <c:v>97873</c:v>
                </c:pt>
                <c:pt idx="38">
                  <c:v>97763</c:v>
                </c:pt>
                <c:pt idx="39">
                  <c:v>97642</c:v>
                </c:pt>
                <c:pt idx="40">
                  <c:v>97511</c:v>
                </c:pt>
                <c:pt idx="41">
                  <c:v>97369</c:v>
                </c:pt>
                <c:pt idx="42">
                  <c:v>97213</c:v>
                </c:pt>
                <c:pt idx="43">
                  <c:v>97045</c:v>
                </c:pt>
                <c:pt idx="44">
                  <c:v>96864</c:v>
                </c:pt>
                <c:pt idx="45">
                  <c:v>96671</c:v>
                </c:pt>
                <c:pt idx="46">
                  <c:v>96464</c:v>
                </c:pt>
                <c:pt idx="47">
                  <c:v>96240</c:v>
                </c:pt>
                <c:pt idx="48">
                  <c:v>96000</c:v>
                </c:pt>
                <c:pt idx="49">
                  <c:v>95741</c:v>
                </c:pt>
                <c:pt idx="50">
                  <c:v>95463</c:v>
                </c:pt>
                <c:pt idx="51">
                  <c:v>95162</c:v>
                </c:pt>
                <c:pt idx="52">
                  <c:v>94836</c:v>
                </c:pt>
                <c:pt idx="53">
                  <c:v>94481</c:v>
                </c:pt>
                <c:pt idx="54">
                  <c:v>94094</c:v>
                </c:pt>
                <c:pt idx="55">
                  <c:v>93670</c:v>
                </c:pt>
                <c:pt idx="56">
                  <c:v>93205</c:v>
                </c:pt>
                <c:pt idx="57">
                  <c:v>92695</c:v>
                </c:pt>
                <c:pt idx="58">
                  <c:v>92138</c:v>
                </c:pt>
                <c:pt idx="59">
                  <c:v>91529</c:v>
                </c:pt>
                <c:pt idx="60">
                  <c:v>90865</c:v>
                </c:pt>
                <c:pt idx="61">
                  <c:v>90141</c:v>
                </c:pt>
                <c:pt idx="62">
                  <c:v>89351</c:v>
                </c:pt>
                <c:pt idx="63">
                  <c:v>88492</c:v>
                </c:pt>
                <c:pt idx="64">
                  <c:v>87558</c:v>
                </c:pt>
                <c:pt idx="65">
                  <c:v>86546</c:v>
                </c:pt>
                <c:pt idx="66">
                  <c:v>85448</c:v>
                </c:pt>
                <c:pt idx="67">
                  <c:v>84257</c:v>
                </c:pt>
                <c:pt idx="68">
                  <c:v>82971</c:v>
                </c:pt>
                <c:pt idx="69">
                  <c:v>81591</c:v>
                </c:pt>
                <c:pt idx="70">
                  <c:v>80113</c:v>
                </c:pt>
                <c:pt idx="71">
                  <c:v>78526</c:v>
                </c:pt>
                <c:pt idx="72">
                  <c:v>76820</c:v>
                </c:pt>
                <c:pt idx="73">
                  <c:v>74994</c:v>
                </c:pt>
                <c:pt idx="74">
                  <c:v>73048</c:v>
                </c:pt>
                <c:pt idx="75">
                  <c:v>70978</c:v>
                </c:pt>
                <c:pt idx="76">
                  <c:v>68769</c:v>
                </c:pt>
                <c:pt idx="77">
                  <c:v>66410</c:v>
                </c:pt>
                <c:pt idx="78">
                  <c:v>63898</c:v>
                </c:pt>
                <c:pt idx="79">
                  <c:v>61233</c:v>
                </c:pt>
                <c:pt idx="80">
                  <c:v>58414</c:v>
                </c:pt>
                <c:pt idx="81">
                  <c:v>55434</c:v>
                </c:pt>
                <c:pt idx="82">
                  <c:v>52289</c:v>
                </c:pt>
                <c:pt idx="83">
                  <c:v>48990</c:v>
                </c:pt>
                <c:pt idx="84">
                  <c:v>45552</c:v>
                </c:pt>
                <c:pt idx="85">
                  <c:v>41996</c:v>
                </c:pt>
                <c:pt idx="86">
                  <c:v>38346</c:v>
                </c:pt>
                <c:pt idx="87">
                  <c:v>34636</c:v>
                </c:pt>
                <c:pt idx="88">
                  <c:v>30905</c:v>
                </c:pt>
                <c:pt idx="89">
                  <c:v>27201</c:v>
                </c:pt>
                <c:pt idx="90">
                  <c:v>23579</c:v>
                </c:pt>
                <c:pt idx="91">
                  <c:v>20098</c:v>
                </c:pt>
                <c:pt idx="92">
                  <c:v>16817</c:v>
                </c:pt>
                <c:pt idx="93">
                  <c:v>13789</c:v>
                </c:pt>
                <c:pt idx="94">
                  <c:v>11059</c:v>
                </c:pt>
                <c:pt idx="95">
                  <c:v>8660</c:v>
                </c:pt>
                <c:pt idx="96">
                  <c:v>6614</c:v>
                </c:pt>
                <c:pt idx="97">
                  <c:v>4924</c:v>
                </c:pt>
                <c:pt idx="98">
                  <c:v>3573</c:v>
                </c:pt>
                <c:pt idx="99">
                  <c:v>2526</c:v>
                </c:pt>
                <c:pt idx="100">
                  <c:v>1742</c:v>
                </c:pt>
                <c:pt idx="101">
                  <c:v>1168</c:v>
                </c:pt>
                <c:pt idx="102">
                  <c:v>761</c:v>
                </c:pt>
                <c:pt idx="103">
                  <c:v>479</c:v>
                </c:pt>
                <c:pt idx="104">
                  <c:v>291</c:v>
                </c:pt>
                <c:pt idx="105">
                  <c:v>170</c:v>
                </c:pt>
                <c:pt idx="106">
                  <c:v>95</c:v>
                </c:pt>
                <c:pt idx="107">
                  <c:v>51</c:v>
                </c:pt>
                <c:pt idx="108">
                  <c:v>26</c:v>
                </c:pt>
                <c:pt idx="109">
                  <c:v>12</c:v>
                </c:pt>
                <c:pt idx="110">
                  <c:v>5</c:v>
                </c:pt>
              </c:numCache>
            </c:numRef>
          </c:val>
          <c:smooth val="0"/>
        </c:ser>
        <c:ser>
          <c:idx val="11"/>
          <c:order val="11"/>
          <c:tx>
            <c:strRef>
              <c:f>Graph!$M$1</c:f>
              <c:strCache>
                <c:ptCount val="1"/>
                <c:pt idx="0">
                  <c:v>Square</c:v>
                </c:pt>
              </c:strCache>
            </c:strRef>
          </c:tx>
          <c:spPr>
            <a:ln w="22225" cap="rnd">
              <a:solidFill>
                <a:schemeClr val="tx2"/>
              </a:solidFill>
              <a:prstDash val="dash"/>
              <a:round/>
            </a:ln>
            <a:effectLst/>
          </c:spPr>
          <c:marker>
            <c:symbol val="none"/>
          </c:marker>
          <c:cat>
            <c:numRef>
              <c:f>Graph!$A$2:$A$112</c:f>
              <c:numCache>
                <c:formatCode>General</c:formatCode>
                <c:ptCount val="11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numCache>
            </c:numRef>
          </c:cat>
          <c:val>
            <c:numRef>
              <c:f>Graph!$M$2:$M$112</c:f>
              <c:numCache>
                <c:formatCode>#,##0</c:formatCode>
                <c:ptCount val="111"/>
                <c:pt idx="0">
                  <c:v>100000</c:v>
                </c:pt>
                <c:pt idx="1">
                  <c:v>100000</c:v>
                </c:pt>
                <c:pt idx="2">
                  <c:v>100000</c:v>
                </c:pt>
                <c:pt idx="3">
                  <c:v>100000</c:v>
                </c:pt>
                <c:pt idx="4">
                  <c:v>100000</c:v>
                </c:pt>
                <c:pt idx="5">
                  <c:v>100000</c:v>
                </c:pt>
                <c:pt idx="6">
                  <c:v>100000</c:v>
                </c:pt>
                <c:pt idx="7">
                  <c:v>100000</c:v>
                </c:pt>
                <c:pt idx="8">
                  <c:v>100000</c:v>
                </c:pt>
                <c:pt idx="9">
                  <c:v>100000</c:v>
                </c:pt>
                <c:pt idx="10">
                  <c:v>100000</c:v>
                </c:pt>
                <c:pt idx="11">
                  <c:v>100000</c:v>
                </c:pt>
                <c:pt idx="12">
                  <c:v>100000</c:v>
                </c:pt>
                <c:pt idx="13">
                  <c:v>100000</c:v>
                </c:pt>
                <c:pt idx="14">
                  <c:v>100000</c:v>
                </c:pt>
                <c:pt idx="15">
                  <c:v>100000</c:v>
                </c:pt>
                <c:pt idx="16">
                  <c:v>100000</c:v>
                </c:pt>
                <c:pt idx="17">
                  <c:v>100000</c:v>
                </c:pt>
                <c:pt idx="18">
                  <c:v>100000</c:v>
                </c:pt>
                <c:pt idx="19">
                  <c:v>100000</c:v>
                </c:pt>
                <c:pt idx="20">
                  <c:v>100000</c:v>
                </c:pt>
                <c:pt idx="21">
                  <c:v>100000</c:v>
                </c:pt>
                <c:pt idx="22">
                  <c:v>100000</c:v>
                </c:pt>
                <c:pt idx="23">
                  <c:v>100000</c:v>
                </c:pt>
                <c:pt idx="24">
                  <c:v>100000</c:v>
                </c:pt>
                <c:pt idx="25">
                  <c:v>100000</c:v>
                </c:pt>
                <c:pt idx="26">
                  <c:v>100000</c:v>
                </c:pt>
                <c:pt idx="27">
                  <c:v>100000</c:v>
                </c:pt>
                <c:pt idx="28">
                  <c:v>100000</c:v>
                </c:pt>
                <c:pt idx="29">
                  <c:v>100000</c:v>
                </c:pt>
                <c:pt idx="30">
                  <c:v>100000</c:v>
                </c:pt>
                <c:pt idx="31">
                  <c:v>100000</c:v>
                </c:pt>
                <c:pt idx="32">
                  <c:v>100000</c:v>
                </c:pt>
                <c:pt idx="33">
                  <c:v>100000</c:v>
                </c:pt>
                <c:pt idx="34">
                  <c:v>100000</c:v>
                </c:pt>
                <c:pt idx="35">
                  <c:v>100000</c:v>
                </c:pt>
                <c:pt idx="36">
                  <c:v>100000</c:v>
                </c:pt>
                <c:pt idx="37">
                  <c:v>100000</c:v>
                </c:pt>
                <c:pt idx="38">
                  <c:v>100000</c:v>
                </c:pt>
                <c:pt idx="39">
                  <c:v>100000</c:v>
                </c:pt>
                <c:pt idx="40">
                  <c:v>100000</c:v>
                </c:pt>
                <c:pt idx="41">
                  <c:v>100000</c:v>
                </c:pt>
                <c:pt idx="42">
                  <c:v>100000</c:v>
                </c:pt>
                <c:pt idx="43">
                  <c:v>100000</c:v>
                </c:pt>
                <c:pt idx="44">
                  <c:v>100000</c:v>
                </c:pt>
                <c:pt idx="45">
                  <c:v>100000</c:v>
                </c:pt>
                <c:pt idx="46">
                  <c:v>100000</c:v>
                </c:pt>
                <c:pt idx="47">
                  <c:v>100000</c:v>
                </c:pt>
                <c:pt idx="48">
                  <c:v>100000</c:v>
                </c:pt>
                <c:pt idx="49">
                  <c:v>100000</c:v>
                </c:pt>
                <c:pt idx="50">
                  <c:v>100000</c:v>
                </c:pt>
                <c:pt idx="51">
                  <c:v>100000</c:v>
                </c:pt>
                <c:pt idx="52">
                  <c:v>100000</c:v>
                </c:pt>
                <c:pt idx="53">
                  <c:v>100000</c:v>
                </c:pt>
                <c:pt idx="54">
                  <c:v>100000</c:v>
                </c:pt>
                <c:pt idx="55">
                  <c:v>100000</c:v>
                </c:pt>
                <c:pt idx="56">
                  <c:v>100000</c:v>
                </c:pt>
                <c:pt idx="57">
                  <c:v>100000</c:v>
                </c:pt>
                <c:pt idx="58">
                  <c:v>100000</c:v>
                </c:pt>
                <c:pt idx="59">
                  <c:v>100000</c:v>
                </c:pt>
                <c:pt idx="60">
                  <c:v>100000</c:v>
                </c:pt>
                <c:pt idx="61">
                  <c:v>100000</c:v>
                </c:pt>
                <c:pt idx="62">
                  <c:v>100000</c:v>
                </c:pt>
                <c:pt idx="63">
                  <c:v>100000</c:v>
                </c:pt>
                <c:pt idx="64">
                  <c:v>100000</c:v>
                </c:pt>
                <c:pt idx="65">
                  <c:v>100000</c:v>
                </c:pt>
                <c:pt idx="66">
                  <c:v>100000</c:v>
                </c:pt>
                <c:pt idx="67">
                  <c:v>100000</c:v>
                </c:pt>
                <c:pt idx="68">
                  <c:v>100000</c:v>
                </c:pt>
                <c:pt idx="69">
                  <c:v>100000</c:v>
                </c:pt>
                <c:pt idx="70">
                  <c:v>100000</c:v>
                </c:pt>
                <c:pt idx="71">
                  <c:v>100000</c:v>
                </c:pt>
                <c:pt idx="72">
                  <c:v>100000</c:v>
                </c:pt>
                <c:pt idx="73">
                  <c:v>100000</c:v>
                </c:pt>
                <c:pt idx="74">
                  <c:v>100000</c:v>
                </c:pt>
                <c:pt idx="75">
                  <c:v>100000</c:v>
                </c:pt>
                <c:pt idx="76">
                  <c:v>100000</c:v>
                </c:pt>
                <c:pt idx="77">
                  <c:v>100000</c:v>
                </c:pt>
                <c:pt idx="78">
                  <c:v>100000</c:v>
                </c:pt>
                <c:pt idx="79">
                  <c:v>100000</c:v>
                </c:pt>
                <c:pt idx="80">
                  <c:v>100000</c:v>
                </c:pt>
                <c:pt idx="81">
                  <c:v>100000</c:v>
                </c:pt>
                <c:pt idx="82">
                  <c:v>100000</c:v>
                </c:pt>
                <c:pt idx="83">
                  <c:v>100000</c:v>
                </c:pt>
                <c:pt idx="84">
                  <c:v>100000</c:v>
                </c:pt>
                <c:pt idx="85">
                  <c:v>100000</c:v>
                </c:pt>
                <c:pt idx="86">
                  <c:v>100000</c:v>
                </c:pt>
                <c:pt idx="87">
                  <c:v>100000</c:v>
                </c:pt>
                <c:pt idx="88">
                  <c:v>100000</c:v>
                </c:pt>
                <c:pt idx="89">
                  <c:v>100000</c:v>
                </c:pt>
                <c:pt idx="90">
                  <c:v>100000</c:v>
                </c:pt>
                <c:pt idx="91">
                  <c:v>100000</c:v>
                </c:pt>
                <c:pt idx="92">
                  <c:v>100000</c:v>
                </c:pt>
                <c:pt idx="93">
                  <c:v>100000</c:v>
                </c:pt>
                <c:pt idx="94">
                  <c:v>100000</c:v>
                </c:pt>
                <c:pt idx="95">
                  <c:v>100000</c:v>
                </c:pt>
                <c:pt idx="96">
                  <c:v>100000</c:v>
                </c:pt>
                <c:pt idx="97">
                  <c:v>100000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numCache>
            </c:numRef>
          </c:val>
          <c:smooth val="0"/>
        </c:ser>
        <c:dLbls>
          <c:showLegendKey val="0"/>
          <c:showVal val="0"/>
          <c:showCatName val="0"/>
          <c:showSerName val="0"/>
          <c:showPercent val="0"/>
          <c:showBubbleSize val="0"/>
        </c:dLbls>
        <c:smooth val="0"/>
        <c:axId val="325324032"/>
        <c:axId val="325320504"/>
      </c:lineChart>
      <c:catAx>
        <c:axId val="325324032"/>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r>
                  <a:rPr lang="en-US" sz="2000" dirty="0" smtClean="0">
                    <a:solidFill>
                      <a:schemeClr val="tx1"/>
                    </a:solidFill>
                    <a:latin typeface="Arial" panose="020B0604020202020204" pitchFamily="34" charset="0"/>
                    <a:cs typeface="Arial" panose="020B0604020202020204" pitchFamily="34" charset="0"/>
                  </a:rPr>
                  <a:t>Age</a:t>
                </a:r>
                <a:endParaRPr lang="en-US" sz="2000" dirty="0">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800" b="0" i="0" u="none" strike="noStrike" kern="1200" baseline="0">
                <a:solidFill>
                  <a:schemeClr val="tx1"/>
                </a:solidFill>
                <a:latin typeface="Arial" panose="020B0604020202020204" pitchFamily="34" charset="0"/>
                <a:ea typeface="+mn-ea"/>
                <a:cs typeface="+mn-cs"/>
              </a:defRPr>
            </a:pPr>
            <a:endParaRPr lang="en-US"/>
          </a:p>
        </c:txPr>
        <c:crossAx val="325320504"/>
        <c:crosses val="autoZero"/>
        <c:auto val="1"/>
        <c:lblAlgn val="ctr"/>
        <c:lblOffset val="100"/>
        <c:tickLblSkip val="5"/>
        <c:noMultiLvlLbl val="0"/>
      </c:catAx>
      <c:valAx>
        <c:axId val="325320504"/>
        <c:scaling>
          <c:orientation val="minMax"/>
          <c:max val="100000"/>
          <c:min val="0"/>
        </c:scaling>
        <c:delete val="0"/>
        <c:axPos val="l"/>
        <c:majorGridlines>
          <c:spPr>
            <a:ln w="6350" cap="flat" cmpd="sng" algn="ctr">
              <a:solidFill>
                <a:schemeClr val="bg1">
                  <a:lumMod val="65000"/>
                </a:schemeClr>
              </a:solidFill>
              <a:prstDash val="sysDot"/>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mn-cs"/>
              </a:defRPr>
            </a:pPr>
            <a:endParaRPr lang="en-US"/>
          </a:p>
        </c:txPr>
        <c:crossAx val="325324032"/>
        <c:crosses val="autoZero"/>
        <c:crossBetween val="between"/>
        <c:minorUnit val="5000"/>
      </c:valAx>
      <c:spPr>
        <a:noFill/>
        <a:ln>
          <a:noFill/>
        </a:ln>
        <a:effectLst/>
      </c:spPr>
    </c:plotArea>
    <c:legend>
      <c:legendPos val="r"/>
      <c:layout>
        <c:manualLayout>
          <c:xMode val="edge"/>
          <c:yMode val="edge"/>
          <c:x val="0.86926230460130538"/>
          <c:y val="0.20369777738894335"/>
          <c:w val="0.12188813787657074"/>
          <c:h val="0.6306032933000111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userShapes r:id="rId4"/>
</c:chartSpace>
</file>

<file path=ppt/charts/chart7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28606559315221"/>
          <c:y val="0.11962789332415109"/>
          <c:w val="0.85540623300465823"/>
          <c:h val="0.73710172805580509"/>
        </c:manualLayout>
      </c:layout>
      <c:lineChart>
        <c:grouping val="standard"/>
        <c:varyColors val="0"/>
        <c:ser>
          <c:idx val="0"/>
          <c:order val="0"/>
          <c:tx>
            <c:strRef>
              <c:f>Sheet1!$B$1</c:f>
              <c:strCache>
                <c:ptCount val="1"/>
                <c:pt idx="0">
                  <c:v>Flagel</c:v>
                </c:pt>
              </c:strCache>
            </c:strRef>
          </c:tx>
          <c:spPr>
            <a:ln w="63500" cap="rnd">
              <a:solidFill>
                <a:schemeClr val="accent1">
                  <a:lumMod val="75000"/>
                </a:schemeClr>
              </a:solidFill>
              <a:round/>
            </a:ln>
            <a:effectLst/>
          </c:spPr>
          <c:marker>
            <c:symbol val="none"/>
          </c:marker>
          <c:dPt>
            <c:idx val="0"/>
            <c:marker>
              <c:symbol val="none"/>
            </c:marker>
            <c:bubble3D val="0"/>
            <c:spPr>
              <a:ln w="63500" cap="rnd">
                <a:solidFill>
                  <a:schemeClr val="accent1">
                    <a:lumMod val="75000"/>
                  </a:schemeClr>
                </a:solidFill>
                <a:round/>
              </a:ln>
              <a:effectLst/>
            </c:spPr>
          </c:dPt>
          <c:dPt>
            <c:idx val="1"/>
            <c:marker>
              <c:symbol val="none"/>
            </c:marker>
            <c:bubble3D val="0"/>
            <c:spPr>
              <a:ln w="63500" cap="rnd">
                <a:noFill/>
                <a:round/>
              </a:ln>
              <a:effectLst/>
            </c:spPr>
          </c:dPt>
          <c:cat>
            <c:numRef>
              <c:f>Sheet1!$A$2:$A$15</c:f>
              <c:numCache>
                <c:formatCode>General</c:formatCode>
                <c:ptCount val="14"/>
                <c:pt idx="0">
                  <c:v>15</c:v>
                </c:pt>
                <c:pt idx="1">
                  <c:v>17.5</c:v>
                </c:pt>
                <c:pt idx="2">
                  <c:v>20</c:v>
                </c:pt>
                <c:pt idx="3">
                  <c:v>22.5</c:v>
                </c:pt>
                <c:pt idx="4">
                  <c:v>25</c:v>
                </c:pt>
                <c:pt idx="5">
                  <c:v>27.5</c:v>
                </c:pt>
                <c:pt idx="6">
                  <c:v>30</c:v>
                </c:pt>
                <c:pt idx="7">
                  <c:v>32.5</c:v>
                </c:pt>
                <c:pt idx="8">
                  <c:v>35</c:v>
                </c:pt>
                <c:pt idx="9">
                  <c:v>37.5</c:v>
                </c:pt>
                <c:pt idx="10">
                  <c:v>40</c:v>
                </c:pt>
                <c:pt idx="11">
                  <c:v>42.5</c:v>
                </c:pt>
                <c:pt idx="12">
                  <c:v>45</c:v>
                </c:pt>
                <c:pt idx="13">
                  <c:v>47.5</c:v>
                </c:pt>
              </c:numCache>
            </c:numRef>
          </c:cat>
          <c:val>
            <c:numRef>
              <c:f>Sheet1!$B$2:$B$15</c:f>
              <c:numCache>
                <c:formatCode>General</c:formatCode>
                <c:ptCount val="14"/>
                <c:pt idx="0">
                  <c:v>0</c:v>
                </c:pt>
                <c:pt idx="1">
                  <c:v>1</c:v>
                </c:pt>
                <c:pt idx="2">
                  <c:v>1</c:v>
                </c:pt>
                <c:pt idx="3">
                  <c:v>1</c:v>
                </c:pt>
                <c:pt idx="4">
                  <c:v>0.94</c:v>
                </c:pt>
                <c:pt idx="5">
                  <c:v>0.94</c:v>
                </c:pt>
                <c:pt idx="6">
                  <c:v>0.95</c:v>
                </c:pt>
                <c:pt idx="7">
                  <c:v>0.95</c:v>
                </c:pt>
                <c:pt idx="8">
                  <c:v>1.29</c:v>
                </c:pt>
                <c:pt idx="9">
                  <c:v>1.29</c:v>
                </c:pt>
                <c:pt idx="10">
                  <c:v>1.29</c:v>
                </c:pt>
                <c:pt idx="11">
                  <c:v>1.29</c:v>
                </c:pt>
              </c:numCache>
            </c:numRef>
          </c:val>
          <c:smooth val="1"/>
        </c:ser>
        <c:ser>
          <c:idx val="1"/>
          <c:order val="1"/>
          <c:tx>
            <c:strRef>
              <c:f>Sheet1!$C$1</c:f>
              <c:strCache>
                <c:ptCount val="1"/>
                <c:pt idx="0">
                  <c:v>Berrington de Gonzalez</c:v>
                </c:pt>
              </c:strCache>
            </c:strRef>
          </c:tx>
          <c:spPr>
            <a:ln w="63500" cap="rnd">
              <a:solidFill>
                <a:schemeClr val="accent4"/>
              </a:solidFill>
              <a:round/>
            </a:ln>
            <a:effectLst/>
          </c:spPr>
          <c:marker>
            <c:symbol val="none"/>
          </c:marker>
          <c:cat>
            <c:numRef>
              <c:f>Sheet1!$A$2:$A$15</c:f>
              <c:numCache>
                <c:formatCode>General</c:formatCode>
                <c:ptCount val="14"/>
                <c:pt idx="0">
                  <c:v>15</c:v>
                </c:pt>
                <c:pt idx="1">
                  <c:v>17.5</c:v>
                </c:pt>
                <c:pt idx="2">
                  <c:v>20</c:v>
                </c:pt>
                <c:pt idx="3">
                  <c:v>22.5</c:v>
                </c:pt>
                <c:pt idx="4">
                  <c:v>25</c:v>
                </c:pt>
                <c:pt idx="5">
                  <c:v>27.5</c:v>
                </c:pt>
                <c:pt idx="6">
                  <c:v>30</c:v>
                </c:pt>
                <c:pt idx="7">
                  <c:v>32.5</c:v>
                </c:pt>
                <c:pt idx="8">
                  <c:v>35</c:v>
                </c:pt>
                <c:pt idx="9">
                  <c:v>37.5</c:v>
                </c:pt>
                <c:pt idx="10">
                  <c:v>40</c:v>
                </c:pt>
                <c:pt idx="11">
                  <c:v>42.5</c:v>
                </c:pt>
                <c:pt idx="12">
                  <c:v>45</c:v>
                </c:pt>
                <c:pt idx="13">
                  <c:v>47.5</c:v>
                </c:pt>
              </c:numCache>
            </c:numRef>
          </c:cat>
          <c:val>
            <c:numRef>
              <c:f>Sheet1!$C$2:$C$15</c:f>
              <c:numCache>
                <c:formatCode>0.00_);\(0.00\)</c:formatCode>
                <c:ptCount val="14"/>
                <c:pt idx="0">
                  <c:v>2</c:v>
                </c:pt>
                <c:pt idx="1">
                  <c:v>1.4700000000000002</c:v>
                </c:pt>
                <c:pt idx="2">
                  <c:v>1.1200000000000001</c:v>
                </c:pt>
                <c:pt idx="3">
                  <c:v>1</c:v>
                </c:pt>
                <c:pt idx="4">
                  <c:v>1</c:v>
                </c:pt>
                <c:pt idx="5">
                  <c:v>1.07</c:v>
                </c:pt>
                <c:pt idx="6">
                  <c:v>1.1375000000000002</c:v>
                </c:pt>
                <c:pt idx="7">
                  <c:v>1.2050000000000001</c:v>
                </c:pt>
                <c:pt idx="8">
                  <c:v>1.3599999999999999</c:v>
                </c:pt>
                <c:pt idx="9">
                  <c:v>1.5150000000000001</c:v>
                </c:pt>
                <c:pt idx="10">
                  <c:v>1.6633333333333333</c:v>
                </c:pt>
                <c:pt idx="11">
                  <c:v>1.8116666666666665</c:v>
                </c:pt>
                <c:pt idx="12">
                  <c:v>1.96</c:v>
                </c:pt>
              </c:numCache>
            </c:numRef>
          </c:val>
          <c:smooth val="1"/>
        </c:ser>
        <c:ser>
          <c:idx val="2"/>
          <c:order val="2"/>
          <c:tx>
            <c:strRef>
              <c:f>Sheet1!$D$1</c:f>
              <c:strCache>
                <c:ptCount val="1"/>
                <c:pt idx="0">
                  <c:v>1</c:v>
                </c:pt>
              </c:strCache>
            </c:strRef>
          </c:tx>
          <c:spPr>
            <a:ln w="19050" cap="rnd">
              <a:solidFill>
                <a:schemeClr val="tx1"/>
              </a:solidFill>
              <a:round/>
            </a:ln>
            <a:effectLst/>
          </c:spPr>
          <c:marker>
            <c:symbol val="none"/>
          </c:marker>
          <c:cat>
            <c:numRef>
              <c:f>Sheet1!$A$2:$A$15</c:f>
              <c:numCache>
                <c:formatCode>General</c:formatCode>
                <c:ptCount val="14"/>
                <c:pt idx="0">
                  <c:v>15</c:v>
                </c:pt>
                <c:pt idx="1">
                  <c:v>17.5</c:v>
                </c:pt>
                <c:pt idx="2">
                  <c:v>20</c:v>
                </c:pt>
                <c:pt idx="3">
                  <c:v>22.5</c:v>
                </c:pt>
                <c:pt idx="4">
                  <c:v>25</c:v>
                </c:pt>
                <c:pt idx="5">
                  <c:v>27.5</c:v>
                </c:pt>
                <c:pt idx="6">
                  <c:v>30</c:v>
                </c:pt>
                <c:pt idx="7">
                  <c:v>32.5</c:v>
                </c:pt>
                <c:pt idx="8">
                  <c:v>35</c:v>
                </c:pt>
                <c:pt idx="9">
                  <c:v>37.5</c:v>
                </c:pt>
                <c:pt idx="10">
                  <c:v>40</c:v>
                </c:pt>
                <c:pt idx="11">
                  <c:v>42.5</c:v>
                </c:pt>
                <c:pt idx="12">
                  <c:v>45</c:v>
                </c:pt>
                <c:pt idx="13">
                  <c:v>47.5</c:v>
                </c:pt>
              </c:numCache>
            </c:numRef>
          </c:cat>
          <c:val>
            <c:numRef>
              <c:f>Sheet1!$D$2:$D$15</c:f>
              <c:numCache>
                <c:formatCode>General</c:formatCode>
                <c:ptCount val="14"/>
                <c:pt idx="0">
                  <c:v>1</c:v>
                </c:pt>
                <c:pt idx="1">
                  <c:v>1</c:v>
                </c:pt>
                <c:pt idx="2">
                  <c:v>1</c:v>
                </c:pt>
                <c:pt idx="3">
                  <c:v>1</c:v>
                </c:pt>
                <c:pt idx="4">
                  <c:v>1</c:v>
                </c:pt>
                <c:pt idx="5">
                  <c:v>1</c:v>
                </c:pt>
                <c:pt idx="6">
                  <c:v>1</c:v>
                </c:pt>
                <c:pt idx="7">
                  <c:v>1</c:v>
                </c:pt>
                <c:pt idx="8">
                  <c:v>1</c:v>
                </c:pt>
                <c:pt idx="9">
                  <c:v>1</c:v>
                </c:pt>
                <c:pt idx="10">
                  <c:v>1</c:v>
                </c:pt>
                <c:pt idx="11">
                  <c:v>1</c:v>
                </c:pt>
                <c:pt idx="12">
                  <c:v>1</c:v>
                </c:pt>
                <c:pt idx="13">
                  <c:v>1</c:v>
                </c:pt>
              </c:numCache>
            </c:numRef>
          </c:val>
          <c:smooth val="0"/>
        </c:ser>
        <c:dLbls>
          <c:showLegendKey val="0"/>
          <c:showVal val="0"/>
          <c:showCatName val="0"/>
          <c:showSerName val="0"/>
          <c:showPercent val="0"/>
          <c:showBubbleSize val="0"/>
        </c:dLbls>
        <c:smooth val="0"/>
        <c:axId val="325329912"/>
        <c:axId val="325330304"/>
      </c:lineChart>
      <c:catAx>
        <c:axId val="325329912"/>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r>
                  <a:rPr lang="en-US" sz="2000" b="1" dirty="0" smtClean="0">
                    <a:solidFill>
                      <a:schemeClr val="tx1"/>
                    </a:solidFill>
                    <a:latin typeface="Arial" panose="020B0604020202020204" pitchFamily="34" charset="0"/>
                    <a:cs typeface="Arial" panose="020B0604020202020204" pitchFamily="34" charset="0"/>
                  </a:rPr>
                  <a:t>Body Mass Index (BMI)</a:t>
                </a:r>
                <a:endParaRPr lang="en-US" sz="2000" b="1" dirty="0">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25330304"/>
        <c:crosses val="autoZero"/>
        <c:auto val="1"/>
        <c:lblAlgn val="ctr"/>
        <c:lblOffset val="100"/>
        <c:tickLblSkip val="2"/>
        <c:tickMarkSkip val="1"/>
        <c:noMultiLvlLbl val="0"/>
      </c:catAx>
      <c:valAx>
        <c:axId val="325330304"/>
        <c:scaling>
          <c:orientation val="minMax"/>
          <c:max val="2.5"/>
          <c:min val="0.5"/>
        </c:scaling>
        <c:delete val="0"/>
        <c:axPos val="l"/>
        <c:majorGridlines>
          <c:spPr>
            <a:ln w="9525" cap="flat" cmpd="sng" algn="ctr">
              <a:solidFill>
                <a:schemeClr val="bg1">
                  <a:lumMod val="7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1"/>
                    </a:solidFill>
                    <a:latin typeface="Arial" panose="020B0604020202020204" pitchFamily="34" charset="0"/>
                    <a:ea typeface="+mn-ea"/>
                    <a:cs typeface="Arial" panose="020B0604020202020204" pitchFamily="34" charset="0"/>
                  </a:defRPr>
                </a:pPr>
                <a:r>
                  <a:rPr lang="en-US" sz="2000" b="1" dirty="0" smtClean="0">
                    <a:solidFill>
                      <a:schemeClr val="tx1"/>
                    </a:solidFill>
                    <a:latin typeface="Arial" panose="020B0604020202020204" pitchFamily="34" charset="0"/>
                    <a:cs typeface="Arial" panose="020B0604020202020204" pitchFamily="34" charset="0"/>
                  </a:rPr>
                  <a:t>Hazard Ratio</a:t>
                </a:r>
                <a:endParaRPr lang="en-US" sz="2000" b="1" dirty="0">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25329912"/>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389224784401945E-2"/>
          <c:y val="4.0230148470247189E-2"/>
          <c:w val="0.78683487390163176"/>
          <c:h val="0.83115570231140468"/>
        </c:manualLayout>
      </c:layout>
      <c:lineChart>
        <c:grouping val="standard"/>
        <c:varyColors val="0"/>
        <c:ser>
          <c:idx val="0"/>
          <c:order val="0"/>
          <c:tx>
            <c:strRef>
              <c:f>Graph!$B$1</c:f>
              <c:strCache>
                <c:ptCount val="1"/>
                <c:pt idx="0">
                  <c:v>Australia</c:v>
                </c:pt>
              </c:strCache>
            </c:strRef>
          </c:tx>
          <c:spPr>
            <a:ln w="44450" cap="rnd">
              <a:solidFill>
                <a:schemeClr val="bg2">
                  <a:lumMod val="75000"/>
                </a:schemeClr>
              </a:solidFill>
              <a:round/>
            </a:ln>
            <a:effectLst/>
          </c:spPr>
          <c:marker>
            <c:symbol val="none"/>
          </c:marker>
          <c:cat>
            <c:numRef>
              <c:f>Graph!$A$2:$A$53</c:f>
              <c:numCache>
                <c:formatCode>General</c:formatCode>
                <c:ptCount val="5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numCache>
            </c:numRef>
          </c:cat>
          <c:val>
            <c:numRef>
              <c:f>Graph!$B$2:$B$53</c:f>
              <c:numCache>
                <c:formatCode>0.0</c:formatCode>
                <c:ptCount val="52"/>
                <c:pt idx="0">
                  <c:v>79.05</c:v>
                </c:pt>
                <c:pt idx="1">
                  <c:v>79.150000000000006</c:v>
                </c:pt>
                <c:pt idx="2">
                  <c:v>79</c:v>
                </c:pt>
                <c:pt idx="3">
                  <c:v>79.05</c:v>
                </c:pt>
                <c:pt idx="4">
                  <c:v>78.75</c:v>
                </c:pt>
                <c:pt idx="5">
                  <c:v>78.95</c:v>
                </c:pt>
                <c:pt idx="6">
                  <c:v>78.75</c:v>
                </c:pt>
                <c:pt idx="7">
                  <c:v>79.05</c:v>
                </c:pt>
                <c:pt idx="8">
                  <c:v>78.75</c:v>
                </c:pt>
                <c:pt idx="9">
                  <c:v>79.05</c:v>
                </c:pt>
                <c:pt idx="10">
                  <c:v>78.75</c:v>
                </c:pt>
                <c:pt idx="11">
                  <c:v>79.3</c:v>
                </c:pt>
                <c:pt idx="12">
                  <c:v>79.5</c:v>
                </c:pt>
                <c:pt idx="13">
                  <c:v>79.599999999999994</c:v>
                </c:pt>
                <c:pt idx="14">
                  <c:v>79.55</c:v>
                </c:pt>
                <c:pt idx="15">
                  <c:v>80.05</c:v>
                </c:pt>
                <c:pt idx="16">
                  <c:v>79.95</c:v>
                </c:pt>
                <c:pt idx="17">
                  <c:v>80.400000000000006</c:v>
                </c:pt>
                <c:pt idx="18">
                  <c:v>80.45</c:v>
                </c:pt>
                <c:pt idx="19">
                  <c:v>80.75</c:v>
                </c:pt>
                <c:pt idx="20">
                  <c:v>80.8</c:v>
                </c:pt>
                <c:pt idx="21">
                  <c:v>81</c:v>
                </c:pt>
                <c:pt idx="22">
                  <c:v>80.900000000000006</c:v>
                </c:pt>
                <c:pt idx="23">
                  <c:v>81.25</c:v>
                </c:pt>
                <c:pt idx="24">
                  <c:v>81.400000000000006</c:v>
                </c:pt>
                <c:pt idx="25">
                  <c:v>81.25</c:v>
                </c:pt>
                <c:pt idx="26">
                  <c:v>81.55</c:v>
                </c:pt>
                <c:pt idx="27">
                  <c:v>81.650000000000006</c:v>
                </c:pt>
                <c:pt idx="28">
                  <c:v>81.75</c:v>
                </c:pt>
                <c:pt idx="29">
                  <c:v>81.7</c:v>
                </c:pt>
                <c:pt idx="30">
                  <c:v>82.1</c:v>
                </c:pt>
                <c:pt idx="31">
                  <c:v>82.25</c:v>
                </c:pt>
                <c:pt idx="32">
                  <c:v>82.3</c:v>
                </c:pt>
                <c:pt idx="33">
                  <c:v>82.6</c:v>
                </c:pt>
                <c:pt idx="34">
                  <c:v>82.55</c:v>
                </c:pt>
                <c:pt idx="35">
                  <c:v>82.6</c:v>
                </c:pt>
                <c:pt idx="36">
                  <c:v>82.7</c:v>
                </c:pt>
                <c:pt idx="37">
                  <c:v>82.95</c:v>
                </c:pt>
                <c:pt idx="38">
                  <c:v>83.15</c:v>
                </c:pt>
                <c:pt idx="39">
                  <c:v>83.4</c:v>
                </c:pt>
                <c:pt idx="40">
                  <c:v>83.65</c:v>
                </c:pt>
                <c:pt idx="41">
                  <c:v>83.95</c:v>
                </c:pt>
                <c:pt idx="42">
                  <c:v>84.1</c:v>
                </c:pt>
                <c:pt idx="43">
                  <c:v>84.3</c:v>
                </c:pt>
                <c:pt idx="44">
                  <c:v>84.45</c:v>
                </c:pt>
                <c:pt idx="45">
                  <c:v>84.75</c:v>
                </c:pt>
                <c:pt idx="46">
                  <c:v>84.9</c:v>
                </c:pt>
                <c:pt idx="47">
                  <c:v>85.05</c:v>
                </c:pt>
                <c:pt idx="48">
                  <c:v>85.1</c:v>
                </c:pt>
                <c:pt idx="49">
                  <c:v>85.25</c:v>
                </c:pt>
                <c:pt idx="50">
                  <c:v>85.35</c:v>
                </c:pt>
                <c:pt idx="51">
                  <c:v>85.55</c:v>
                </c:pt>
              </c:numCache>
            </c:numRef>
          </c:val>
          <c:smooth val="0"/>
        </c:ser>
        <c:ser>
          <c:idx val="1"/>
          <c:order val="1"/>
          <c:tx>
            <c:strRef>
              <c:f>Graph!$C$1</c:f>
              <c:strCache>
                <c:ptCount val="1"/>
                <c:pt idx="0">
                  <c:v>Canada</c:v>
                </c:pt>
              </c:strCache>
            </c:strRef>
          </c:tx>
          <c:spPr>
            <a:ln w="63500" cap="rnd">
              <a:solidFill>
                <a:schemeClr val="accent2"/>
              </a:solidFill>
              <a:round/>
            </a:ln>
            <a:effectLst/>
          </c:spPr>
          <c:marker>
            <c:symbol val="none"/>
          </c:marker>
          <c:cat>
            <c:numRef>
              <c:f>Graph!$A$2:$A$53</c:f>
              <c:numCache>
                <c:formatCode>General</c:formatCode>
                <c:ptCount val="5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numCache>
            </c:numRef>
          </c:cat>
          <c:val>
            <c:numRef>
              <c:f>Graph!$C$2:$C$53</c:f>
              <c:numCache>
                <c:formatCode>0.0</c:formatCode>
                <c:ptCount val="52"/>
                <c:pt idx="0">
                  <c:v>79.8</c:v>
                </c:pt>
                <c:pt idx="1">
                  <c:v>79.8</c:v>
                </c:pt>
                <c:pt idx="2">
                  <c:v>79.87</c:v>
                </c:pt>
                <c:pt idx="3">
                  <c:v>79.94</c:v>
                </c:pt>
                <c:pt idx="4">
                  <c:v>80.010000000000005</c:v>
                </c:pt>
                <c:pt idx="5">
                  <c:v>80.08</c:v>
                </c:pt>
                <c:pt idx="6">
                  <c:v>80.150000000000006</c:v>
                </c:pt>
                <c:pt idx="7">
                  <c:v>80.240000000000009</c:v>
                </c:pt>
                <c:pt idx="8">
                  <c:v>80.33</c:v>
                </c:pt>
                <c:pt idx="9">
                  <c:v>80.42</c:v>
                </c:pt>
                <c:pt idx="10">
                  <c:v>80.509999999999991</c:v>
                </c:pt>
                <c:pt idx="11">
                  <c:v>80.599999999999994</c:v>
                </c:pt>
                <c:pt idx="12">
                  <c:v>80.679999999999993</c:v>
                </c:pt>
                <c:pt idx="13">
                  <c:v>80.759999999999991</c:v>
                </c:pt>
                <c:pt idx="14">
                  <c:v>80.84</c:v>
                </c:pt>
                <c:pt idx="15">
                  <c:v>80.92</c:v>
                </c:pt>
                <c:pt idx="16">
                  <c:v>81</c:v>
                </c:pt>
                <c:pt idx="17">
                  <c:v>81.233333333333334</c:v>
                </c:pt>
                <c:pt idx="18">
                  <c:v>81.466666666666669</c:v>
                </c:pt>
                <c:pt idx="19">
                  <c:v>81.8</c:v>
                </c:pt>
                <c:pt idx="20">
                  <c:v>81.7</c:v>
                </c:pt>
                <c:pt idx="21">
                  <c:v>81.75</c:v>
                </c:pt>
                <c:pt idx="22">
                  <c:v>81.900000000000006</c:v>
                </c:pt>
                <c:pt idx="23">
                  <c:v>82</c:v>
                </c:pt>
                <c:pt idx="24">
                  <c:v>82.2</c:v>
                </c:pt>
                <c:pt idx="25">
                  <c:v>82.1</c:v>
                </c:pt>
                <c:pt idx="26">
                  <c:v>82</c:v>
                </c:pt>
                <c:pt idx="27">
                  <c:v>82.35</c:v>
                </c:pt>
                <c:pt idx="28">
                  <c:v>82.3</c:v>
                </c:pt>
                <c:pt idx="29">
                  <c:v>82.55</c:v>
                </c:pt>
                <c:pt idx="30">
                  <c:v>82.8</c:v>
                </c:pt>
                <c:pt idx="31">
                  <c:v>82.8</c:v>
                </c:pt>
                <c:pt idx="32">
                  <c:v>83</c:v>
                </c:pt>
                <c:pt idx="33">
                  <c:v>83</c:v>
                </c:pt>
                <c:pt idx="34">
                  <c:v>82.95</c:v>
                </c:pt>
                <c:pt idx="35">
                  <c:v>82.9</c:v>
                </c:pt>
                <c:pt idx="36">
                  <c:v>82.95</c:v>
                </c:pt>
                <c:pt idx="37">
                  <c:v>83.05</c:v>
                </c:pt>
                <c:pt idx="38">
                  <c:v>83.1</c:v>
                </c:pt>
                <c:pt idx="39">
                  <c:v>83.2</c:v>
                </c:pt>
                <c:pt idx="40">
                  <c:v>83.35</c:v>
                </c:pt>
                <c:pt idx="41">
                  <c:v>83.6</c:v>
                </c:pt>
                <c:pt idx="42">
                  <c:v>83.75</c:v>
                </c:pt>
                <c:pt idx="43">
                  <c:v>83.9</c:v>
                </c:pt>
                <c:pt idx="44">
                  <c:v>84.1</c:v>
                </c:pt>
                <c:pt idx="45">
                  <c:v>84.25</c:v>
                </c:pt>
                <c:pt idx="46">
                  <c:v>84.5</c:v>
                </c:pt>
                <c:pt idx="47">
                  <c:v>84.7</c:v>
                </c:pt>
                <c:pt idx="48">
                  <c:v>84.9</c:v>
                </c:pt>
                <c:pt idx="49">
                  <c:v>85.05</c:v>
                </c:pt>
                <c:pt idx="50">
                  <c:v>85.05</c:v>
                </c:pt>
                <c:pt idx="51">
                  <c:v>85.05</c:v>
                </c:pt>
              </c:numCache>
            </c:numRef>
          </c:val>
          <c:smooth val="0"/>
        </c:ser>
        <c:ser>
          <c:idx val="2"/>
          <c:order val="2"/>
          <c:tx>
            <c:strRef>
              <c:f>Graph!$D$1</c:f>
              <c:strCache>
                <c:ptCount val="1"/>
                <c:pt idx="0">
                  <c:v>Japan</c:v>
                </c:pt>
              </c:strCache>
            </c:strRef>
          </c:tx>
          <c:spPr>
            <a:ln w="44450" cap="rnd">
              <a:solidFill>
                <a:schemeClr val="accent4"/>
              </a:solidFill>
              <a:round/>
            </a:ln>
            <a:effectLst/>
          </c:spPr>
          <c:marker>
            <c:symbol val="none"/>
          </c:marker>
          <c:cat>
            <c:numRef>
              <c:f>Graph!$A$2:$A$53</c:f>
              <c:numCache>
                <c:formatCode>General</c:formatCode>
                <c:ptCount val="5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numCache>
            </c:numRef>
          </c:cat>
          <c:val>
            <c:numRef>
              <c:f>Graph!$D$2:$D$53</c:f>
              <c:numCache>
                <c:formatCode>0.0</c:formatCode>
                <c:ptCount val="52"/>
                <c:pt idx="0">
                  <c:v>77.849999999999994</c:v>
                </c:pt>
                <c:pt idx="1">
                  <c:v>78</c:v>
                </c:pt>
                <c:pt idx="2">
                  <c:v>77.849999999999994</c:v>
                </c:pt>
                <c:pt idx="3">
                  <c:v>78.400000000000006</c:v>
                </c:pt>
                <c:pt idx="4">
                  <c:v>78.5</c:v>
                </c:pt>
                <c:pt idx="5">
                  <c:v>78.25</c:v>
                </c:pt>
                <c:pt idx="6">
                  <c:v>78.75</c:v>
                </c:pt>
                <c:pt idx="7">
                  <c:v>78.900000000000006</c:v>
                </c:pt>
                <c:pt idx="8">
                  <c:v>78.900000000000006</c:v>
                </c:pt>
                <c:pt idx="9">
                  <c:v>79</c:v>
                </c:pt>
                <c:pt idx="10">
                  <c:v>78.900000000000006</c:v>
                </c:pt>
                <c:pt idx="11">
                  <c:v>79.55</c:v>
                </c:pt>
                <c:pt idx="12">
                  <c:v>79.75</c:v>
                </c:pt>
                <c:pt idx="13">
                  <c:v>79.650000000000006</c:v>
                </c:pt>
                <c:pt idx="14">
                  <c:v>79.8</c:v>
                </c:pt>
                <c:pt idx="15">
                  <c:v>80.150000000000006</c:v>
                </c:pt>
                <c:pt idx="16">
                  <c:v>80.349999999999994</c:v>
                </c:pt>
                <c:pt idx="17">
                  <c:v>80.75</c:v>
                </c:pt>
                <c:pt idx="18">
                  <c:v>80.95</c:v>
                </c:pt>
                <c:pt idx="19">
                  <c:v>81.349999999999994</c:v>
                </c:pt>
                <c:pt idx="20">
                  <c:v>81.150000000000006</c:v>
                </c:pt>
                <c:pt idx="21">
                  <c:v>81.400000000000006</c:v>
                </c:pt>
                <c:pt idx="22">
                  <c:v>81.8</c:v>
                </c:pt>
                <c:pt idx="23">
                  <c:v>81.8</c:v>
                </c:pt>
                <c:pt idx="24">
                  <c:v>82.05</c:v>
                </c:pt>
                <c:pt idx="25">
                  <c:v>82.2</c:v>
                </c:pt>
                <c:pt idx="26">
                  <c:v>82.6</c:v>
                </c:pt>
                <c:pt idx="27">
                  <c:v>82.9</c:v>
                </c:pt>
                <c:pt idx="28">
                  <c:v>82.75</c:v>
                </c:pt>
                <c:pt idx="29">
                  <c:v>83.1</c:v>
                </c:pt>
                <c:pt idx="30">
                  <c:v>83.1</c:v>
                </c:pt>
                <c:pt idx="31">
                  <c:v>83.25</c:v>
                </c:pt>
                <c:pt idx="32">
                  <c:v>83.3</c:v>
                </c:pt>
                <c:pt idx="33">
                  <c:v>83.5</c:v>
                </c:pt>
                <c:pt idx="34">
                  <c:v>83.85</c:v>
                </c:pt>
                <c:pt idx="35">
                  <c:v>83.7</c:v>
                </c:pt>
                <c:pt idx="36">
                  <c:v>84.2</c:v>
                </c:pt>
                <c:pt idx="37">
                  <c:v>84.4</c:v>
                </c:pt>
                <c:pt idx="38">
                  <c:v>84.55</c:v>
                </c:pt>
                <c:pt idx="39">
                  <c:v>84.45</c:v>
                </c:pt>
                <c:pt idx="40">
                  <c:v>84.95</c:v>
                </c:pt>
                <c:pt idx="41">
                  <c:v>85.25</c:v>
                </c:pt>
                <c:pt idx="42">
                  <c:v>85.5</c:v>
                </c:pt>
                <c:pt idx="43">
                  <c:v>85.5</c:v>
                </c:pt>
                <c:pt idx="44">
                  <c:v>85.75</c:v>
                </c:pt>
                <c:pt idx="45">
                  <c:v>85.65</c:v>
                </c:pt>
                <c:pt idx="46">
                  <c:v>85.95</c:v>
                </c:pt>
                <c:pt idx="47">
                  <c:v>86.1</c:v>
                </c:pt>
                <c:pt idx="48">
                  <c:v>86.1</c:v>
                </c:pt>
                <c:pt idx="49">
                  <c:v>86.45</c:v>
                </c:pt>
                <c:pt idx="50">
                  <c:v>86.25</c:v>
                </c:pt>
                <c:pt idx="51">
                  <c:v>86.2</c:v>
                </c:pt>
              </c:numCache>
            </c:numRef>
          </c:val>
          <c:smooth val="0"/>
        </c:ser>
        <c:ser>
          <c:idx val="4"/>
          <c:order val="4"/>
          <c:tx>
            <c:strRef>
              <c:f>Graph!$F$1</c:f>
              <c:strCache>
                <c:ptCount val="1"/>
                <c:pt idx="0">
                  <c:v>United Kingdom</c:v>
                </c:pt>
              </c:strCache>
            </c:strRef>
          </c:tx>
          <c:spPr>
            <a:ln w="44450" cap="rnd">
              <a:solidFill>
                <a:schemeClr val="accent1"/>
              </a:solidFill>
              <a:round/>
            </a:ln>
            <a:effectLst/>
          </c:spPr>
          <c:marker>
            <c:symbol val="none"/>
          </c:marker>
          <c:cat>
            <c:numRef>
              <c:f>Graph!$A$2:$A$53</c:f>
              <c:numCache>
                <c:formatCode>General</c:formatCode>
                <c:ptCount val="5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numCache>
            </c:numRef>
          </c:cat>
          <c:val>
            <c:numRef>
              <c:f>Graph!$F$2:$F$53</c:f>
              <c:numCache>
                <c:formatCode>0.0</c:formatCode>
                <c:ptCount val="52"/>
                <c:pt idx="0">
                  <c:v>78.5</c:v>
                </c:pt>
                <c:pt idx="1">
                  <c:v>78.5</c:v>
                </c:pt>
                <c:pt idx="2">
                  <c:v>78.55</c:v>
                </c:pt>
                <c:pt idx="3">
                  <c:v>78.599999999999994</c:v>
                </c:pt>
                <c:pt idx="4">
                  <c:v>78.650000000000006</c:v>
                </c:pt>
                <c:pt idx="5">
                  <c:v>78.7</c:v>
                </c:pt>
                <c:pt idx="6">
                  <c:v>78.75</c:v>
                </c:pt>
                <c:pt idx="7">
                  <c:v>78.8</c:v>
                </c:pt>
                <c:pt idx="8">
                  <c:v>78.849999999999994</c:v>
                </c:pt>
                <c:pt idx="9">
                  <c:v>78.900000000000006</c:v>
                </c:pt>
                <c:pt idx="10">
                  <c:v>79</c:v>
                </c:pt>
                <c:pt idx="11">
                  <c:v>79.06</c:v>
                </c:pt>
                <c:pt idx="12">
                  <c:v>79.12</c:v>
                </c:pt>
                <c:pt idx="13">
                  <c:v>79.179999999999993</c:v>
                </c:pt>
                <c:pt idx="14">
                  <c:v>79.239999999999995</c:v>
                </c:pt>
                <c:pt idx="15">
                  <c:v>79.3</c:v>
                </c:pt>
                <c:pt idx="16">
                  <c:v>79.36</c:v>
                </c:pt>
                <c:pt idx="17">
                  <c:v>79.42</c:v>
                </c:pt>
                <c:pt idx="18">
                  <c:v>79.47999999999999</c:v>
                </c:pt>
                <c:pt idx="19">
                  <c:v>79.539999999999992</c:v>
                </c:pt>
                <c:pt idx="20">
                  <c:v>79.599999999999994</c:v>
                </c:pt>
                <c:pt idx="21">
                  <c:v>79.95</c:v>
                </c:pt>
                <c:pt idx="22">
                  <c:v>80</c:v>
                </c:pt>
                <c:pt idx="23">
                  <c:v>80.150000000000006</c:v>
                </c:pt>
                <c:pt idx="24">
                  <c:v>80.2</c:v>
                </c:pt>
                <c:pt idx="25">
                  <c:v>80.3</c:v>
                </c:pt>
                <c:pt idx="26">
                  <c:v>80.349999999999994</c:v>
                </c:pt>
                <c:pt idx="27">
                  <c:v>80.650000000000006</c:v>
                </c:pt>
                <c:pt idx="28">
                  <c:v>80.7</c:v>
                </c:pt>
                <c:pt idx="29">
                  <c:v>80.7</c:v>
                </c:pt>
                <c:pt idx="30">
                  <c:v>80.95</c:v>
                </c:pt>
                <c:pt idx="31">
                  <c:v>81</c:v>
                </c:pt>
                <c:pt idx="32">
                  <c:v>81.2</c:v>
                </c:pt>
                <c:pt idx="33">
                  <c:v>81.05</c:v>
                </c:pt>
                <c:pt idx="34">
                  <c:v>81.55</c:v>
                </c:pt>
                <c:pt idx="35">
                  <c:v>81.400000000000006</c:v>
                </c:pt>
                <c:pt idx="36">
                  <c:v>81.650000000000006</c:v>
                </c:pt>
                <c:pt idx="37">
                  <c:v>81.8</c:v>
                </c:pt>
                <c:pt idx="38">
                  <c:v>81.95</c:v>
                </c:pt>
                <c:pt idx="39">
                  <c:v>82</c:v>
                </c:pt>
                <c:pt idx="40">
                  <c:v>82.4</c:v>
                </c:pt>
                <c:pt idx="41">
                  <c:v>82.65</c:v>
                </c:pt>
                <c:pt idx="42">
                  <c:v>82.7</c:v>
                </c:pt>
                <c:pt idx="43">
                  <c:v>82.7</c:v>
                </c:pt>
                <c:pt idx="44">
                  <c:v>83.2</c:v>
                </c:pt>
                <c:pt idx="45">
                  <c:v>83.35</c:v>
                </c:pt>
                <c:pt idx="46">
                  <c:v>83.75</c:v>
                </c:pt>
                <c:pt idx="47">
                  <c:v>83.9</c:v>
                </c:pt>
                <c:pt idx="48">
                  <c:v>84</c:v>
                </c:pt>
                <c:pt idx="49">
                  <c:v>84.45</c:v>
                </c:pt>
                <c:pt idx="50">
                  <c:v>84.6</c:v>
                </c:pt>
                <c:pt idx="51">
                  <c:v>84.9</c:v>
                </c:pt>
              </c:numCache>
            </c:numRef>
          </c:val>
          <c:smooth val="0"/>
        </c:ser>
        <c:ser>
          <c:idx val="5"/>
          <c:order val="5"/>
          <c:tx>
            <c:strRef>
              <c:f>Graph!$G$1</c:f>
              <c:strCache>
                <c:ptCount val="1"/>
                <c:pt idx="0">
                  <c:v>United States</c:v>
                </c:pt>
              </c:strCache>
            </c:strRef>
          </c:tx>
          <c:spPr>
            <a:ln w="63500" cap="rnd">
              <a:solidFill>
                <a:schemeClr val="accent3"/>
              </a:solidFill>
              <a:round/>
            </a:ln>
            <a:effectLst/>
          </c:spPr>
          <c:marker>
            <c:symbol val="none"/>
          </c:marker>
          <c:cat>
            <c:numRef>
              <c:f>Graph!$A$2:$A$53</c:f>
              <c:numCache>
                <c:formatCode>General</c:formatCode>
                <c:ptCount val="5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numCache>
            </c:numRef>
          </c:cat>
          <c:val>
            <c:numRef>
              <c:f>Graph!$G$2:$G$53</c:f>
              <c:numCache>
                <c:formatCode>0.0</c:formatCode>
                <c:ptCount val="52"/>
                <c:pt idx="0">
                  <c:v>79.3</c:v>
                </c:pt>
                <c:pt idx="1">
                  <c:v>79.599999999999994</c:v>
                </c:pt>
                <c:pt idx="2">
                  <c:v>79.45</c:v>
                </c:pt>
                <c:pt idx="3">
                  <c:v>79.349999999999994</c:v>
                </c:pt>
                <c:pt idx="4">
                  <c:v>79.650000000000006</c:v>
                </c:pt>
                <c:pt idx="5">
                  <c:v>79.599999999999994</c:v>
                </c:pt>
                <c:pt idx="6">
                  <c:v>79.5</c:v>
                </c:pt>
                <c:pt idx="7">
                  <c:v>79.7</c:v>
                </c:pt>
                <c:pt idx="8">
                  <c:v>79.55</c:v>
                </c:pt>
                <c:pt idx="9">
                  <c:v>79.75</c:v>
                </c:pt>
                <c:pt idx="10">
                  <c:v>80.05</c:v>
                </c:pt>
                <c:pt idx="11">
                  <c:v>80.05</c:v>
                </c:pt>
                <c:pt idx="12">
                  <c:v>80.05</c:v>
                </c:pt>
                <c:pt idx="13">
                  <c:v>80.150000000000006</c:v>
                </c:pt>
                <c:pt idx="14">
                  <c:v>80.45</c:v>
                </c:pt>
                <c:pt idx="15">
                  <c:v>80.849999999999994</c:v>
                </c:pt>
                <c:pt idx="16">
                  <c:v>80.849999999999994</c:v>
                </c:pt>
                <c:pt idx="17">
                  <c:v>81.099999999999994</c:v>
                </c:pt>
                <c:pt idx="18">
                  <c:v>81.2</c:v>
                </c:pt>
                <c:pt idx="19">
                  <c:v>81.400000000000006</c:v>
                </c:pt>
                <c:pt idx="20">
                  <c:v>81.2</c:v>
                </c:pt>
                <c:pt idx="21">
                  <c:v>81.5</c:v>
                </c:pt>
                <c:pt idx="22">
                  <c:v>81.650000000000006</c:v>
                </c:pt>
                <c:pt idx="23">
                  <c:v>81.55</c:v>
                </c:pt>
                <c:pt idx="24">
                  <c:v>81.599999999999994</c:v>
                </c:pt>
                <c:pt idx="25">
                  <c:v>81.599999999999994</c:v>
                </c:pt>
                <c:pt idx="26">
                  <c:v>81.650000000000006</c:v>
                </c:pt>
                <c:pt idx="27">
                  <c:v>81.75</c:v>
                </c:pt>
                <c:pt idx="28">
                  <c:v>81.75</c:v>
                </c:pt>
                <c:pt idx="29">
                  <c:v>82</c:v>
                </c:pt>
                <c:pt idx="30">
                  <c:v>82</c:v>
                </c:pt>
                <c:pt idx="31">
                  <c:v>82.2</c:v>
                </c:pt>
                <c:pt idx="32">
                  <c:v>82.3</c:v>
                </c:pt>
                <c:pt idx="33">
                  <c:v>82.1</c:v>
                </c:pt>
                <c:pt idx="34">
                  <c:v>82.25</c:v>
                </c:pt>
                <c:pt idx="35">
                  <c:v>82.25</c:v>
                </c:pt>
                <c:pt idx="36">
                  <c:v>82.35</c:v>
                </c:pt>
                <c:pt idx="37">
                  <c:v>82.55</c:v>
                </c:pt>
                <c:pt idx="38">
                  <c:v>82.6</c:v>
                </c:pt>
                <c:pt idx="39">
                  <c:v>82.6</c:v>
                </c:pt>
                <c:pt idx="40">
                  <c:v>82.5</c:v>
                </c:pt>
                <c:pt idx="41">
                  <c:v>82.6</c:v>
                </c:pt>
                <c:pt idx="42">
                  <c:v>82.65</c:v>
                </c:pt>
                <c:pt idx="43">
                  <c:v>82.8</c:v>
                </c:pt>
                <c:pt idx="44">
                  <c:v>83.1</c:v>
                </c:pt>
                <c:pt idx="45">
                  <c:v>83.15</c:v>
                </c:pt>
                <c:pt idx="46">
                  <c:v>83.35</c:v>
                </c:pt>
                <c:pt idx="47">
                  <c:v>83.55</c:v>
                </c:pt>
                <c:pt idx="48">
                  <c:v>83.65</c:v>
                </c:pt>
                <c:pt idx="49">
                  <c:v>84</c:v>
                </c:pt>
                <c:pt idx="50">
                  <c:v>84</c:v>
                </c:pt>
                <c:pt idx="51">
                  <c:v>84.1</c:v>
                </c:pt>
              </c:numCache>
            </c:numRef>
          </c:val>
          <c:smooth val="0"/>
        </c:ser>
        <c:dLbls>
          <c:showLegendKey val="0"/>
          <c:showVal val="0"/>
          <c:showCatName val="0"/>
          <c:showSerName val="0"/>
          <c:showPercent val="0"/>
          <c:showBubbleSize val="0"/>
        </c:dLbls>
        <c:smooth val="0"/>
        <c:axId val="325331088"/>
        <c:axId val="325331480"/>
        <c:extLst>
          <c:ext xmlns:c15="http://schemas.microsoft.com/office/drawing/2012/chart" uri="{02D57815-91ED-43cb-92C2-25804820EDAC}">
            <c15:filteredLineSeries>
              <c15:ser>
                <c:idx val="3"/>
                <c:order val="3"/>
                <c:tx>
                  <c:strRef>
                    <c:extLst>
                      <c:ext uri="{02D57815-91ED-43cb-92C2-25804820EDAC}">
                        <c15:formulaRef>
                          <c15:sqref>Graph!$E$1</c15:sqref>
                        </c15:formulaRef>
                      </c:ext>
                    </c:extLst>
                    <c:strCache>
                      <c:ptCount val="1"/>
                      <c:pt idx="0">
                        <c:v>Mexico</c:v>
                      </c:pt>
                    </c:strCache>
                  </c:strRef>
                </c:tx>
                <c:spPr>
                  <a:ln w="28575" cap="rnd">
                    <a:solidFill>
                      <a:schemeClr val="accent4"/>
                    </a:solidFill>
                    <a:round/>
                  </a:ln>
                  <a:effectLst/>
                </c:spPr>
                <c:marker>
                  <c:symbol val="none"/>
                </c:marker>
                <c:cat>
                  <c:numRef>
                    <c:extLst>
                      <c:ext uri="{02D57815-91ED-43cb-92C2-25804820EDAC}">
                        <c15:formulaRef>
                          <c15:sqref>Graph!$A$2:$A$53</c15:sqref>
                        </c15:formulaRef>
                      </c:ext>
                    </c:extLst>
                    <c:numCache>
                      <c:formatCode>General</c:formatCode>
                      <c:ptCount val="5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numCache>
                  </c:numRef>
                </c:cat>
                <c:val>
                  <c:numRef>
                    <c:extLst>
                      <c:ext uri="{02D57815-91ED-43cb-92C2-25804820EDAC}">
                        <c15:formulaRef>
                          <c15:sqref>Graph!$E$2:$E$53</c15:sqref>
                        </c15:formulaRef>
                      </c:ext>
                    </c:extLst>
                    <c:numCache>
                      <c:formatCode>0.0</c:formatCode>
                      <c:ptCount val="52"/>
                      <c:pt idx="0">
                        <c:v>79.400000000000006</c:v>
                      </c:pt>
                      <c:pt idx="1">
                        <c:v>79.5</c:v>
                      </c:pt>
                      <c:pt idx="2">
                        <c:v>79.599999999999994</c:v>
                      </c:pt>
                      <c:pt idx="3">
                        <c:v>79.75</c:v>
                      </c:pt>
                      <c:pt idx="4">
                        <c:v>79.900000000000006</c:v>
                      </c:pt>
                      <c:pt idx="5">
                        <c:v>79.95</c:v>
                      </c:pt>
                      <c:pt idx="6">
                        <c:v>80.05</c:v>
                      </c:pt>
                      <c:pt idx="7">
                        <c:v>80.150000000000006</c:v>
                      </c:pt>
                      <c:pt idx="8">
                        <c:v>79.95</c:v>
                      </c:pt>
                      <c:pt idx="9">
                        <c:v>80.400000000000006</c:v>
                      </c:pt>
                      <c:pt idx="10">
                        <c:v>80.2</c:v>
                      </c:pt>
                      <c:pt idx="11">
                        <c:v>80.650000000000006</c:v>
                      </c:pt>
                      <c:pt idx="12">
                        <c:v>80.8</c:v>
                      </c:pt>
                      <c:pt idx="13">
                        <c:v>80.95</c:v>
                      </c:pt>
                      <c:pt idx="14">
                        <c:v>81.05</c:v>
                      </c:pt>
                      <c:pt idx="15">
                        <c:v>81.099999999999994</c:v>
                      </c:pt>
                      <c:pt idx="16">
                        <c:v>81.2</c:v>
                      </c:pt>
                      <c:pt idx="17">
                        <c:v>81.2</c:v>
                      </c:pt>
                      <c:pt idx="18">
                        <c:v>81.2</c:v>
                      </c:pt>
                      <c:pt idx="19">
                        <c:v>81.2</c:v>
                      </c:pt>
                      <c:pt idx="20">
                        <c:v>81.2</c:v>
                      </c:pt>
                      <c:pt idx="21">
                        <c:v>81.25</c:v>
                      </c:pt>
                      <c:pt idx="22">
                        <c:v>81.3</c:v>
                      </c:pt>
                      <c:pt idx="23">
                        <c:v>81.349999999999994</c:v>
                      </c:pt>
                      <c:pt idx="24">
                        <c:v>81.5</c:v>
                      </c:pt>
                      <c:pt idx="25">
                        <c:v>81.599999999999994</c:v>
                      </c:pt>
                      <c:pt idx="26">
                        <c:v>81.7</c:v>
                      </c:pt>
                      <c:pt idx="27">
                        <c:v>81.8</c:v>
                      </c:pt>
                      <c:pt idx="28">
                        <c:v>81.900000000000006</c:v>
                      </c:pt>
                      <c:pt idx="29">
                        <c:v>82.05</c:v>
                      </c:pt>
                      <c:pt idx="30">
                        <c:v>82</c:v>
                      </c:pt>
                      <c:pt idx="31">
                        <c:v>82.1</c:v>
                      </c:pt>
                      <c:pt idx="32">
                        <c:v>82.1</c:v>
                      </c:pt>
                      <c:pt idx="33">
                        <c:v>82.2</c:v>
                      </c:pt>
                      <c:pt idx="34">
                        <c:v>82.2</c:v>
                      </c:pt>
                      <c:pt idx="35">
                        <c:v>82.25</c:v>
                      </c:pt>
                      <c:pt idx="36">
                        <c:v>82.3</c:v>
                      </c:pt>
                      <c:pt idx="37">
                        <c:v>82.35</c:v>
                      </c:pt>
                      <c:pt idx="38">
                        <c:v>82.35</c:v>
                      </c:pt>
                      <c:pt idx="39">
                        <c:v>82.35</c:v>
                      </c:pt>
                      <c:pt idx="40">
                        <c:v>82.45</c:v>
                      </c:pt>
                      <c:pt idx="41">
                        <c:v>82.45</c:v>
                      </c:pt>
                      <c:pt idx="42">
                        <c:v>82.45</c:v>
                      </c:pt>
                      <c:pt idx="43">
                        <c:v>82.45</c:v>
                      </c:pt>
                      <c:pt idx="44">
                        <c:v>82.45</c:v>
                      </c:pt>
                      <c:pt idx="45">
                        <c:v>82.5</c:v>
                      </c:pt>
                      <c:pt idx="46">
                        <c:v>82.55</c:v>
                      </c:pt>
                      <c:pt idx="47">
                        <c:v>82.55</c:v>
                      </c:pt>
                      <c:pt idx="48">
                        <c:v>82.55</c:v>
                      </c:pt>
                      <c:pt idx="49">
                        <c:v>82.55</c:v>
                      </c:pt>
                      <c:pt idx="50">
                        <c:v>82.55</c:v>
                      </c:pt>
                      <c:pt idx="51">
                        <c:v>82.6</c:v>
                      </c:pt>
                    </c:numCache>
                  </c:numRef>
                </c:val>
                <c:smooth val="0"/>
              </c15:ser>
            </c15:filteredLineSeries>
          </c:ext>
        </c:extLst>
      </c:lineChart>
      <c:catAx>
        <c:axId val="325331088"/>
        <c:scaling>
          <c:orientation val="minMax"/>
        </c:scaling>
        <c:delete val="0"/>
        <c:axPos val="b"/>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25331480"/>
        <c:crosses val="autoZero"/>
        <c:auto val="1"/>
        <c:lblAlgn val="ctr"/>
        <c:lblOffset val="100"/>
        <c:tickLblSkip val="10"/>
        <c:tickMarkSkip val="5"/>
        <c:noMultiLvlLbl val="0"/>
      </c:catAx>
      <c:valAx>
        <c:axId val="325331480"/>
        <c:scaling>
          <c:orientation val="minMax"/>
          <c:min val="76"/>
        </c:scaling>
        <c:delete val="0"/>
        <c:axPos val="l"/>
        <c:majorGridlines>
          <c:spPr>
            <a:ln w="9525" cap="flat" cmpd="sng" algn="ctr">
              <a:solidFill>
                <a:schemeClr val="tx1">
                  <a:lumMod val="15000"/>
                  <a:lumOff val="85000"/>
                </a:schemeClr>
              </a:solidFill>
              <a:round/>
            </a:ln>
            <a:effectLst/>
          </c:spPr>
        </c:majorGridlines>
        <c:numFmt formatCode="0" sourceLinked="0"/>
        <c:majorTickMark val="cross"/>
        <c:minorTickMark val="cross"/>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25331088"/>
        <c:crosses val="autoZero"/>
        <c:crossBetween val="between"/>
        <c:min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2400" b="1" dirty="0" smtClean="0">
                <a:solidFill>
                  <a:schemeClr val="tx1"/>
                </a:solidFill>
                <a:latin typeface="Arial" panose="020B0604020202020204" pitchFamily="34" charset="0"/>
                <a:cs typeface="Arial" panose="020B0604020202020204" pitchFamily="34" charset="0"/>
              </a:rPr>
              <a:t>Probability of Death (</a:t>
            </a:r>
            <a:r>
              <a:rPr lang="en-US" sz="2400" b="1" dirty="0" err="1" smtClean="0">
                <a:solidFill>
                  <a:schemeClr val="tx1"/>
                </a:solidFill>
                <a:latin typeface="Arial" panose="020B0604020202020204" pitchFamily="34" charset="0"/>
                <a:cs typeface="Arial" panose="020B0604020202020204" pitchFamily="34" charset="0"/>
              </a:rPr>
              <a:t>q</a:t>
            </a:r>
            <a:r>
              <a:rPr lang="en-US" sz="2400" b="1" baseline="-25000" dirty="0" err="1" smtClean="0">
                <a:solidFill>
                  <a:schemeClr val="tx1"/>
                </a:solidFill>
                <a:latin typeface="Arial" panose="020B0604020202020204" pitchFamily="34" charset="0"/>
                <a:cs typeface="Arial" panose="020B0604020202020204" pitchFamily="34" charset="0"/>
              </a:rPr>
              <a:t>x</a:t>
            </a:r>
            <a:r>
              <a:rPr lang="en-US" sz="2400" b="1" dirty="0" smtClean="0">
                <a:solidFill>
                  <a:schemeClr val="tx1"/>
                </a:solidFill>
                <a:latin typeface="Arial" panose="020B0604020202020204" pitchFamily="34" charset="0"/>
                <a:cs typeface="Arial" panose="020B0604020202020204" pitchFamily="34" charset="0"/>
              </a:rPr>
              <a:t>)</a:t>
            </a:r>
            <a:endParaRPr lang="en-US" sz="2400" b="1" dirty="0">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7.3524477918521056E-2"/>
          <c:y val="0.1200996983586007"/>
          <c:w val="0.70980817071779068"/>
          <c:h val="0.81307204136796329"/>
        </c:manualLayout>
      </c:layout>
      <c:areaChart>
        <c:grouping val="standard"/>
        <c:varyColors val="0"/>
        <c:ser>
          <c:idx val="4"/>
          <c:order val="4"/>
          <c:tx>
            <c:strRef>
              <c:f>Graph!$F$1</c:f>
              <c:strCache>
                <c:ptCount val="1"/>
                <c:pt idx="0">
                  <c:v>RP2000 M Combined</c:v>
                </c:pt>
              </c:strCache>
            </c:strRef>
          </c:tx>
          <c:spPr>
            <a:solidFill>
              <a:schemeClr val="accent2"/>
            </a:solidFill>
            <a:ln>
              <a:noFill/>
            </a:ln>
            <a:effectLst/>
          </c:spPr>
          <c:cat>
            <c:numRef>
              <c:f>Graph!$A$2:$A$32</c:f>
              <c:numCache>
                <c:formatCode>General</c:formatCode>
                <c:ptCount val="31"/>
                <c:pt idx="0">
                  <c:v>50</c:v>
                </c:pt>
                <c:pt idx="1">
                  <c:v>51</c:v>
                </c:pt>
                <c:pt idx="2">
                  <c:v>52</c:v>
                </c:pt>
                <c:pt idx="3">
                  <c:v>53</c:v>
                </c:pt>
                <c:pt idx="4">
                  <c:v>54</c:v>
                </c:pt>
                <c:pt idx="5">
                  <c:v>55</c:v>
                </c:pt>
                <c:pt idx="6">
                  <c:v>56</c:v>
                </c:pt>
                <c:pt idx="7">
                  <c:v>57</c:v>
                </c:pt>
                <c:pt idx="8">
                  <c:v>58</c:v>
                </c:pt>
                <c:pt idx="9">
                  <c:v>59</c:v>
                </c:pt>
                <c:pt idx="10">
                  <c:v>60</c:v>
                </c:pt>
                <c:pt idx="11">
                  <c:v>61</c:v>
                </c:pt>
                <c:pt idx="12">
                  <c:v>62</c:v>
                </c:pt>
                <c:pt idx="13">
                  <c:v>63</c:v>
                </c:pt>
                <c:pt idx="14">
                  <c:v>64</c:v>
                </c:pt>
                <c:pt idx="15">
                  <c:v>65</c:v>
                </c:pt>
                <c:pt idx="16">
                  <c:v>66</c:v>
                </c:pt>
                <c:pt idx="17">
                  <c:v>67</c:v>
                </c:pt>
                <c:pt idx="18">
                  <c:v>68</c:v>
                </c:pt>
                <c:pt idx="19">
                  <c:v>69</c:v>
                </c:pt>
                <c:pt idx="20">
                  <c:v>70</c:v>
                </c:pt>
                <c:pt idx="21">
                  <c:v>71</c:v>
                </c:pt>
                <c:pt idx="22">
                  <c:v>72</c:v>
                </c:pt>
                <c:pt idx="23">
                  <c:v>73</c:v>
                </c:pt>
                <c:pt idx="24">
                  <c:v>74</c:v>
                </c:pt>
                <c:pt idx="25">
                  <c:v>75</c:v>
                </c:pt>
                <c:pt idx="26">
                  <c:v>76</c:v>
                </c:pt>
                <c:pt idx="27">
                  <c:v>77</c:v>
                </c:pt>
                <c:pt idx="28">
                  <c:v>78</c:v>
                </c:pt>
                <c:pt idx="29">
                  <c:v>79</c:v>
                </c:pt>
                <c:pt idx="30">
                  <c:v>80</c:v>
                </c:pt>
              </c:numCache>
            </c:numRef>
          </c:cat>
          <c:val>
            <c:numRef>
              <c:f>Graph!$F$2:$F$32</c:f>
              <c:numCache>
                <c:formatCode>General</c:formatCode>
                <c:ptCount val="31"/>
                <c:pt idx="0">
                  <c:v>2.1380000000000001E-3</c:v>
                </c:pt>
                <c:pt idx="1">
                  <c:v>2.4489999999999998E-3</c:v>
                </c:pt>
                <c:pt idx="2">
                  <c:v>2.6670000000000001E-3</c:v>
                </c:pt>
                <c:pt idx="3">
                  <c:v>2.9160000000000002E-3</c:v>
                </c:pt>
                <c:pt idx="4">
                  <c:v>3.1960000000000001E-3</c:v>
                </c:pt>
                <c:pt idx="5">
                  <c:v>3.6240000000000001E-3</c:v>
                </c:pt>
                <c:pt idx="6">
                  <c:v>4.1999999999999997E-3</c:v>
                </c:pt>
                <c:pt idx="7">
                  <c:v>4.6930000000000001E-3</c:v>
                </c:pt>
                <c:pt idx="8">
                  <c:v>5.2729999999999999E-3</c:v>
                </c:pt>
                <c:pt idx="9">
                  <c:v>5.9449999999999998E-3</c:v>
                </c:pt>
                <c:pt idx="10">
                  <c:v>6.7470000000000004E-3</c:v>
                </c:pt>
                <c:pt idx="11">
                  <c:v>7.6759999999999997E-3</c:v>
                </c:pt>
                <c:pt idx="12">
                  <c:v>8.7569999999999992E-3</c:v>
                </c:pt>
                <c:pt idx="13">
                  <c:v>1.0012E-2</c:v>
                </c:pt>
                <c:pt idx="14">
                  <c:v>1.128E-2</c:v>
                </c:pt>
                <c:pt idx="15">
                  <c:v>1.2737E-2</c:v>
                </c:pt>
                <c:pt idx="16">
                  <c:v>1.4409E-2</c:v>
                </c:pt>
                <c:pt idx="17">
                  <c:v>1.6074999999999999E-2</c:v>
                </c:pt>
                <c:pt idx="18">
                  <c:v>1.7871000000000001E-2</c:v>
                </c:pt>
                <c:pt idx="19">
                  <c:v>1.9802E-2</c:v>
                </c:pt>
                <c:pt idx="20">
                  <c:v>2.2206E-2</c:v>
                </c:pt>
                <c:pt idx="21">
                  <c:v>2.4570000000000002E-2</c:v>
                </c:pt>
                <c:pt idx="22">
                  <c:v>2.7281E-2</c:v>
                </c:pt>
                <c:pt idx="23">
                  <c:v>3.0387000000000001E-2</c:v>
                </c:pt>
                <c:pt idx="24">
                  <c:v>3.39E-2</c:v>
                </c:pt>
                <c:pt idx="25">
                  <c:v>3.7834E-2</c:v>
                </c:pt>
                <c:pt idx="26">
                  <c:v>4.2168999999999998E-2</c:v>
                </c:pt>
                <c:pt idx="27">
                  <c:v>4.6906000000000003E-2</c:v>
                </c:pt>
                <c:pt idx="28">
                  <c:v>5.2123000000000003E-2</c:v>
                </c:pt>
                <c:pt idx="29">
                  <c:v>5.7926999999999999E-2</c:v>
                </c:pt>
                <c:pt idx="30">
                  <c:v>6.4367999999999995E-2</c:v>
                </c:pt>
              </c:numCache>
            </c:numRef>
          </c:val>
        </c:ser>
        <c:ser>
          <c:idx val="5"/>
          <c:order val="5"/>
          <c:tx>
            <c:strRef>
              <c:f>Graph!$G$1</c:f>
              <c:strCache>
                <c:ptCount val="1"/>
                <c:pt idx="0">
                  <c:v>RP2000 F Combined</c:v>
                </c:pt>
              </c:strCache>
            </c:strRef>
          </c:tx>
          <c:spPr>
            <a:solidFill>
              <a:schemeClr val="accent6"/>
            </a:solidFill>
            <a:ln>
              <a:noFill/>
            </a:ln>
            <a:effectLst/>
          </c:spPr>
          <c:cat>
            <c:numRef>
              <c:f>Graph!$A$2:$A$32</c:f>
              <c:numCache>
                <c:formatCode>General</c:formatCode>
                <c:ptCount val="31"/>
                <c:pt idx="0">
                  <c:v>50</c:v>
                </c:pt>
                <c:pt idx="1">
                  <c:v>51</c:v>
                </c:pt>
                <c:pt idx="2">
                  <c:v>52</c:v>
                </c:pt>
                <c:pt idx="3">
                  <c:v>53</c:v>
                </c:pt>
                <c:pt idx="4">
                  <c:v>54</c:v>
                </c:pt>
                <c:pt idx="5">
                  <c:v>55</c:v>
                </c:pt>
                <c:pt idx="6">
                  <c:v>56</c:v>
                </c:pt>
                <c:pt idx="7">
                  <c:v>57</c:v>
                </c:pt>
                <c:pt idx="8">
                  <c:v>58</c:v>
                </c:pt>
                <c:pt idx="9">
                  <c:v>59</c:v>
                </c:pt>
                <c:pt idx="10">
                  <c:v>60</c:v>
                </c:pt>
                <c:pt idx="11">
                  <c:v>61</c:v>
                </c:pt>
                <c:pt idx="12">
                  <c:v>62</c:v>
                </c:pt>
                <c:pt idx="13">
                  <c:v>63</c:v>
                </c:pt>
                <c:pt idx="14">
                  <c:v>64</c:v>
                </c:pt>
                <c:pt idx="15">
                  <c:v>65</c:v>
                </c:pt>
                <c:pt idx="16">
                  <c:v>66</c:v>
                </c:pt>
                <c:pt idx="17">
                  <c:v>67</c:v>
                </c:pt>
                <c:pt idx="18">
                  <c:v>68</c:v>
                </c:pt>
                <c:pt idx="19">
                  <c:v>69</c:v>
                </c:pt>
                <c:pt idx="20">
                  <c:v>70</c:v>
                </c:pt>
                <c:pt idx="21">
                  <c:v>71</c:v>
                </c:pt>
                <c:pt idx="22">
                  <c:v>72</c:v>
                </c:pt>
                <c:pt idx="23">
                  <c:v>73</c:v>
                </c:pt>
                <c:pt idx="24">
                  <c:v>74</c:v>
                </c:pt>
                <c:pt idx="25">
                  <c:v>75</c:v>
                </c:pt>
                <c:pt idx="26">
                  <c:v>76</c:v>
                </c:pt>
                <c:pt idx="27">
                  <c:v>77</c:v>
                </c:pt>
                <c:pt idx="28">
                  <c:v>78</c:v>
                </c:pt>
                <c:pt idx="29">
                  <c:v>79</c:v>
                </c:pt>
                <c:pt idx="30">
                  <c:v>80</c:v>
                </c:pt>
              </c:numCache>
            </c:numRef>
          </c:cat>
          <c:val>
            <c:numRef>
              <c:f>Graph!$G$2:$G$32</c:f>
              <c:numCache>
                <c:formatCode>General</c:formatCode>
                <c:ptCount val="31"/>
                <c:pt idx="0">
                  <c:v>1.676E-3</c:v>
                </c:pt>
                <c:pt idx="1">
                  <c:v>1.8519999999999999E-3</c:v>
                </c:pt>
                <c:pt idx="2">
                  <c:v>2.0179999999999998E-3</c:v>
                </c:pt>
                <c:pt idx="3">
                  <c:v>2.2070000000000002E-3</c:v>
                </c:pt>
                <c:pt idx="4">
                  <c:v>2.4239999999999999E-3</c:v>
                </c:pt>
                <c:pt idx="5">
                  <c:v>2.7169999999999998E-3</c:v>
                </c:pt>
                <c:pt idx="6">
                  <c:v>3.0899999999999999E-3</c:v>
                </c:pt>
                <c:pt idx="7">
                  <c:v>3.4780000000000002E-3</c:v>
                </c:pt>
                <c:pt idx="8">
                  <c:v>3.9230000000000003E-3</c:v>
                </c:pt>
                <c:pt idx="9">
                  <c:v>4.4409999999999996E-3</c:v>
                </c:pt>
                <c:pt idx="10">
                  <c:v>5.0549999999999996E-3</c:v>
                </c:pt>
                <c:pt idx="11">
                  <c:v>5.8139999999999997E-3</c:v>
                </c:pt>
                <c:pt idx="12">
                  <c:v>6.6569999999999997E-3</c:v>
                </c:pt>
                <c:pt idx="13">
                  <c:v>7.6480000000000003E-3</c:v>
                </c:pt>
                <c:pt idx="14">
                  <c:v>8.6189999999999999E-3</c:v>
                </c:pt>
                <c:pt idx="15">
                  <c:v>9.7059999999999994E-3</c:v>
                </c:pt>
                <c:pt idx="16">
                  <c:v>1.0954E-2</c:v>
                </c:pt>
                <c:pt idx="17">
                  <c:v>1.2163E-2</c:v>
                </c:pt>
                <c:pt idx="18">
                  <c:v>1.3445E-2</c:v>
                </c:pt>
                <c:pt idx="19">
                  <c:v>1.486E-2</c:v>
                </c:pt>
                <c:pt idx="20">
                  <c:v>1.6742E-2</c:v>
                </c:pt>
                <c:pt idx="21">
                  <c:v>1.8578999999999998E-2</c:v>
                </c:pt>
                <c:pt idx="22">
                  <c:v>2.0664999999999999E-2</c:v>
                </c:pt>
                <c:pt idx="23">
                  <c:v>2.2970000000000001E-2</c:v>
                </c:pt>
                <c:pt idx="24">
                  <c:v>2.5458000000000001E-2</c:v>
                </c:pt>
                <c:pt idx="25">
                  <c:v>2.8105999999999999E-2</c:v>
                </c:pt>
                <c:pt idx="26">
                  <c:v>3.0966E-2</c:v>
                </c:pt>
                <c:pt idx="27">
                  <c:v>3.4105000000000003E-2</c:v>
                </c:pt>
                <c:pt idx="28">
                  <c:v>3.7595000000000003E-2</c:v>
                </c:pt>
                <c:pt idx="29">
                  <c:v>4.1506000000000001E-2</c:v>
                </c:pt>
                <c:pt idx="30">
                  <c:v>4.5879000000000003E-2</c:v>
                </c:pt>
              </c:numCache>
            </c:numRef>
          </c:val>
        </c:ser>
        <c:dLbls>
          <c:showLegendKey val="0"/>
          <c:showVal val="0"/>
          <c:showCatName val="0"/>
          <c:showSerName val="0"/>
          <c:showPercent val="0"/>
          <c:showBubbleSize val="0"/>
        </c:dLbls>
        <c:axId val="325324424"/>
        <c:axId val="327509544"/>
      </c:areaChart>
      <c:lineChart>
        <c:grouping val="standard"/>
        <c:varyColors val="0"/>
        <c:ser>
          <c:idx val="0"/>
          <c:order val="0"/>
          <c:tx>
            <c:strRef>
              <c:f>Graph!$B$1</c:f>
              <c:strCache>
                <c:ptCount val="1"/>
                <c:pt idx="0">
                  <c:v>RP2014 M Employee</c:v>
                </c:pt>
              </c:strCache>
            </c:strRef>
          </c:tx>
          <c:spPr>
            <a:ln w="50800" cap="rnd">
              <a:solidFill>
                <a:schemeClr val="accent4"/>
              </a:solidFill>
              <a:prstDash val="sysDot"/>
              <a:round/>
            </a:ln>
            <a:effectLst/>
          </c:spPr>
          <c:marker>
            <c:symbol val="none"/>
          </c:marker>
          <c:cat>
            <c:numRef>
              <c:f>Graph!$A$2:$A$32</c:f>
              <c:numCache>
                <c:formatCode>General</c:formatCode>
                <c:ptCount val="31"/>
                <c:pt idx="0">
                  <c:v>50</c:v>
                </c:pt>
                <c:pt idx="1">
                  <c:v>51</c:v>
                </c:pt>
                <c:pt idx="2">
                  <c:v>52</c:v>
                </c:pt>
                <c:pt idx="3">
                  <c:v>53</c:v>
                </c:pt>
                <c:pt idx="4">
                  <c:v>54</c:v>
                </c:pt>
                <c:pt idx="5">
                  <c:v>55</c:v>
                </c:pt>
                <c:pt idx="6">
                  <c:v>56</c:v>
                </c:pt>
                <c:pt idx="7">
                  <c:v>57</c:v>
                </c:pt>
                <c:pt idx="8">
                  <c:v>58</c:v>
                </c:pt>
                <c:pt idx="9">
                  <c:v>59</c:v>
                </c:pt>
                <c:pt idx="10">
                  <c:v>60</c:v>
                </c:pt>
                <c:pt idx="11">
                  <c:v>61</c:v>
                </c:pt>
                <c:pt idx="12">
                  <c:v>62</c:v>
                </c:pt>
                <c:pt idx="13">
                  <c:v>63</c:v>
                </c:pt>
                <c:pt idx="14">
                  <c:v>64</c:v>
                </c:pt>
                <c:pt idx="15">
                  <c:v>65</c:v>
                </c:pt>
                <c:pt idx="16">
                  <c:v>66</c:v>
                </c:pt>
                <c:pt idx="17">
                  <c:v>67</c:v>
                </c:pt>
                <c:pt idx="18">
                  <c:v>68</c:v>
                </c:pt>
                <c:pt idx="19">
                  <c:v>69</c:v>
                </c:pt>
                <c:pt idx="20">
                  <c:v>70</c:v>
                </c:pt>
                <c:pt idx="21">
                  <c:v>71</c:v>
                </c:pt>
                <c:pt idx="22">
                  <c:v>72</c:v>
                </c:pt>
                <c:pt idx="23">
                  <c:v>73</c:v>
                </c:pt>
                <c:pt idx="24">
                  <c:v>74</c:v>
                </c:pt>
                <c:pt idx="25">
                  <c:v>75</c:v>
                </c:pt>
                <c:pt idx="26">
                  <c:v>76</c:v>
                </c:pt>
                <c:pt idx="27">
                  <c:v>77</c:v>
                </c:pt>
                <c:pt idx="28">
                  <c:v>78</c:v>
                </c:pt>
                <c:pt idx="29">
                  <c:v>79</c:v>
                </c:pt>
                <c:pt idx="30">
                  <c:v>80</c:v>
                </c:pt>
              </c:numCache>
            </c:numRef>
          </c:cat>
          <c:val>
            <c:numRef>
              <c:f>Graph!$B$2:$B$32</c:f>
              <c:numCache>
                <c:formatCode>General</c:formatCode>
                <c:ptCount val="31"/>
                <c:pt idx="0">
                  <c:v>1.686E-3</c:v>
                </c:pt>
                <c:pt idx="1">
                  <c:v>1.8710000000000001E-3</c:v>
                </c:pt>
                <c:pt idx="2">
                  <c:v>2.0720000000000001E-3</c:v>
                </c:pt>
                <c:pt idx="3">
                  <c:v>2.2889999999999998E-3</c:v>
                </c:pt>
                <c:pt idx="4">
                  <c:v>2.5270000000000002E-3</c:v>
                </c:pt>
                <c:pt idx="5">
                  <c:v>2.7880000000000001E-3</c:v>
                </c:pt>
                <c:pt idx="6">
                  <c:v>3.0790000000000001E-3</c:v>
                </c:pt>
                <c:pt idx="7">
                  <c:v>3.4069999999999999E-3</c:v>
                </c:pt>
                <c:pt idx="8">
                  <c:v>3.7789999999999998E-3</c:v>
                </c:pt>
                <c:pt idx="9">
                  <c:v>4.2040000000000003E-3</c:v>
                </c:pt>
                <c:pt idx="10">
                  <c:v>4.6880000000000003E-3</c:v>
                </c:pt>
                <c:pt idx="11">
                  <c:v>5.2399999999999999E-3</c:v>
                </c:pt>
                <c:pt idx="12">
                  <c:v>5.8669999999999998E-3</c:v>
                </c:pt>
                <c:pt idx="13">
                  <c:v>6.5770000000000004E-3</c:v>
                </c:pt>
                <c:pt idx="14">
                  <c:v>7.3769999999999999E-3</c:v>
                </c:pt>
                <c:pt idx="15">
                  <c:v>8.2769999999999996E-3</c:v>
                </c:pt>
                <c:pt idx="16">
                  <c:v>9.1750000000000009E-3</c:v>
                </c:pt>
                <c:pt idx="17">
                  <c:v>1.0170999999999999E-2</c:v>
                </c:pt>
                <c:pt idx="18">
                  <c:v>1.1275E-2</c:v>
                </c:pt>
                <c:pt idx="19">
                  <c:v>1.2498E-2</c:v>
                </c:pt>
                <c:pt idx="20">
                  <c:v>1.3854E-2</c:v>
                </c:pt>
                <c:pt idx="21">
                  <c:v>1.5357000000000001E-2</c:v>
                </c:pt>
                <c:pt idx="22">
                  <c:v>1.7023E-2</c:v>
                </c:pt>
                <c:pt idx="23">
                  <c:v>1.8870000000000001E-2</c:v>
                </c:pt>
                <c:pt idx="24">
                  <c:v>2.0917999999999999E-2</c:v>
                </c:pt>
                <c:pt idx="25">
                  <c:v>2.3188E-2</c:v>
                </c:pt>
                <c:pt idx="26">
                  <c:v>2.5704000000000001E-2</c:v>
                </c:pt>
                <c:pt idx="27">
                  <c:v>2.8493000000000001E-2</c:v>
                </c:pt>
                <c:pt idx="28">
                  <c:v>3.1585000000000002E-2</c:v>
                </c:pt>
                <c:pt idx="29">
                  <c:v>3.5012000000000001E-2</c:v>
                </c:pt>
                <c:pt idx="30">
                  <c:v>3.8810999999999998E-2</c:v>
                </c:pt>
              </c:numCache>
            </c:numRef>
          </c:val>
          <c:smooth val="0"/>
        </c:ser>
        <c:ser>
          <c:idx val="1"/>
          <c:order val="1"/>
          <c:tx>
            <c:strRef>
              <c:f>Graph!$C$1</c:f>
              <c:strCache>
                <c:ptCount val="1"/>
                <c:pt idx="0">
                  <c:v>RP2014 F Employee</c:v>
                </c:pt>
              </c:strCache>
            </c:strRef>
          </c:tx>
          <c:spPr>
            <a:ln w="50800" cap="rnd">
              <a:solidFill>
                <a:schemeClr val="accent3"/>
              </a:solidFill>
              <a:prstDash val="sysDot"/>
              <a:round/>
            </a:ln>
            <a:effectLst/>
          </c:spPr>
          <c:marker>
            <c:symbol val="none"/>
          </c:marker>
          <c:cat>
            <c:numRef>
              <c:f>Graph!$A$2:$A$32</c:f>
              <c:numCache>
                <c:formatCode>General</c:formatCode>
                <c:ptCount val="31"/>
                <c:pt idx="0">
                  <c:v>50</c:v>
                </c:pt>
                <c:pt idx="1">
                  <c:v>51</c:v>
                </c:pt>
                <c:pt idx="2">
                  <c:v>52</c:v>
                </c:pt>
                <c:pt idx="3">
                  <c:v>53</c:v>
                </c:pt>
                <c:pt idx="4">
                  <c:v>54</c:v>
                </c:pt>
                <c:pt idx="5">
                  <c:v>55</c:v>
                </c:pt>
                <c:pt idx="6">
                  <c:v>56</c:v>
                </c:pt>
                <c:pt idx="7">
                  <c:v>57</c:v>
                </c:pt>
                <c:pt idx="8">
                  <c:v>58</c:v>
                </c:pt>
                <c:pt idx="9">
                  <c:v>59</c:v>
                </c:pt>
                <c:pt idx="10">
                  <c:v>60</c:v>
                </c:pt>
                <c:pt idx="11">
                  <c:v>61</c:v>
                </c:pt>
                <c:pt idx="12">
                  <c:v>62</c:v>
                </c:pt>
                <c:pt idx="13">
                  <c:v>63</c:v>
                </c:pt>
                <c:pt idx="14">
                  <c:v>64</c:v>
                </c:pt>
                <c:pt idx="15">
                  <c:v>65</c:v>
                </c:pt>
                <c:pt idx="16">
                  <c:v>66</c:v>
                </c:pt>
                <c:pt idx="17">
                  <c:v>67</c:v>
                </c:pt>
                <c:pt idx="18">
                  <c:v>68</c:v>
                </c:pt>
                <c:pt idx="19">
                  <c:v>69</c:v>
                </c:pt>
                <c:pt idx="20">
                  <c:v>70</c:v>
                </c:pt>
                <c:pt idx="21">
                  <c:v>71</c:v>
                </c:pt>
                <c:pt idx="22">
                  <c:v>72</c:v>
                </c:pt>
                <c:pt idx="23">
                  <c:v>73</c:v>
                </c:pt>
                <c:pt idx="24">
                  <c:v>74</c:v>
                </c:pt>
                <c:pt idx="25">
                  <c:v>75</c:v>
                </c:pt>
                <c:pt idx="26">
                  <c:v>76</c:v>
                </c:pt>
                <c:pt idx="27">
                  <c:v>77</c:v>
                </c:pt>
                <c:pt idx="28">
                  <c:v>78</c:v>
                </c:pt>
                <c:pt idx="29">
                  <c:v>79</c:v>
                </c:pt>
                <c:pt idx="30">
                  <c:v>80</c:v>
                </c:pt>
              </c:numCache>
            </c:numRef>
          </c:cat>
          <c:val>
            <c:numRef>
              <c:f>Graph!$C$2:$C$32</c:f>
              <c:numCache>
                <c:formatCode>General</c:formatCode>
                <c:ptCount val="31"/>
                <c:pt idx="0">
                  <c:v>1.1019999999999999E-3</c:v>
                </c:pt>
                <c:pt idx="1">
                  <c:v>1.206E-3</c:v>
                </c:pt>
                <c:pt idx="2">
                  <c:v>1.315E-3</c:v>
                </c:pt>
                <c:pt idx="3">
                  <c:v>1.4289999999999999E-3</c:v>
                </c:pt>
                <c:pt idx="4">
                  <c:v>1.5479999999999999E-3</c:v>
                </c:pt>
                <c:pt idx="5">
                  <c:v>1.673E-3</c:v>
                </c:pt>
                <c:pt idx="6">
                  <c:v>1.805E-3</c:v>
                </c:pt>
                <c:pt idx="7">
                  <c:v>1.946E-3</c:v>
                </c:pt>
                <c:pt idx="8">
                  <c:v>2.0969999999999999E-3</c:v>
                </c:pt>
                <c:pt idx="9">
                  <c:v>2.261E-3</c:v>
                </c:pt>
                <c:pt idx="10">
                  <c:v>2.4420000000000002E-3</c:v>
                </c:pt>
                <c:pt idx="11">
                  <c:v>2.6419999999999998E-3</c:v>
                </c:pt>
                <c:pt idx="12">
                  <c:v>2.8639999999999998E-3</c:v>
                </c:pt>
                <c:pt idx="13">
                  <c:v>3.1129999999999999E-3</c:v>
                </c:pt>
                <c:pt idx="14">
                  <c:v>3.3890000000000001E-3</c:v>
                </c:pt>
                <c:pt idx="15">
                  <c:v>3.6960000000000001E-3</c:v>
                </c:pt>
                <c:pt idx="16">
                  <c:v>4.1130000000000003E-3</c:v>
                </c:pt>
                <c:pt idx="17">
                  <c:v>4.5770000000000003E-3</c:v>
                </c:pt>
                <c:pt idx="18">
                  <c:v>5.0939999999999996E-3</c:v>
                </c:pt>
                <c:pt idx="19">
                  <c:v>5.6690000000000004E-3</c:v>
                </c:pt>
                <c:pt idx="20">
                  <c:v>6.3090000000000004E-3</c:v>
                </c:pt>
                <c:pt idx="21">
                  <c:v>7.0210000000000003E-3</c:v>
                </c:pt>
                <c:pt idx="22">
                  <c:v>7.8130000000000005E-3</c:v>
                </c:pt>
                <c:pt idx="23">
                  <c:v>8.6949999999999996E-3</c:v>
                </c:pt>
                <c:pt idx="24">
                  <c:v>9.6760000000000006E-3</c:v>
                </c:pt>
                <c:pt idx="25">
                  <c:v>1.0768E-2</c:v>
                </c:pt>
                <c:pt idx="26">
                  <c:v>1.1983000000000001E-2</c:v>
                </c:pt>
                <c:pt idx="27">
                  <c:v>1.3336000000000001E-2</c:v>
                </c:pt>
                <c:pt idx="28">
                  <c:v>1.4841E-2</c:v>
                </c:pt>
                <c:pt idx="29">
                  <c:v>1.6515999999999999E-2</c:v>
                </c:pt>
                <c:pt idx="30">
                  <c:v>1.8380000000000001E-2</c:v>
                </c:pt>
              </c:numCache>
            </c:numRef>
          </c:val>
          <c:smooth val="0"/>
        </c:ser>
        <c:ser>
          <c:idx val="2"/>
          <c:order val="2"/>
          <c:tx>
            <c:strRef>
              <c:f>Graph!$D$1</c:f>
              <c:strCache>
                <c:ptCount val="1"/>
                <c:pt idx="0">
                  <c:v>RP2014 M Annuitant Healthy</c:v>
                </c:pt>
              </c:strCache>
            </c:strRef>
          </c:tx>
          <c:spPr>
            <a:ln w="50800" cap="rnd">
              <a:solidFill>
                <a:schemeClr val="accent4"/>
              </a:solidFill>
              <a:round/>
            </a:ln>
            <a:effectLst/>
          </c:spPr>
          <c:marker>
            <c:symbol val="none"/>
          </c:marker>
          <c:cat>
            <c:numRef>
              <c:f>Graph!$A$2:$A$32</c:f>
              <c:numCache>
                <c:formatCode>General</c:formatCode>
                <c:ptCount val="31"/>
                <c:pt idx="0">
                  <c:v>50</c:v>
                </c:pt>
                <c:pt idx="1">
                  <c:v>51</c:v>
                </c:pt>
                <c:pt idx="2">
                  <c:v>52</c:v>
                </c:pt>
                <c:pt idx="3">
                  <c:v>53</c:v>
                </c:pt>
                <c:pt idx="4">
                  <c:v>54</c:v>
                </c:pt>
                <c:pt idx="5">
                  <c:v>55</c:v>
                </c:pt>
                <c:pt idx="6">
                  <c:v>56</c:v>
                </c:pt>
                <c:pt idx="7">
                  <c:v>57</c:v>
                </c:pt>
                <c:pt idx="8">
                  <c:v>58</c:v>
                </c:pt>
                <c:pt idx="9">
                  <c:v>59</c:v>
                </c:pt>
                <c:pt idx="10">
                  <c:v>60</c:v>
                </c:pt>
                <c:pt idx="11">
                  <c:v>61</c:v>
                </c:pt>
                <c:pt idx="12">
                  <c:v>62</c:v>
                </c:pt>
                <c:pt idx="13">
                  <c:v>63</c:v>
                </c:pt>
                <c:pt idx="14">
                  <c:v>64</c:v>
                </c:pt>
                <c:pt idx="15">
                  <c:v>65</c:v>
                </c:pt>
                <c:pt idx="16">
                  <c:v>66</c:v>
                </c:pt>
                <c:pt idx="17">
                  <c:v>67</c:v>
                </c:pt>
                <c:pt idx="18">
                  <c:v>68</c:v>
                </c:pt>
                <c:pt idx="19">
                  <c:v>69</c:v>
                </c:pt>
                <c:pt idx="20">
                  <c:v>70</c:v>
                </c:pt>
                <c:pt idx="21">
                  <c:v>71</c:v>
                </c:pt>
                <c:pt idx="22">
                  <c:v>72</c:v>
                </c:pt>
                <c:pt idx="23">
                  <c:v>73</c:v>
                </c:pt>
                <c:pt idx="24">
                  <c:v>74</c:v>
                </c:pt>
                <c:pt idx="25">
                  <c:v>75</c:v>
                </c:pt>
                <c:pt idx="26">
                  <c:v>76</c:v>
                </c:pt>
                <c:pt idx="27">
                  <c:v>77</c:v>
                </c:pt>
                <c:pt idx="28">
                  <c:v>78</c:v>
                </c:pt>
                <c:pt idx="29">
                  <c:v>79</c:v>
                </c:pt>
                <c:pt idx="30">
                  <c:v>80</c:v>
                </c:pt>
              </c:numCache>
            </c:numRef>
          </c:cat>
          <c:val>
            <c:numRef>
              <c:f>Graph!$D$2:$D$32</c:f>
              <c:numCache>
                <c:formatCode>General</c:formatCode>
                <c:ptCount val="31"/>
                <c:pt idx="0">
                  <c:v>4.0639999999999999E-3</c:v>
                </c:pt>
                <c:pt idx="1">
                  <c:v>4.3839999999999999E-3</c:v>
                </c:pt>
                <c:pt idx="2">
                  <c:v>4.7089999999999996E-3</c:v>
                </c:pt>
                <c:pt idx="3">
                  <c:v>5.0419999999999996E-3</c:v>
                </c:pt>
                <c:pt idx="4">
                  <c:v>5.3839999999999999E-3</c:v>
                </c:pt>
                <c:pt idx="5">
                  <c:v>5.7349999999999996E-3</c:v>
                </c:pt>
                <c:pt idx="6">
                  <c:v>6.0990000000000003E-3</c:v>
                </c:pt>
                <c:pt idx="7">
                  <c:v>6.4780000000000003E-3</c:v>
                </c:pt>
                <c:pt idx="8">
                  <c:v>6.8770000000000003E-3</c:v>
                </c:pt>
                <c:pt idx="9">
                  <c:v>7.3049999999999999E-3</c:v>
                </c:pt>
                <c:pt idx="10">
                  <c:v>7.7710000000000001E-3</c:v>
                </c:pt>
                <c:pt idx="11">
                  <c:v>8.2839999999999997E-3</c:v>
                </c:pt>
                <c:pt idx="12">
                  <c:v>8.8540000000000008E-3</c:v>
                </c:pt>
                <c:pt idx="13">
                  <c:v>9.4920000000000004E-3</c:v>
                </c:pt>
                <c:pt idx="14">
                  <c:v>1.0208999999999999E-2</c:v>
                </c:pt>
                <c:pt idx="15">
                  <c:v>1.1013E-2</c:v>
                </c:pt>
                <c:pt idx="16">
                  <c:v>1.1916E-2</c:v>
                </c:pt>
                <c:pt idx="17">
                  <c:v>1.2930000000000001E-2</c:v>
                </c:pt>
                <c:pt idx="18">
                  <c:v>1.4067E-2</c:v>
                </c:pt>
                <c:pt idx="19">
                  <c:v>1.5342E-2</c:v>
                </c:pt>
                <c:pt idx="20">
                  <c:v>1.6768999999999999E-2</c:v>
                </c:pt>
                <c:pt idx="21">
                  <c:v>1.8363000000000001E-2</c:v>
                </c:pt>
                <c:pt idx="22">
                  <c:v>2.0140999999999999E-2</c:v>
                </c:pt>
                <c:pt idx="23">
                  <c:v>2.2127000000000001E-2</c:v>
                </c:pt>
                <c:pt idx="24">
                  <c:v>2.4344999999999999E-2</c:v>
                </c:pt>
                <c:pt idx="25">
                  <c:v>2.6825999999999999E-2</c:v>
                </c:pt>
                <c:pt idx="26">
                  <c:v>2.9607999999999999E-2</c:v>
                </c:pt>
                <c:pt idx="27">
                  <c:v>3.2735E-2</c:v>
                </c:pt>
                <c:pt idx="28">
                  <c:v>3.6257999999999999E-2</c:v>
                </c:pt>
                <c:pt idx="29">
                  <c:v>4.0231999999999997E-2</c:v>
                </c:pt>
                <c:pt idx="30">
                  <c:v>4.4721999999999998E-2</c:v>
                </c:pt>
              </c:numCache>
            </c:numRef>
          </c:val>
          <c:smooth val="0"/>
        </c:ser>
        <c:ser>
          <c:idx val="3"/>
          <c:order val="3"/>
          <c:tx>
            <c:strRef>
              <c:f>Graph!$E$1</c:f>
              <c:strCache>
                <c:ptCount val="1"/>
                <c:pt idx="0">
                  <c:v>RP2014 F Annuitant Healthy</c:v>
                </c:pt>
              </c:strCache>
            </c:strRef>
          </c:tx>
          <c:spPr>
            <a:ln w="50800" cap="rnd">
              <a:solidFill>
                <a:schemeClr val="accent3"/>
              </a:solidFill>
              <a:round/>
            </a:ln>
            <a:effectLst/>
          </c:spPr>
          <c:marker>
            <c:symbol val="none"/>
          </c:marker>
          <c:cat>
            <c:numRef>
              <c:f>Graph!$A$2:$A$32</c:f>
              <c:numCache>
                <c:formatCode>General</c:formatCode>
                <c:ptCount val="31"/>
                <c:pt idx="0">
                  <c:v>50</c:v>
                </c:pt>
                <c:pt idx="1">
                  <c:v>51</c:v>
                </c:pt>
                <c:pt idx="2">
                  <c:v>52</c:v>
                </c:pt>
                <c:pt idx="3">
                  <c:v>53</c:v>
                </c:pt>
                <c:pt idx="4">
                  <c:v>54</c:v>
                </c:pt>
                <c:pt idx="5">
                  <c:v>55</c:v>
                </c:pt>
                <c:pt idx="6">
                  <c:v>56</c:v>
                </c:pt>
                <c:pt idx="7">
                  <c:v>57</c:v>
                </c:pt>
                <c:pt idx="8">
                  <c:v>58</c:v>
                </c:pt>
                <c:pt idx="9">
                  <c:v>59</c:v>
                </c:pt>
                <c:pt idx="10">
                  <c:v>60</c:v>
                </c:pt>
                <c:pt idx="11">
                  <c:v>61</c:v>
                </c:pt>
                <c:pt idx="12">
                  <c:v>62</c:v>
                </c:pt>
                <c:pt idx="13">
                  <c:v>63</c:v>
                </c:pt>
                <c:pt idx="14">
                  <c:v>64</c:v>
                </c:pt>
                <c:pt idx="15">
                  <c:v>65</c:v>
                </c:pt>
                <c:pt idx="16">
                  <c:v>66</c:v>
                </c:pt>
                <c:pt idx="17">
                  <c:v>67</c:v>
                </c:pt>
                <c:pt idx="18">
                  <c:v>68</c:v>
                </c:pt>
                <c:pt idx="19">
                  <c:v>69</c:v>
                </c:pt>
                <c:pt idx="20">
                  <c:v>70</c:v>
                </c:pt>
                <c:pt idx="21">
                  <c:v>71</c:v>
                </c:pt>
                <c:pt idx="22">
                  <c:v>72</c:v>
                </c:pt>
                <c:pt idx="23">
                  <c:v>73</c:v>
                </c:pt>
                <c:pt idx="24">
                  <c:v>74</c:v>
                </c:pt>
                <c:pt idx="25">
                  <c:v>75</c:v>
                </c:pt>
                <c:pt idx="26">
                  <c:v>76</c:v>
                </c:pt>
                <c:pt idx="27">
                  <c:v>77</c:v>
                </c:pt>
                <c:pt idx="28">
                  <c:v>78</c:v>
                </c:pt>
                <c:pt idx="29">
                  <c:v>79</c:v>
                </c:pt>
                <c:pt idx="30">
                  <c:v>80</c:v>
                </c:pt>
              </c:numCache>
            </c:numRef>
          </c:cat>
          <c:val>
            <c:numRef>
              <c:f>Graph!$E$2:$E$32</c:f>
              <c:numCache>
                <c:formatCode>General</c:formatCode>
                <c:ptCount val="31"/>
                <c:pt idx="0">
                  <c:v>2.7680000000000001E-3</c:v>
                </c:pt>
                <c:pt idx="1">
                  <c:v>2.905E-3</c:v>
                </c:pt>
                <c:pt idx="2">
                  <c:v>3.0569999999999998E-3</c:v>
                </c:pt>
                <c:pt idx="3">
                  <c:v>3.225E-3</c:v>
                </c:pt>
                <c:pt idx="4">
                  <c:v>3.4120000000000001E-3</c:v>
                </c:pt>
                <c:pt idx="5">
                  <c:v>3.6219999999999998E-3</c:v>
                </c:pt>
                <c:pt idx="6">
                  <c:v>3.8579999999999999E-3</c:v>
                </c:pt>
                <c:pt idx="7">
                  <c:v>4.1279999999999997E-3</c:v>
                </c:pt>
                <c:pt idx="8">
                  <c:v>4.4359999999999998E-3</c:v>
                </c:pt>
                <c:pt idx="9">
                  <c:v>4.7889999999999999E-3</c:v>
                </c:pt>
                <c:pt idx="10">
                  <c:v>5.1910000000000003E-3</c:v>
                </c:pt>
                <c:pt idx="11">
                  <c:v>5.646E-3</c:v>
                </c:pt>
                <c:pt idx="12">
                  <c:v>6.156E-3</c:v>
                </c:pt>
                <c:pt idx="13">
                  <c:v>6.7229999999999998E-3</c:v>
                </c:pt>
                <c:pt idx="14">
                  <c:v>7.352E-3</c:v>
                </c:pt>
                <c:pt idx="15">
                  <c:v>8.0479999999999996E-3</c:v>
                </c:pt>
                <c:pt idx="16">
                  <c:v>8.8210000000000007E-3</c:v>
                </c:pt>
                <c:pt idx="17">
                  <c:v>9.6790000000000001E-3</c:v>
                </c:pt>
                <c:pt idx="18">
                  <c:v>1.0633E-2</c:v>
                </c:pt>
                <c:pt idx="19">
                  <c:v>1.1691999999999999E-2</c:v>
                </c:pt>
                <c:pt idx="20">
                  <c:v>1.2867999999999999E-2</c:v>
                </c:pt>
                <c:pt idx="21">
                  <c:v>1.4171E-2</c:v>
                </c:pt>
                <c:pt idx="22">
                  <c:v>1.5613999999999999E-2</c:v>
                </c:pt>
                <c:pt idx="23">
                  <c:v>1.721E-2</c:v>
                </c:pt>
                <c:pt idx="24">
                  <c:v>1.8977000000000001E-2</c:v>
                </c:pt>
                <c:pt idx="25">
                  <c:v>2.0937999999999998E-2</c:v>
                </c:pt>
                <c:pt idx="26">
                  <c:v>2.3118E-2</c:v>
                </c:pt>
                <c:pt idx="27">
                  <c:v>2.5554E-2</c:v>
                </c:pt>
                <c:pt idx="28">
                  <c:v>2.8288000000000001E-2</c:v>
                </c:pt>
                <c:pt idx="29">
                  <c:v>3.1365999999999998E-2</c:v>
                </c:pt>
                <c:pt idx="30">
                  <c:v>3.4844E-2</c:v>
                </c:pt>
              </c:numCache>
            </c:numRef>
          </c:val>
          <c:smooth val="0"/>
        </c:ser>
        <c:dLbls>
          <c:showLegendKey val="0"/>
          <c:showVal val="0"/>
          <c:showCatName val="0"/>
          <c:showSerName val="0"/>
          <c:showPercent val="0"/>
          <c:showBubbleSize val="0"/>
        </c:dLbls>
        <c:marker val="1"/>
        <c:smooth val="0"/>
        <c:axId val="325324424"/>
        <c:axId val="327509544"/>
      </c:lineChart>
      <c:catAx>
        <c:axId val="325324424"/>
        <c:scaling>
          <c:orientation val="minMax"/>
        </c:scaling>
        <c:delete val="0"/>
        <c:axPos val="b"/>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27509544"/>
        <c:crosses val="autoZero"/>
        <c:auto val="1"/>
        <c:lblAlgn val="ctr"/>
        <c:lblOffset val="100"/>
        <c:tickLblSkip val="5"/>
        <c:noMultiLvlLbl val="0"/>
      </c:catAx>
      <c:valAx>
        <c:axId val="327509544"/>
        <c:scaling>
          <c:orientation val="minMax"/>
          <c:max val="4.0000000000000008E-2"/>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25324424"/>
        <c:crosses val="autoZero"/>
        <c:crossBetween val="between"/>
      </c:valAx>
      <c:spPr>
        <a:noFill/>
        <a:ln>
          <a:noFill/>
        </a:ln>
        <a:effectLst/>
      </c:spPr>
    </c:plotArea>
    <c:legend>
      <c:legendPos val="r"/>
      <c:layout>
        <c:manualLayout>
          <c:xMode val="edge"/>
          <c:yMode val="edge"/>
          <c:x val="0.79956122332534529"/>
          <c:y val="1.445645786813962E-2"/>
          <c:w val="0.19126440716649548"/>
          <c:h val="0.98554354213186035"/>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2400" b="1" dirty="0" smtClean="0">
                <a:solidFill>
                  <a:schemeClr val="tx1"/>
                </a:solidFill>
                <a:latin typeface="Arial" panose="020B0604020202020204" pitchFamily="34" charset="0"/>
                <a:cs typeface="Arial" panose="020B0604020202020204" pitchFamily="34" charset="0"/>
              </a:rPr>
              <a:t>Probability of Death (</a:t>
            </a:r>
            <a:r>
              <a:rPr lang="en-US" sz="2400" b="1" dirty="0" err="1" smtClean="0">
                <a:solidFill>
                  <a:schemeClr val="tx1"/>
                </a:solidFill>
                <a:latin typeface="Arial" panose="020B0604020202020204" pitchFamily="34" charset="0"/>
                <a:cs typeface="Arial" panose="020B0604020202020204" pitchFamily="34" charset="0"/>
              </a:rPr>
              <a:t>q</a:t>
            </a:r>
            <a:r>
              <a:rPr lang="en-US" sz="2400" b="1" baseline="-25000" dirty="0" err="1" smtClean="0">
                <a:solidFill>
                  <a:schemeClr val="tx1"/>
                </a:solidFill>
                <a:latin typeface="Arial" panose="020B0604020202020204" pitchFamily="34" charset="0"/>
                <a:cs typeface="Arial" panose="020B0604020202020204" pitchFamily="34" charset="0"/>
              </a:rPr>
              <a:t>x</a:t>
            </a:r>
            <a:r>
              <a:rPr lang="en-US" sz="2400" b="1" dirty="0" smtClean="0">
                <a:solidFill>
                  <a:schemeClr val="tx1"/>
                </a:solidFill>
                <a:latin typeface="Arial" panose="020B0604020202020204" pitchFamily="34" charset="0"/>
                <a:cs typeface="Arial" panose="020B0604020202020204" pitchFamily="34" charset="0"/>
              </a:rPr>
              <a:t>)</a:t>
            </a:r>
            <a:endParaRPr lang="en-US" sz="2400" b="1" dirty="0">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7.3524477918521056E-2"/>
          <c:y val="0.1200996983586007"/>
          <c:w val="0.69072167066073265"/>
          <c:h val="0.81307204136796329"/>
        </c:manualLayout>
      </c:layout>
      <c:areaChart>
        <c:grouping val="standard"/>
        <c:varyColors val="0"/>
        <c:ser>
          <c:idx val="4"/>
          <c:order val="4"/>
          <c:tx>
            <c:strRef>
              <c:f>Graph!$F$1</c:f>
              <c:strCache>
                <c:ptCount val="1"/>
                <c:pt idx="0">
                  <c:v>RP2000 M Combined</c:v>
                </c:pt>
              </c:strCache>
            </c:strRef>
          </c:tx>
          <c:spPr>
            <a:solidFill>
              <a:schemeClr val="accent2"/>
            </a:solidFill>
            <a:ln>
              <a:noFill/>
            </a:ln>
            <a:effectLst/>
          </c:spPr>
          <c:cat>
            <c:numRef>
              <c:f>Graph!$A$2:$A$60</c:f>
              <c:numCache>
                <c:formatCode>General</c:formatCode>
                <c:ptCount val="59"/>
                <c:pt idx="0">
                  <c:v>30</c:v>
                </c:pt>
                <c:pt idx="1">
                  <c:v>31</c:v>
                </c:pt>
                <c:pt idx="2">
                  <c:v>32</c:v>
                </c:pt>
                <c:pt idx="3">
                  <c:v>33</c:v>
                </c:pt>
                <c:pt idx="4">
                  <c:v>34</c:v>
                </c:pt>
                <c:pt idx="5">
                  <c:v>35</c:v>
                </c:pt>
                <c:pt idx="6">
                  <c:v>36</c:v>
                </c:pt>
                <c:pt idx="7">
                  <c:v>37</c:v>
                </c:pt>
                <c:pt idx="8">
                  <c:v>38</c:v>
                </c:pt>
                <c:pt idx="9">
                  <c:v>39</c:v>
                </c:pt>
                <c:pt idx="10">
                  <c:v>40</c:v>
                </c:pt>
                <c:pt idx="11">
                  <c:v>41</c:v>
                </c:pt>
                <c:pt idx="12">
                  <c:v>42</c:v>
                </c:pt>
                <c:pt idx="13">
                  <c:v>43</c:v>
                </c:pt>
                <c:pt idx="14">
                  <c:v>44</c:v>
                </c:pt>
                <c:pt idx="15">
                  <c:v>45</c:v>
                </c:pt>
                <c:pt idx="16">
                  <c:v>46</c:v>
                </c:pt>
                <c:pt idx="17">
                  <c:v>47</c:v>
                </c:pt>
                <c:pt idx="18">
                  <c:v>48</c:v>
                </c:pt>
                <c:pt idx="19">
                  <c:v>49</c:v>
                </c:pt>
                <c:pt idx="20">
                  <c:v>50</c:v>
                </c:pt>
                <c:pt idx="21">
                  <c:v>51</c:v>
                </c:pt>
                <c:pt idx="22">
                  <c:v>52</c:v>
                </c:pt>
                <c:pt idx="23">
                  <c:v>53</c:v>
                </c:pt>
                <c:pt idx="24">
                  <c:v>54</c:v>
                </c:pt>
                <c:pt idx="25">
                  <c:v>55</c:v>
                </c:pt>
                <c:pt idx="26">
                  <c:v>56</c:v>
                </c:pt>
                <c:pt idx="27">
                  <c:v>57</c:v>
                </c:pt>
                <c:pt idx="28">
                  <c:v>58</c:v>
                </c:pt>
                <c:pt idx="29">
                  <c:v>59</c:v>
                </c:pt>
                <c:pt idx="30">
                  <c:v>60</c:v>
                </c:pt>
                <c:pt idx="31">
                  <c:v>61</c:v>
                </c:pt>
                <c:pt idx="32">
                  <c:v>62</c:v>
                </c:pt>
                <c:pt idx="33">
                  <c:v>63</c:v>
                </c:pt>
                <c:pt idx="34">
                  <c:v>64</c:v>
                </c:pt>
                <c:pt idx="35">
                  <c:v>65</c:v>
                </c:pt>
                <c:pt idx="36">
                  <c:v>66</c:v>
                </c:pt>
                <c:pt idx="37">
                  <c:v>67</c:v>
                </c:pt>
                <c:pt idx="38">
                  <c:v>68</c:v>
                </c:pt>
                <c:pt idx="39">
                  <c:v>69</c:v>
                </c:pt>
                <c:pt idx="40">
                  <c:v>70</c:v>
                </c:pt>
                <c:pt idx="41">
                  <c:v>71</c:v>
                </c:pt>
                <c:pt idx="42">
                  <c:v>72</c:v>
                </c:pt>
                <c:pt idx="43">
                  <c:v>73</c:v>
                </c:pt>
                <c:pt idx="44">
                  <c:v>74</c:v>
                </c:pt>
                <c:pt idx="45">
                  <c:v>75</c:v>
                </c:pt>
                <c:pt idx="46">
                  <c:v>76</c:v>
                </c:pt>
                <c:pt idx="47">
                  <c:v>77</c:v>
                </c:pt>
                <c:pt idx="48">
                  <c:v>78</c:v>
                </c:pt>
                <c:pt idx="49">
                  <c:v>79</c:v>
                </c:pt>
                <c:pt idx="50">
                  <c:v>80</c:v>
                </c:pt>
                <c:pt idx="51">
                  <c:v>81</c:v>
                </c:pt>
                <c:pt idx="52">
                  <c:v>82</c:v>
                </c:pt>
                <c:pt idx="53">
                  <c:v>83</c:v>
                </c:pt>
                <c:pt idx="54">
                  <c:v>84</c:v>
                </c:pt>
                <c:pt idx="55">
                  <c:v>85</c:v>
                </c:pt>
                <c:pt idx="56">
                  <c:v>86</c:v>
                </c:pt>
                <c:pt idx="57">
                  <c:v>87</c:v>
                </c:pt>
                <c:pt idx="58">
                  <c:v>88</c:v>
                </c:pt>
              </c:numCache>
            </c:numRef>
          </c:cat>
          <c:val>
            <c:numRef>
              <c:f>Graph!$F$2:$F$32</c:f>
              <c:numCache>
                <c:formatCode>General</c:formatCode>
                <c:ptCount val="31"/>
                <c:pt idx="0">
                  <c:v>4.44E-4</c:v>
                </c:pt>
                <c:pt idx="1">
                  <c:v>4.9899999999999999E-4</c:v>
                </c:pt>
                <c:pt idx="2">
                  <c:v>5.62E-4</c:v>
                </c:pt>
                <c:pt idx="3">
                  <c:v>6.3100000000000005E-4</c:v>
                </c:pt>
                <c:pt idx="4">
                  <c:v>7.0200000000000004E-4</c:v>
                </c:pt>
                <c:pt idx="5">
                  <c:v>7.7300000000000003E-4</c:v>
                </c:pt>
                <c:pt idx="6">
                  <c:v>8.4099999999999995E-4</c:v>
                </c:pt>
                <c:pt idx="7">
                  <c:v>9.0399999999999996E-4</c:v>
                </c:pt>
                <c:pt idx="8">
                  <c:v>9.6400000000000001E-4</c:v>
                </c:pt>
                <c:pt idx="9">
                  <c:v>1.021E-3</c:v>
                </c:pt>
                <c:pt idx="10">
                  <c:v>1.0790000000000001E-3</c:v>
                </c:pt>
                <c:pt idx="11">
                  <c:v>1.142E-3</c:v>
                </c:pt>
                <c:pt idx="12">
                  <c:v>1.2149999999999999E-3</c:v>
                </c:pt>
                <c:pt idx="13">
                  <c:v>1.299E-3</c:v>
                </c:pt>
                <c:pt idx="14">
                  <c:v>1.397E-3</c:v>
                </c:pt>
                <c:pt idx="15">
                  <c:v>1.508E-3</c:v>
                </c:pt>
                <c:pt idx="16">
                  <c:v>1.616E-3</c:v>
                </c:pt>
                <c:pt idx="17">
                  <c:v>1.7340000000000001E-3</c:v>
                </c:pt>
                <c:pt idx="18">
                  <c:v>1.8600000000000001E-3</c:v>
                </c:pt>
                <c:pt idx="19">
                  <c:v>1.9949999999999998E-3</c:v>
                </c:pt>
                <c:pt idx="20">
                  <c:v>2.1380000000000001E-3</c:v>
                </c:pt>
                <c:pt idx="21">
                  <c:v>2.4489999999999998E-3</c:v>
                </c:pt>
                <c:pt idx="22">
                  <c:v>2.6670000000000001E-3</c:v>
                </c:pt>
                <c:pt idx="23">
                  <c:v>2.9160000000000002E-3</c:v>
                </c:pt>
                <c:pt idx="24">
                  <c:v>3.1960000000000001E-3</c:v>
                </c:pt>
                <c:pt idx="25">
                  <c:v>3.6240000000000001E-3</c:v>
                </c:pt>
                <c:pt idx="26">
                  <c:v>4.1999999999999997E-3</c:v>
                </c:pt>
                <c:pt idx="27">
                  <c:v>4.6930000000000001E-3</c:v>
                </c:pt>
                <c:pt idx="28">
                  <c:v>5.2729999999999999E-3</c:v>
                </c:pt>
                <c:pt idx="29">
                  <c:v>5.9449999999999998E-3</c:v>
                </c:pt>
                <c:pt idx="30">
                  <c:v>6.7470000000000004E-3</c:v>
                </c:pt>
              </c:numCache>
            </c:numRef>
          </c:val>
        </c:ser>
        <c:ser>
          <c:idx val="5"/>
          <c:order val="5"/>
          <c:tx>
            <c:strRef>
              <c:f>Graph!$G$1</c:f>
              <c:strCache>
                <c:ptCount val="1"/>
                <c:pt idx="0">
                  <c:v>RP2000 F Combined</c:v>
                </c:pt>
              </c:strCache>
            </c:strRef>
          </c:tx>
          <c:spPr>
            <a:solidFill>
              <a:schemeClr val="accent6"/>
            </a:solidFill>
            <a:ln>
              <a:noFill/>
            </a:ln>
            <a:effectLst/>
          </c:spPr>
          <c:val>
            <c:numRef>
              <c:f>Graph!$G$2:$G$32</c:f>
              <c:numCache>
                <c:formatCode>General</c:formatCode>
                <c:ptCount val="31"/>
                <c:pt idx="0">
                  <c:v>2.6400000000000002E-4</c:v>
                </c:pt>
                <c:pt idx="1">
                  <c:v>3.0699999999999998E-4</c:v>
                </c:pt>
                <c:pt idx="2">
                  <c:v>3.5E-4</c:v>
                </c:pt>
                <c:pt idx="3">
                  <c:v>3.9399999999999998E-4</c:v>
                </c:pt>
                <c:pt idx="4">
                  <c:v>4.35E-4</c:v>
                </c:pt>
                <c:pt idx="5">
                  <c:v>4.75E-4</c:v>
                </c:pt>
                <c:pt idx="6">
                  <c:v>5.1400000000000003E-4</c:v>
                </c:pt>
                <c:pt idx="7">
                  <c:v>5.5400000000000002E-4</c:v>
                </c:pt>
                <c:pt idx="8">
                  <c:v>5.9800000000000001E-4</c:v>
                </c:pt>
                <c:pt idx="9">
                  <c:v>6.4800000000000003E-4</c:v>
                </c:pt>
                <c:pt idx="10">
                  <c:v>7.0600000000000003E-4</c:v>
                </c:pt>
                <c:pt idx="11">
                  <c:v>7.7399999999999995E-4</c:v>
                </c:pt>
                <c:pt idx="12">
                  <c:v>8.52E-4</c:v>
                </c:pt>
                <c:pt idx="13">
                  <c:v>9.3700000000000001E-4</c:v>
                </c:pt>
                <c:pt idx="14">
                  <c:v>1.029E-3</c:v>
                </c:pt>
                <c:pt idx="15">
                  <c:v>1.124E-3</c:v>
                </c:pt>
                <c:pt idx="16">
                  <c:v>1.2229999999999999E-3</c:v>
                </c:pt>
                <c:pt idx="17">
                  <c:v>1.3259999999999999E-3</c:v>
                </c:pt>
                <c:pt idx="18">
                  <c:v>1.4339999999999999E-3</c:v>
                </c:pt>
                <c:pt idx="19">
                  <c:v>1.5499999999999999E-3</c:v>
                </c:pt>
                <c:pt idx="20">
                  <c:v>1.676E-3</c:v>
                </c:pt>
                <c:pt idx="21">
                  <c:v>1.8519999999999999E-3</c:v>
                </c:pt>
                <c:pt idx="22">
                  <c:v>2.0179999999999998E-3</c:v>
                </c:pt>
                <c:pt idx="23">
                  <c:v>2.2070000000000002E-3</c:v>
                </c:pt>
                <c:pt idx="24">
                  <c:v>2.4239999999999999E-3</c:v>
                </c:pt>
                <c:pt idx="25">
                  <c:v>2.7169999999999998E-3</c:v>
                </c:pt>
                <c:pt idx="26">
                  <c:v>3.0899999999999999E-3</c:v>
                </c:pt>
                <c:pt idx="27">
                  <c:v>3.4780000000000002E-3</c:v>
                </c:pt>
                <c:pt idx="28">
                  <c:v>3.9230000000000003E-3</c:v>
                </c:pt>
                <c:pt idx="29">
                  <c:v>4.4409999999999996E-3</c:v>
                </c:pt>
                <c:pt idx="30">
                  <c:v>5.0549999999999996E-3</c:v>
                </c:pt>
              </c:numCache>
            </c:numRef>
          </c:val>
        </c:ser>
        <c:dLbls>
          <c:showLegendKey val="0"/>
          <c:showVal val="0"/>
          <c:showCatName val="0"/>
          <c:showSerName val="0"/>
          <c:showPercent val="0"/>
          <c:showBubbleSize val="0"/>
        </c:dLbls>
        <c:axId val="327510328"/>
        <c:axId val="327510720"/>
      </c:areaChart>
      <c:lineChart>
        <c:grouping val="standard"/>
        <c:varyColors val="0"/>
        <c:ser>
          <c:idx val="0"/>
          <c:order val="0"/>
          <c:tx>
            <c:strRef>
              <c:f>Graph!$B$1</c:f>
              <c:strCache>
                <c:ptCount val="1"/>
                <c:pt idx="0">
                  <c:v>RP2014 M Employee</c:v>
                </c:pt>
              </c:strCache>
            </c:strRef>
          </c:tx>
          <c:spPr>
            <a:ln w="50800" cap="rnd">
              <a:solidFill>
                <a:schemeClr val="accent4"/>
              </a:solidFill>
              <a:prstDash val="sysDot"/>
              <a:round/>
            </a:ln>
            <a:effectLst/>
          </c:spPr>
          <c:marker>
            <c:symbol val="none"/>
          </c:marker>
          <c:cat>
            <c:numRef>
              <c:f>Graph!$A$2:$A$32</c:f>
              <c:numCache>
                <c:formatCode>General</c:formatCode>
                <c:ptCount val="31"/>
                <c:pt idx="0">
                  <c:v>30</c:v>
                </c:pt>
                <c:pt idx="1">
                  <c:v>31</c:v>
                </c:pt>
                <c:pt idx="2">
                  <c:v>32</c:v>
                </c:pt>
                <c:pt idx="3">
                  <c:v>33</c:v>
                </c:pt>
                <c:pt idx="4">
                  <c:v>34</c:v>
                </c:pt>
                <c:pt idx="5">
                  <c:v>35</c:v>
                </c:pt>
                <c:pt idx="6">
                  <c:v>36</c:v>
                </c:pt>
                <c:pt idx="7">
                  <c:v>37</c:v>
                </c:pt>
                <c:pt idx="8">
                  <c:v>38</c:v>
                </c:pt>
                <c:pt idx="9">
                  <c:v>39</c:v>
                </c:pt>
                <c:pt idx="10">
                  <c:v>40</c:v>
                </c:pt>
                <c:pt idx="11">
                  <c:v>41</c:v>
                </c:pt>
                <c:pt idx="12">
                  <c:v>42</c:v>
                </c:pt>
                <c:pt idx="13">
                  <c:v>43</c:v>
                </c:pt>
                <c:pt idx="14">
                  <c:v>44</c:v>
                </c:pt>
                <c:pt idx="15">
                  <c:v>45</c:v>
                </c:pt>
                <c:pt idx="16">
                  <c:v>46</c:v>
                </c:pt>
                <c:pt idx="17">
                  <c:v>47</c:v>
                </c:pt>
                <c:pt idx="18">
                  <c:v>48</c:v>
                </c:pt>
                <c:pt idx="19">
                  <c:v>49</c:v>
                </c:pt>
                <c:pt idx="20">
                  <c:v>50</c:v>
                </c:pt>
                <c:pt idx="21">
                  <c:v>51</c:v>
                </c:pt>
                <c:pt idx="22">
                  <c:v>52</c:v>
                </c:pt>
                <c:pt idx="23">
                  <c:v>53</c:v>
                </c:pt>
                <c:pt idx="24">
                  <c:v>54</c:v>
                </c:pt>
                <c:pt idx="25">
                  <c:v>55</c:v>
                </c:pt>
                <c:pt idx="26">
                  <c:v>56</c:v>
                </c:pt>
                <c:pt idx="27">
                  <c:v>57</c:v>
                </c:pt>
                <c:pt idx="28">
                  <c:v>58</c:v>
                </c:pt>
                <c:pt idx="29">
                  <c:v>59</c:v>
                </c:pt>
                <c:pt idx="30">
                  <c:v>60</c:v>
                </c:pt>
              </c:numCache>
            </c:numRef>
          </c:cat>
          <c:val>
            <c:numRef>
              <c:f>Graph!$B$2:$B$32</c:f>
              <c:numCache>
                <c:formatCode>General</c:formatCode>
                <c:ptCount val="31"/>
                <c:pt idx="0">
                  <c:v>4.5199999999999998E-4</c:v>
                </c:pt>
                <c:pt idx="1">
                  <c:v>4.6299999999999998E-4</c:v>
                </c:pt>
                <c:pt idx="2">
                  <c:v>4.7699999999999999E-4</c:v>
                </c:pt>
                <c:pt idx="3">
                  <c:v>4.9200000000000003E-4</c:v>
                </c:pt>
                <c:pt idx="4">
                  <c:v>5.0799999999999999E-4</c:v>
                </c:pt>
                <c:pt idx="5">
                  <c:v>5.2300000000000003E-4</c:v>
                </c:pt>
                <c:pt idx="6">
                  <c:v>5.3600000000000002E-4</c:v>
                </c:pt>
                <c:pt idx="7">
                  <c:v>5.5099999999999995E-4</c:v>
                </c:pt>
                <c:pt idx="8">
                  <c:v>5.6999999999999998E-4</c:v>
                </c:pt>
                <c:pt idx="9">
                  <c:v>5.9500000000000004E-4</c:v>
                </c:pt>
                <c:pt idx="10">
                  <c:v>6.2799999999999998E-4</c:v>
                </c:pt>
                <c:pt idx="11">
                  <c:v>6.7100000000000005E-4</c:v>
                </c:pt>
                <c:pt idx="12">
                  <c:v>7.2499999999999995E-4</c:v>
                </c:pt>
                <c:pt idx="13">
                  <c:v>7.9299999999999998E-4</c:v>
                </c:pt>
                <c:pt idx="14">
                  <c:v>8.7600000000000004E-4</c:v>
                </c:pt>
                <c:pt idx="15">
                  <c:v>9.7300000000000002E-4</c:v>
                </c:pt>
                <c:pt idx="16">
                  <c:v>1.0870000000000001E-3</c:v>
                </c:pt>
                <c:pt idx="17">
                  <c:v>1.2149999999999999E-3</c:v>
                </c:pt>
                <c:pt idx="18">
                  <c:v>1.358E-3</c:v>
                </c:pt>
                <c:pt idx="19">
                  <c:v>1.5150000000000001E-3</c:v>
                </c:pt>
                <c:pt idx="20">
                  <c:v>1.686E-3</c:v>
                </c:pt>
                <c:pt idx="21">
                  <c:v>1.8710000000000001E-3</c:v>
                </c:pt>
                <c:pt idx="22">
                  <c:v>2.0720000000000001E-3</c:v>
                </c:pt>
                <c:pt idx="23">
                  <c:v>2.2889999999999998E-3</c:v>
                </c:pt>
                <c:pt idx="24">
                  <c:v>2.5270000000000002E-3</c:v>
                </c:pt>
                <c:pt idx="25">
                  <c:v>2.7880000000000001E-3</c:v>
                </c:pt>
                <c:pt idx="26">
                  <c:v>3.0790000000000001E-3</c:v>
                </c:pt>
                <c:pt idx="27">
                  <c:v>3.4069999999999999E-3</c:v>
                </c:pt>
                <c:pt idx="28">
                  <c:v>3.7789999999999998E-3</c:v>
                </c:pt>
                <c:pt idx="29">
                  <c:v>4.2040000000000003E-3</c:v>
                </c:pt>
                <c:pt idx="30">
                  <c:v>4.6880000000000003E-3</c:v>
                </c:pt>
              </c:numCache>
            </c:numRef>
          </c:val>
          <c:smooth val="0"/>
        </c:ser>
        <c:ser>
          <c:idx val="1"/>
          <c:order val="1"/>
          <c:tx>
            <c:strRef>
              <c:f>Graph!$C$1</c:f>
              <c:strCache>
                <c:ptCount val="1"/>
                <c:pt idx="0">
                  <c:v>RP2014 F Employee</c:v>
                </c:pt>
              </c:strCache>
            </c:strRef>
          </c:tx>
          <c:spPr>
            <a:ln w="50800" cap="rnd">
              <a:solidFill>
                <a:schemeClr val="accent3"/>
              </a:solidFill>
              <a:prstDash val="sysDot"/>
              <a:round/>
            </a:ln>
            <a:effectLst/>
          </c:spPr>
          <c:marker>
            <c:symbol val="none"/>
          </c:marker>
          <c:cat>
            <c:numRef>
              <c:f>Graph!$A$2:$A$32</c:f>
              <c:numCache>
                <c:formatCode>General</c:formatCode>
                <c:ptCount val="31"/>
                <c:pt idx="0">
                  <c:v>30</c:v>
                </c:pt>
                <c:pt idx="1">
                  <c:v>31</c:v>
                </c:pt>
                <c:pt idx="2">
                  <c:v>32</c:v>
                </c:pt>
                <c:pt idx="3">
                  <c:v>33</c:v>
                </c:pt>
                <c:pt idx="4">
                  <c:v>34</c:v>
                </c:pt>
                <c:pt idx="5">
                  <c:v>35</c:v>
                </c:pt>
                <c:pt idx="6">
                  <c:v>36</c:v>
                </c:pt>
                <c:pt idx="7">
                  <c:v>37</c:v>
                </c:pt>
                <c:pt idx="8">
                  <c:v>38</c:v>
                </c:pt>
                <c:pt idx="9">
                  <c:v>39</c:v>
                </c:pt>
                <c:pt idx="10">
                  <c:v>40</c:v>
                </c:pt>
                <c:pt idx="11">
                  <c:v>41</c:v>
                </c:pt>
                <c:pt idx="12">
                  <c:v>42</c:v>
                </c:pt>
                <c:pt idx="13">
                  <c:v>43</c:v>
                </c:pt>
                <c:pt idx="14">
                  <c:v>44</c:v>
                </c:pt>
                <c:pt idx="15">
                  <c:v>45</c:v>
                </c:pt>
                <c:pt idx="16">
                  <c:v>46</c:v>
                </c:pt>
                <c:pt idx="17">
                  <c:v>47</c:v>
                </c:pt>
                <c:pt idx="18">
                  <c:v>48</c:v>
                </c:pt>
                <c:pt idx="19">
                  <c:v>49</c:v>
                </c:pt>
                <c:pt idx="20">
                  <c:v>50</c:v>
                </c:pt>
                <c:pt idx="21">
                  <c:v>51</c:v>
                </c:pt>
                <c:pt idx="22">
                  <c:v>52</c:v>
                </c:pt>
                <c:pt idx="23">
                  <c:v>53</c:v>
                </c:pt>
                <c:pt idx="24">
                  <c:v>54</c:v>
                </c:pt>
                <c:pt idx="25">
                  <c:v>55</c:v>
                </c:pt>
                <c:pt idx="26">
                  <c:v>56</c:v>
                </c:pt>
                <c:pt idx="27">
                  <c:v>57</c:v>
                </c:pt>
                <c:pt idx="28">
                  <c:v>58</c:v>
                </c:pt>
                <c:pt idx="29">
                  <c:v>59</c:v>
                </c:pt>
                <c:pt idx="30">
                  <c:v>60</c:v>
                </c:pt>
              </c:numCache>
            </c:numRef>
          </c:cat>
          <c:val>
            <c:numRef>
              <c:f>Graph!$C$2:$C$32</c:f>
              <c:numCache>
                <c:formatCode>General</c:formatCode>
                <c:ptCount val="31"/>
                <c:pt idx="0">
                  <c:v>2.1800000000000001E-4</c:v>
                </c:pt>
                <c:pt idx="1">
                  <c:v>2.31E-4</c:v>
                </c:pt>
                <c:pt idx="2">
                  <c:v>2.4399999999999999E-4</c:v>
                </c:pt>
                <c:pt idx="3">
                  <c:v>2.5799999999999998E-4</c:v>
                </c:pt>
                <c:pt idx="4">
                  <c:v>2.72E-4</c:v>
                </c:pt>
                <c:pt idx="5">
                  <c:v>2.8600000000000001E-4</c:v>
                </c:pt>
                <c:pt idx="6">
                  <c:v>2.9999999999999997E-4</c:v>
                </c:pt>
                <c:pt idx="7">
                  <c:v>3.1799999999999998E-4</c:v>
                </c:pt>
                <c:pt idx="8">
                  <c:v>3.39E-4</c:v>
                </c:pt>
                <c:pt idx="9">
                  <c:v>3.6499999999999998E-4</c:v>
                </c:pt>
                <c:pt idx="10">
                  <c:v>3.9599999999999998E-4</c:v>
                </c:pt>
                <c:pt idx="11">
                  <c:v>4.3300000000000001E-4</c:v>
                </c:pt>
                <c:pt idx="12">
                  <c:v>4.7699999999999999E-4</c:v>
                </c:pt>
                <c:pt idx="13">
                  <c:v>5.2899999999999996E-4</c:v>
                </c:pt>
                <c:pt idx="14">
                  <c:v>5.8900000000000001E-4</c:v>
                </c:pt>
                <c:pt idx="15">
                  <c:v>6.5700000000000003E-4</c:v>
                </c:pt>
                <c:pt idx="16">
                  <c:v>7.3300000000000004E-4</c:v>
                </c:pt>
                <c:pt idx="17">
                  <c:v>8.1599999999999999E-4</c:v>
                </c:pt>
                <c:pt idx="18">
                  <c:v>9.0600000000000001E-4</c:v>
                </c:pt>
                <c:pt idx="19">
                  <c:v>1.0009999999999999E-3</c:v>
                </c:pt>
                <c:pt idx="20">
                  <c:v>1.1019999999999999E-3</c:v>
                </c:pt>
                <c:pt idx="21">
                  <c:v>1.206E-3</c:v>
                </c:pt>
                <c:pt idx="22">
                  <c:v>1.315E-3</c:v>
                </c:pt>
                <c:pt idx="23">
                  <c:v>1.4289999999999999E-3</c:v>
                </c:pt>
                <c:pt idx="24">
                  <c:v>1.5479999999999999E-3</c:v>
                </c:pt>
                <c:pt idx="25">
                  <c:v>1.673E-3</c:v>
                </c:pt>
                <c:pt idx="26">
                  <c:v>1.805E-3</c:v>
                </c:pt>
                <c:pt idx="27">
                  <c:v>1.946E-3</c:v>
                </c:pt>
                <c:pt idx="28">
                  <c:v>2.0969999999999999E-3</c:v>
                </c:pt>
                <c:pt idx="29">
                  <c:v>2.261E-3</c:v>
                </c:pt>
                <c:pt idx="30">
                  <c:v>2.4420000000000002E-3</c:v>
                </c:pt>
              </c:numCache>
            </c:numRef>
          </c:val>
          <c:smooth val="0"/>
        </c:ser>
        <c:dLbls>
          <c:showLegendKey val="0"/>
          <c:showVal val="0"/>
          <c:showCatName val="0"/>
          <c:showSerName val="0"/>
          <c:showPercent val="0"/>
          <c:showBubbleSize val="0"/>
        </c:dLbls>
        <c:marker val="1"/>
        <c:smooth val="0"/>
        <c:axId val="327510328"/>
        <c:axId val="327510720"/>
        <c:extLst>
          <c:ext xmlns:c15="http://schemas.microsoft.com/office/drawing/2012/chart" uri="{02D57815-91ED-43cb-92C2-25804820EDAC}">
            <c15:filteredLineSeries>
              <c15:ser>
                <c:idx val="2"/>
                <c:order val="2"/>
                <c:tx>
                  <c:strRef>
                    <c:extLst>
                      <c:ext uri="{02D57815-91ED-43cb-92C2-25804820EDAC}">
                        <c15:formulaRef>
                          <c15:sqref>Graph!$D$1</c15:sqref>
                        </c15:formulaRef>
                      </c:ext>
                    </c:extLst>
                    <c:strCache>
                      <c:ptCount val="1"/>
                      <c:pt idx="0">
                        <c:v>RP2014 M Annuitant Healthy</c:v>
                      </c:pt>
                    </c:strCache>
                  </c:strRef>
                </c:tx>
                <c:spPr>
                  <a:ln w="50800" cap="rnd">
                    <a:solidFill>
                      <a:schemeClr val="accent1"/>
                    </a:solidFill>
                    <a:round/>
                  </a:ln>
                  <a:effectLst/>
                </c:spPr>
                <c:marker>
                  <c:symbol val="none"/>
                </c:marker>
                <c:cat>
                  <c:numRef>
                    <c:extLst>
                      <c:ext uri="{02D57815-91ED-43cb-92C2-25804820EDAC}">
                        <c15:formulaRef>
                          <c15:sqref>Graph!$A$2:$A$32</c15:sqref>
                        </c15:formulaRef>
                      </c:ext>
                    </c:extLst>
                    <c:numCache>
                      <c:formatCode>General</c:formatCode>
                      <c:ptCount val="31"/>
                      <c:pt idx="0">
                        <c:v>30</c:v>
                      </c:pt>
                      <c:pt idx="1">
                        <c:v>31</c:v>
                      </c:pt>
                      <c:pt idx="2">
                        <c:v>32</c:v>
                      </c:pt>
                      <c:pt idx="3">
                        <c:v>33</c:v>
                      </c:pt>
                      <c:pt idx="4">
                        <c:v>34</c:v>
                      </c:pt>
                      <c:pt idx="5">
                        <c:v>35</c:v>
                      </c:pt>
                      <c:pt idx="6">
                        <c:v>36</c:v>
                      </c:pt>
                      <c:pt idx="7">
                        <c:v>37</c:v>
                      </c:pt>
                      <c:pt idx="8">
                        <c:v>38</c:v>
                      </c:pt>
                      <c:pt idx="9">
                        <c:v>39</c:v>
                      </c:pt>
                      <c:pt idx="10">
                        <c:v>40</c:v>
                      </c:pt>
                      <c:pt idx="11">
                        <c:v>41</c:v>
                      </c:pt>
                      <c:pt idx="12">
                        <c:v>42</c:v>
                      </c:pt>
                      <c:pt idx="13">
                        <c:v>43</c:v>
                      </c:pt>
                      <c:pt idx="14">
                        <c:v>44</c:v>
                      </c:pt>
                      <c:pt idx="15">
                        <c:v>45</c:v>
                      </c:pt>
                      <c:pt idx="16">
                        <c:v>46</c:v>
                      </c:pt>
                      <c:pt idx="17">
                        <c:v>47</c:v>
                      </c:pt>
                      <c:pt idx="18">
                        <c:v>48</c:v>
                      </c:pt>
                      <c:pt idx="19">
                        <c:v>49</c:v>
                      </c:pt>
                      <c:pt idx="20">
                        <c:v>50</c:v>
                      </c:pt>
                      <c:pt idx="21">
                        <c:v>51</c:v>
                      </c:pt>
                      <c:pt idx="22">
                        <c:v>52</c:v>
                      </c:pt>
                      <c:pt idx="23">
                        <c:v>53</c:v>
                      </c:pt>
                      <c:pt idx="24">
                        <c:v>54</c:v>
                      </c:pt>
                      <c:pt idx="25">
                        <c:v>55</c:v>
                      </c:pt>
                      <c:pt idx="26">
                        <c:v>56</c:v>
                      </c:pt>
                      <c:pt idx="27">
                        <c:v>57</c:v>
                      </c:pt>
                      <c:pt idx="28">
                        <c:v>58</c:v>
                      </c:pt>
                      <c:pt idx="29">
                        <c:v>59</c:v>
                      </c:pt>
                      <c:pt idx="30">
                        <c:v>60</c:v>
                      </c:pt>
                    </c:numCache>
                  </c:numRef>
                </c:cat>
                <c:val>
                  <c:numRef>
                    <c:extLst>
                      <c:ext uri="{02D57815-91ED-43cb-92C2-25804820EDAC}">
                        <c15:formulaRef>
                          <c15:sqref>Graph!$D$2:$D$32</c15:sqref>
                        </c15:formulaRef>
                      </c:ext>
                    </c:extLst>
                    <c:numCache>
                      <c:formatCode>General</c:formatCode>
                      <c:ptCount val="3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4.0639999999999999E-3</c:v>
                      </c:pt>
                      <c:pt idx="21">
                        <c:v>4.3839999999999999E-3</c:v>
                      </c:pt>
                      <c:pt idx="22">
                        <c:v>4.7089999999999996E-3</c:v>
                      </c:pt>
                      <c:pt idx="23">
                        <c:v>5.0419999999999996E-3</c:v>
                      </c:pt>
                      <c:pt idx="24">
                        <c:v>5.3839999999999999E-3</c:v>
                      </c:pt>
                      <c:pt idx="25">
                        <c:v>5.7349999999999996E-3</c:v>
                      </c:pt>
                      <c:pt idx="26">
                        <c:v>6.0990000000000003E-3</c:v>
                      </c:pt>
                      <c:pt idx="27">
                        <c:v>6.4780000000000003E-3</c:v>
                      </c:pt>
                      <c:pt idx="28">
                        <c:v>6.8770000000000003E-3</c:v>
                      </c:pt>
                      <c:pt idx="29">
                        <c:v>7.3049999999999999E-3</c:v>
                      </c:pt>
                      <c:pt idx="30">
                        <c:v>7.7710000000000001E-3</c:v>
                      </c:pt>
                    </c:numCache>
                  </c:numRef>
                </c:val>
                <c:smooth val="0"/>
              </c15:ser>
            </c15:filteredLineSeries>
            <c15:filteredLineSeries>
              <c15:ser>
                <c:idx val="3"/>
                <c:order val="3"/>
                <c:tx>
                  <c:strRef>
                    <c:extLst xmlns:c15="http://schemas.microsoft.com/office/drawing/2012/chart">
                      <c:ext xmlns:c15="http://schemas.microsoft.com/office/drawing/2012/chart" uri="{02D57815-91ED-43cb-92C2-25804820EDAC}">
                        <c15:formulaRef>
                          <c15:sqref>Graph!$E$1</c15:sqref>
                        </c15:formulaRef>
                      </c:ext>
                    </c:extLst>
                    <c:strCache>
                      <c:ptCount val="1"/>
                      <c:pt idx="0">
                        <c:v>RP2014 F Annuitant Healthy</c:v>
                      </c:pt>
                    </c:strCache>
                  </c:strRef>
                </c:tx>
                <c:spPr>
                  <a:ln w="50800" cap="rnd">
                    <a:solidFill>
                      <a:schemeClr val="accent2">
                        <a:lumMod val="50000"/>
                      </a:schemeClr>
                    </a:solidFill>
                    <a:round/>
                  </a:ln>
                  <a:effectLst/>
                </c:spPr>
                <c:marker>
                  <c:symbol val="none"/>
                </c:marker>
                <c:cat>
                  <c:numRef>
                    <c:extLst xmlns:c15="http://schemas.microsoft.com/office/drawing/2012/chart">
                      <c:ext xmlns:c15="http://schemas.microsoft.com/office/drawing/2012/chart" uri="{02D57815-91ED-43cb-92C2-25804820EDAC}">
                        <c15:formulaRef>
                          <c15:sqref>Graph!$A$2:$A$32</c15:sqref>
                        </c15:formulaRef>
                      </c:ext>
                    </c:extLst>
                    <c:numCache>
                      <c:formatCode>General</c:formatCode>
                      <c:ptCount val="31"/>
                      <c:pt idx="0">
                        <c:v>30</c:v>
                      </c:pt>
                      <c:pt idx="1">
                        <c:v>31</c:v>
                      </c:pt>
                      <c:pt idx="2">
                        <c:v>32</c:v>
                      </c:pt>
                      <c:pt idx="3">
                        <c:v>33</c:v>
                      </c:pt>
                      <c:pt idx="4">
                        <c:v>34</c:v>
                      </c:pt>
                      <c:pt idx="5">
                        <c:v>35</c:v>
                      </c:pt>
                      <c:pt idx="6">
                        <c:v>36</c:v>
                      </c:pt>
                      <c:pt idx="7">
                        <c:v>37</c:v>
                      </c:pt>
                      <c:pt idx="8">
                        <c:v>38</c:v>
                      </c:pt>
                      <c:pt idx="9">
                        <c:v>39</c:v>
                      </c:pt>
                      <c:pt idx="10">
                        <c:v>40</c:v>
                      </c:pt>
                      <c:pt idx="11">
                        <c:v>41</c:v>
                      </c:pt>
                      <c:pt idx="12">
                        <c:v>42</c:v>
                      </c:pt>
                      <c:pt idx="13">
                        <c:v>43</c:v>
                      </c:pt>
                      <c:pt idx="14">
                        <c:v>44</c:v>
                      </c:pt>
                      <c:pt idx="15">
                        <c:v>45</c:v>
                      </c:pt>
                      <c:pt idx="16">
                        <c:v>46</c:v>
                      </c:pt>
                      <c:pt idx="17">
                        <c:v>47</c:v>
                      </c:pt>
                      <c:pt idx="18">
                        <c:v>48</c:v>
                      </c:pt>
                      <c:pt idx="19">
                        <c:v>49</c:v>
                      </c:pt>
                      <c:pt idx="20">
                        <c:v>50</c:v>
                      </c:pt>
                      <c:pt idx="21">
                        <c:v>51</c:v>
                      </c:pt>
                      <c:pt idx="22">
                        <c:v>52</c:v>
                      </c:pt>
                      <c:pt idx="23">
                        <c:v>53</c:v>
                      </c:pt>
                      <c:pt idx="24">
                        <c:v>54</c:v>
                      </c:pt>
                      <c:pt idx="25">
                        <c:v>55</c:v>
                      </c:pt>
                      <c:pt idx="26">
                        <c:v>56</c:v>
                      </c:pt>
                      <c:pt idx="27">
                        <c:v>57</c:v>
                      </c:pt>
                      <c:pt idx="28">
                        <c:v>58</c:v>
                      </c:pt>
                      <c:pt idx="29">
                        <c:v>59</c:v>
                      </c:pt>
                      <c:pt idx="30">
                        <c:v>60</c:v>
                      </c:pt>
                    </c:numCache>
                  </c:numRef>
                </c:cat>
                <c:val>
                  <c:numRef>
                    <c:extLst xmlns:c15="http://schemas.microsoft.com/office/drawing/2012/chart">
                      <c:ext xmlns:c15="http://schemas.microsoft.com/office/drawing/2012/chart" uri="{02D57815-91ED-43cb-92C2-25804820EDAC}">
                        <c15:formulaRef>
                          <c15:sqref>Graph!$E$2:$E$32</c15:sqref>
                        </c15:formulaRef>
                      </c:ext>
                    </c:extLst>
                    <c:numCache>
                      <c:formatCode>General</c:formatCode>
                      <c:ptCount val="3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2.7680000000000001E-3</c:v>
                      </c:pt>
                      <c:pt idx="21">
                        <c:v>2.905E-3</c:v>
                      </c:pt>
                      <c:pt idx="22">
                        <c:v>3.0569999999999998E-3</c:v>
                      </c:pt>
                      <c:pt idx="23">
                        <c:v>3.225E-3</c:v>
                      </c:pt>
                      <c:pt idx="24">
                        <c:v>3.4120000000000001E-3</c:v>
                      </c:pt>
                      <c:pt idx="25">
                        <c:v>3.6219999999999998E-3</c:v>
                      </c:pt>
                      <c:pt idx="26">
                        <c:v>3.8579999999999999E-3</c:v>
                      </c:pt>
                      <c:pt idx="27">
                        <c:v>4.1279999999999997E-3</c:v>
                      </c:pt>
                      <c:pt idx="28">
                        <c:v>4.4359999999999998E-3</c:v>
                      </c:pt>
                      <c:pt idx="29">
                        <c:v>4.7889999999999999E-3</c:v>
                      </c:pt>
                      <c:pt idx="30">
                        <c:v>5.1910000000000003E-3</c:v>
                      </c:pt>
                    </c:numCache>
                  </c:numRef>
                </c:val>
                <c:smooth val="0"/>
              </c15:ser>
            </c15:filteredLineSeries>
          </c:ext>
        </c:extLst>
      </c:lineChart>
      <c:catAx>
        <c:axId val="327510328"/>
        <c:scaling>
          <c:orientation val="minMax"/>
        </c:scaling>
        <c:delete val="0"/>
        <c:axPos val="b"/>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27510720"/>
        <c:crosses val="autoZero"/>
        <c:auto val="1"/>
        <c:lblAlgn val="ctr"/>
        <c:lblOffset val="100"/>
        <c:tickLblSkip val="5"/>
        <c:noMultiLvlLbl val="0"/>
      </c:catAx>
      <c:valAx>
        <c:axId val="327510720"/>
        <c:scaling>
          <c:orientation val="minMax"/>
          <c:max val="7.0000000000000019E-3"/>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27510328"/>
        <c:crosses val="autoZero"/>
        <c:crossBetween val="between"/>
      </c:valAx>
      <c:spPr>
        <a:noFill/>
        <a:ln>
          <a:noFill/>
        </a:ln>
        <a:effectLst/>
      </c:spPr>
    </c:plotArea>
    <c:legend>
      <c:legendPos val="r"/>
      <c:layout>
        <c:manualLayout>
          <c:xMode val="edge"/>
          <c:yMode val="edge"/>
          <c:x val="0.79956122332534529"/>
          <c:y val="0.10400869667410977"/>
          <c:w val="0.19126440716649548"/>
          <c:h val="0.65664668782073887"/>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2400" b="1" dirty="0" smtClean="0">
                <a:solidFill>
                  <a:schemeClr val="tx1"/>
                </a:solidFill>
                <a:latin typeface="Arial" panose="020B0604020202020204" pitchFamily="34" charset="0"/>
                <a:cs typeface="Arial" panose="020B0604020202020204" pitchFamily="34" charset="0"/>
              </a:rPr>
              <a:t>Probability of Death (</a:t>
            </a:r>
            <a:r>
              <a:rPr lang="en-US" sz="2400" b="1" dirty="0" err="1" smtClean="0">
                <a:solidFill>
                  <a:schemeClr val="tx1"/>
                </a:solidFill>
                <a:latin typeface="Arial" panose="020B0604020202020204" pitchFamily="34" charset="0"/>
                <a:cs typeface="Arial" panose="020B0604020202020204" pitchFamily="34" charset="0"/>
              </a:rPr>
              <a:t>q</a:t>
            </a:r>
            <a:r>
              <a:rPr lang="en-US" sz="2400" b="1" baseline="-25000" dirty="0" err="1" smtClean="0">
                <a:solidFill>
                  <a:schemeClr val="tx1"/>
                </a:solidFill>
                <a:latin typeface="Arial" panose="020B0604020202020204" pitchFamily="34" charset="0"/>
                <a:cs typeface="Arial" panose="020B0604020202020204" pitchFamily="34" charset="0"/>
              </a:rPr>
              <a:t>x</a:t>
            </a:r>
            <a:r>
              <a:rPr lang="en-US" sz="2400" b="1" dirty="0" smtClean="0">
                <a:solidFill>
                  <a:schemeClr val="tx1"/>
                </a:solidFill>
                <a:latin typeface="Arial" panose="020B0604020202020204" pitchFamily="34" charset="0"/>
                <a:cs typeface="Arial" panose="020B0604020202020204" pitchFamily="34" charset="0"/>
              </a:rPr>
              <a:t>)</a:t>
            </a:r>
            <a:endParaRPr lang="en-US" sz="2400" b="1" dirty="0">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7.3524477918521056E-2"/>
          <c:y val="0.1200996983586007"/>
          <c:w val="0.69072167066073265"/>
          <c:h val="0.81307204136796329"/>
        </c:manualLayout>
      </c:layout>
      <c:areaChart>
        <c:grouping val="standard"/>
        <c:varyColors val="0"/>
        <c:ser>
          <c:idx val="4"/>
          <c:order val="4"/>
          <c:tx>
            <c:strRef>
              <c:f>Graph!$F$1</c:f>
              <c:strCache>
                <c:ptCount val="1"/>
                <c:pt idx="0">
                  <c:v>RP2000 M Combined</c:v>
                </c:pt>
              </c:strCache>
            </c:strRef>
          </c:tx>
          <c:spPr>
            <a:solidFill>
              <a:schemeClr val="accent2"/>
            </a:solidFill>
            <a:ln>
              <a:noFill/>
            </a:ln>
            <a:effectLst/>
          </c:spPr>
          <c:cat>
            <c:numRef>
              <c:f>Graph!$A$32:$A$52</c:f>
              <c:numCache>
                <c:formatCode>General</c:formatCode>
                <c:ptCount val="21"/>
                <c:pt idx="0">
                  <c:v>80</c:v>
                </c:pt>
                <c:pt idx="1">
                  <c:v>81</c:v>
                </c:pt>
                <c:pt idx="2">
                  <c:v>82</c:v>
                </c:pt>
                <c:pt idx="3">
                  <c:v>83</c:v>
                </c:pt>
                <c:pt idx="4">
                  <c:v>84</c:v>
                </c:pt>
                <c:pt idx="5">
                  <c:v>85</c:v>
                </c:pt>
                <c:pt idx="6">
                  <c:v>86</c:v>
                </c:pt>
                <c:pt idx="7">
                  <c:v>87</c:v>
                </c:pt>
                <c:pt idx="8">
                  <c:v>88</c:v>
                </c:pt>
                <c:pt idx="9">
                  <c:v>89</c:v>
                </c:pt>
                <c:pt idx="10">
                  <c:v>90</c:v>
                </c:pt>
                <c:pt idx="11">
                  <c:v>91</c:v>
                </c:pt>
                <c:pt idx="12">
                  <c:v>92</c:v>
                </c:pt>
                <c:pt idx="13">
                  <c:v>93</c:v>
                </c:pt>
                <c:pt idx="14">
                  <c:v>94</c:v>
                </c:pt>
                <c:pt idx="15">
                  <c:v>95</c:v>
                </c:pt>
                <c:pt idx="16">
                  <c:v>96</c:v>
                </c:pt>
                <c:pt idx="17">
                  <c:v>97</c:v>
                </c:pt>
                <c:pt idx="18">
                  <c:v>98</c:v>
                </c:pt>
                <c:pt idx="19">
                  <c:v>99</c:v>
                </c:pt>
                <c:pt idx="20">
                  <c:v>100</c:v>
                </c:pt>
              </c:numCache>
            </c:numRef>
          </c:cat>
          <c:val>
            <c:numRef>
              <c:f>Graph!$F$32:$F$52</c:f>
              <c:numCache>
                <c:formatCode>General</c:formatCode>
                <c:ptCount val="21"/>
                <c:pt idx="0">
                  <c:v>6.4367999999999995E-2</c:v>
                </c:pt>
                <c:pt idx="1">
                  <c:v>7.2040999999999994E-2</c:v>
                </c:pt>
                <c:pt idx="2">
                  <c:v>8.0486000000000002E-2</c:v>
                </c:pt>
                <c:pt idx="3">
                  <c:v>8.9718000000000006E-2</c:v>
                </c:pt>
                <c:pt idx="4">
                  <c:v>9.9779000000000007E-2</c:v>
                </c:pt>
                <c:pt idx="5">
                  <c:v>0.11075699999999999</c:v>
                </c:pt>
                <c:pt idx="6">
                  <c:v>0.122797</c:v>
                </c:pt>
                <c:pt idx="7">
                  <c:v>0.136043</c:v>
                </c:pt>
                <c:pt idx="8">
                  <c:v>0.15059</c:v>
                </c:pt>
                <c:pt idx="9">
                  <c:v>0.16642000000000001</c:v>
                </c:pt>
                <c:pt idx="10">
                  <c:v>0.18340799999999999</c:v>
                </c:pt>
                <c:pt idx="11">
                  <c:v>0.199769</c:v>
                </c:pt>
                <c:pt idx="12">
                  <c:v>0.21660499999999999</c:v>
                </c:pt>
                <c:pt idx="13">
                  <c:v>0.23366200000000001</c:v>
                </c:pt>
                <c:pt idx="14">
                  <c:v>0.250693</c:v>
                </c:pt>
                <c:pt idx="15">
                  <c:v>0.26749099999999998</c:v>
                </c:pt>
                <c:pt idx="16">
                  <c:v>0.28390500000000002</c:v>
                </c:pt>
                <c:pt idx="17">
                  <c:v>0.29985200000000001</c:v>
                </c:pt>
                <c:pt idx="18">
                  <c:v>0.31529600000000002</c:v>
                </c:pt>
                <c:pt idx="19">
                  <c:v>0.33020699999999997</c:v>
                </c:pt>
                <c:pt idx="20">
                  <c:v>0.34455599999999997</c:v>
                </c:pt>
              </c:numCache>
            </c:numRef>
          </c:val>
        </c:ser>
        <c:ser>
          <c:idx val="5"/>
          <c:order val="5"/>
          <c:tx>
            <c:strRef>
              <c:f>Graph!$G$1</c:f>
              <c:strCache>
                <c:ptCount val="1"/>
                <c:pt idx="0">
                  <c:v>RP2000 F Combined</c:v>
                </c:pt>
              </c:strCache>
            </c:strRef>
          </c:tx>
          <c:spPr>
            <a:solidFill>
              <a:schemeClr val="accent6"/>
            </a:solidFill>
            <a:ln>
              <a:noFill/>
            </a:ln>
            <a:effectLst/>
          </c:spPr>
          <c:cat>
            <c:numRef>
              <c:f>Graph!$A$32:$A$52</c:f>
              <c:numCache>
                <c:formatCode>General</c:formatCode>
                <c:ptCount val="21"/>
                <c:pt idx="0">
                  <c:v>80</c:v>
                </c:pt>
                <c:pt idx="1">
                  <c:v>81</c:v>
                </c:pt>
                <c:pt idx="2">
                  <c:v>82</c:v>
                </c:pt>
                <c:pt idx="3">
                  <c:v>83</c:v>
                </c:pt>
                <c:pt idx="4">
                  <c:v>84</c:v>
                </c:pt>
                <c:pt idx="5">
                  <c:v>85</c:v>
                </c:pt>
                <c:pt idx="6">
                  <c:v>86</c:v>
                </c:pt>
                <c:pt idx="7">
                  <c:v>87</c:v>
                </c:pt>
                <c:pt idx="8">
                  <c:v>88</c:v>
                </c:pt>
                <c:pt idx="9">
                  <c:v>89</c:v>
                </c:pt>
                <c:pt idx="10">
                  <c:v>90</c:v>
                </c:pt>
                <c:pt idx="11">
                  <c:v>91</c:v>
                </c:pt>
                <c:pt idx="12">
                  <c:v>92</c:v>
                </c:pt>
                <c:pt idx="13">
                  <c:v>93</c:v>
                </c:pt>
                <c:pt idx="14">
                  <c:v>94</c:v>
                </c:pt>
                <c:pt idx="15">
                  <c:v>95</c:v>
                </c:pt>
                <c:pt idx="16">
                  <c:v>96</c:v>
                </c:pt>
                <c:pt idx="17">
                  <c:v>97</c:v>
                </c:pt>
                <c:pt idx="18">
                  <c:v>98</c:v>
                </c:pt>
                <c:pt idx="19">
                  <c:v>99</c:v>
                </c:pt>
                <c:pt idx="20">
                  <c:v>100</c:v>
                </c:pt>
              </c:numCache>
            </c:numRef>
          </c:cat>
          <c:val>
            <c:numRef>
              <c:f>Graph!$G$32:$G$52</c:f>
              <c:numCache>
                <c:formatCode>General</c:formatCode>
                <c:ptCount val="21"/>
                <c:pt idx="0">
                  <c:v>4.5879000000000003E-2</c:v>
                </c:pt>
                <c:pt idx="1">
                  <c:v>5.0779999999999999E-2</c:v>
                </c:pt>
                <c:pt idx="2">
                  <c:v>5.6293999999999997E-2</c:v>
                </c:pt>
                <c:pt idx="3">
                  <c:v>6.2506000000000006E-2</c:v>
                </c:pt>
                <c:pt idx="4">
                  <c:v>6.9516999999999995E-2</c:v>
                </c:pt>
                <c:pt idx="5">
                  <c:v>7.7446000000000001E-2</c:v>
                </c:pt>
                <c:pt idx="6">
                  <c:v>8.6375999999999994E-2</c:v>
                </c:pt>
                <c:pt idx="7">
                  <c:v>9.6337000000000006E-2</c:v>
                </c:pt>
                <c:pt idx="8">
                  <c:v>0.107303</c:v>
                </c:pt>
                <c:pt idx="9">
                  <c:v>0.119154</c:v>
                </c:pt>
                <c:pt idx="10">
                  <c:v>0.13168199999999999</c:v>
                </c:pt>
                <c:pt idx="11">
                  <c:v>0.14460400000000001</c:v>
                </c:pt>
                <c:pt idx="12">
                  <c:v>0.15761800000000001</c:v>
                </c:pt>
                <c:pt idx="13">
                  <c:v>0.170433</c:v>
                </c:pt>
                <c:pt idx="14">
                  <c:v>0.18279899999999999</c:v>
                </c:pt>
                <c:pt idx="15">
                  <c:v>0.19450899999999999</c:v>
                </c:pt>
                <c:pt idx="16">
                  <c:v>0.20537900000000001</c:v>
                </c:pt>
                <c:pt idx="17">
                  <c:v>0.21523999999999999</c:v>
                </c:pt>
                <c:pt idx="18">
                  <c:v>0.22394700000000001</c:v>
                </c:pt>
                <c:pt idx="19">
                  <c:v>0.23138700000000001</c:v>
                </c:pt>
                <c:pt idx="20">
                  <c:v>0.23746700000000001</c:v>
                </c:pt>
              </c:numCache>
            </c:numRef>
          </c:val>
        </c:ser>
        <c:dLbls>
          <c:showLegendKey val="0"/>
          <c:showVal val="0"/>
          <c:showCatName val="0"/>
          <c:showSerName val="0"/>
          <c:showPercent val="0"/>
          <c:showBubbleSize val="0"/>
        </c:dLbls>
        <c:axId val="327511504"/>
        <c:axId val="327511896"/>
        <c:extLst/>
      </c:areaChart>
      <c:lineChart>
        <c:grouping val="standard"/>
        <c:varyColors val="0"/>
        <c:ser>
          <c:idx val="2"/>
          <c:order val="2"/>
          <c:tx>
            <c:strRef>
              <c:f>Graph!$D$1</c:f>
              <c:strCache>
                <c:ptCount val="1"/>
                <c:pt idx="0">
                  <c:v>RP2014 M Annuitant Healthy</c:v>
                </c:pt>
              </c:strCache>
            </c:strRef>
          </c:tx>
          <c:spPr>
            <a:ln w="50800" cap="rnd">
              <a:solidFill>
                <a:schemeClr val="accent4"/>
              </a:solidFill>
              <a:round/>
            </a:ln>
            <a:effectLst/>
          </c:spPr>
          <c:marker>
            <c:symbol val="none"/>
          </c:marker>
          <c:cat>
            <c:numRef>
              <c:f>Graph!$A$32:$A$52</c:f>
              <c:numCache>
                <c:formatCode>General</c:formatCode>
                <c:ptCount val="21"/>
                <c:pt idx="0">
                  <c:v>80</c:v>
                </c:pt>
                <c:pt idx="1">
                  <c:v>81</c:v>
                </c:pt>
                <c:pt idx="2">
                  <c:v>82</c:v>
                </c:pt>
                <c:pt idx="3">
                  <c:v>83</c:v>
                </c:pt>
                <c:pt idx="4">
                  <c:v>84</c:v>
                </c:pt>
                <c:pt idx="5">
                  <c:v>85</c:v>
                </c:pt>
                <c:pt idx="6">
                  <c:v>86</c:v>
                </c:pt>
                <c:pt idx="7">
                  <c:v>87</c:v>
                </c:pt>
                <c:pt idx="8">
                  <c:v>88</c:v>
                </c:pt>
                <c:pt idx="9">
                  <c:v>89</c:v>
                </c:pt>
                <c:pt idx="10">
                  <c:v>90</c:v>
                </c:pt>
                <c:pt idx="11">
                  <c:v>91</c:v>
                </c:pt>
                <c:pt idx="12">
                  <c:v>92</c:v>
                </c:pt>
                <c:pt idx="13">
                  <c:v>93</c:v>
                </c:pt>
                <c:pt idx="14">
                  <c:v>94</c:v>
                </c:pt>
                <c:pt idx="15">
                  <c:v>95</c:v>
                </c:pt>
                <c:pt idx="16">
                  <c:v>96</c:v>
                </c:pt>
                <c:pt idx="17">
                  <c:v>97</c:v>
                </c:pt>
                <c:pt idx="18">
                  <c:v>98</c:v>
                </c:pt>
                <c:pt idx="19">
                  <c:v>99</c:v>
                </c:pt>
                <c:pt idx="20">
                  <c:v>100</c:v>
                </c:pt>
              </c:numCache>
            </c:numRef>
          </c:cat>
          <c:val>
            <c:numRef>
              <c:f>Graph!$D$32:$D$52</c:f>
              <c:numCache>
                <c:formatCode>General</c:formatCode>
                <c:ptCount val="21"/>
                <c:pt idx="0">
                  <c:v>4.4721999999999998E-2</c:v>
                </c:pt>
                <c:pt idx="1">
                  <c:v>4.9794999999999999E-2</c:v>
                </c:pt>
                <c:pt idx="2">
                  <c:v>5.5525999999999999E-2</c:v>
                </c:pt>
                <c:pt idx="3">
                  <c:v>6.1996000000000002E-2</c:v>
                </c:pt>
                <c:pt idx="4">
                  <c:v>6.9290000000000004E-2</c:v>
                </c:pt>
                <c:pt idx="5">
                  <c:v>7.7496999999999996E-2</c:v>
                </c:pt>
                <c:pt idx="6">
                  <c:v>8.6711999999999997E-2</c:v>
                </c:pt>
                <c:pt idx="7">
                  <c:v>9.7037999999999999E-2</c:v>
                </c:pt>
                <c:pt idx="8">
                  <c:v>0.10859099999999999</c:v>
                </c:pt>
                <c:pt idx="9">
                  <c:v>0.121499</c:v>
                </c:pt>
                <c:pt idx="10">
                  <c:v>0.135908</c:v>
                </c:pt>
                <c:pt idx="11">
                  <c:v>0.15132200000000001</c:v>
                </c:pt>
                <c:pt idx="12">
                  <c:v>0.16742199999999999</c:v>
                </c:pt>
                <c:pt idx="13">
                  <c:v>0.18403</c:v>
                </c:pt>
                <c:pt idx="14">
                  <c:v>0.201074</c:v>
                </c:pt>
                <c:pt idx="15">
                  <c:v>0.218559</c:v>
                </c:pt>
                <c:pt idx="16">
                  <c:v>0.236535</c:v>
                </c:pt>
                <c:pt idx="17">
                  <c:v>0.25505899999999998</c:v>
                </c:pt>
                <c:pt idx="18">
                  <c:v>0.27417000000000002</c:v>
                </c:pt>
                <c:pt idx="19">
                  <c:v>0.293848</c:v>
                </c:pt>
                <c:pt idx="20">
                  <c:v>0.31398799999999999</c:v>
                </c:pt>
              </c:numCache>
            </c:numRef>
          </c:val>
          <c:smooth val="0"/>
        </c:ser>
        <c:ser>
          <c:idx val="3"/>
          <c:order val="3"/>
          <c:tx>
            <c:strRef>
              <c:f>Graph!$E$1</c:f>
              <c:strCache>
                <c:ptCount val="1"/>
                <c:pt idx="0">
                  <c:v>RP2014 F Annuitant Healthy</c:v>
                </c:pt>
              </c:strCache>
            </c:strRef>
          </c:tx>
          <c:spPr>
            <a:ln w="50800" cap="rnd">
              <a:solidFill>
                <a:schemeClr val="accent3"/>
              </a:solidFill>
              <a:round/>
            </a:ln>
            <a:effectLst/>
          </c:spPr>
          <c:marker>
            <c:symbol val="none"/>
          </c:marker>
          <c:cat>
            <c:numRef>
              <c:f>Graph!$A$32:$A$52</c:f>
              <c:numCache>
                <c:formatCode>General</c:formatCode>
                <c:ptCount val="21"/>
                <c:pt idx="0">
                  <c:v>80</c:v>
                </c:pt>
                <c:pt idx="1">
                  <c:v>81</c:v>
                </c:pt>
                <c:pt idx="2">
                  <c:v>82</c:v>
                </c:pt>
                <c:pt idx="3">
                  <c:v>83</c:v>
                </c:pt>
                <c:pt idx="4">
                  <c:v>84</c:v>
                </c:pt>
                <c:pt idx="5">
                  <c:v>85</c:v>
                </c:pt>
                <c:pt idx="6">
                  <c:v>86</c:v>
                </c:pt>
                <c:pt idx="7">
                  <c:v>87</c:v>
                </c:pt>
                <c:pt idx="8">
                  <c:v>88</c:v>
                </c:pt>
                <c:pt idx="9">
                  <c:v>89</c:v>
                </c:pt>
                <c:pt idx="10">
                  <c:v>90</c:v>
                </c:pt>
                <c:pt idx="11">
                  <c:v>91</c:v>
                </c:pt>
                <c:pt idx="12">
                  <c:v>92</c:v>
                </c:pt>
                <c:pt idx="13">
                  <c:v>93</c:v>
                </c:pt>
                <c:pt idx="14">
                  <c:v>94</c:v>
                </c:pt>
                <c:pt idx="15">
                  <c:v>95</c:v>
                </c:pt>
                <c:pt idx="16">
                  <c:v>96</c:v>
                </c:pt>
                <c:pt idx="17">
                  <c:v>97</c:v>
                </c:pt>
                <c:pt idx="18">
                  <c:v>98</c:v>
                </c:pt>
                <c:pt idx="19">
                  <c:v>99</c:v>
                </c:pt>
                <c:pt idx="20">
                  <c:v>100</c:v>
                </c:pt>
              </c:numCache>
            </c:numRef>
          </c:cat>
          <c:val>
            <c:numRef>
              <c:f>Graph!$E$32:$E$52</c:f>
              <c:numCache>
                <c:formatCode>General</c:formatCode>
                <c:ptCount val="21"/>
                <c:pt idx="0">
                  <c:v>3.4844E-2</c:v>
                </c:pt>
                <c:pt idx="1">
                  <c:v>3.8782999999999998E-2</c:v>
                </c:pt>
                <c:pt idx="2">
                  <c:v>4.3246E-2</c:v>
                </c:pt>
                <c:pt idx="3">
                  <c:v>4.8305000000000001E-2</c:v>
                </c:pt>
                <c:pt idx="4">
                  <c:v>5.4031999999999997E-2</c:v>
                </c:pt>
                <c:pt idx="5">
                  <c:v>6.0504000000000002E-2</c:v>
                </c:pt>
                <c:pt idx="6">
                  <c:v>6.7801E-2</c:v>
                </c:pt>
                <c:pt idx="7">
                  <c:v>7.6011999999999996E-2</c:v>
                </c:pt>
                <c:pt idx="8">
                  <c:v>8.523E-2</c:v>
                </c:pt>
                <c:pt idx="9">
                  <c:v>9.5562999999999995E-2</c:v>
                </c:pt>
                <c:pt idx="10">
                  <c:v>0.107126</c:v>
                </c:pt>
                <c:pt idx="11">
                  <c:v>0.119744</c:v>
                </c:pt>
                <c:pt idx="12">
                  <c:v>0.133299</c:v>
                </c:pt>
                <c:pt idx="13">
                  <c:v>0.14771999999999999</c:v>
                </c:pt>
                <c:pt idx="14">
                  <c:v>0.162971</c:v>
                </c:pt>
                <c:pt idx="15">
                  <c:v>0.179034</c:v>
                </c:pt>
                <c:pt idx="16">
                  <c:v>0.19590299999999999</c:v>
                </c:pt>
                <c:pt idx="17">
                  <c:v>0.213565</c:v>
                </c:pt>
                <c:pt idx="18">
                  <c:v>0.231991</c:v>
                </c:pt>
                <c:pt idx="19">
                  <c:v>0.25112299999999999</c:v>
                </c:pt>
                <c:pt idx="20">
                  <c:v>0.27085799999999999</c:v>
                </c:pt>
              </c:numCache>
            </c:numRef>
          </c:val>
          <c:smooth val="0"/>
        </c:ser>
        <c:dLbls>
          <c:showLegendKey val="0"/>
          <c:showVal val="0"/>
          <c:showCatName val="0"/>
          <c:showSerName val="0"/>
          <c:showPercent val="0"/>
          <c:showBubbleSize val="0"/>
        </c:dLbls>
        <c:marker val="1"/>
        <c:smooth val="0"/>
        <c:axId val="327511504"/>
        <c:axId val="327511896"/>
        <c:extLst>
          <c:ext xmlns:c15="http://schemas.microsoft.com/office/drawing/2012/chart" uri="{02D57815-91ED-43cb-92C2-25804820EDAC}">
            <c15:filteredLineSeries>
              <c15:ser>
                <c:idx val="0"/>
                <c:order val="0"/>
                <c:tx>
                  <c:strRef>
                    <c:extLst>
                      <c:ext uri="{02D57815-91ED-43cb-92C2-25804820EDAC}">
                        <c15:formulaRef>
                          <c15:sqref>Graph!$B$1</c15:sqref>
                        </c15:formulaRef>
                      </c:ext>
                    </c:extLst>
                    <c:strCache>
                      <c:ptCount val="1"/>
                      <c:pt idx="0">
                        <c:v>RP2014 M Employee</c:v>
                      </c:pt>
                    </c:strCache>
                  </c:strRef>
                </c:tx>
                <c:spPr>
                  <a:ln w="50800" cap="rnd">
                    <a:solidFill>
                      <a:schemeClr val="accent1"/>
                    </a:solidFill>
                    <a:prstDash val="sysDot"/>
                    <a:round/>
                  </a:ln>
                  <a:effectLst/>
                </c:spPr>
                <c:marker>
                  <c:symbol val="none"/>
                </c:marker>
                <c:cat>
                  <c:numRef>
                    <c:extLst>
                      <c:ext uri="{02D57815-91ED-43cb-92C2-25804820EDAC}">
                        <c15:formulaRef>
                          <c15:sqref>Graph!$A$32:$A$52</c15:sqref>
                        </c15:formulaRef>
                      </c:ext>
                    </c:extLst>
                    <c:numCache>
                      <c:formatCode>General</c:formatCode>
                      <c:ptCount val="21"/>
                      <c:pt idx="0">
                        <c:v>80</c:v>
                      </c:pt>
                      <c:pt idx="1">
                        <c:v>81</c:v>
                      </c:pt>
                      <c:pt idx="2">
                        <c:v>82</c:v>
                      </c:pt>
                      <c:pt idx="3">
                        <c:v>83</c:v>
                      </c:pt>
                      <c:pt idx="4">
                        <c:v>84</c:v>
                      </c:pt>
                      <c:pt idx="5">
                        <c:v>85</c:v>
                      </c:pt>
                      <c:pt idx="6">
                        <c:v>86</c:v>
                      </c:pt>
                      <c:pt idx="7">
                        <c:v>87</c:v>
                      </c:pt>
                      <c:pt idx="8">
                        <c:v>88</c:v>
                      </c:pt>
                      <c:pt idx="9">
                        <c:v>89</c:v>
                      </c:pt>
                      <c:pt idx="10">
                        <c:v>90</c:v>
                      </c:pt>
                      <c:pt idx="11">
                        <c:v>91</c:v>
                      </c:pt>
                      <c:pt idx="12">
                        <c:v>92</c:v>
                      </c:pt>
                      <c:pt idx="13">
                        <c:v>93</c:v>
                      </c:pt>
                      <c:pt idx="14">
                        <c:v>94</c:v>
                      </c:pt>
                      <c:pt idx="15">
                        <c:v>95</c:v>
                      </c:pt>
                      <c:pt idx="16">
                        <c:v>96</c:v>
                      </c:pt>
                      <c:pt idx="17">
                        <c:v>97</c:v>
                      </c:pt>
                      <c:pt idx="18">
                        <c:v>98</c:v>
                      </c:pt>
                      <c:pt idx="19">
                        <c:v>99</c:v>
                      </c:pt>
                      <c:pt idx="20">
                        <c:v>100</c:v>
                      </c:pt>
                    </c:numCache>
                  </c:numRef>
                </c:cat>
                <c:val>
                  <c:numRef>
                    <c:extLst>
                      <c:ext uri="{02D57815-91ED-43cb-92C2-25804820EDAC}">
                        <c15:formulaRef>
                          <c15:sqref>Graph!$B$32:$B$52</c15:sqref>
                        </c15:formulaRef>
                      </c:ext>
                    </c:extLst>
                    <c:numCache>
                      <c:formatCode>General</c:formatCode>
                      <c:ptCount val="21"/>
                      <c:pt idx="0">
                        <c:v>3.8810999999999998E-2</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numCache>
                  </c:numRef>
                </c:val>
                <c:smooth val="0"/>
              </c15:ser>
            </c15:filteredLineSeries>
            <c15:filteredLineSeries>
              <c15:ser>
                <c:idx val="1"/>
                <c:order val="1"/>
                <c:tx>
                  <c:strRef>
                    <c:extLst xmlns:c15="http://schemas.microsoft.com/office/drawing/2012/chart">
                      <c:ext xmlns:c15="http://schemas.microsoft.com/office/drawing/2012/chart" uri="{02D57815-91ED-43cb-92C2-25804820EDAC}">
                        <c15:formulaRef>
                          <c15:sqref>Graph!$C$1</c15:sqref>
                        </c15:formulaRef>
                      </c:ext>
                    </c:extLst>
                    <c:strCache>
                      <c:ptCount val="1"/>
                      <c:pt idx="0">
                        <c:v>RP2014 F Employee</c:v>
                      </c:pt>
                    </c:strCache>
                  </c:strRef>
                </c:tx>
                <c:spPr>
                  <a:ln w="50800" cap="rnd">
                    <a:solidFill>
                      <a:schemeClr val="accent2">
                        <a:lumMod val="50000"/>
                      </a:schemeClr>
                    </a:solidFill>
                    <a:prstDash val="sysDot"/>
                    <a:round/>
                  </a:ln>
                  <a:effectLst/>
                </c:spPr>
                <c:marker>
                  <c:symbol val="none"/>
                </c:marker>
                <c:cat>
                  <c:numRef>
                    <c:extLst xmlns:c15="http://schemas.microsoft.com/office/drawing/2012/chart">
                      <c:ext xmlns:c15="http://schemas.microsoft.com/office/drawing/2012/chart" uri="{02D57815-91ED-43cb-92C2-25804820EDAC}">
                        <c15:formulaRef>
                          <c15:sqref>Graph!$A$32:$A$52</c15:sqref>
                        </c15:formulaRef>
                      </c:ext>
                    </c:extLst>
                    <c:numCache>
                      <c:formatCode>General</c:formatCode>
                      <c:ptCount val="21"/>
                      <c:pt idx="0">
                        <c:v>80</c:v>
                      </c:pt>
                      <c:pt idx="1">
                        <c:v>81</c:v>
                      </c:pt>
                      <c:pt idx="2">
                        <c:v>82</c:v>
                      </c:pt>
                      <c:pt idx="3">
                        <c:v>83</c:v>
                      </c:pt>
                      <c:pt idx="4">
                        <c:v>84</c:v>
                      </c:pt>
                      <c:pt idx="5">
                        <c:v>85</c:v>
                      </c:pt>
                      <c:pt idx="6">
                        <c:v>86</c:v>
                      </c:pt>
                      <c:pt idx="7">
                        <c:v>87</c:v>
                      </c:pt>
                      <c:pt idx="8">
                        <c:v>88</c:v>
                      </c:pt>
                      <c:pt idx="9">
                        <c:v>89</c:v>
                      </c:pt>
                      <c:pt idx="10">
                        <c:v>90</c:v>
                      </c:pt>
                      <c:pt idx="11">
                        <c:v>91</c:v>
                      </c:pt>
                      <c:pt idx="12">
                        <c:v>92</c:v>
                      </c:pt>
                      <c:pt idx="13">
                        <c:v>93</c:v>
                      </c:pt>
                      <c:pt idx="14">
                        <c:v>94</c:v>
                      </c:pt>
                      <c:pt idx="15">
                        <c:v>95</c:v>
                      </c:pt>
                      <c:pt idx="16">
                        <c:v>96</c:v>
                      </c:pt>
                      <c:pt idx="17">
                        <c:v>97</c:v>
                      </c:pt>
                      <c:pt idx="18">
                        <c:v>98</c:v>
                      </c:pt>
                      <c:pt idx="19">
                        <c:v>99</c:v>
                      </c:pt>
                      <c:pt idx="20">
                        <c:v>100</c:v>
                      </c:pt>
                    </c:numCache>
                  </c:numRef>
                </c:cat>
                <c:val>
                  <c:numRef>
                    <c:extLst xmlns:c15="http://schemas.microsoft.com/office/drawing/2012/chart">
                      <c:ext xmlns:c15="http://schemas.microsoft.com/office/drawing/2012/chart" uri="{02D57815-91ED-43cb-92C2-25804820EDAC}">
                        <c15:formulaRef>
                          <c15:sqref>Graph!$C$2:$C$52</c15:sqref>
                        </c15:formulaRef>
                      </c:ext>
                    </c:extLst>
                    <c:numCache>
                      <c:formatCode>General</c:formatCode>
                      <c:ptCount val="51"/>
                      <c:pt idx="0">
                        <c:v>1.1019999999999999E-3</c:v>
                      </c:pt>
                      <c:pt idx="1">
                        <c:v>1.206E-3</c:v>
                      </c:pt>
                      <c:pt idx="2">
                        <c:v>1.315E-3</c:v>
                      </c:pt>
                      <c:pt idx="3">
                        <c:v>1.4289999999999999E-3</c:v>
                      </c:pt>
                      <c:pt idx="4">
                        <c:v>1.5479999999999999E-3</c:v>
                      </c:pt>
                      <c:pt idx="5">
                        <c:v>1.673E-3</c:v>
                      </c:pt>
                      <c:pt idx="6">
                        <c:v>1.805E-3</c:v>
                      </c:pt>
                      <c:pt idx="7">
                        <c:v>1.946E-3</c:v>
                      </c:pt>
                      <c:pt idx="8">
                        <c:v>2.0969999999999999E-3</c:v>
                      </c:pt>
                      <c:pt idx="9">
                        <c:v>2.261E-3</c:v>
                      </c:pt>
                      <c:pt idx="10">
                        <c:v>2.4420000000000002E-3</c:v>
                      </c:pt>
                      <c:pt idx="11">
                        <c:v>2.6419999999999998E-3</c:v>
                      </c:pt>
                      <c:pt idx="12">
                        <c:v>2.8639999999999998E-3</c:v>
                      </c:pt>
                      <c:pt idx="13">
                        <c:v>3.1129999999999999E-3</c:v>
                      </c:pt>
                      <c:pt idx="14">
                        <c:v>3.3890000000000001E-3</c:v>
                      </c:pt>
                      <c:pt idx="15">
                        <c:v>3.6960000000000001E-3</c:v>
                      </c:pt>
                      <c:pt idx="16">
                        <c:v>4.1130000000000003E-3</c:v>
                      </c:pt>
                      <c:pt idx="17">
                        <c:v>4.5770000000000003E-3</c:v>
                      </c:pt>
                      <c:pt idx="18">
                        <c:v>5.0939999999999996E-3</c:v>
                      </c:pt>
                      <c:pt idx="19">
                        <c:v>5.6690000000000004E-3</c:v>
                      </c:pt>
                      <c:pt idx="20">
                        <c:v>6.3090000000000004E-3</c:v>
                      </c:pt>
                      <c:pt idx="21">
                        <c:v>7.0210000000000003E-3</c:v>
                      </c:pt>
                      <c:pt idx="22">
                        <c:v>7.8130000000000005E-3</c:v>
                      </c:pt>
                      <c:pt idx="23">
                        <c:v>8.6949999999999996E-3</c:v>
                      </c:pt>
                      <c:pt idx="24">
                        <c:v>9.6760000000000006E-3</c:v>
                      </c:pt>
                      <c:pt idx="25">
                        <c:v>1.0768E-2</c:v>
                      </c:pt>
                      <c:pt idx="26">
                        <c:v>1.1983000000000001E-2</c:v>
                      </c:pt>
                      <c:pt idx="27">
                        <c:v>1.3336000000000001E-2</c:v>
                      </c:pt>
                      <c:pt idx="28">
                        <c:v>1.4841E-2</c:v>
                      </c:pt>
                      <c:pt idx="29">
                        <c:v>1.6515999999999999E-2</c:v>
                      </c:pt>
                      <c:pt idx="30">
                        <c:v>1.8380000000000001E-2</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numCache>
                  </c:numRef>
                </c:val>
                <c:smooth val="0"/>
              </c15:ser>
            </c15:filteredLineSeries>
          </c:ext>
        </c:extLst>
      </c:lineChart>
      <c:catAx>
        <c:axId val="327511504"/>
        <c:scaling>
          <c:orientation val="minMax"/>
        </c:scaling>
        <c:delete val="0"/>
        <c:axPos val="b"/>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27511896"/>
        <c:crosses val="autoZero"/>
        <c:auto val="1"/>
        <c:lblAlgn val="ctr"/>
        <c:lblOffset val="100"/>
        <c:tickLblSkip val="5"/>
        <c:noMultiLvlLbl val="0"/>
      </c:catAx>
      <c:valAx>
        <c:axId val="327511896"/>
        <c:scaling>
          <c:orientation val="minMax"/>
          <c:max val="0.35000000000000003"/>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27511504"/>
        <c:crosses val="autoZero"/>
        <c:crossBetween val="between"/>
      </c:valAx>
      <c:spPr>
        <a:noFill/>
        <a:ln>
          <a:noFill/>
        </a:ln>
        <a:effectLst/>
      </c:spPr>
    </c:plotArea>
    <c:legend>
      <c:legendPos val="r"/>
      <c:layout>
        <c:manualLayout>
          <c:xMode val="edge"/>
          <c:yMode val="edge"/>
          <c:x val="0.79956122332534529"/>
          <c:y val="0.10400869667410977"/>
          <c:w val="0.19126440716649548"/>
          <c:h val="0.79097504602969415"/>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2400" b="1" dirty="0" smtClean="0">
                <a:solidFill>
                  <a:schemeClr val="tx1"/>
                </a:solidFill>
                <a:latin typeface="Arial" panose="020B0604020202020204" pitchFamily="34" charset="0"/>
                <a:cs typeface="Arial" panose="020B0604020202020204" pitchFamily="34" charset="0"/>
              </a:rPr>
              <a:t>Probability of Death (</a:t>
            </a:r>
            <a:r>
              <a:rPr lang="en-US" sz="2400" b="1" dirty="0" err="1" smtClean="0">
                <a:solidFill>
                  <a:schemeClr val="tx1"/>
                </a:solidFill>
                <a:latin typeface="Arial" panose="020B0604020202020204" pitchFamily="34" charset="0"/>
                <a:cs typeface="Arial" panose="020B0604020202020204" pitchFamily="34" charset="0"/>
              </a:rPr>
              <a:t>q</a:t>
            </a:r>
            <a:r>
              <a:rPr lang="en-US" sz="2400" b="1" baseline="-25000" dirty="0" err="1" smtClean="0">
                <a:solidFill>
                  <a:schemeClr val="tx1"/>
                </a:solidFill>
                <a:latin typeface="Arial" panose="020B0604020202020204" pitchFamily="34" charset="0"/>
                <a:cs typeface="Arial" panose="020B0604020202020204" pitchFamily="34" charset="0"/>
              </a:rPr>
              <a:t>x</a:t>
            </a:r>
            <a:r>
              <a:rPr lang="en-US" sz="2400" b="1" dirty="0" smtClean="0">
                <a:solidFill>
                  <a:schemeClr val="tx1"/>
                </a:solidFill>
                <a:latin typeface="Arial" panose="020B0604020202020204" pitchFamily="34" charset="0"/>
                <a:cs typeface="Arial" panose="020B0604020202020204" pitchFamily="34" charset="0"/>
              </a:rPr>
              <a:t>)</a:t>
            </a:r>
            <a:endParaRPr lang="en-US" sz="2400" b="1" dirty="0">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7.3524477918521056E-2"/>
          <c:y val="0.1200996983586007"/>
          <c:w val="0.69072167066073265"/>
          <c:h val="0.81307204136796329"/>
        </c:manualLayout>
      </c:layout>
      <c:areaChart>
        <c:grouping val="standard"/>
        <c:varyColors val="0"/>
        <c:ser>
          <c:idx val="4"/>
          <c:order val="4"/>
          <c:tx>
            <c:strRef>
              <c:f>Graph!$F$1</c:f>
              <c:strCache>
                <c:ptCount val="1"/>
                <c:pt idx="0">
                  <c:v>RP2000 M Combined</c:v>
                </c:pt>
              </c:strCache>
            </c:strRef>
          </c:tx>
          <c:spPr>
            <a:solidFill>
              <a:schemeClr val="accent2"/>
            </a:solidFill>
            <a:ln>
              <a:noFill/>
            </a:ln>
            <a:effectLst/>
          </c:spPr>
          <c:cat>
            <c:numRef>
              <c:f>Graph!$A$42:$A$62</c:f>
              <c:numCache>
                <c:formatCode>General</c:formatCode>
                <c:ptCount val="21"/>
                <c:pt idx="0">
                  <c:v>90</c:v>
                </c:pt>
                <c:pt idx="1">
                  <c:v>91</c:v>
                </c:pt>
                <c:pt idx="2">
                  <c:v>92</c:v>
                </c:pt>
                <c:pt idx="3">
                  <c:v>93</c:v>
                </c:pt>
                <c:pt idx="4">
                  <c:v>94</c:v>
                </c:pt>
                <c:pt idx="5">
                  <c:v>95</c:v>
                </c:pt>
                <c:pt idx="6">
                  <c:v>96</c:v>
                </c:pt>
                <c:pt idx="7">
                  <c:v>97</c:v>
                </c:pt>
                <c:pt idx="8">
                  <c:v>98</c:v>
                </c:pt>
                <c:pt idx="9">
                  <c:v>99</c:v>
                </c:pt>
                <c:pt idx="10">
                  <c:v>100</c:v>
                </c:pt>
                <c:pt idx="11">
                  <c:v>101</c:v>
                </c:pt>
                <c:pt idx="12">
                  <c:v>102</c:v>
                </c:pt>
                <c:pt idx="13">
                  <c:v>103</c:v>
                </c:pt>
                <c:pt idx="14">
                  <c:v>104</c:v>
                </c:pt>
                <c:pt idx="15">
                  <c:v>105</c:v>
                </c:pt>
                <c:pt idx="16">
                  <c:v>106</c:v>
                </c:pt>
                <c:pt idx="17">
                  <c:v>107</c:v>
                </c:pt>
                <c:pt idx="18">
                  <c:v>108</c:v>
                </c:pt>
                <c:pt idx="19">
                  <c:v>109</c:v>
                </c:pt>
                <c:pt idx="20">
                  <c:v>110</c:v>
                </c:pt>
              </c:numCache>
            </c:numRef>
          </c:cat>
          <c:val>
            <c:numRef>
              <c:f>Graph!$F$42:$F$62</c:f>
              <c:numCache>
                <c:formatCode>General</c:formatCode>
                <c:ptCount val="21"/>
                <c:pt idx="0">
                  <c:v>0.18340799999999999</c:v>
                </c:pt>
                <c:pt idx="1">
                  <c:v>0.199769</c:v>
                </c:pt>
                <c:pt idx="2">
                  <c:v>0.21660499999999999</c:v>
                </c:pt>
                <c:pt idx="3">
                  <c:v>0.23366200000000001</c:v>
                </c:pt>
                <c:pt idx="4">
                  <c:v>0.250693</c:v>
                </c:pt>
                <c:pt idx="5">
                  <c:v>0.26749099999999998</c:v>
                </c:pt>
                <c:pt idx="6">
                  <c:v>0.28390500000000002</c:v>
                </c:pt>
                <c:pt idx="7">
                  <c:v>0.29985200000000001</c:v>
                </c:pt>
                <c:pt idx="8">
                  <c:v>0.31529600000000002</c:v>
                </c:pt>
                <c:pt idx="9">
                  <c:v>0.33020699999999997</c:v>
                </c:pt>
                <c:pt idx="10">
                  <c:v>0.34455599999999997</c:v>
                </c:pt>
                <c:pt idx="11">
                  <c:v>0.358628</c:v>
                </c:pt>
                <c:pt idx="12">
                  <c:v>0.37168499999999999</c:v>
                </c:pt>
                <c:pt idx="13">
                  <c:v>0.38303999999999999</c:v>
                </c:pt>
                <c:pt idx="14">
                  <c:v>0.39200299999999999</c:v>
                </c:pt>
                <c:pt idx="15">
                  <c:v>0.39788600000000002</c:v>
                </c:pt>
                <c:pt idx="16">
                  <c:v>0.4</c:v>
                </c:pt>
                <c:pt idx="17">
                  <c:v>0.4</c:v>
                </c:pt>
                <c:pt idx="18">
                  <c:v>0.4</c:v>
                </c:pt>
                <c:pt idx="19">
                  <c:v>0.4</c:v>
                </c:pt>
                <c:pt idx="20">
                  <c:v>0.4</c:v>
                </c:pt>
              </c:numCache>
            </c:numRef>
          </c:val>
        </c:ser>
        <c:ser>
          <c:idx val="5"/>
          <c:order val="5"/>
          <c:tx>
            <c:strRef>
              <c:f>Graph!$G$1</c:f>
              <c:strCache>
                <c:ptCount val="1"/>
                <c:pt idx="0">
                  <c:v>RP2000 F Combined</c:v>
                </c:pt>
              </c:strCache>
            </c:strRef>
          </c:tx>
          <c:spPr>
            <a:solidFill>
              <a:schemeClr val="accent6"/>
            </a:solidFill>
            <a:ln>
              <a:noFill/>
            </a:ln>
            <a:effectLst/>
          </c:spPr>
          <c:cat>
            <c:numRef>
              <c:f>Graph!$A$42:$A$62</c:f>
              <c:numCache>
                <c:formatCode>General</c:formatCode>
                <c:ptCount val="21"/>
                <c:pt idx="0">
                  <c:v>90</c:v>
                </c:pt>
                <c:pt idx="1">
                  <c:v>91</c:v>
                </c:pt>
                <c:pt idx="2">
                  <c:v>92</c:v>
                </c:pt>
                <c:pt idx="3">
                  <c:v>93</c:v>
                </c:pt>
                <c:pt idx="4">
                  <c:v>94</c:v>
                </c:pt>
                <c:pt idx="5">
                  <c:v>95</c:v>
                </c:pt>
                <c:pt idx="6">
                  <c:v>96</c:v>
                </c:pt>
                <c:pt idx="7">
                  <c:v>97</c:v>
                </c:pt>
                <c:pt idx="8">
                  <c:v>98</c:v>
                </c:pt>
                <c:pt idx="9">
                  <c:v>99</c:v>
                </c:pt>
                <c:pt idx="10">
                  <c:v>100</c:v>
                </c:pt>
                <c:pt idx="11">
                  <c:v>101</c:v>
                </c:pt>
                <c:pt idx="12">
                  <c:v>102</c:v>
                </c:pt>
                <c:pt idx="13">
                  <c:v>103</c:v>
                </c:pt>
                <c:pt idx="14">
                  <c:v>104</c:v>
                </c:pt>
                <c:pt idx="15">
                  <c:v>105</c:v>
                </c:pt>
                <c:pt idx="16">
                  <c:v>106</c:v>
                </c:pt>
                <c:pt idx="17">
                  <c:v>107</c:v>
                </c:pt>
                <c:pt idx="18">
                  <c:v>108</c:v>
                </c:pt>
                <c:pt idx="19">
                  <c:v>109</c:v>
                </c:pt>
                <c:pt idx="20">
                  <c:v>110</c:v>
                </c:pt>
              </c:numCache>
            </c:numRef>
          </c:cat>
          <c:val>
            <c:numRef>
              <c:f>Graph!$G$42:$G$62</c:f>
              <c:numCache>
                <c:formatCode>General</c:formatCode>
                <c:ptCount val="21"/>
                <c:pt idx="0">
                  <c:v>0.13168199999999999</c:v>
                </c:pt>
                <c:pt idx="1">
                  <c:v>0.14460400000000001</c:v>
                </c:pt>
                <c:pt idx="2">
                  <c:v>0.15761800000000001</c:v>
                </c:pt>
                <c:pt idx="3">
                  <c:v>0.170433</c:v>
                </c:pt>
                <c:pt idx="4">
                  <c:v>0.18279899999999999</c:v>
                </c:pt>
                <c:pt idx="5">
                  <c:v>0.19450899999999999</c:v>
                </c:pt>
                <c:pt idx="6">
                  <c:v>0.20537900000000001</c:v>
                </c:pt>
                <c:pt idx="7">
                  <c:v>0.21523999999999999</c:v>
                </c:pt>
                <c:pt idx="8">
                  <c:v>0.22394700000000001</c:v>
                </c:pt>
                <c:pt idx="9">
                  <c:v>0.23138700000000001</c:v>
                </c:pt>
                <c:pt idx="10">
                  <c:v>0.23746700000000001</c:v>
                </c:pt>
                <c:pt idx="11">
                  <c:v>0.244834</c:v>
                </c:pt>
                <c:pt idx="12">
                  <c:v>0.254498</c:v>
                </c:pt>
                <c:pt idx="13">
                  <c:v>0.266044</c:v>
                </c:pt>
                <c:pt idx="14">
                  <c:v>0.279055</c:v>
                </c:pt>
                <c:pt idx="15">
                  <c:v>0.29311599999999999</c:v>
                </c:pt>
                <c:pt idx="16">
                  <c:v>0.307811</c:v>
                </c:pt>
                <c:pt idx="17">
                  <c:v>0.32272499999999998</c:v>
                </c:pt>
                <c:pt idx="18">
                  <c:v>0.33744099999999999</c:v>
                </c:pt>
                <c:pt idx="19">
                  <c:v>0.35154400000000002</c:v>
                </c:pt>
                <c:pt idx="20">
                  <c:v>0.36461700000000002</c:v>
                </c:pt>
              </c:numCache>
            </c:numRef>
          </c:val>
        </c:ser>
        <c:dLbls>
          <c:showLegendKey val="0"/>
          <c:showVal val="0"/>
          <c:showCatName val="0"/>
          <c:showSerName val="0"/>
          <c:showPercent val="0"/>
          <c:showBubbleSize val="0"/>
        </c:dLbls>
        <c:axId val="327512680"/>
        <c:axId val="327513072"/>
        <c:extLst/>
      </c:areaChart>
      <c:lineChart>
        <c:grouping val="standard"/>
        <c:varyColors val="0"/>
        <c:ser>
          <c:idx val="2"/>
          <c:order val="2"/>
          <c:tx>
            <c:strRef>
              <c:f>Graph!$D$1</c:f>
              <c:strCache>
                <c:ptCount val="1"/>
                <c:pt idx="0">
                  <c:v>RP2014 M Annuitant Healthy</c:v>
                </c:pt>
              </c:strCache>
            </c:strRef>
          </c:tx>
          <c:spPr>
            <a:ln w="50800" cap="rnd">
              <a:solidFill>
                <a:schemeClr val="accent4"/>
              </a:solidFill>
              <a:round/>
            </a:ln>
            <a:effectLst/>
          </c:spPr>
          <c:marker>
            <c:symbol val="none"/>
          </c:marker>
          <c:cat>
            <c:numRef>
              <c:f>Graph!$A$42:$A$62</c:f>
              <c:numCache>
                <c:formatCode>General</c:formatCode>
                <c:ptCount val="21"/>
                <c:pt idx="0">
                  <c:v>90</c:v>
                </c:pt>
                <c:pt idx="1">
                  <c:v>91</c:v>
                </c:pt>
                <c:pt idx="2">
                  <c:v>92</c:v>
                </c:pt>
                <c:pt idx="3">
                  <c:v>93</c:v>
                </c:pt>
                <c:pt idx="4">
                  <c:v>94</c:v>
                </c:pt>
                <c:pt idx="5">
                  <c:v>95</c:v>
                </c:pt>
                <c:pt idx="6">
                  <c:v>96</c:v>
                </c:pt>
                <c:pt idx="7">
                  <c:v>97</c:v>
                </c:pt>
                <c:pt idx="8">
                  <c:v>98</c:v>
                </c:pt>
                <c:pt idx="9">
                  <c:v>99</c:v>
                </c:pt>
                <c:pt idx="10">
                  <c:v>100</c:v>
                </c:pt>
                <c:pt idx="11">
                  <c:v>101</c:v>
                </c:pt>
                <c:pt idx="12">
                  <c:v>102</c:v>
                </c:pt>
                <c:pt idx="13">
                  <c:v>103</c:v>
                </c:pt>
                <c:pt idx="14">
                  <c:v>104</c:v>
                </c:pt>
                <c:pt idx="15">
                  <c:v>105</c:v>
                </c:pt>
                <c:pt idx="16">
                  <c:v>106</c:v>
                </c:pt>
                <c:pt idx="17">
                  <c:v>107</c:v>
                </c:pt>
                <c:pt idx="18">
                  <c:v>108</c:v>
                </c:pt>
                <c:pt idx="19">
                  <c:v>109</c:v>
                </c:pt>
                <c:pt idx="20">
                  <c:v>110</c:v>
                </c:pt>
              </c:numCache>
            </c:numRef>
          </c:cat>
          <c:val>
            <c:numRef>
              <c:f>Graph!$D$42:$D$62</c:f>
              <c:numCache>
                <c:formatCode>General</c:formatCode>
                <c:ptCount val="21"/>
                <c:pt idx="0">
                  <c:v>0.135908</c:v>
                </c:pt>
                <c:pt idx="1">
                  <c:v>0.15132200000000001</c:v>
                </c:pt>
                <c:pt idx="2">
                  <c:v>0.16742199999999999</c:v>
                </c:pt>
                <c:pt idx="3">
                  <c:v>0.18403</c:v>
                </c:pt>
                <c:pt idx="4">
                  <c:v>0.201074</c:v>
                </c:pt>
                <c:pt idx="5">
                  <c:v>0.218559</c:v>
                </c:pt>
                <c:pt idx="6">
                  <c:v>0.236535</c:v>
                </c:pt>
                <c:pt idx="7">
                  <c:v>0.25505899999999998</c:v>
                </c:pt>
                <c:pt idx="8">
                  <c:v>0.27417000000000002</c:v>
                </c:pt>
                <c:pt idx="9">
                  <c:v>0.293848</c:v>
                </c:pt>
                <c:pt idx="10">
                  <c:v>0.31398799999999999</c:v>
                </c:pt>
                <c:pt idx="11">
                  <c:v>0.33436500000000002</c:v>
                </c:pt>
                <c:pt idx="12">
                  <c:v>0.354599</c:v>
                </c:pt>
                <c:pt idx="13">
                  <c:v>0.37452400000000002</c:v>
                </c:pt>
                <c:pt idx="14">
                  <c:v>0.393982</c:v>
                </c:pt>
                <c:pt idx="15">
                  <c:v>0.412831</c:v>
                </c:pt>
                <c:pt idx="16">
                  <c:v>0.430946</c:v>
                </c:pt>
                <c:pt idx="17">
                  <c:v>0.44822699999999999</c:v>
                </c:pt>
                <c:pt idx="18">
                  <c:v>0.464592</c:v>
                </c:pt>
                <c:pt idx="19">
                  <c:v>0.479987</c:v>
                </c:pt>
                <c:pt idx="20">
                  <c:v>0.49437599999999998</c:v>
                </c:pt>
              </c:numCache>
            </c:numRef>
          </c:val>
          <c:smooth val="0"/>
        </c:ser>
        <c:ser>
          <c:idx val="3"/>
          <c:order val="3"/>
          <c:tx>
            <c:strRef>
              <c:f>Graph!$E$1</c:f>
              <c:strCache>
                <c:ptCount val="1"/>
                <c:pt idx="0">
                  <c:v>RP2014 F Annuitant Healthy</c:v>
                </c:pt>
              </c:strCache>
            </c:strRef>
          </c:tx>
          <c:spPr>
            <a:ln w="50800" cap="rnd">
              <a:solidFill>
                <a:schemeClr val="accent3"/>
              </a:solidFill>
              <a:round/>
            </a:ln>
            <a:effectLst/>
          </c:spPr>
          <c:marker>
            <c:symbol val="none"/>
          </c:marker>
          <c:cat>
            <c:numRef>
              <c:f>Graph!$A$42:$A$62</c:f>
              <c:numCache>
                <c:formatCode>General</c:formatCode>
                <c:ptCount val="21"/>
                <c:pt idx="0">
                  <c:v>90</c:v>
                </c:pt>
                <c:pt idx="1">
                  <c:v>91</c:v>
                </c:pt>
                <c:pt idx="2">
                  <c:v>92</c:v>
                </c:pt>
                <c:pt idx="3">
                  <c:v>93</c:v>
                </c:pt>
                <c:pt idx="4">
                  <c:v>94</c:v>
                </c:pt>
                <c:pt idx="5">
                  <c:v>95</c:v>
                </c:pt>
                <c:pt idx="6">
                  <c:v>96</c:v>
                </c:pt>
                <c:pt idx="7">
                  <c:v>97</c:v>
                </c:pt>
                <c:pt idx="8">
                  <c:v>98</c:v>
                </c:pt>
                <c:pt idx="9">
                  <c:v>99</c:v>
                </c:pt>
                <c:pt idx="10">
                  <c:v>100</c:v>
                </c:pt>
                <c:pt idx="11">
                  <c:v>101</c:v>
                </c:pt>
                <c:pt idx="12">
                  <c:v>102</c:v>
                </c:pt>
                <c:pt idx="13">
                  <c:v>103</c:v>
                </c:pt>
                <c:pt idx="14">
                  <c:v>104</c:v>
                </c:pt>
                <c:pt idx="15">
                  <c:v>105</c:v>
                </c:pt>
                <c:pt idx="16">
                  <c:v>106</c:v>
                </c:pt>
                <c:pt idx="17">
                  <c:v>107</c:v>
                </c:pt>
                <c:pt idx="18">
                  <c:v>108</c:v>
                </c:pt>
                <c:pt idx="19">
                  <c:v>109</c:v>
                </c:pt>
                <c:pt idx="20">
                  <c:v>110</c:v>
                </c:pt>
              </c:numCache>
            </c:numRef>
          </c:cat>
          <c:val>
            <c:numRef>
              <c:f>Graph!$E$42:$E$62</c:f>
              <c:numCache>
                <c:formatCode>General</c:formatCode>
                <c:ptCount val="21"/>
                <c:pt idx="0">
                  <c:v>0.107126</c:v>
                </c:pt>
                <c:pt idx="1">
                  <c:v>0.119744</c:v>
                </c:pt>
                <c:pt idx="2">
                  <c:v>0.133299</c:v>
                </c:pt>
                <c:pt idx="3">
                  <c:v>0.14771999999999999</c:v>
                </c:pt>
                <c:pt idx="4">
                  <c:v>0.162971</c:v>
                </c:pt>
                <c:pt idx="5">
                  <c:v>0.179034</c:v>
                </c:pt>
                <c:pt idx="6">
                  <c:v>0.19590299999999999</c:v>
                </c:pt>
                <c:pt idx="7">
                  <c:v>0.213565</c:v>
                </c:pt>
                <c:pt idx="8">
                  <c:v>0.231991</c:v>
                </c:pt>
                <c:pt idx="9">
                  <c:v>0.25112299999999999</c:v>
                </c:pt>
                <c:pt idx="10">
                  <c:v>0.27085799999999999</c:v>
                </c:pt>
                <c:pt idx="11">
                  <c:v>0.29104000000000002</c:v>
                </c:pt>
                <c:pt idx="12">
                  <c:v>0.311444</c:v>
                </c:pt>
                <c:pt idx="13">
                  <c:v>0.33189999999999997</c:v>
                </c:pt>
                <c:pt idx="14">
                  <c:v>0.35223199999999999</c:v>
                </c:pt>
                <c:pt idx="15">
                  <c:v>0.37227300000000002</c:v>
                </c:pt>
                <c:pt idx="16">
                  <c:v>0.39185999999999999</c:v>
                </c:pt>
                <c:pt idx="17">
                  <c:v>0.41084900000000002</c:v>
                </c:pt>
                <c:pt idx="18">
                  <c:v>0.42911199999999999</c:v>
                </c:pt>
                <c:pt idx="19">
                  <c:v>0.446544</c:v>
                </c:pt>
                <c:pt idx="20">
                  <c:v>0.463061</c:v>
                </c:pt>
              </c:numCache>
            </c:numRef>
          </c:val>
          <c:smooth val="0"/>
        </c:ser>
        <c:dLbls>
          <c:showLegendKey val="0"/>
          <c:showVal val="0"/>
          <c:showCatName val="0"/>
          <c:showSerName val="0"/>
          <c:showPercent val="0"/>
          <c:showBubbleSize val="0"/>
        </c:dLbls>
        <c:marker val="1"/>
        <c:smooth val="0"/>
        <c:axId val="327512680"/>
        <c:axId val="327513072"/>
        <c:extLst>
          <c:ext xmlns:c15="http://schemas.microsoft.com/office/drawing/2012/chart" uri="{02D57815-91ED-43cb-92C2-25804820EDAC}">
            <c15:filteredLineSeries>
              <c15:ser>
                <c:idx val="0"/>
                <c:order val="0"/>
                <c:tx>
                  <c:strRef>
                    <c:extLst>
                      <c:ext uri="{02D57815-91ED-43cb-92C2-25804820EDAC}">
                        <c15:formulaRef>
                          <c15:sqref>Graph!$B$1</c15:sqref>
                        </c15:formulaRef>
                      </c:ext>
                    </c:extLst>
                    <c:strCache>
                      <c:ptCount val="1"/>
                      <c:pt idx="0">
                        <c:v>RP2014 M Employee</c:v>
                      </c:pt>
                    </c:strCache>
                  </c:strRef>
                </c:tx>
                <c:spPr>
                  <a:ln w="50800" cap="rnd">
                    <a:solidFill>
                      <a:schemeClr val="accent1"/>
                    </a:solidFill>
                    <a:prstDash val="sysDot"/>
                    <a:round/>
                  </a:ln>
                  <a:effectLst/>
                </c:spPr>
                <c:marker>
                  <c:symbol val="none"/>
                </c:marker>
                <c:cat>
                  <c:numRef>
                    <c:extLst>
                      <c:ext uri="{02D57815-91ED-43cb-92C2-25804820EDAC}">
                        <c15:formulaRef>
                          <c15:sqref>Graph!$A$42:$A$62</c15:sqref>
                        </c15:formulaRef>
                      </c:ext>
                    </c:extLst>
                    <c:numCache>
                      <c:formatCode>General</c:formatCode>
                      <c:ptCount val="21"/>
                      <c:pt idx="0">
                        <c:v>90</c:v>
                      </c:pt>
                      <c:pt idx="1">
                        <c:v>91</c:v>
                      </c:pt>
                      <c:pt idx="2">
                        <c:v>92</c:v>
                      </c:pt>
                      <c:pt idx="3">
                        <c:v>93</c:v>
                      </c:pt>
                      <c:pt idx="4">
                        <c:v>94</c:v>
                      </c:pt>
                      <c:pt idx="5">
                        <c:v>95</c:v>
                      </c:pt>
                      <c:pt idx="6">
                        <c:v>96</c:v>
                      </c:pt>
                      <c:pt idx="7">
                        <c:v>97</c:v>
                      </c:pt>
                      <c:pt idx="8">
                        <c:v>98</c:v>
                      </c:pt>
                      <c:pt idx="9">
                        <c:v>99</c:v>
                      </c:pt>
                      <c:pt idx="10">
                        <c:v>100</c:v>
                      </c:pt>
                      <c:pt idx="11">
                        <c:v>101</c:v>
                      </c:pt>
                      <c:pt idx="12">
                        <c:v>102</c:v>
                      </c:pt>
                      <c:pt idx="13">
                        <c:v>103</c:v>
                      </c:pt>
                      <c:pt idx="14">
                        <c:v>104</c:v>
                      </c:pt>
                      <c:pt idx="15">
                        <c:v>105</c:v>
                      </c:pt>
                      <c:pt idx="16">
                        <c:v>106</c:v>
                      </c:pt>
                      <c:pt idx="17">
                        <c:v>107</c:v>
                      </c:pt>
                      <c:pt idx="18">
                        <c:v>108</c:v>
                      </c:pt>
                      <c:pt idx="19">
                        <c:v>109</c:v>
                      </c:pt>
                      <c:pt idx="20">
                        <c:v>110</c:v>
                      </c:pt>
                    </c:numCache>
                  </c:numRef>
                </c:cat>
                <c:val>
                  <c:numRef>
                    <c:extLst>
                      <c:ext uri="{02D57815-91ED-43cb-92C2-25804820EDAC}">
                        <c15:formulaRef>
                          <c15:sqref>Graph!$B$32:$B$52</c15:sqref>
                        </c15:formulaRef>
                      </c:ext>
                    </c:extLst>
                    <c:numCache>
                      <c:formatCode>General</c:formatCode>
                      <c:ptCount val="21"/>
                      <c:pt idx="0">
                        <c:v>3.8810999999999998E-2</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numCache>
                  </c:numRef>
                </c:val>
                <c:smooth val="0"/>
              </c15:ser>
            </c15:filteredLineSeries>
            <c15:filteredLineSeries>
              <c15:ser>
                <c:idx val="1"/>
                <c:order val="1"/>
                <c:tx>
                  <c:strRef>
                    <c:extLst xmlns:c15="http://schemas.microsoft.com/office/drawing/2012/chart">
                      <c:ext xmlns:c15="http://schemas.microsoft.com/office/drawing/2012/chart" uri="{02D57815-91ED-43cb-92C2-25804820EDAC}">
                        <c15:formulaRef>
                          <c15:sqref>Graph!$C$1</c15:sqref>
                        </c15:formulaRef>
                      </c:ext>
                    </c:extLst>
                    <c:strCache>
                      <c:ptCount val="1"/>
                      <c:pt idx="0">
                        <c:v>RP2014 F Employee</c:v>
                      </c:pt>
                    </c:strCache>
                  </c:strRef>
                </c:tx>
                <c:spPr>
                  <a:ln w="50800" cap="rnd">
                    <a:solidFill>
                      <a:schemeClr val="accent2">
                        <a:lumMod val="50000"/>
                      </a:schemeClr>
                    </a:solidFill>
                    <a:prstDash val="sysDot"/>
                    <a:round/>
                  </a:ln>
                  <a:effectLst/>
                </c:spPr>
                <c:marker>
                  <c:symbol val="none"/>
                </c:marker>
                <c:cat>
                  <c:numRef>
                    <c:extLst xmlns:c15="http://schemas.microsoft.com/office/drawing/2012/chart">
                      <c:ext xmlns:c15="http://schemas.microsoft.com/office/drawing/2012/chart" uri="{02D57815-91ED-43cb-92C2-25804820EDAC}">
                        <c15:formulaRef>
                          <c15:sqref>Graph!$A$42:$A$62</c15:sqref>
                        </c15:formulaRef>
                      </c:ext>
                    </c:extLst>
                    <c:numCache>
                      <c:formatCode>General</c:formatCode>
                      <c:ptCount val="21"/>
                      <c:pt idx="0">
                        <c:v>90</c:v>
                      </c:pt>
                      <c:pt idx="1">
                        <c:v>91</c:v>
                      </c:pt>
                      <c:pt idx="2">
                        <c:v>92</c:v>
                      </c:pt>
                      <c:pt idx="3">
                        <c:v>93</c:v>
                      </c:pt>
                      <c:pt idx="4">
                        <c:v>94</c:v>
                      </c:pt>
                      <c:pt idx="5">
                        <c:v>95</c:v>
                      </c:pt>
                      <c:pt idx="6">
                        <c:v>96</c:v>
                      </c:pt>
                      <c:pt idx="7">
                        <c:v>97</c:v>
                      </c:pt>
                      <c:pt idx="8">
                        <c:v>98</c:v>
                      </c:pt>
                      <c:pt idx="9">
                        <c:v>99</c:v>
                      </c:pt>
                      <c:pt idx="10">
                        <c:v>100</c:v>
                      </c:pt>
                      <c:pt idx="11">
                        <c:v>101</c:v>
                      </c:pt>
                      <c:pt idx="12">
                        <c:v>102</c:v>
                      </c:pt>
                      <c:pt idx="13">
                        <c:v>103</c:v>
                      </c:pt>
                      <c:pt idx="14">
                        <c:v>104</c:v>
                      </c:pt>
                      <c:pt idx="15">
                        <c:v>105</c:v>
                      </c:pt>
                      <c:pt idx="16">
                        <c:v>106</c:v>
                      </c:pt>
                      <c:pt idx="17">
                        <c:v>107</c:v>
                      </c:pt>
                      <c:pt idx="18">
                        <c:v>108</c:v>
                      </c:pt>
                      <c:pt idx="19">
                        <c:v>109</c:v>
                      </c:pt>
                      <c:pt idx="20">
                        <c:v>110</c:v>
                      </c:pt>
                    </c:numCache>
                  </c:numRef>
                </c:cat>
                <c:val>
                  <c:numRef>
                    <c:extLst xmlns:c15="http://schemas.microsoft.com/office/drawing/2012/chart">
                      <c:ext xmlns:c15="http://schemas.microsoft.com/office/drawing/2012/chart" uri="{02D57815-91ED-43cb-92C2-25804820EDAC}">
                        <c15:formulaRef>
                          <c15:sqref>Graph!$C$2:$C$62</c15:sqref>
                        </c15:formulaRef>
                      </c:ext>
                    </c:extLst>
                    <c:numCache>
                      <c:formatCode>General</c:formatCode>
                      <c:ptCount val="61"/>
                      <c:pt idx="0">
                        <c:v>1.1019999999999999E-3</c:v>
                      </c:pt>
                      <c:pt idx="1">
                        <c:v>1.206E-3</c:v>
                      </c:pt>
                      <c:pt idx="2">
                        <c:v>1.315E-3</c:v>
                      </c:pt>
                      <c:pt idx="3">
                        <c:v>1.4289999999999999E-3</c:v>
                      </c:pt>
                      <c:pt idx="4">
                        <c:v>1.5479999999999999E-3</c:v>
                      </c:pt>
                      <c:pt idx="5">
                        <c:v>1.673E-3</c:v>
                      </c:pt>
                      <c:pt idx="6">
                        <c:v>1.805E-3</c:v>
                      </c:pt>
                      <c:pt idx="7">
                        <c:v>1.946E-3</c:v>
                      </c:pt>
                      <c:pt idx="8">
                        <c:v>2.0969999999999999E-3</c:v>
                      </c:pt>
                      <c:pt idx="9">
                        <c:v>2.261E-3</c:v>
                      </c:pt>
                      <c:pt idx="10">
                        <c:v>2.4420000000000002E-3</c:v>
                      </c:pt>
                      <c:pt idx="11">
                        <c:v>2.6419999999999998E-3</c:v>
                      </c:pt>
                      <c:pt idx="12">
                        <c:v>2.8639999999999998E-3</c:v>
                      </c:pt>
                      <c:pt idx="13">
                        <c:v>3.1129999999999999E-3</c:v>
                      </c:pt>
                      <c:pt idx="14">
                        <c:v>3.3890000000000001E-3</c:v>
                      </c:pt>
                      <c:pt idx="15">
                        <c:v>3.6960000000000001E-3</c:v>
                      </c:pt>
                      <c:pt idx="16">
                        <c:v>4.1130000000000003E-3</c:v>
                      </c:pt>
                      <c:pt idx="17">
                        <c:v>4.5770000000000003E-3</c:v>
                      </c:pt>
                      <c:pt idx="18">
                        <c:v>5.0939999999999996E-3</c:v>
                      </c:pt>
                      <c:pt idx="19">
                        <c:v>5.6690000000000004E-3</c:v>
                      </c:pt>
                      <c:pt idx="20">
                        <c:v>6.3090000000000004E-3</c:v>
                      </c:pt>
                      <c:pt idx="21">
                        <c:v>7.0210000000000003E-3</c:v>
                      </c:pt>
                      <c:pt idx="22">
                        <c:v>7.8130000000000005E-3</c:v>
                      </c:pt>
                      <c:pt idx="23">
                        <c:v>8.6949999999999996E-3</c:v>
                      </c:pt>
                      <c:pt idx="24">
                        <c:v>9.6760000000000006E-3</c:v>
                      </c:pt>
                      <c:pt idx="25">
                        <c:v>1.0768E-2</c:v>
                      </c:pt>
                      <c:pt idx="26">
                        <c:v>1.1983000000000001E-2</c:v>
                      </c:pt>
                      <c:pt idx="27">
                        <c:v>1.3336000000000001E-2</c:v>
                      </c:pt>
                      <c:pt idx="28">
                        <c:v>1.4841E-2</c:v>
                      </c:pt>
                      <c:pt idx="29">
                        <c:v>1.6515999999999999E-2</c:v>
                      </c:pt>
                      <c:pt idx="30">
                        <c:v>1.8380000000000001E-2</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numCache>
                  </c:numRef>
                </c:val>
                <c:smooth val="0"/>
              </c15:ser>
            </c15:filteredLineSeries>
          </c:ext>
        </c:extLst>
      </c:lineChart>
      <c:catAx>
        <c:axId val="327512680"/>
        <c:scaling>
          <c:orientation val="minMax"/>
        </c:scaling>
        <c:delete val="0"/>
        <c:axPos val="b"/>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27513072"/>
        <c:crosses val="autoZero"/>
        <c:auto val="1"/>
        <c:lblAlgn val="ctr"/>
        <c:lblOffset val="100"/>
        <c:tickLblSkip val="5"/>
        <c:noMultiLvlLbl val="0"/>
      </c:catAx>
      <c:valAx>
        <c:axId val="327513072"/>
        <c:scaling>
          <c:orientation val="minMax"/>
          <c:max val="0.5"/>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27512680"/>
        <c:crosses val="autoZero"/>
        <c:crossBetween val="between"/>
      </c:valAx>
      <c:spPr>
        <a:noFill/>
        <a:ln>
          <a:noFill/>
        </a:ln>
        <a:effectLst/>
      </c:spPr>
    </c:plotArea>
    <c:legend>
      <c:legendPos val="r"/>
      <c:layout>
        <c:manualLayout>
          <c:xMode val="edge"/>
          <c:yMode val="edge"/>
          <c:x val="0.79956122332534529"/>
          <c:y val="0.10400869667410977"/>
          <c:w val="0.19126440716649548"/>
          <c:h val="0.72435510990813645"/>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2400" b="1" dirty="0" smtClean="0">
                <a:solidFill>
                  <a:schemeClr val="tx1"/>
                </a:solidFill>
                <a:latin typeface="Arial" panose="020B0604020202020204" pitchFamily="34" charset="0"/>
                <a:cs typeface="Arial" panose="020B0604020202020204" pitchFamily="34" charset="0"/>
              </a:rPr>
              <a:t>Probability of Death (</a:t>
            </a:r>
            <a:r>
              <a:rPr lang="en-US" sz="2400" b="1" dirty="0" err="1" smtClean="0">
                <a:solidFill>
                  <a:schemeClr val="tx1"/>
                </a:solidFill>
                <a:latin typeface="Arial" panose="020B0604020202020204" pitchFamily="34" charset="0"/>
                <a:cs typeface="Arial" panose="020B0604020202020204" pitchFamily="34" charset="0"/>
              </a:rPr>
              <a:t>q</a:t>
            </a:r>
            <a:r>
              <a:rPr lang="en-US" sz="2400" b="1" baseline="-25000" dirty="0" err="1" smtClean="0">
                <a:solidFill>
                  <a:schemeClr val="tx1"/>
                </a:solidFill>
                <a:latin typeface="Arial" panose="020B0604020202020204" pitchFamily="34" charset="0"/>
                <a:cs typeface="Arial" panose="020B0604020202020204" pitchFamily="34" charset="0"/>
              </a:rPr>
              <a:t>x</a:t>
            </a:r>
            <a:r>
              <a:rPr lang="en-US" sz="2400" b="1" dirty="0" smtClean="0">
                <a:solidFill>
                  <a:schemeClr val="tx1"/>
                </a:solidFill>
                <a:latin typeface="Arial" panose="020B0604020202020204" pitchFamily="34" charset="0"/>
                <a:cs typeface="Arial" panose="020B0604020202020204" pitchFamily="34" charset="0"/>
              </a:rPr>
              <a:t>)</a:t>
            </a:r>
            <a:endParaRPr lang="en-US" sz="2400" b="1" dirty="0">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7.3524477918521056E-2"/>
          <c:y val="0.1200996983586007"/>
          <c:w val="0.70980817071779068"/>
          <c:h val="0.81307204136796329"/>
        </c:manualLayout>
      </c:layout>
      <c:areaChart>
        <c:grouping val="standard"/>
        <c:varyColors val="0"/>
        <c:ser>
          <c:idx val="4"/>
          <c:order val="4"/>
          <c:tx>
            <c:strRef>
              <c:f>Graph!$F$1</c:f>
              <c:strCache>
                <c:ptCount val="1"/>
                <c:pt idx="0">
                  <c:v>RP2000 M Combined</c:v>
                </c:pt>
              </c:strCache>
            </c:strRef>
          </c:tx>
          <c:spPr>
            <a:solidFill>
              <a:schemeClr val="accent1">
                <a:lumMod val="40000"/>
                <a:lumOff val="60000"/>
              </a:schemeClr>
            </a:solidFill>
            <a:ln>
              <a:noFill/>
            </a:ln>
            <a:effectLst/>
          </c:spPr>
          <c:cat>
            <c:numRef>
              <c:f>Graph!$A$2:$A$32</c:f>
              <c:numCache>
                <c:formatCode>General</c:formatCode>
                <c:ptCount val="31"/>
                <c:pt idx="0">
                  <c:v>50</c:v>
                </c:pt>
                <c:pt idx="1">
                  <c:v>51</c:v>
                </c:pt>
                <c:pt idx="2">
                  <c:v>52</c:v>
                </c:pt>
                <c:pt idx="3">
                  <c:v>53</c:v>
                </c:pt>
                <c:pt idx="4">
                  <c:v>54</c:v>
                </c:pt>
                <c:pt idx="5">
                  <c:v>55</c:v>
                </c:pt>
                <c:pt idx="6">
                  <c:v>56</c:v>
                </c:pt>
                <c:pt idx="7">
                  <c:v>57</c:v>
                </c:pt>
                <c:pt idx="8">
                  <c:v>58</c:v>
                </c:pt>
                <c:pt idx="9">
                  <c:v>59</c:v>
                </c:pt>
                <c:pt idx="10">
                  <c:v>60</c:v>
                </c:pt>
                <c:pt idx="11">
                  <c:v>61</c:v>
                </c:pt>
                <c:pt idx="12">
                  <c:v>62</c:v>
                </c:pt>
                <c:pt idx="13">
                  <c:v>63</c:v>
                </c:pt>
                <c:pt idx="14">
                  <c:v>64</c:v>
                </c:pt>
                <c:pt idx="15">
                  <c:v>65</c:v>
                </c:pt>
                <c:pt idx="16">
                  <c:v>66</c:v>
                </c:pt>
                <c:pt idx="17">
                  <c:v>67</c:v>
                </c:pt>
                <c:pt idx="18">
                  <c:v>68</c:v>
                </c:pt>
                <c:pt idx="19">
                  <c:v>69</c:v>
                </c:pt>
                <c:pt idx="20">
                  <c:v>70</c:v>
                </c:pt>
                <c:pt idx="21">
                  <c:v>71</c:v>
                </c:pt>
                <c:pt idx="22">
                  <c:v>72</c:v>
                </c:pt>
                <c:pt idx="23">
                  <c:v>73</c:v>
                </c:pt>
                <c:pt idx="24">
                  <c:v>74</c:v>
                </c:pt>
                <c:pt idx="25">
                  <c:v>75</c:v>
                </c:pt>
                <c:pt idx="26">
                  <c:v>76</c:v>
                </c:pt>
                <c:pt idx="27">
                  <c:v>77</c:v>
                </c:pt>
                <c:pt idx="28">
                  <c:v>78</c:v>
                </c:pt>
                <c:pt idx="29">
                  <c:v>79</c:v>
                </c:pt>
                <c:pt idx="30">
                  <c:v>80</c:v>
                </c:pt>
              </c:numCache>
            </c:numRef>
          </c:cat>
          <c:val>
            <c:numRef>
              <c:f>Graph!$F$2:$F$32</c:f>
              <c:numCache>
                <c:formatCode>General</c:formatCode>
                <c:ptCount val="31"/>
                <c:pt idx="0">
                  <c:v>2.1380000000000001E-3</c:v>
                </c:pt>
                <c:pt idx="1">
                  <c:v>2.4489999999999998E-3</c:v>
                </c:pt>
                <c:pt idx="2">
                  <c:v>2.6670000000000001E-3</c:v>
                </c:pt>
                <c:pt idx="3">
                  <c:v>2.9160000000000002E-3</c:v>
                </c:pt>
                <c:pt idx="4">
                  <c:v>3.1960000000000001E-3</c:v>
                </c:pt>
                <c:pt idx="5">
                  <c:v>3.6240000000000001E-3</c:v>
                </c:pt>
                <c:pt idx="6">
                  <c:v>4.1999999999999997E-3</c:v>
                </c:pt>
                <c:pt idx="7">
                  <c:v>4.6930000000000001E-3</c:v>
                </c:pt>
                <c:pt idx="8">
                  <c:v>5.2729999999999999E-3</c:v>
                </c:pt>
                <c:pt idx="9">
                  <c:v>5.9449999999999998E-3</c:v>
                </c:pt>
                <c:pt idx="10">
                  <c:v>6.7470000000000004E-3</c:v>
                </c:pt>
                <c:pt idx="11">
                  <c:v>7.6759999999999997E-3</c:v>
                </c:pt>
                <c:pt idx="12">
                  <c:v>8.7569999999999992E-3</c:v>
                </c:pt>
                <c:pt idx="13">
                  <c:v>1.0012E-2</c:v>
                </c:pt>
                <c:pt idx="14">
                  <c:v>1.128E-2</c:v>
                </c:pt>
                <c:pt idx="15">
                  <c:v>1.2737E-2</c:v>
                </c:pt>
                <c:pt idx="16">
                  <c:v>1.4409E-2</c:v>
                </c:pt>
                <c:pt idx="17">
                  <c:v>1.6074999999999999E-2</c:v>
                </c:pt>
                <c:pt idx="18">
                  <c:v>1.7871000000000001E-2</c:v>
                </c:pt>
                <c:pt idx="19">
                  <c:v>1.9802E-2</c:v>
                </c:pt>
                <c:pt idx="20">
                  <c:v>2.2206E-2</c:v>
                </c:pt>
                <c:pt idx="21">
                  <c:v>2.4570000000000002E-2</c:v>
                </c:pt>
                <c:pt idx="22">
                  <c:v>2.7281E-2</c:v>
                </c:pt>
                <c:pt idx="23">
                  <c:v>3.0387000000000001E-2</c:v>
                </c:pt>
                <c:pt idx="24">
                  <c:v>3.39E-2</c:v>
                </c:pt>
                <c:pt idx="25">
                  <c:v>3.7834E-2</c:v>
                </c:pt>
                <c:pt idx="26">
                  <c:v>4.2168999999999998E-2</c:v>
                </c:pt>
                <c:pt idx="27">
                  <c:v>4.6906000000000003E-2</c:v>
                </c:pt>
                <c:pt idx="28">
                  <c:v>5.2123000000000003E-2</c:v>
                </c:pt>
                <c:pt idx="29">
                  <c:v>5.7926999999999999E-2</c:v>
                </c:pt>
                <c:pt idx="30">
                  <c:v>6.4367999999999995E-2</c:v>
                </c:pt>
              </c:numCache>
            </c:numRef>
          </c:val>
        </c:ser>
        <c:dLbls>
          <c:showLegendKey val="0"/>
          <c:showVal val="0"/>
          <c:showCatName val="0"/>
          <c:showSerName val="0"/>
          <c:showPercent val="0"/>
          <c:showBubbleSize val="0"/>
        </c:dLbls>
        <c:axId val="327514248"/>
        <c:axId val="327514640"/>
        <c:extLst>
          <c:ext xmlns:c15="http://schemas.microsoft.com/office/drawing/2012/chart" uri="{02D57815-91ED-43cb-92C2-25804820EDAC}">
            <c15:filteredAreaSeries>
              <c15:ser>
                <c:idx val="5"/>
                <c:order val="5"/>
                <c:tx>
                  <c:strRef>
                    <c:extLst>
                      <c:ext uri="{02D57815-91ED-43cb-92C2-25804820EDAC}">
                        <c15:formulaRef>
                          <c15:sqref>Graph!$G$1</c15:sqref>
                        </c15:formulaRef>
                      </c:ext>
                    </c:extLst>
                    <c:strCache>
                      <c:ptCount val="1"/>
                      <c:pt idx="0">
                        <c:v>RP2000 F Combined</c:v>
                      </c:pt>
                    </c:strCache>
                  </c:strRef>
                </c:tx>
                <c:spPr>
                  <a:solidFill>
                    <a:schemeClr val="accent6">
                      <a:lumMod val="60000"/>
                      <a:lumOff val="40000"/>
                    </a:schemeClr>
                  </a:solidFill>
                  <a:ln>
                    <a:noFill/>
                  </a:ln>
                  <a:effectLst/>
                </c:spPr>
                <c:cat>
                  <c:numRef>
                    <c:extLst>
                      <c:ext uri="{02D57815-91ED-43cb-92C2-25804820EDAC}">
                        <c15:formulaRef>
                          <c15:sqref>Graph!$A$2:$A$32</c15:sqref>
                        </c15:formulaRef>
                      </c:ext>
                    </c:extLst>
                    <c:numCache>
                      <c:formatCode>General</c:formatCode>
                      <c:ptCount val="31"/>
                      <c:pt idx="0">
                        <c:v>50</c:v>
                      </c:pt>
                      <c:pt idx="1">
                        <c:v>51</c:v>
                      </c:pt>
                      <c:pt idx="2">
                        <c:v>52</c:v>
                      </c:pt>
                      <c:pt idx="3">
                        <c:v>53</c:v>
                      </c:pt>
                      <c:pt idx="4">
                        <c:v>54</c:v>
                      </c:pt>
                      <c:pt idx="5">
                        <c:v>55</c:v>
                      </c:pt>
                      <c:pt idx="6">
                        <c:v>56</c:v>
                      </c:pt>
                      <c:pt idx="7">
                        <c:v>57</c:v>
                      </c:pt>
                      <c:pt idx="8">
                        <c:v>58</c:v>
                      </c:pt>
                      <c:pt idx="9">
                        <c:v>59</c:v>
                      </c:pt>
                      <c:pt idx="10">
                        <c:v>60</c:v>
                      </c:pt>
                      <c:pt idx="11">
                        <c:v>61</c:v>
                      </c:pt>
                      <c:pt idx="12">
                        <c:v>62</c:v>
                      </c:pt>
                      <c:pt idx="13">
                        <c:v>63</c:v>
                      </c:pt>
                      <c:pt idx="14">
                        <c:v>64</c:v>
                      </c:pt>
                      <c:pt idx="15">
                        <c:v>65</c:v>
                      </c:pt>
                      <c:pt idx="16">
                        <c:v>66</c:v>
                      </c:pt>
                      <c:pt idx="17">
                        <c:v>67</c:v>
                      </c:pt>
                      <c:pt idx="18">
                        <c:v>68</c:v>
                      </c:pt>
                      <c:pt idx="19">
                        <c:v>69</c:v>
                      </c:pt>
                      <c:pt idx="20">
                        <c:v>70</c:v>
                      </c:pt>
                      <c:pt idx="21">
                        <c:v>71</c:v>
                      </c:pt>
                      <c:pt idx="22">
                        <c:v>72</c:v>
                      </c:pt>
                      <c:pt idx="23">
                        <c:v>73</c:v>
                      </c:pt>
                      <c:pt idx="24">
                        <c:v>74</c:v>
                      </c:pt>
                      <c:pt idx="25">
                        <c:v>75</c:v>
                      </c:pt>
                      <c:pt idx="26">
                        <c:v>76</c:v>
                      </c:pt>
                      <c:pt idx="27">
                        <c:v>77</c:v>
                      </c:pt>
                      <c:pt idx="28">
                        <c:v>78</c:v>
                      </c:pt>
                      <c:pt idx="29">
                        <c:v>79</c:v>
                      </c:pt>
                      <c:pt idx="30">
                        <c:v>80</c:v>
                      </c:pt>
                    </c:numCache>
                  </c:numRef>
                </c:cat>
                <c:val>
                  <c:numRef>
                    <c:extLst>
                      <c:ext uri="{02D57815-91ED-43cb-92C2-25804820EDAC}">
                        <c15:formulaRef>
                          <c15:sqref>Graph!$G$2:$G$32</c15:sqref>
                        </c15:formulaRef>
                      </c:ext>
                    </c:extLst>
                    <c:numCache>
                      <c:formatCode>General</c:formatCode>
                      <c:ptCount val="31"/>
                      <c:pt idx="0">
                        <c:v>1.676E-3</c:v>
                      </c:pt>
                      <c:pt idx="1">
                        <c:v>1.8519999999999999E-3</c:v>
                      </c:pt>
                      <c:pt idx="2">
                        <c:v>2.0179999999999998E-3</c:v>
                      </c:pt>
                      <c:pt idx="3">
                        <c:v>2.2070000000000002E-3</c:v>
                      </c:pt>
                      <c:pt idx="4">
                        <c:v>2.4239999999999999E-3</c:v>
                      </c:pt>
                      <c:pt idx="5">
                        <c:v>2.7169999999999998E-3</c:v>
                      </c:pt>
                      <c:pt idx="6">
                        <c:v>3.0899999999999999E-3</c:v>
                      </c:pt>
                      <c:pt idx="7">
                        <c:v>3.4780000000000002E-3</c:v>
                      </c:pt>
                      <c:pt idx="8">
                        <c:v>3.9230000000000003E-3</c:v>
                      </c:pt>
                      <c:pt idx="9">
                        <c:v>4.4409999999999996E-3</c:v>
                      </c:pt>
                      <c:pt idx="10">
                        <c:v>5.0549999999999996E-3</c:v>
                      </c:pt>
                      <c:pt idx="11">
                        <c:v>5.8139999999999997E-3</c:v>
                      </c:pt>
                      <c:pt idx="12">
                        <c:v>6.6569999999999997E-3</c:v>
                      </c:pt>
                      <c:pt idx="13">
                        <c:v>7.6480000000000003E-3</c:v>
                      </c:pt>
                      <c:pt idx="14">
                        <c:v>8.6189999999999999E-3</c:v>
                      </c:pt>
                      <c:pt idx="15">
                        <c:v>9.7059999999999994E-3</c:v>
                      </c:pt>
                      <c:pt idx="16">
                        <c:v>1.0954E-2</c:v>
                      </c:pt>
                      <c:pt idx="17">
                        <c:v>1.2163E-2</c:v>
                      </c:pt>
                      <c:pt idx="18">
                        <c:v>1.3445E-2</c:v>
                      </c:pt>
                      <c:pt idx="19">
                        <c:v>1.486E-2</c:v>
                      </c:pt>
                      <c:pt idx="20">
                        <c:v>1.6742E-2</c:v>
                      </c:pt>
                      <c:pt idx="21">
                        <c:v>1.8578999999999998E-2</c:v>
                      </c:pt>
                      <c:pt idx="22">
                        <c:v>2.0664999999999999E-2</c:v>
                      </c:pt>
                      <c:pt idx="23">
                        <c:v>2.2970000000000001E-2</c:v>
                      </c:pt>
                      <c:pt idx="24">
                        <c:v>2.5458000000000001E-2</c:v>
                      </c:pt>
                      <c:pt idx="25">
                        <c:v>2.8105999999999999E-2</c:v>
                      </c:pt>
                      <c:pt idx="26">
                        <c:v>3.0966E-2</c:v>
                      </c:pt>
                      <c:pt idx="27">
                        <c:v>3.4105000000000003E-2</c:v>
                      </c:pt>
                      <c:pt idx="28">
                        <c:v>3.7595000000000003E-2</c:v>
                      </c:pt>
                      <c:pt idx="29">
                        <c:v>4.1506000000000001E-2</c:v>
                      </c:pt>
                      <c:pt idx="30">
                        <c:v>4.5879000000000003E-2</c:v>
                      </c:pt>
                    </c:numCache>
                  </c:numRef>
                </c:val>
              </c15:ser>
            </c15:filteredAreaSeries>
          </c:ext>
        </c:extLst>
      </c:areaChart>
      <c:lineChart>
        <c:grouping val="standard"/>
        <c:varyColors val="0"/>
        <c:ser>
          <c:idx val="0"/>
          <c:order val="0"/>
          <c:tx>
            <c:strRef>
              <c:f>Graph!$B$1</c:f>
              <c:strCache>
                <c:ptCount val="1"/>
                <c:pt idx="0">
                  <c:v>RP2014 M Employee</c:v>
                </c:pt>
              </c:strCache>
            </c:strRef>
          </c:tx>
          <c:spPr>
            <a:ln w="50800" cap="rnd">
              <a:solidFill>
                <a:schemeClr val="accent4"/>
              </a:solidFill>
              <a:prstDash val="sysDot"/>
              <a:round/>
            </a:ln>
            <a:effectLst/>
          </c:spPr>
          <c:marker>
            <c:symbol val="none"/>
          </c:marker>
          <c:cat>
            <c:numRef>
              <c:f>Graph!$A$2:$A$32</c:f>
              <c:numCache>
                <c:formatCode>General</c:formatCode>
                <c:ptCount val="31"/>
                <c:pt idx="0">
                  <c:v>50</c:v>
                </c:pt>
                <c:pt idx="1">
                  <c:v>51</c:v>
                </c:pt>
                <c:pt idx="2">
                  <c:v>52</c:v>
                </c:pt>
                <c:pt idx="3">
                  <c:v>53</c:v>
                </c:pt>
                <c:pt idx="4">
                  <c:v>54</c:v>
                </c:pt>
                <c:pt idx="5">
                  <c:v>55</c:v>
                </c:pt>
                <c:pt idx="6">
                  <c:v>56</c:v>
                </c:pt>
                <c:pt idx="7">
                  <c:v>57</c:v>
                </c:pt>
                <c:pt idx="8">
                  <c:v>58</c:v>
                </c:pt>
                <c:pt idx="9">
                  <c:v>59</c:v>
                </c:pt>
                <c:pt idx="10">
                  <c:v>60</c:v>
                </c:pt>
                <c:pt idx="11">
                  <c:v>61</c:v>
                </c:pt>
                <c:pt idx="12">
                  <c:v>62</c:v>
                </c:pt>
                <c:pt idx="13">
                  <c:v>63</c:v>
                </c:pt>
                <c:pt idx="14">
                  <c:v>64</c:v>
                </c:pt>
                <c:pt idx="15">
                  <c:v>65</c:v>
                </c:pt>
                <c:pt idx="16">
                  <c:v>66</c:v>
                </c:pt>
                <c:pt idx="17">
                  <c:v>67</c:v>
                </c:pt>
                <c:pt idx="18">
                  <c:v>68</c:v>
                </c:pt>
                <c:pt idx="19">
                  <c:v>69</c:v>
                </c:pt>
                <c:pt idx="20">
                  <c:v>70</c:v>
                </c:pt>
                <c:pt idx="21">
                  <c:v>71</c:v>
                </c:pt>
                <c:pt idx="22">
                  <c:v>72</c:v>
                </c:pt>
                <c:pt idx="23">
                  <c:v>73</c:v>
                </c:pt>
                <c:pt idx="24">
                  <c:v>74</c:v>
                </c:pt>
                <c:pt idx="25">
                  <c:v>75</c:v>
                </c:pt>
                <c:pt idx="26">
                  <c:v>76</c:v>
                </c:pt>
                <c:pt idx="27">
                  <c:v>77</c:v>
                </c:pt>
                <c:pt idx="28">
                  <c:v>78</c:v>
                </c:pt>
                <c:pt idx="29">
                  <c:v>79</c:v>
                </c:pt>
                <c:pt idx="30">
                  <c:v>80</c:v>
                </c:pt>
              </c:numCache>
            </c:numRef>
          </c:cat>
          <c:val>
            <c:numRef>
              <c:f>Graph!$B$2:$B$32</c:f>
              <c:numCache>
                <c:formatCode>General</c:formatCode>
                <c:ptCount val="31"/>
                <c:pt idx="0">
                  <c:v>1.686E-3</c:v>
                </c:pt>
                <c:pt idx="1">
                  <c:v>1.8710000000000001E-3</c:v>
                </c:pt>
                <c:pt idx="2">
                  <c:v>2.0720000000000001E-3</c:v>
                </c:pt>
                <c:pt idx="3">
                  <c:v>2.2889999999999998E-3</c:v>
                </c:pt>
                <c:pt idx="4">
                  <c:v>2.5270000000000002E-3</c:v>
                </c:pt>
                <c:pt idx="5">
                  <c:v>2.7880000000000001E-3</c:v>
                </c:pt>
                <c:pt idx="6">
                  <c:v>3.0790000000000001E-3</c:v>
                </c:pt>
                <c:pt idx="7">
                  <c:v>3.4069999999999999E-3</c:v>
                </c:pt>
                <c:pt idx="8">
                  <c:v>3.7789999999999998E-3</c:v>
                </c:pt>
                <c:pt idx="9">
                  <c:v>4.2040000000000003E-3</c:v>
                </c:pt>
                <c:pt idx="10">
                  <c:v>4.6880000000000003E-3</c:v>
                </c:pt>
                <c:pt idx="11">
                  <c:v>5.2399999999999999E-3</c:v>
                </c:pt>
                <c:pt idx="12">
                  <c:v>5.8669999999999998E-3</c:v>
                </c:pt>
                <c:pt idx="13">
                  <c:v>6.5770000000000004E-3</c:v>
                </c:pt>
                <c:pt idx="14">
                  <c:v>7.3769999999999999E-3</c:v>
                </c:pt>
                <c:pt idx="15">
                  <c:v>8.2769999999999996E-3</c:v>
                </c:pt>
                <c:pt idx="16">
                  <c:v>9.1750000000000009E-3</c:v>
                </c:pt>
                <c:pt idx="17">
                  <c:v>1.0170999999999999E-2</c:v>
                </c:pt>
                <c:pt idx="18">
                  <c:v>1.1275E-2</c:v>
                </c:pt>
                <c:pt idx="19">
                  <c:v>1.2498E-2</c:v>
                </c:pt>
                <c:pt idx="20">
                  <c:v>1.3854E-2</c:v>
                </c:pt>
                <c:pt idx="21">
                  <c:v>1.5357000000000001E-2</c:v>
                </c:pt>
                <c:pt idx="22">
                  <c:v>1.7023E-2</c:v>
                </c:pt>
                <c:pt idx="23">
                  <c:v>1.8870000000000001E-2</c:v>
                </c:pt>
                <c:pt idx="24">
                  <c:v>2.0917999999999999E-2</c:v>
                </c:pt>
                <c:pt idx="25">
                  <c:v>2.3188E-2</c:v>
                </c:pt>
                <c:pt idx="26">
                  <c:v>2.5704000000000001E-2</c:v>
                </c:pt>
                <c:pt idx="27">
                  <c:v>2.8493000000000001E-2</c:v>
                </c:pt>
                <c:pt idx="28">
                  <c:v>3.1585000000000002E-2</c:v>
                </c:pt>
                <c:pt idx="29">
                  <c:v>3.5012000000000001E-2</c:v>
                </c:pt>
                <c:pt idx="30">
                  <c:v>3.8810999999999998E-2</c:v>
                </c:pt>
              </c:numCache>
            </c:numRef>
          </c:val>
          <c:smooth val="0"/>
        </c:ser>
        <c:ser>
          <c:idx val="2"/>
          <c:order val="2"/>
          <c:tx>
            <c:strRef>
              <c:f>Graph!$D$1</c:f>
              <c:strCache>
                <c:ptCount val="1"/>
                <c:pt idx="0">
                  <c:v>RP2014 M Annuitant Healthy</c:v>
                </c:pt>
              </c:strCache>
            </c:strRef>
          </c:tx>
          <c:spPr>
            <a:ln w="50800" cap="rnd">
              <a:solidFill>
                <a:schemeClr val="accent4"/>
              </a:solidFill>
              <a:round/>
            </a:ln>
            <a:effectLst/>
          </c:spPr>
          <c:marker>
            <c:symbol val="none"/>
          </c:marker>
          <c:cat>
            <c:numRef>
              <c:f>Graph!$A$2:$A$32</c:f>
              <c:numCache>
                <c:formatCode>General</c:formatCode>
                <c:ptCount val="31"/>
                <c:pt idx="0">
                  <c:v>50</c:v>
                </c:pt>
                <c:pt idx="1">
                  <c:v>51</c:v>
                </c:pt>
                <c:pt idx="2">
                  <c:v>52</c:v>
                </c:pt>
                <c:pt idx="3">
                  <c:v>53</c:v>
                </c:pt>
                <c:pt idx="4">
                  <c:v>54</c:v>
                </c:pt>
                <c:pt idx="5">
                  <c:v>55</c:v>
                </c:pt>
                <c:pt idx="6">
                  <c:v>56</c:v>
                </c:pt>
                <c:pt idx="7">
                  <c:v>57</c:v>
                </c:pt>
                <c:pt idx="8">
                  <c:v>58</c:v>
                </c:pt>
                <c:pt idx="9">
                  <c:v>59</c:v>
                </c:pt>
                <c:pt idx="10">
                  <c:v>60</c:v>
                </c:pt>
                <c:pt idx="11">
                  <c:v>61</c:v>
                </c:pt>
                <c:pt idx="12">
                  <c:v>62</c:v>
                </c:pt>
                <c:pt idx="13">
                  <c:v>63</c:v>
                </c:pt>
                <c:pt idx="14">
                  <c:v>64</c:v>
                </c:pt>
                <c:pt idx="15">
                  <c:v>65</c:v>
                </c:pt>
                <c:pt idx="16">
                  <c:v>66</c:v>
                </c:pt>
                <c:pt idx="17">
                  <c:v>67</c:v>
                </c:pt>
                <c:pt idx="18">
                  <c:v>68</c:v>
                </c:pt>
                <c:pt idx="19">
                  <c:v>69</c:v>
                </c:pt>
                <c:pt idx="20">
                  <c:v>70</c:v>
                </c:pt>
                <c:pt idx="21">
                  <c:v>71</c:v>
                </c:pt>
                <c:pt idx="22">
                  <c:v>72</c:v>
                </c:pt>
                <c:pt idx="23">
                  <c:v>73</c:v>
                </c:pt>
                <c:pt idx="24">
                  <c:v>74</c:v>
                </c:pt>
                <c:pt idx="25">
                  <c:v>75</c:v>
                </c:pt>
                <c:pt idx="26">
                  <c:v>76</c:v>
                </c:pt>
                <c:pt idx="27">
                  <c:v>77</c:v>
                </c:pt>
                <c:pt idx="28">
                  <c:v>78</c:v>
                </c:pt>
                <c:pt idx="29">
                  <c:v>79</c:v>
                </c:pt>
                <c:pt idx="30">
                  <c:v>80</c:v>
                </c:pt>
              </c:numCache>
            </c:numRef>
          </c:cat>
          <c:val>
            <c:numRef>
              <c:f>Graph!$D$2:$D$32</c:f>
              <c:numCache>
                <c:formatCode>General</c:formatCode>
                <c:ptCount val="31"/>
                <c:pt idx="0">
                  <c:v>4.0639999999999999E-3</c:v>
                </c:pt>
                <c:pt idx="1">
                  <c:v>4.3839999999999999E-3</c:v>
                </c:pt>
                <c:pt idx="2">
                  <c:v>4.7089999999999996E-3</c:v>
                </c:pt>
                <c:pt idx="3">
                  <c:v>5.0419999999999996E-3</c:v>
                </c:pt>
                <c:pt idx="4">
                  <c:v>5.3839999999999999E-3</c:v>
                </c:pt>
                <c:pt idx="5">
                  <c:v>5.7349999999999996E-3</c:v>
                </c:pt>
                <c:pt idx="6">
                  <c:v>6.0990000000000003E-3</c:v>
                </c:pt>
                <c:pt idx="7">
                  <c:v>6.4780000000000003E-3</c:v>
                </c:pt>
                <c:pt idx="8">
                  <c:v>6.8770000000000003E-3</c:v>
                </c:pt>
                <c:pt idx="9">
                  <c:v>7.3049999999999999E-3</c:v>
                </c:pt>
                <c:pt idx="10">
                  <c:v>7.7710000000000001E-3</c:v>
                </c:pt>
                <c:pt idx="11">
                  <c:v>8.2839999999999997E-3</c:v>
                </c:pt>
                <c:pt idx="12">
                  <c:v>8.8540000000000008E-3</c:v>
                </c:pt>
                <c:pt idx="13">
                  <c:v>9.4920000000000004E-3</c:v>
                </c:pt>
                <c:pt idx="14">
                  <c:v>1.0208999999999999E-2</c:v>
                </c:pt>
                <c:pt idx="15">
                  <c:v>1.1013E-2</c:v>
                </c:pt>
                <c:pt idx="16">
                  <c:v>1.1916E-2</c:v>
                </c:pt>
                <c:pt idx="17">
                  <c:v>1.2930000000000001E-2</c:v>
                </c:pt>
                <c:pt idx="18">
                  <c:v>1.4067E-2</c:v>
                </c:pt>
                <c:pt idx="19">
                  <c:v>1.5342E-2</c:v>
                </c:pt>
                <c:pt idx="20">
                  <c:v>1.6768999999999999E-2</c:v>
                </c:pt>
                <c:pt idx="21">
                  <c:v>1.8363000000000001E-2</c:v>
                </c:pt>
                <c:pt idx="22">
                  <c:v>2.0140999999999999E-2</c:v>
                </c:pt>
                <c:pt idx="23">
                  <c:v>2.2127000000000001E-2</c:v>
                </c:pt>
                <c:pt idx="24">
                  <c:v>2.4344999999999999E-2</c:v>
                </c:pt>
                <c:pt idx="25">
                  <c:v>2.6825999999999999E-2</c:v>
                </c:pt>
                <c:pt idx="26">
                  <c:v>2.9607999999999999E-2</c:v>
                </c:pt>
                <c:pt idx="27">
                  <c:v>3.2735E-2</c:v>
                </c:pt>
                <c:pt idx="28">
                  <c:v>3.6257999999999999E-2</c:v>
                </c:pt>
                <c:pt idx="29">
                  <c:v>4.0231999999999997E-2</c:v>
                </c:pt>
                <c:pt idx="30">
                  <c:v>4.4721999999999998E-2</c:v>
                </c:pt>
              </c:numCache>
            </c:numRef>
          </c:val>
          <c:smooth val="0"/>
        </c:ser>
        <c:dLbls>
          <c:showLegendKey val="0"/>
          <c:showVal val="0"/>
          <c:showCatName val="0"/>
          <c:showSerName val="0"/>
          <c:showPercent val="0"/>
          <c:showBubbleSize val="0"/>
        </c:dLbls>
        <c:marker val="1"/>
        <c:smooth val="0"/>
        <c:axId val="327514248"/>
        <c:axId val="327514640"/>
        <c:extLst>
          <c:ext xmlns:c15="http://schemas.microsoft.com/office/drawing/2012/chart" uri="{02D57815-91ED-43cb-92C2-25804820EDAC}">
            <c15:filteredLineSeries>
              <c15:ser>
                <c:idx val="1"/>
                <c:order val="1"/>
                <c:tx>
                  <c:strRef>
                    <c:extLst>
                      <c:ext uri="{02D57815-91ED-43cb-92C2-25804820EDAC}">
                        <c15:formulaRef>
                          <c15:sqref>Graph!$C$1</c15:sqref>
                        </c15:formulaRef>
                      </c:ext>
                    </c:extLst>
                    <c:strCache>
                      <c:ptCount val="1"/>
                      <c:pt idx="0">
                        <c:v>RP2014 F Employee</c:v>
                      </c:pt>
                    </c:strCache>
                  </c:strRef>
                </c:tx>
                <c:spPr>
                  <a:ln w="50800" cap="rnd">
                    <a:solidFill>
                      <a:schemeClr val="accent2">
                        <a:lumMod val="50000"/>
                      </a:schemeClr>
                    </a:solidFill>
                    <a:prstDash val="sysDot"/>
                    <a:round/>
                  </a:ln>
                  <a:effectLst/>
                </c:spPr>
                <c:marker>
                  <c:symbol val="none"/>
                </c:marker>
                <c:cat>
                  <c:numRef>
                    <c:extLst>
                      <c:ext uri="{02D57815-91ED-43cb-92C2-25804820EDAC}">
                        <c15:formulaRef>
                          <c15:sqref>Graph!$A$2:$A$32</c15:sqref>
                        </c15:formulaRef>
                      </c:ext>
                    </c:extLst>
                    <c:numCache>
                      <c:formatCode>General</c:formatCode>
                      <c:ptCount val="31"/>
                      <c:pt idx="0">
                        <c:v>50</c:v>
                      </c:pt>
                      <c:pt idx="1">
                        <c:v>51</c:v>
                      </c:pt>
                      <c:pt idx="2">
                        <c:v>52</c:v>
                      </c:pt>
                      <c:pt idx="3">
                        <c:v>53</c:v>
                      </c:pt>
                      <c:pt idx="4">
                        <c:v>54</c:v>
                      </c:pt>
                      <c:pt idx="5">
                        <c:v>55</c:v>
                      </c:pt>
                      <c:pt idx="6">
                        <c:v>56</c:v>
                      </c:pt>
                      <c:pt idx="7">
                        <c:v>57</c:v>
                      </c:pt>
                      <c:pt idx="8">
                        <c:v>58</c:v>
                      </c:pt>
                      <c:pt idx="9">
                        <c:v>59</c:v>
                      </c:pt>
                      <c:pt idx="10">
                        <c:v>60</c:v>
                      </c:pt>
                      <c:pt idx="11">
                        <c:v>61</c:v>
                      </c:pt>
                      <c:pt idx="12">
                        <c:v>62</c:v>
                      </c:pt>
                      <c:pt idx="13">
                        <c:v>63</c:v>
                      </c:pt>
                      <c:pt idx="14">
                        <c:v>64</c:v>
                      </c:pt>
                      <c:pt idx="15">
                        <c:v>65</c:v>
                      </c:pt>
                      <c:pt idx="16">
                        <c:v>66</c:v>
                      </c:pt>
                      <c:pt idx="17">
                        <c:v>67</c:v>
                      </c:pt>
                      <c:pt idx="18">
                        <c:v>68</c:v>
                      </c:pt>
                      <c:pt idx="19">
                        <c:v>69</c:v>
                      </c:pt>
                      <c:pt idx="20">
                        <c:v>70</c:v>
                      </c:pt>
                      <c:pt idx="21">
                        <c:v>71</c:v>
                      </c:pt>
                      <c:pt idx="22">
                        <c:v>72</c:v>
                      </c:pt>
                      <c:pt idx="23">
                        <c:v>73</c:v>
                      </c:pt>
                      <c:pt idx="24">
                        <c:v>74</c:v>
                      </c:pt>
                      <c:pt idx="25">
                        <c:v>75</c:v>
                      </c:pt>
                      <c:pt idx="26">
                        <c:v>76</c:v>
                      </c:pt>
                      <c:pt idx="27">
                        <c:v>77</c:v>
                      </c:pt>
                      <c:pt idx="28">
                        <c:v>78</c:v>
                      </c:pt>
                      <c:pt idx="29">
                        <c:v>79</c:v>
                      </c:pt>
                      <c:pt idx="30">
                        <c:v>80</c:v>
                      </c:pt>
                    </c:numCache>
                  </c:numRef>
                </c:cat>
                <c:val>
                  <c:numRef>
                    <c:extLst>
                      <c:ext uri="{02D57815-91ED-43cb-92C2-25804820EDAC}">
                        <c15:formulaRef>
                          <c15:sqref>Graph!$C$2:$C$32</c15:sqref>
                        </c15:formulaRef>
                      </c:ext>
                    </c:extLst>
                    <c:numCache>
                      <c:formatCode>General</c:formatCode>
                      <c:ptCount val="31"/>
                      <c:pt idx="0">
                        <c:v>1.1019999999999999E-3</c:v>
                      </c:pt>
                      <c:pt idx="1">
                        <c:v>1.206E-3</c:v>
                      </c:pt>
                      <c:pt idx="2">
                        <c:v>1.315E-3</c:v>
                      </c:pt>
                      <c:pt idx="3">
                        <c:v>1.4289999999999999E-3</c:v>
                      </c:pt>
                      <c:pt idx="4">
                        <c:v>1.5479999999999999E-3</c:v>
                      </c:pt>
                      <c:pt idx="5">
                        <c:v>1.673E-3</c:v>
                      </c:pt>
                      <c:pt idx="6">
                        <c:v>1.805E-3</c:v>
                      </c:pt>
                      <c:pt idx="7">
                        <c:v>1.946E-3</c:v>
                      </c:pt>
                      <c:pt idx="8">
                        <c:v>2.0969999999999999E-3</c:v>
                      </c:pt>
                      <c:pt idx="9">
                        <c:v>2.261E-3</c:v>
                      </c:pt>
                      <c:pt idx="10">
                        <c:v>2.4420000000000002E-3</c:v>
                      </c:pt>
                      <c:pt idx="11">
                        <c:v>2.6419999999999998E-3</c:v>
                      </c:pt>
                      <c:pt idx="12">
                        <c:v>2.8639999999999998E-3</c:v>
                      </c:pt>
                      <c:pt idx="13">
                        <c:v>3.1129999999999999E-3</c:v>
                      </c:pt>
                      <c:pt idx="14">
                        <c:v>3.3890000000000001E-3</c:v>
                      </c:pt>
                      <c:pt idx="15">
                        <c:v>3.6960000000000001E-3</c:v>
                      </c:pt>
                      <c:pt idx="16">
                        <c:v>4.1130000000000003E-3</c:v>
                      </c:pt>
                      <c:pt idx="17">
                        <c:v>4.5770000000000003E-3</c:v>
                      </c:pt>
                      <c:pt idx="18">
                        <c:v>5.0939999999999996E-3</c:v>
                      </c:pt>
                      <c:pt idx="19">
                        <c:v>5.6690000000000004E-3</c:v>
                      </c:pt>
                      <c:pt idx="20">
                        <c:v>6.3090000000000004E-3</c:v>
                      </c:pt>
                      <c:pt idx="21">
                        <c:v>7.0210000000000003E-3</c:v>
                      </c:pt>
                      <c:pt idx="22">
                        <c:v>7.8130000000000005E-3</c:v>
                      </c:pt>
                      <c:pt idx="23">
                        <c:v>8.6949999999999996E-3</c:v>
                      </c:pt>
                      <c:pt idx="24">
                        <c:v>9.6760000000000006E-3</c:v>
                      </c:pt>
                      <c:pt idx="25">
                        <c:v>1.0768E-2</c:v>
                      </c:pt>
                      <c:pt idx="26">
                        <c:v>1.1983000000000001E-2</c:v>
                      </c:pt>
                      <c:pt idx="27">
                        <c:v>1.3336000000000001E-2</c:v>
                      </c:pt>
                      <c:pt idx="28">
                        <c:v>1.4841E-2</c:v>
                      </c:pt>
                      <c:pt idx="29">
                        <c:v>1.6515999999999999E-2</c:v>
                      </c:pt>
                      <c:pt idx="30">
                        <c:v>1.8380000000000001E-2</c:v>
                      </c:pt>
                    </c:numCache>
                  </c:numRef>
                </c:val>
                <c:smooth val="0"/>
              </c15:ser>
            </c15:filteredLineSeries>
            <c15:filteredLineSeries>
              <c15:ser>
                <c:idx val="3"/>
                <c:order val="3"/>
                <c:tx>
                  <c:strRef>
                    <c:extLst xmlns:c15="http://schemas.microsoft.com/office/drawing/2012/chart">
                      <c:ext xmlns:c15="http://schemas.microsoft.com/office/drawing/2012/chart" uri="{02D57815-91ED-43cb-92C2-25804820EDAC}">
                        <c15:formulaRef>
                          <c15:sqref>Graph!$E$1</c15:sqref>
                        </c15:formulaRef>
                      </c:ext>
                    </c:extLst>
                    <c:strCache>
                      <c:ptCount val="1"/>
                      <c:pt idx="0">
                        <c:v>RP2014 F Annuitant Healthy</c:v>
                      </c:pt>
                    </c:strCache>
                  </c:strRef>
                </c:tx>
                <c:spPr>
                  <a:ln w="50800" cap="rnd">
                    <a:solidFill>
                      <a:schemeClr val="accent2">
                        <a:lumMod val="50000"/>
                      </a:schemeClr>
                    </a:solidFill>
                    <a:round/>
                  </a:ln>
                  <a:effectLst/>
                </c:spPr>
                <c:marker>
                  <c:symbol val="none"/>
                </c:marker>
                <c:cat>
                  <c:numRef>
                    <c:extLst xmlns:c15="http://schemas.microsoft.com/office/drawing/2012/chart">
                      <c:ext xmlns:c15="http://schemas.microsoft.com/office/drawing/2012/chart" uri="{02D57815-91ED-43cb-92C2-25804820EDAC}">
                        <c15:formulaRef>
                          <c15:sqref>Graph!$A$2:$A$32</c15:sqref>
                        </c15:formulaRef>
                      </c:ext>
                    </c:extLst>
                    <c:numCache>
                      <c:formatCode>General</c:formatCode>
                      <c:ptCount val="31"/>
                      <c:pt idx="0">
                        <c:v>50</c:v>
                      </c:pt>
                      <c:pt idx="1">
                        <c:v>51</c:v>
                      </c:pt>
                      <c:pt idx="2">
                        <c:v>52</c:v>
                      </c:pt>
                      <c:pt idx="3">
                        <c:v>53</c:v>
                      </c:pt>
                      <c:pt idx="4">
                        <c:v>54</c:v>
                      </c:pt>
                      <c:pt idx="5">
                        <c:v>55</c:v>
                      </c:pt>
                      <c:pt idx="6">
                        <c:v>56</c:v>
                      </c:pt>
                      <c:pt idx="7">
                        <c:v>57</c:v>
                      </c:pt>
                      <c:pt idx="8">
                        <c:v>58</c:v>
                      </c:pt>
                      <c:pt idx="9">
                        <c:v>59</c:v>
                      </c:pt>
                      <c:pt idx="10">
                        <c:v>60</c:v>
                      </c:pt>
                      <c:pt idx="11">
                        <c:v>61</c:v>
                      </c:pt>
                      <c:pt idx="12">
                        <c:v>62</c:v>
                      </c:pt>
                      <c:pt idx="13">
                        <c:v>63</c:v>
                      </c:pt>
                      <c:pt idx="14">
                        <c:v>64</c:v>
                      </c:pt>
                      <c:pt idx="15">
                        <c:v>65</c:v>
                      </c:pt>
                      <c:pt idx="16">
                        <c:v>66</c:v>
                      </c:pt>
                      <c:pt idx="17">
                        <c:v>67</c:v>
                      </c:pt>
                      <c:pt idx="18">
                        <c:v>68</c:v>
                      </c:pt>
                      <c:pt idx="19">
                        <c:v>69</c:v>
                      </c:pt>
                      <c:pt idx="20">
                        <c:v>70</c:v>
                      </c:pt>
                      <c:pt idx="21">
                        <c:v>71</c:v>
                      </c:pt>
                      <c:pt idx="22">
                        <c:v>72</c:v>
                      </c:pt>
                      <c:pt idx="23">
                        <c:v>73</c:v>
                      </c:pt>
                      <c:pt idx="24">
                        <c:v>74</c:v>
                      </c:pt>
                      <c:pt idx="25">
                        <c:v>75</c:v>
                      </c:pt>
                      <c:pt idx="26">
                        <c:v>76</c:v>
                      </c:pt>
                      <c:pt idx="27">
                        <c:v>77</c:v>
                      </c:pt>
                      <c:pt idx="28">
                        <c:v>78</c:v>
                      </c:pt>
                      <c:pt idx="29">
                        <c:v>79</c:v>
                      </c:pt>
                      <c:pt idx="30">
                        <c:v>80</c:v>
                      </c:pt>
                    </c:numCache>
                  </c:numRef>
                </c:cat>
                <c:val>
                  <c:numRef>
                    <c:extLst xmlns:c15="http://schemas.microsoft.com/office/drawing/2012/chart">
                      <c:ext xmlns:c15="http://schemas.microsoft.com/office/drawing/2012/chart" uri="{02D57815-91ED-43cb-92C2-25804820EDAC}">
                        <c15:formulaRef>
                          <c15:sqref>Graph!$E$2:$E$32</c15:sqref>
                        </c15:formulaRef>
                      </c:ext>
                    </c:extLst>
                    <c:numCache>
                      <c:formatCode>General</c:formatCode>
                      <c:ptCount val="31"/>
                      <c:pt idx="0">
                        <c:v>2.7680000000000001E-3</c:v>
                      </c:pt>
                      <c:pt idx="1">
                        <c:v>2.905E-3</c:v>
                      </c:pt>
                      <c:pt idx="2">
                        <c:v>3.0569999999999998E-3</c:v>
                      </c:pt>
                      <c:pt idx="3">
                        <c:v>3.225E-3</c:v>
                      </c:pt>
                      <c:pt idx="4">
                        <c:v>3.4120000000000001E-3</c:v>
                      </c:pt>
                      <c:pt idx="5">
                        <c:v>3.6219999999999998E-3</c:v>
                      </c:pt>
                      <c:pt idx="6">
                        <c:v>3.8579999999999999E-3</c:v>
                      </c:pt>
                      <c:pt idx="7">
                        <c:v>4.1279999999999997E-3</c:v>
                      </c:pt>
                      <c:pt idx="8">
                        <c:v>4.4359999999999998E-3</c:v>
                      </c:pt>
                      <c:pt idx="9">
                        <c:v>4.7889999999999999E-3</c:v>
                      </c:pt>
                      <c:pt idx="10">
                        <c:v>5.1910000000000003E-3</c:v>
                      </c:pt>
                      <c:pt idx="11">
                        <c:v>5.646E-3</c:v>
                      </c:pt>
                      <c:pt idx="12">
                        <c:v>6.156E-3</c:v>
                      </c:pt>
                      <c:pt idx="13">
                        <c:v>6.7229999999999998E-3</c:v>
                      </c:pt>
                      <c:pt idx="14">
                        <c:v>7.352E-3</c:v>
                      </c:pt>
                      <c:pt idx="15">
                        <c:v>8.0479999999999996E-3</c:v>
                      </c:pt>
                      <c:pt idx="16">
                        <c:v>8.8210000000000007E-3</c:v>
                      </c:pt>
                      <c:pt idx="17">
                        <c:v>9.6790000000000001E-3</c:v>
                      </c:pt>
                      <c:pt idx="18">
                        <c:v>1.0633E-2</c:v>
                      </c:pt>
                      <c:pt idx="19">
                        <c:v>1.1691999999999999E-2</c:v>
                      </c:pt>
                      <c:pt idx="20">
                        <c:v>1.2867999999999999E-2</c:v>
                      </c:pt>
                      <c:pt idx="21">
                        <c:v>1.4171E-2</c:v>
                      </c:pt>
                      <c:pt idx="22">
                        <c:v>1.5613999999999999E-2</c:v>
                      </c:pt>
                      <c:pt idx="23">
                        <c:v>1.721E-2</c:v>
                      </c:pt>
                      <c:pt idx="24">
                        <c:v>1.8977000000000001E-2</c:v>
                      </c:pt>
                      <c:pt idx="25">
                        <c:v>2.0937999999999998E-2</c:v>
                      </c:pt>
                      <c:pt idx="26">
                        <c:v>2.3118E-2</c:v>
                      </c:pt>
                      <c:pt idx="27">
                        <c:v>2.5554E-2</c:v>
                      </c:pt>
                      <c:pt idx="28">
                        <c:v>2.8288000000000001E-2</c:v>
                      </c:pt>
                      <c:pt idx="29">
                        <c:v>3.1365999999999998E-2</c:v>
                      </c:pt>
                      <c:pt idx="30">
                        <c:v>3.4844E-2</c:v>
                      </c:pt>
                    </c:numCache>
                  </c:numRef>
                </c:val>
                <c:smooth val="0"/>
              </c15:ser>
            </c15:filteredLineSeries>
          </c:ext>
        </c:extLst>
      </c:lineChart>
      <c:catAx>
        <c:axId val="327514248"/>
        <c:scaling>
          <c:orientation val="minMax"/>
        </c:scaling>
        <c:delete val="0"/>
        <c:axPos val="b"/>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27514640"/>
        <c:crosses val="autoZero"/>
        <c:auto val="1"/>
        <c:lblAlgn val="ctr"/>
        <c:lblOffset val="100"/>
        <c:tickLblSkip val="5"/>
        <c:noMultiLvlLbl val="0"/>
      </c:catAx>
      <c:valAx>
        <c:axId val="327514640"/>
        <c:scaling>
          <c:orientation val="minMax"/>
          <c:max val="4.0000000000000008E-2"/>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27514248"/>
        <c:crosses val="autoZero"/>
        <c:crossBetween val="between"/>
      </c:valAx>
      <c:spPr>
        <a:noFill/>
        <a:ln>
          <a:noFill/>
        </a:ln>
        <a:effectLst/>
      </c:spPr>
    </c:plotArea>
    <c:legend>
      <c:legendPos val="r"/>
      <c:layout>
        <c:manualLayout>
          <c:xMode val="edge"/>
          <c:yMode val="edge"/>
          <c:x val="0.79956122332534529"/>
          <c:y val="0.10400869667410977"/>
          <c:w val="0.19126440716649548"/>
          <c:h val="0.53724370274611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2400" b="1" dirty="0" smtClean="0">
                <a:solidFill>
                  <a:schemeClr val="tx1"/>
                </a:solidFill>
                <a:latin typeface="Arial" panose="020B0604020202020204" pitchFamily="34" charset="0"/>
                <a:cs typeface="Arial" panose="020B0604020202020204" pitchFamily="34" charset="0"/>
              </a:rPr>
              <a:t>Probability of Death (</a:t>
            </a:r>
            <a:r>
              <a:rPr lang="en-US" sz="2400" b="1" dirty="0" err="1" smtClean="0">
                <a:solidFill>
                  <a:schemeClr val="tx1"/>
                </a:solidFill>
                <a:latin typeface="Arial" panose="020B0604020202020204" pitchFamily="34" charset="0"/>
                <a:cs typeface="Arial" panose="020B0604020202020204" pitchFamily="34" charset="0"/>
              </a:rPr>
              <a:t>q</a:t>
            </a:r>
            <a:r>
              <a:rPr lang="en-US" sz="2400" b="1" baseline="-25000" dirty="0" err="1" smtClean="0">
                <a:solidFill>
                  <a:schemeClr val="tx1"/>
                </a:solidFill>
                <a:latin typeface="Arial" panose="020B0604020202020204" pitchFamily="34" charset="0"/>
                <a:cs typeface="Arial" panose="020B0604020202020204" pitchFamily="34" charset="0"/>
              </a:rPr>
              <a:t>x</a:t>
            </a:r>
            <a:r>
              <a:rPr lang="en-US" sz="2400" b="1" dirty="0" smtClean="0">
                <a:solidFill>
                  <a:schemeClr val="tx1"/>
                </a:solidFill>
                <a:latin typeface="Arial" panose="020B0604020202020204" pitchFamily="34" charset="0"/>
                <a:cs typeface="Arial" panose="020B0604020202020204" pitchFamily="34" charset="0"/>
              </a:rPr>
              <a:t>)</a:t>
            </a:r>
            <a:endParaRPr lang="en-US" sz="2400" b="1" dirty="0">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7.3524477918521056E-2"/>
          <c:y val="0.1200996983586007"/>
          <c:w val="0.70980817071779068"/>
          <c:h val="0.81307204136796329"/>
        </c:manualLayout>
      </c:layout>
      <c:areaChart>
        <c:grouping val="standard"/>
        <c:varyColors val="0"/>
        <c:ser>
          <c:idx val="5"/>
          <c:order val="5"/>
          <c:tx>
            <c:strRef>
              <c:f>Graph!$G$1</c:f>
              <c:strCache>
                <c:ptCount val="1"/>
                <c:pt idx="0">
                  <c:v>RP2000 F Combined</c:v>
                </c:pt>
              </c:strCache>
            </c:strRef>
          </c:tx>
          <c:spPr>
            <a:solidFill>
              <a:schemeClr val="accent6">
                <a:lumMod val="60000"/>
                <a:lumOff val="40000"/>
              </a:schemeClr>
            </a:solidFill>
            <a:ln>
              <a:noFill/>
            </a:ln>
            <a:effectLst/>
          </c:spPr>
          <c:cat>
            <c:numRef>
              <c:f>Graph!$A$2:$A$32</c:f>
              <c:numCache>
                <c:formatCode>General</c:formatCode>
                <c:ptCount val="31"/>
                <c:pt idx="0">
                  <c:v>50</c:v>
                </c:pt>
                <c:pt idx="1">
                  <c:v>51</c:v>
                </c:pt>
                <c:pt idx="2">
                  <c:v>52</c:v>
                </c:pt>
                <c:pt idx="3">
                  <c:v>53</c:v>
                </c:pt>
                <c:pt idx="4">
                  <c:v>54</c:v>
                </c:pt>
                <c:pt idx="5">
                  <c:v>55</c:v>
                </c:pt>
                <c:pt idx="6">
                  <c:v>56</c:v>
                </c:pt>
                <c:pt idx="7">
                  <c:v>57</c:v>
                </c:pt>
                <c:pt idx="8">
                  <c:v>58</c:v>
                </c:pt>
                <c:pt idx="9">
                  <c:v>59</c:v>
                </c:pt>
                <c:pt idx="10">
                  <c:v>60</c:v>
                </c:pt>
                <c:pt idx="11">
                  <c:v>61</c:v>
                </c:pt>
                <c:pt idx="12">
                  <c:v>62</c:v>
                </c:pt>
                <c:pt idx="13">
                  <c:v>63</c:v>
                </c:pt>
                <c:pt idx="14">
                  <c:v>64</c:v>
                </c:pt>
                <c:pt idx="15">
                  <c:v>65</c:v>
                </c:pt>
                <c:pt idx="16">
                  <c:v>66</c:v>
                </c:pt>
                <c:pt idx="17">
                  <c:v>67</c:v>
                </c:pt>
                <c:pt idx="18">
                  <c:v>68</c:v>
                </c:pt>
                <c:pt idx="19">
                  <c:v>69</c:v>
                </c:pt>
                <c:pt idx="20">
                  <c:v>70</c:v>
                </c:pt>
                <c:pt idx="21">
                  <c:v>71</c:v>
                </c:pt>
                <c:pt idx="22">
                  <c:v>72</c:v>
                </c:pt>
                <c:pt idx="23">
                  <c:v>73</c:v>
                </c:pt>
                <c:pt idx="24">
                  <c:v>74</c:v>
                </c:pt>
                <c:pt idx="25">
                  <c:v>75</c:v>
                </c:pt>
                <c:pt idx="26">
                  <c:v>76</c:v>
                </c:pt>
                <c:pt idx="27">
                  <c:v>77</c:v>
                </c:pt>
                <c:pt idx="28">
                  <c:v>78</c:v>
                </c:pt>
                <c:pt idx="29">
                  <c:v>79</c:v>
                </c:pt>
                <c:pt idx="30">
                  <c:v>80</c:v>
                </c:pt>
              </c:numCache>
            </c:numRef>
          </c:cat>
          <c:val>
            <c:numRef>
              <c:f>Graph!$G$2:$G$32</c:f>
              <c:numCache>
                <c:formatCode>General</c:formatCode>
                <c:ptCount val="31"/>
                <c:pt idx="0">
                  <c:v>1.676E-3</c:v>
                </c:pt>
                <c:pt idx="1">
                  <c:v>1.8519999999999999E-3</c:v>
                </c:pt>
                <c:pt idx="2">
                  <c:v>2.0179999999999998E-3</c:v>
                </c:pt>
                <c:pt idx="3">
                  <c:v>2.2070000000000002E-3</c:v>
                </c:pt>
                <c:pt idx="4">
                  <c:v>2.4239999999999999E-3</c:v>
                </c:pt>
                <c:pt idx="5">
                  <c:v>2.7169999999999998E-3</c:v>
                </c:pt>
                <c:pt idx="6">
                  <c:v>3.0899999999999999E-3</c:v>
                </c:pt>
                <c:pt idx="7">
                  <c:v>3.4780000000000002E-3</c:v>
                </c:pt>
                <c:pt idx="8">
                  <c:v>3.9230000000000003E-3</c:v>
                </c:pt>
                <c:pt idx="9">
                  <c:v>4.4409999999999996E-3</c:v>
                </c:pt>
                <c:pt idx="10">
                  <c:v>5.0549999999999996E-3</c:v>
                </c:pt>
                <c:pt idx="11">
                  <c:v>5.8139999999999997E-3</c:v>
                </c:pt>
                <c:pt idx="12">
                  <c:v>6.6569999999999997E-3</c:v>
                </c:pt>
                <c:pt idx="13">
                  <c:v>7.6480000000000003E-3</c:v>
                </c:pt>
                <c:pt idx="14">
                  <c:v>8.6189999999999999E-3</c:v>
                </c:pt>
                <c:pt idx="15">
                  <c:v>9.7059999999999994E-3</c:v>
                </c:pt>
                <c:pt idx="16">
                  <c:v>1.0954E-2</c:v>
                </c:pt>
                <c:pt idx="17">
                  <c:v>1.2163E-2</c:v>
                </c:pt>
                <c:pt idx="18">
                  <c:v>1.3445E-2</c:v>
                </c:pt>
                <c:pt idx="19">
                  <c:v>1.486E-2</c:v>
                </c:pt>
                <c:pt idx="20">
                  <c:v>1.6742E-2</c:v>
                </c:pt>
                <c:pt idx="21">
                  <c:v>1.8578999999999998E-2</c:v>
                </c:pt>
                <c:pt idx="22">
                  <c:v>2.0664999999999999E-2</c:v>
                </c:pt>
                <c:pt idx="23">
                  <c:v>2.2970000000000001E-2</c:v>
                </c:pt>
                <c:pt idx="24">
                  <c:v>2.5458000000000001E-2</c:v>
                </c:pt>
                <c:pt idx="25">
                  <c:v>2.8105999999999999E-2</c:v>
                </c:pt>
                <c:pt idx="26">
                  <c:v>3.0966E-2</c:v>
                </c:pt>
                <c:pt idx="27">
                  <c:v>3.4105000000000003E-2</c:v>
                </c:pt>
                <c:pt idx="28">
                  <c:v>3.7595000000000003E-2</c:v>
                </c:pt>
                <c:pt idx="29">
                  <c:v>4.1506000000000001E-2</c:v>
                </c:pt>
                <c:pt idx="30">
                  <c:v>4.5879000000000003E-2</c:v>
                </c:pt>
              </c:numCache>
            </c:numRef>
          </c:val>
        </c:ser>
        <c:dLbls>
          <c:showLegendKey val="0"/>
          <c:showVal val="0"/>
          <c:showCatName val="0"/>
          <c:showSerName val="0"/>
          <c:showPercent val="0"/>
          <c:showBubbleSize val="0"/>
        </c:dLbls>
        <c:axId val="327515424"/>
        <c:axId val="327515816"/>
        <c:extLst>
          <c:ext xmlns:c15="http://schemas.microsoft.com/office/drawing/2012/chart" uri="{02D57815-91ED-43cb-92C2-25804820EDAC}">
            <c15:filteredAreaSeries>
              <c15:ser>
                <c:idx val="4"/>
                <c:order val="4"/>
                <c:tx>
                  <c:strRef>
                    <c:extLst>
                      <c:ext uri="{02D57815-91ED-43cb-92C2-25804820EDAC}">
                        <c15:formulaRef>
                          <c15:sqref>Graph!$F$1</c15:sqref>
                        </c15:formulaRef>
                      </c:ext>
                    </c:extLst>
                    <c:strCache>
                      <c:ptCount val="1"/>
                      <c:pt idx="0">
                        <c:v>RP2000 M Combined</c:v>
                      </c:pt>
                    </c:strCache>
                  </c:strRef>
                </c:tx>
                <c:spPr>
                  <a:solidFill>
                    <a:schemeClr val="accent1">
                      <a:lumMod val="40000"/>
                      <a:lumOff val="60000"/>
                    </a:schemeClr>
                  </a:solidFill>
                  <a:ln>
                    <a:noFill/>
                  </a:ln>
                  <a:effectLst/>
                </c:spPr>
                <c:cat>
                  <c:numRef>
                    <c:extLst>
                      <c:ext uri="{02D57815-91ED-43cb-92C2-25804820EDAC}">
                        <c15:formulaRef>
                          <c15:sqref>Graph!$A$2:$A$32</c15:sqref>
                        </c15:formulaRef>
                      </c:ext>
                    </c:extLst>
                    <c:numCache>
                      <c:formatCode>General</c:formatCode>
                      <c:ptCount val="31"/>
                      <c:pt idx="0">
                        <c:v>50</c:v>
                      </c:pt>
                      <c:pt idx="1">
                        <c:v>51</c:v>
                      </c:pt>
                      <c:pt idx="2">
                        <c:v>52</c:v>
                      </c:pt>
                      <c:pt idx="3">
                        <c:v>53</c:v>
                      </c:pt>
                      <c:pt idx="4">
                        <c:v>54</c:v>
                      </c:pt>
                      <c:pt idx="5">
                        <c:v>55</c:v>
                      </c:pt>
                      <c:pt idx="6">
                        <c:v>56</c:v>
                      </c:pt>
                      <c:pt idx="7">
                        <c:v>57</c:v>
                      </c:pt>
                      <c:pt idx="8">
                        <c:v>58</c:v>
                      </c:pt>
                      <c:pt idx="9">
                        <c:v>59</c:v>
                      </c:pt>
                      <c:pt idx="10">
                        <c:v>60</c:v>
                      </c:pt>
                      <c:pt idx="11">
                        <c:v>61</c:v>
                      </c:pt>
                      <c:pt idx="12">
                        <c:v>62</c:v>
                      </c:pt>
                      <c:pt idx="13">
                        <c:v>63</c:v>
                      </c:pt>
                      <c:pt idx="14">
                        <c:v>64</c:v>
                      </c:pt>
                      <c:pt idx="15">
                        <c:v>65</c:v>
                      </c:pt>
                      <c:pt idx="16">
                        <c:v>66</c:v>
                      </c:pt>
                      <c:pt idx="17">
                        <c:v>67</c:v>
                      </c:pt>
                      <c:pt idx="18">
                        <c:v>68</c:v>
                      </c:pt>
                      <c:pt idx="19">
                        <c:v>69</c:v>
                      </c:pt>
                      <c:pt idx="20">
                        <c:v>70</c:v>
                      </c:pt>
                      <c:pt idx="21">
                        <c:v>71</c:v>
                      </c:pt>
                      <c:pt idx="22">
                        <c:v>72</c:v>
                      </c:pt>
                      <c:pt idx="23">
                        <c:v>73</c:v>
                      </c:pt>
                      <c:pt idx="24">
                        <c:v>74</c:v>
                      </c:pt>
                      <c:pt idx="25">
                        <c:v>75</c:v>
                      </c:pt>
                      <c:pt idx="26">
                        <c:v>76</c:v>
                      </c:pt>
                      <c:pt idx="27">
                        <c:v>77</c:v>
                      </c:pt>
                      <c:pt idx="28">
                        <c:v>78</c:v>
                      </c:pt>
                      <c:pt idx="29">
                        <c:v>79</c:v>
                      </c:pt>
                      <c:pt idx="30">
                        <c:v>80</c:v>
                      </c:pt>
                    </c:numCache>
                  </c:numRef>
                </c:cat>
                <c:val>
                  <c:numRef>
                    <c:extLst>
                      <c:ext uri="{02D57815-91ED-43cb-92C2-25804820EDAC}">
                        <c15:formulaRef>
                          <c15:sqref>Graph!$F$2:$F$32</c15:sqref>
                        </c15:formulaRef>
                      </c:ext>
                    </c:extLst>
                    <c:numCache>
                      <c:formatCode>General</c:formatCode>
                      <c:ptCount val="31"/>
                      <c:pt idx="0">
                        <c:v>2.1380000000000001E-3</c:v>
                      </c:pt>
                      <c:pt idx="1">
                        <c:v>2.4489999999999998E-3</c:v>
                      </c:pt>
                      <c:pt idx="2">
                        <c:v>2.6670000000000001E-3</c:v>
                      </c:pt>
                      <c:pt idx="3">
                        <c:v>2.9160000000000002E-3</c:v>
                      </c:pt>
                      <c:pt idx="4">
                        <c:v>3.1960000000000001E-3</c:v>
                      </c:pt>
                      <c:pt idx="5">
                        <c:v>3.6240000000000001E-3</c:v>
                      </c:pt>
                      <c:pt idx="6">
                        <c:v>4.1999999999999997E-3</c:v>
                      </c:pt>
                      <c:pt idx="7">
                        <c:v>4.6930000000000001E-3</c:v>
                      </c:pt>
                      <c:pt idx="8">
                        <c:v>5.2729999999999999E-3</c:v>
                      </c:pt>
                      <c:pt idx="9">
                        <c:v>5.9449999999999998E-3</c:v>
                      </c:pt>
                      <c:pt idx="10">
                        <c:v>6.7470000000000004E-3</c:v>
                      </c:pt>
                      <c:pt idx="11">
                        <c:v>7.6759999999999997E-3</c:v>
                      </c:pt>
                      <c:pt idx="12">
                        <c:v>8.7569999999999992E-3</c:v>
                      </c:pt>
                      <c:pt idx="13">
                        <c:v>1.0012E-2</c:v>
                      </c:pt>
                      <c:pt idx="14">
                        <c:v>1.128E-2</c:v>
                      </c:pt>
                      <c:pt idx="15">
                        <c:v>1.2737E-2</c:v>
                      </c:pt>
                      <c:pt idx="16">
                        <c:v>1.4409E-2</c:v>
                      </c:pt>
                      <c:pt idx="17">
                        <c:v>1.6074999999999999E-2</c:v>
                      </c:pt>
                      <c:pt idx="18">
                        <c:v>1.7871000000000001E-2</c:v>
                      </c:pt>
                      <c:pt idx="19">
                        <c:v>1.9802E-2</c:v>
                      </c:pt>
                      <c:pt idx="20">
                        <c:v>2.2206E-2</c:v>
                      </c:pt>
                      <c:pt idx="21">
                        <c:v>2.4570000000000002E-2</c:v>
                      </c:pt>
                      <c:pt idx="22">
                        <c:v>2.7281E-2</c:v>
                      </c:pt>
                      <c:pt idx="23">
                        <c:v>3.0387000000000001E-2</c:v>
                      </c:pt>
                      <c:pt idx="24">
                        <c:v>3.39E-2</c:v>
                      </c:pt>
                      <c:pt idx="25">
                        <c:v>3.7834E-2</c:v>
                      </c:pt>
                      <c:pt idx="26">
                        <c:v>4.2168999999999998E-2</c:v>
                      </c:pt>
                      <c:pt idx="27">
                        <c:v>4.6906000000000003E-2</c:v>
                      </c:pt>
                      <c:pt idx="28">
                        <c:v>5.2123000000000003E-2</c:v>
                      </c:pt>
                      <c:pt idx="29">
                        <c:v>5.7926999999999999E-2</c:v>
                      </c:pt>
                      <c:pt idx="30">
                        <c:v>6.4367999999999995E-2</c:v>
                      </c:pt>
                    </c:numCache>
                  </c:numRef>
                </c:val>
              </c15:ser>
            </c15:filteredAreaSeries>
          </c:ext>
        </c:extLst>
      </c:areaChart>
      <c:lineChart>
        <c:grouping val="standard"/>
        <c:varyColors val="0"/>
        <c:ser>
          <c:idx val="1"/>
          <c:order val="1"/>
          <c:tx>
            <c:strRef>
              <c:f>Graph!$C$1</c:f>
              <c:strCache>
                <c:ptCount val="1"/>
                <c:pt idx="0">
                  <c:v>RP2014 F Employee</c:v>
                </c:pt>
              </c:strCache>
            </c:strRef>
          </c:tx>
          <c:spPr>
            <a:ln w="50800" cap="rnd">
              <a:solidFill>
                <a:schemeClr val="accent3"/>
              </a:solidFill>
              <a:prstDash val="sysDot"/>
              <a:round/>
            </a:ln>
            <a:effectLst/>
          </c:spPr>
          <c:marker>
            <c:symbol val="none"/>
          </c:marker>
          <c:cat>
            <c:numRef>
              <c:f>Graph!$A$2:$A$32</c:f>
              <c:numCache>
                <c:formatCode>General</c:formatCode>
                <c:ptCount val="31"/>
                <c:pt idx="0">
                  <c:v>50</c:v>
                </c:pt>
                <c:pt idx="1">
                  <c:v>51</c:v>
                </c:pt>
                <c:pt idx="2">
                  <c:v>52</c:v>
                </c:pt>
                <c:pt idx="3">
                  <c:v>53</c:v>
                </c:pt>
                <c:pt idx="4">
                  <c:v>54</c:v>
                </c:pt>
                <c:pt idx="5">
                  <c:v>55</c:v>
                </c:pt>
                <c:pt idx="6">
                  <c:v>56</c:v>
                </c:pt>
                <c:pt idx="7">
                  <c:v>57</c:v>
                </c:pt>
                <c:pt idx="8">
                  <c:v>58</c:v>
                </c:pt>
                <c:pt idx="9">
                  <c:v>59</c:v>
                </c:pt>
                <c:pt idx="10">
                  <c:v>60</c:v>
                </c:pt>
                <c:pt idx="11">
                  <c:v>61</c:v>
                </c:pt>
                <c:pt idx="12">
                  <c:v>62</c:v>
                </c:pt>
                <c:pt idx="13">
                  <c:v>63</c:v>
                </c:pt>
                <c:pt idx="14">
                  <c:v>64</c:v>
                </c:pt>
                <c:pt idx="15">
                  <c:v>65</c:v>
                </c:pt>
                <c:pt idx="16">
                  <c:v>66</c:v>
                </c:pt>
                <c:pt idx="17">
                  <c:v>67</c:v>
                </c:pt>
                <c:pt idx="18">
                  <c:v>68</c:v>
                </c:pt>
                <c:pt idx="19">
                  <c:v>69</c:v>
                </c:pt>
                <c:pt idx="20">
                  <c:v>70</c:v>
                </c:pt>
                <c:pt idx="21">
                  <c:v>71</c:v>
                </c:pt>
                <c:pt idx="22">
                  <c:v>72</c:v>
                </c:pt>
                <c:pt idx="23">
                  <c:v>73</c:v>
                </c:pt>
                <c:pt idx="24">
                  <c:v>74</c:v>
                </c:pt>
                <c:pt idx="25">
                  <c:v>75</c:v>
                </c:pt>
                <c:pt idx="26">
                  <c:v>76</c:v>
                </c:pt>
                <c:pt idx="27">
                  <c:v>77</c:v>
                </c:pt>
                <c:pt idx="28">
                  <c:v>78</c:v>
                </c:pt>
                <c:pt idx="29">
                  <c:v>79</c:v>
                </c:pt>
                <c:pt idx="30">
                  <c:v>80</c:v>
                </c:pt>
              </c:numCache>
            </c:numRef>
          </c:cat>
          <c:val>
            <c:numRef>
              <c:f>Graph!$C$2:$C$32</c:f>
              <c:numCache>
                <c:formatCode>General</c:formatCode>
                <c:ptCount val="31"/>
                <c:pt idx="0">
                  <c:v>1.1019999999999999E-3</c:v>
                </c:pt>
                <c:pt idx="1">
                  <c:v>1.206E-3</c:v>
                </c:pt>
                <c:pt idx="2">
                  <c:v>1.315E-3</c:v>
                </c:pt>
                <c:pt idx="3">
                  <c:v>1.4289999999999999E-3</c:v>
                </c:pt>
                <c:pt idx="4">
                  <c:v>1.5479999999999999E-3</c:v>
                </c:pt>
                <c:pt idx="5">
                  <c:v>1.673E-3</c:v>
                </c:pt>
                <c:pt idx="6">
                  <c:v>1.805E-3</c:v>
                </c:pt>
                <c:pt idx="7">
                  <c:v>1.946E-3</c:v>
                </c:pt>
                <c:pt idx="8">
                  <c:v>2.0969999999999999E-3</c:v>
                </c:pt>
                <c:pt idx="9">
                  <c:v>2.261E-3</c:v>
                </c:pt>
                <c:pt idx="10">
                  <c:v>2.4420000000000002E-3</c:v>
                </c:pt>
                <c:pt idx="11">
                  <c:v>2.6419999999999998E-3</c:v>
                </c:pt>
                <c:pt idx="12">
                  <c:v>2.8639999999999998E-3</c:v>
                </c:pt>
                <c:pt idx="13">
                  <c:v>3.1129999999999999E-3</c:v>
                </c:pt>
                <c:pt idx="14">
                  <c:v>3.3890000000000001E-3</c:v>
                </c:pt>
                <c:pt idx="15">
                  <c:v>3.6960000000000001E-3</c:v>
                </c:pt>
                <c:pt idx="16">
                  <c:v>4.1130000000000003E-3</c:v>
                </c:pt>
                <c:pt idx="17">
                  <c:v>4.5770000000000003E-3</c:v>
                </c:pt>
                <c:pt idx="18">
                  <c:v>5.0939999999999996E-3</c:v>
                </c:pt>
                <c:pt idx="19">
                  <c:v>5.6690000000000004E-3</c:v>
                </c:pt>
                <c:pt idx="20">
                  <c:v>6.3090000000000004E-3</c:v>
                </c:pt>
                <c:pt idx="21">
                  <c:v>7.0210000000000003E-3</c:v>
                </c:pt>
                <c:pt idx="22">
                  <c:v>7.8130000000000005E-3</c:v>
                </c:pt>
                <c:pt idx="23">
                  <c:v>8.6949999999999996E-3</c:v>
                </c:pt>
                <c:pt idx="24">
                  <c:v>9.6760000000000006E-3</c:v>
                </c:pt>
                <c:pt idx="25">
                  <c:v>1.0768E-2</c:v>
                </c:pt>
                <c:pt idx="26">
                  <c:v>1.1983000000000001E-2</c:v>
                </c:pt>
                <c:pt idx="27">
                  <c:v>1.3336000000000001E-2</c:v>
                </c:pt>
                <c:pt idx="28">
                  <c:v>1.4841E-2</c:v>
                </c:pt>
                <c:pt idx="29">
                  <c:v>1.6515999999999999E-2</c:v>
                </c:pt>
                <c:pt idx="30">
                  <c:v>1.8380000000000001E-2</c:v>
                </c:pt>
              </c:numCache>
            </c:numRef>
          </c:val>
          <c:smooth val="0"/>
        </c:ser>
        <c:ser>
          <c:idx val="3"/>
          <c:order val="3"/>
          <c:tx>
            <c:strRef>
              <c:f>Graph!$E$1</c:f>
              <c:strCache>
                <c:ptCount val="1"/>
                <c:pt idx="0">
                  <c:v>RP2014 F Annuitant Healthy</c:v>
                </c:pt>
              </c:strCache>
            </c:strRef>
          </c:tx>
          <c:spPr>
            <a:ln w="50800" cap="rnd">
              <a:solidFill>
                <a:schemeClr val="accent3"/>
              </a:solidFill>
              <a:round/>
            </a:ln>
            <a:effectLst/>
          </c:spPr>
          <c:marker>
            <c:symbol val="none"/>
          </c:marker>
          <c:cat>
            <c:numRef>
              <c:f>Graph!$A$2:$A$32</c:f>
              <c:numCache>
                <c:formatCode>General</c:formatCode>
                <c:ptCount val="31"/>
                <c:pt idx="0">
                  <c:v>50</c:v>
                </c:pt>
                <c:pt idx="1">
                  <c:v>51</c:v>
                </c:pt>
                <c:pt idx="2">
                  <c:v>52</c:v>
                </c:pt>
                <c:pt idx="3">
                  <c:v>53</c:v>
                </c:pt>
                <c:pt idx="4">
                  <c:v>54</c:v>
                </c:pt>
                <c:pt idx="5">
                  <c:v>55</c:v>
                </c:pt>
                <c:pt idx="6">
                  <c:v>56</c:v>
                </c:pt>
                <c:pt idx="7">
                  <c:v>57</c:v>
                </c:pt>
                <c:pt idx="8">
                  <c:v>58</c:v>
                </c:pt>
                <c:pt idx="9">
                  <c:v>59</c:v>
                </c:pt>
                <c:pt idx="10">
                  <c:v>60</c:v>
                </c:pt>
                <c:pt idx="11">
                  <c:v>61</c:v>
                </c:pt>
                <c:pt idx="12">
                  <c:v>62</c:v>
                </c:pt>
                <c:pt idx="13">
                  <c:v>63</c:v>
                </c:pt>
                <c:pt idx="14">
                  <c:v>64</c:v>
                </c:pt>
                <c:pt idx="15">
                  <c:v>65</c:v>
                </c:pt>
                <c:pt idx="16">
                  <c:v>66</c:v>
                </c:pt>
                <c:pt idx="17">
                  <c:v>67</c:v>
                </c:pt>
                <c:pt idx="18">
                  <c:v>68</c:v>
                </c:pt>
                <c:pt idx="19">
                  <c:v>69</c:v>
                </c:pt>
                <c:pt idx="20">
                  <c:v>70</c:v>
                </c:pt>
                <c:pt idx="21">
                  <c:v>71</c:v>
                </c:pt>
                <c:pt idx="22">
                  <c:v>72</c:v>
                </c:pt>
                <c:pt idx="23">
                  <c:v>73</c:v>
                </c:pt>
                <c:pt idx="24">
                  <c:v>74</c:v>
                </c:pt>
                <c:pt idx="25">
                  <c:v>75</c:v>
                </c:pt>
                <c:pt idx="26">
                  <c:v>76</c:v>
                </c:pt>
                <c:pt idx="27">
                  <c:v>77</c:v>
                </c:pt>
                <c:pt idx="28">
                  <c:v>78</c:v>
                </c:pt>
                <c:pt idx="29">
                  <c:v>79</c:v>
                </c:pt>
                <c:pt idx="30">
                  <c:v>80</c:v>
                </c:pt>
              </c:numCache>
            </c:numRef>
          </c:cat>
          <c:val>
            <c:numRef>
              <c:f>Graph!$E$2:$E$32</c:f>
              <c:numCache>
                <c:formatCode>General</c:formatCode>
                <c:ptCount val="31"/>
                <c:pt idx="0">
                  <c:v>2.7680000000000001E-3</c:v>
                </c:pt>
                <c:pt idx="1">
                  <c:v>2.905E-3</c:v>
                </c:pt>
                <c:pt idx="2">
                  <c:v>3.0569999999999998E-3</c:v>
                </c:pt>
                <c:pt idx="3">
                  <c:v>3.225E-3</c:v>
                </c:pt>
                <c:pt idx="4">
                  <c:v>3.4120000000000001E-3</c:v>
                </c:pt>
                <c:pt idx="5">
                  <c:v>3.6219999999999998E-3</c:v>
                </c:pt>
                <c:pt idx="6">
                  <c:v>3.8579999999999999E-3</c:v>
                </c:pt>
                <c:pt idx="7">
                  <c:v>4.1279999999999997E-3</c:v>
                </c:pt>
                <c:pt idx="8">
                  <c:v>4.4359999999999998E-3</c:v>
                </c:pt>
                <c:pt idx="9">
                  <c:v>4.7889999999999999E-3</c:v>
                </c:pt>
                <c:pt idx="10">
                  <c:v>5.1910000000000003E-3</c:v>
                </c:pt>
                <c:pt idx="11">
                  <c:v>5.646E-3</c:v>
                </c:pt>
                <c:pt idx="12">
                  <c:v>6.156E-3</c:v>
                </c:pt>
                <c:pt idx="13">
                  <c:v>6.7229999999999998E-3</c:v>
                </c:pt>
                <c:pt idx="14">
                  <c:v>7.352E-3</c:v>
                </c:pt>
                <c:pt idx="15">
                  <c:v>8.0479999999999996E-3</c:v>
                </c:pt>
                <c:pt idx="16">
                  <c:v>8.8210000000000007E-3</c:v>
                </c:pt>
                <c:pt idx="17">
                  <c:v>9.6790000000000001E-3</c:v>
                </c:pt>
                <c:pt idx="18">
                  <c:v>1.0633E-2</c:v>
                </c:pt>
                <c:pt idx="19">
                  <c:v>1.1691999999999999E-2</c:v>
                </c:pt>
                <c:pt idx="20">
                  <c:v>1.2867999999999999E-2</c:v>
                </c:pt>
                <c:pt idx="21">
                  <c:v>1.4171E-2</c:v>
                </c:pt>
                <c:pt idx="22">
                  <c:v>1.5613999999999999E-2</c:v>
                </c:pt>
                <c:pt idx="23">
                  <c:v>1.721E-2</c:v>
                </c:pt>
                <c:pt idx="24">
                  <c:v>1.8977000000000001E-2</c:v>
                </c:pt>
                <c:pt idx="25">
                  <c:v>2.0937999999999998E-2</c:v>
                </c:pt>
                <c:pt idx="26">
                  <c:v>2.3118E-2</c:v>
                </c:pt>
                <c:pt idx="27">
                  <c:v>2.5554E-2</c:v>
                </c:pt>
                <c:pt idx="28">
                  <c:v>2.8288000000000001E-2</c:v>
                </c:pt>
                <c:pt idx="29">
                  <c:v>3.1365999999999998E-2</c:v>
                </c:pt>
                <c:pt idx="30">
                  <c:v>3.4844E-2</c:v>
                </c:pt>
              </c:numCache>
            </c:numRef>
          </c:val>
          <c:smooth val="0"/>
        </c:ser>
        <c:dLbls>
          <c:showLegendKey val="0"/>
          <c:showVal val="0"/>
          <c:showCatName val="0"/>
          <c:showSerName val="0"/>
          <c:showPercent val="0"/>
          <c:showBubbleSize val="0"/>
        </c:dLbls>
        <c:marker val="1"/>
        <c:smooth val="0"/>
        <c:axId val="327515424"/>
        <c:axId val="327515816"/>
        <c:extLst>
          <c:ext xmlns:c15="http://schemas.microsoft.com/office/drawing/2012/chart" uri="{02D57815-91ED-43cb-92C2-25804820EDAC}">
            <c15:filteredLineSeries>
              <c15:ser>
                <c:idx val="0"/>
                <c:order val="0"/>
                <c:tx>
                  <c:strRef>
                    <c:extLst>
                      <c:ext uri="{02D57815-91ED-43cb-92C2-25804820EDAC}">
                        <c15:formulaRef>
                          <c15:sqref>Graph!$B$1</c15:sqref>
                        </c15:formulaRef>
                      </c:ext>
                    </c:extLst>
                    <c:strCache>
                      <c:ptCount val="1"/>
                      <c:pt idx="0">
                        <c:v>RP2014 M Employee</c:v>
                      </c:pt>
                    </c:strCache>
                  </c:strRef>
                </c:tx>
                <c:spPr>
                  <a:ln w="50800" cap="rnd">
                    <a:solidFill>
                      <a:schemeClr val="accent1"/>
                    </a:solidFill>
                    <a:prstDash val="sysDot"/>
                    <a:round/>
                  </a:ln>
                  <a:effectLst/>
                </c:spPr>
                <c:marker>
                  <c:symbol val="none"/>
                </c:marker>
                <c:cat>
                  <c:numRef>
                    <c:extLst>
                      <c:ext uri="{02D57815-91ED-43cb-92C2-25804820EDAC}">
                        <c15:formulaRef>
                          <c15:sqref>Graph!$A$2:$A$32</c15:sqref>
                        </c15:formulaRef>
                      </c:ext>
                    </c:extLst>
                    <c:numCache>
                      <c:formatCode>General</c:formatCode>
                      <c:ptCount val="31"/>
                      <c:pt idx="0">
                        <c:v>50</c:v>
                      </c:pt>
                      <c:pt idx="1">
                        <c:v>51</c:v>
                      </c:pt>
                      <c:pt idx="2">
                        <c:v>52</c:v>
                      </c:pt>
                      <c:pt idx="3">
                        <c:v>53</c:v>
                      </c:pt>
                      <c:pt idx="4">
                        <c:v>54</c:v>
                      </c:pt>
                      <c:pt idx="5">
                        <c:v>55</c:v>
                      </c:pt>
                      <c:pt idx="6">
                        <c:v>56</c:v>
                      </c:pt>
                      <c:pt idx="7">
                        <c:v>57</c:v>
                      </c:pt>
                      <c:pt idx="8">
                        <c:v>58</c:v>
                      </c:pt>
                      <c:pt idx="9">
                        <c:v>59</c:v>
                      </c:pt>
                      <c:pt idx="10">
                        <c:v>60</c:v>
                      </c:pt>
                      <c:pt idx="11">
                        <c:v>61</c:v>
                      </c:pt>
                      <c:pt idx="12">
                        <c:v>62</c:v>
                      </c:pt>
                      <c:pt idx="13">
                        <c:v>63</c:v>
                      </c:pt>
                      <c:pt idx="14">
                        <c:v>64</c:v>
                      </c:pt>
                      <c:pt idx="15">
                        <c:v>65</c:v>
                      </c:pt>
                      <c:pt idx="16">
                        <c:v>66</c:v>
                      </c:pt>
                      <c:pt idx="17">
                        <c:v>67</c:v>
                      </c:pt>
                      <c:pt idx="18">
                        <c:v>68</c:v>
                      </c:pt>
                      <c:pt idx="19">
                        <c:v>69</c:v>
                      </c:pt>
                      <c:pt idx="20">
                        <c:v>70</c:v>
                      </c:pt>
                      <c:pt idx="21">
                        <c:v>71</c:v>
                      </c:pt>
                      <c:pt idx="22">
                        <c:v>72</c:v>
                      </c:pt>
                      <c:pt idx="23">
                        <c:v>73</c:v>
                      </c:pt>
                      <c:pt idx="24">
                        <c:v>74</c:v>
                      </c:pt>
                      <c:pt idx="25">
                        <c:v>75</c:v>
                      </c:pt>
                      <c:pt idx="26">
                        <c:v>76</c:v>
                      </c:pt>
                      <c:pt idx="27">
                        <c:v>77</c:v>
                      </c:pt>
                      <c:pt idx="28">
                        <c:v>78</c:v>
                      </c:pt>
                      <c:pt idx="29">
                        <c:v>79</c:v>
                      </c:pt>
                      <c:pt idx="30">
                        <c:v>80</c:v>
                      </c:pt>
                    </c:numCache>
                  </c:numRef>
                </c:cat>
                <c:val>
                  <c:numRef>
                    <c:extLst>
                      <c:ext uri="{02D57815-91ED-43cb-92C2-25804820EDAC}">
                        <c15:formulaRef>
                          <c15:sqref>Graph!$B$2:$B$32</c15:sqref>
                        </c15:formulaRef>
                      </c:ext>
                    </c:extLst>
                    <c:numCache>
                      <c:formatCode>General</c:formatCode>
                      <c:ptCount val="31"/>
                      <c:pt idx="0">
                        <c:v>1.686E-3</c:v>
                      </c:pt>
                      <c:pt idx="1">
                        <c:v>1.8710000000000001E-3</c:v>
                      </c:pt>
                      <c:pt idx="2">
                        <c:v>2.0720000000000001E-3</c:v>
                      </c:pt>
                      <c:pt idx="3">
                        <c:v>2.2889999999999998E-3</c:v>
                      </c:pt>
                      <c:pt idx="4">
                        <c:v>2.5270000000000002E-3</c:v>
                      </c:pt>
                      <c:pt idx="5">
                        <c:v>2.7880000000000001E-3</c:v>
                      </c:pt>
                      <c:pt idx="6">
                        <c:v>3.0790000000000001E-3</c:v>
                      </c:pt>
                      <c:pt idx="7">
                        <c:v>3.4069999999999999E-3</c:v>
                      </c:pt>
                      <c:pt idx="8">
                        <c:v>3.7789999999999998E-3</c:v>
                      </c:pt>
                      <c:pt idx="9">
                        <c:v>4.2040000000000003E-3</c:v>
                      </c:pt>
                      <c:pt idx="10">
                        <c:v>4.6880000000000003E-3</c:v>
                      </c:pt>
                      <c:pt idx="11">
                        <c:v>5.2399999999999999E-3</c:v>
                      </c:pt>
                      <c:pt idx="12">
                        <c:v>5.8669999999999998E-3</c:v>
                      </c:pt>
                      <c:pt idx="13">
                        <c:v>6.5770000000000004E-3</c:v>
                      </c:pt>
                      <c:pt idx="14">
                        <c:v>7.3769999999999999E-3</c:v>
                      </c:pt>
                      <c:pt idx="15">
                        <c:v>8.2769999999999996E-3</c:v>
                      </c:pt>
                      <c:pt idx="16">
                        <c:v>9.1750000000000009E-3</c:v>
                      </c:pt>
                      <c:pt idx="17">
                        <c:v>1.0170999999999999E-2</c:v>
                      </c:pt>
                      <c:pt idx="18">
                        <c:v>1.1275E-2</c:v>
                      </c:pt>
                      <c:pt idx="19">
                        <c:v>1.2498E-2</c:v>
                      </c:pt>
                      <c:pt idx="20">
                        <c:v>1.3854E-2</c:v>
                      </c:pt>
                      <c:pt idx="21">
                        <c:v>1.5357000000000001E-2</c:v>
                      </c:pt>
                      <c:pt idx="22">
                        <c:v>1.7023E-2</c:v>
                      </c:pt>
                      <c:pt idx="23">
                        <c:v>1.8870000000000001E-2</c:v>
                      </c:pt>
                      <c:pt idx="24">
                        <c:v>2.0917999999999999E-2</c:v>
                      </c:pt>
                      <c:pt idx="25">
                        <c:v>2.3188E-2</c:v>
                      </c:pt>
                      <c:pt idx="26">
                        <c:v>2.5704000000000001E-2</c:v>
                      </c:pt>
                      <c:pt idx="27">
                        <c:v>2.8493000000000001E-2</c:v>
                      </c:pt>
                      <c:pt idx="28">
                        <c:v>3.1585000000000002E-2</c:v>
                      </c:pt>
                      <c:pt idx="29">
                        <c:v>3.5012000000000001E-2</c:v>
                      </c:pt>
                      <c:pt idx="30">
                        <c:v>3.8810999999999998E-2</c:v>
                      </c:pt>
                    </c:numCache>
                  </c:numRef>
                </c:val>
                <c:smooth val="0"/>
              </c15:ser>
            </c15:filteredLineSeries>
            <c15:filteredLineSeries>
              <c15:ser>
                <c:idx val="2"/>
                <c:order val="2"/>
                <c:tx>
                  <c:strRef>
                    <c:extLst xmlns:c15="http://schemas.microsoft.com/office/drawing/2012/chart">
                      <c:ext xmlns:c15="http://schemas.microsoft.com/office/drawing/2012/chart" uri="{02D57815-91ED-43cb-92C2-25804820EDAC}">
                        <c15:formulaRef>
                          <c15:sqref>Graph!$D$1</c15:sqref>
                        </c15:formulaRef>
                      </c:ext>
                    </c:extLst>
                    <c:strCache>
                      <c:ptCount val="1"/>
                      <c:pt idx="0">
                        <c:v>RP2014 M Annuitant Healthy</c:v>
                      </c:pt>
                    </c:strCache>
                  </c:strRef>
                </c:tx>
                <c:spPr>
                  <a:ln w="50800" cap="rnd">
                    <a:solidFill>
                      <a:schemeClr val="accent1"/>
                    </a:solidFill>
                    <a:round/>
                  </a:ln>
                  <a:effectLst/>
                </c:spPr>
                <c:marker>
                  <c:symbol val="none"/>
                </c:marker>
                <c:cat>
                  <c:numRef>
                    <c:extLst xmlns:c15="http://schemas.microsoft.com/office/drawing/2012/chart">
                      <c:ext xmlns:c15="http://schemas.microsoft.com/office/drawing/2012/chart" uri="{02D57815-91ED-43cb-92C2-25804820EDAC}">
                        <c15:formulaRef>
                          <c15:sqref>Graph!$A$2:$A$32</c15:sqref>
                        </c15:formulaRef>
                      </c:ext>
                    </c:extLst>
                    <c:numCache>
                      <c:formatCode>General</c:formatCode>
                      <c:ptCount val="31"/>
                      <c:pt idx="0">
                        <c:v>50</c:v>
                      </c:pt>
                      <c:pt idx="1">
                        <c:v>51</c:v>
                      </c:pt>
                      <c:pt idx="2">
                        <c:v>52</c:v>
                      </c:pt>
                      <c:pt idx="3">
                        <c:v>53</c:v>
                      </c:pt>
                      <c:pt idx="4">
                        <c:v>54</c:v>
                      </c:pt>
                      <c:pt idx="5">
                        <c:v>55</c:v>
                      </c:pt>
                      <c:pt idx="6">
                        <c:v>56</c:v>
                      </c:pt>
                      <c:pt idx="7">
                        <c:v>57</c:v>
                      </c:pt>
                      <c:pt idx="8">
                        <c:v>58</c:v>
                      </c:pt>
                      <c:pt idx="9">
                        <c:v>59</c:v>
                      </c:pt>
                      <c:pt idx="10">
                        <c:v>60</c:v>
                      </c:pt>
                      <c:pt idx="11">
                        <c:v>61</c:v>
                      </c:pt>
                      <c:pt idx="12">
                        <c:v>62</c:v>
                      </c:pt>
                      <c:pt idx="13">
                        <c:v>63</c:v>
                      </c:pt>
                      <c:pt idx="14">
                        <c:v>64</c:v>
                      </c:pt>
                      <c:pt idx="15">
                        <c:v>65</c:v>
                      </c:pt>
                      <c:pt idx="16">
                        <c:v>66</c:v>
                      </c:pt>
                      <c:pt idx="17">
                        <c:v>67</c:v>
                      </c:pt>
                      <c:pt idx="18">
                        <c:v>68</c:v>
                      </c:pt>
                      <c:pt idx="19">
                        <c:v>69</c:v>
                      </c:pt>
                      <c:pt idx="20">
                        <c:v>70</c:v>
                      </c:pt>
                      <c:pt idx="21">
                        <c:v>71</c:v>
                      </c:pt>
                      <c:pt idx="22">
                        <c:v>72</c:v>
                      </c:pt>
                      <c:pt idx="23">
                        <c:v>73</c:v>
                      </c:pt>
                      <c:pt idx="24">
                        <c:v>74</c:v>
                      </c:pt>
                      <c:pt idx="25">
                        <c:v>75</c:v>
                      </c:pt>
                      <c:pt idx="26">
                        <c:v>76</c:v>
                      </c:pt>
                      <c:pt idx="27">
                        <c:v>77</c:v>
                      </c:pt>
                      <c:pt idx="28">
                        <c:v>78</c:v>
                      </c:pt>
                      <c:pt idx="29">
                        <c:v>79</c:v>
                      </c:pt>
                      <c:pt idx="30">
                        <c:v>80</c:v>
                      </c:pt>
                    </c:numCache>
                  </c:numRef>
                </c:cat>
                <c:val>
                  <c:numRef>
                    <c:extLst xmlns:c15="http://schemas.microsoft.com/office/drawing/2012/chart">
                      <c:ext xmlns:c15="http://schemas.microsoft.com/office/drawing/2012/chart" uri="{02D57815-91ED-43cb-92C2-25804820EDAC}">
                        <c15:formulaRef>
                          <c15:sqref>Graph!$D$2:$D$32</c15:sqref>
                        </c15:formulaRef>
                      </c:ext>
                    </c:extLst>
                    <c:numCache>
                      <c:formatCode>General</c:formatCode>
                      <c:ptCount val="31"/>
                      <c:pt idx="0">
                        <c:v>4.0639999999999999E-3</c:v>
                      </c:pt>
                      <c:pt idx="1">
                        <c:v>4.3839999999999999E-3</c:v>
                      </c:pt>
                      <c:pt idx="2">
                        <c:v>4.7089999999999996E-3</c:v>
                      </c:pt>
                      <c:pt idx="3">
                        <c:v>5.0419999999999996E-3</c:v>
                      </c:pt>
                      <c:pt idx="4">
                        <c:v>5.3839999999999999E-3</c:v>
                      </c:pt>
                      <c:pt idx="5">
                        <c:v>5.7349999999999996E-3</c:v>
                      </c:pt>
                      <c:pt idx="6">
                        <c:v>6.0990000000000003E-3</c:v>
                      </c:pt>
                      <c:pt idx="7">
                        <c:v>6.4780000000000003E-3</c:v>
                      </c:pt>
                      <c:pt idx="8">
                        <c:v>6.8770000000000003E-3</c:v>
                      </c:pt>
                      <c:pt idx="9">
                        <c:v>7.3049999999999999E-3</c:v>
                      </c:pt>
                      <c:pt idx="10">
                        <c:v>7.7710000000000001E-3</c:v>
                      </c:pt>
                      <c:pt idx="11">
                        <c:v>8.2839999999999997E-3</c:v>
                      </c:pt>
                      <c:pt idx="12">
                        <c:v>8.8540000000000008E-3</c:v>
                      </c:pt>
                      <c:pt idx="13">
                        <c:v>9.4920000000000004E-3</c:v>
                      </c:pt>
                      <c:pt idx="14">
                        <c:v>1.0208999999999999E-2</c:v>
                      </c:pt>
                      <c:pt idx="15">
                        <c:v>1.1013E-2</c:v>
                      </c:pt>
                      <c:pt idx="16">
                        <c:v>1.1916E-2</c:v>
                      </c:pt>
                      <c:pt idx="17">
                        <c:v>1.2930000000000001E-2</c:v>
                      </c:pt>
                      <c:pt idx="18">
                        <c:v>1.4067E-2</c:v>
                      </c:pt>
                      <c:pt idx="19">
                        <c:v>1.5342E-2</c:v>
                      </c:pt>
                      <c:pt idx="20">
                        <c:v>1.6768999999999999E-2</c:v>
                      </c:pt>
                      <c:pt idx="21">
                        <c:v>1.8363000000000001E-2</c:v>
                      </c:pt>
                      <c:pt idx="22">
                        <c:v>2.0140999999999999E-2</c:v>
                      </c:pt>
                      <c:pt idx="23">
                        <c:v>2.2127000000000001E-2</c:v>
                      </c:pt>
                      <c:pt idx="24">
                        <c:v>2.4344999999999999E-2</c:v>
                      </c:pt>
                      <c:pt idx="25">
                        <c:v>2.6825999999999999E-2</c:v>
                      </c:pt>
                      <c:pt idx="26">
                        <c:v>2.9607999999999999E-2</c:v>
                      </c:pt>
                      <c:pt idx="27">
                        <c:v>3.2735E-2</c:v>
                      </c:pt>
                      <c:pt idx="28">
                        <c:v>3.6257999999999999E-2</c:v>
                      </c:pt>
                      <c:pt idx="29">
                        <c:v>4.0231999999999997E-2</c:v>
                      </c:pt>
                      <c:pt idx="30">
                        <c:v>4.4721999999999998E-2</c:v>
                      </c:pt>
                    </c:numCache>
                  </c:numRef>
                </c:val>
                <c:smooth val="0"/>
              </c15:ser>
            </c15:filteredLineSeries>
          </c:ext>
        </c:extLst>
      </c:lineChart>
      <c:catAx>
        <c:axId val="327515424"/>
        <c:scaling>
          <c:orientation val="minMax"/>
        </c:scaling>
        <c:delete val="0"/>
        <c:axPos val="b"/>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27515816"/>
        <c:crosses val="autoZero"/>
        <c:auto val="1"/>
        <c:lblAlgn val="ctr"/>
        <c:lblOffset val="100"/>
        <c:tickLblSkip val="5"/>
        <c:noMultiLvlLbl val="0"/>
      </c:catAx>
      <c:valAx>
        <c:axId val="327515816"/>
        <c:scaling>
          <c:orientation val="minMax"/>
          <c:max val="4.0000000000000008E-2"/>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27515424"/>
        <c:crosses val="autoZero"/>
        <c:crossBetween val="between"/>
      </c:valAx>
      <c:spPr>
        <a:noFill/>
        <a:ln>
          <a:noFill/>
        </a:ln>
        <a:effectLst/>
      </c:spPr>
    </c:plotArea>
    <c:legend>
      <c:legendPos val="r"/>
      <c:layout>
        <c:manualLayout>
          <c:xMode val="edge"/>
          <c:yMode val="edge"/>
          <c:x val="0.79956122332534529"/>
          <c:y val="0.10400869667410977"/>
          <c:w val="0.19126440716649548"/>
          <c:h val="0.53724370274611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Male</c:v>
                </c:pt>
              </c:strCache>
            </c:strRef>
          </c:tx>
          <c:spPr>
            <a:ln w="44450" cap="rnd">
              <a:solidFill>
                <a:schemeClr val="accent4"/>
              </a:solidFill>
              <a:round/>
            </a:ln>
            <a:effectLst/>
          </c:spPr>
          <c:marker>
            <c:symbol val="none"/>
          </c:marker>
          <c:cat>
            <c:numRef>
              <c:f>Sheet1!$A$2:$A$123</c:f>
              <c:numCache>
                <c:formatCode>General</c:formatCode>
                <c:ptCount val="122"/>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numCache>
            </c:numRef>
          </c:cat>
          <c:val>
            <c:numRef>
              <c:f>Sheet1!$B$2:$B$123</c:f>
              <c:numCache>
                <c:formatCode>0.000</c:formatCode>
                <c:ptCount val="122"/>
                <c:pt idx="1">
                  <c:v>0.02</c:v>
                </c:pt>
                <c:pt idx="2">
                  <c:v>0.02</c:v>
                </c:pt>
                <c:pt idx="3">
                  <c:v>0.02</c:v>
                </c:pt>
                <c:pt idx="4">
                  <c:v>0.02</c:v>
                </c:pt>
                <c:pt idx="5">
                  <c:v>0.02</c:v>
                </c:pt>
                <c:pt idx="6">
                  <c:v>0.02</c:v>
                </c:pt>
                <c:pt idx="7">
                  <c:v>0.02</c:v>
                </c:pt>
                <c:pt idx="8">
                  <c:v>0.02</c:v>
                </c:pt>
                <c:pt idx="9">
                  <c:v>0.02</c:v>
                </c:pt>
                <c:pt idx="10">
                  <c:v>0.02</c:v>
                </c:pt>
                <c:pt idx="11">
                  <c:v>0.02</c:v>
                </c:pt>
                <c:pt idx="12">
                  <c:v>0.02</c:v>
                </c:pt>
                <c:pt idx="13">
                  <c:v>0.02</c:v>
                </c:pt>
                <c:pt idx="14">
                  <c:v>1.9E-2</c:v>
                </c:pt>
                <c:pt idx="15">
                  <c:v>1.9E-2</c:v>
                </c:pt>
                <c:pt idx="16">
                  <c:v>1.9E-2</c:v>
                </c:pt>
                <c:pt idx="17">
                  <c:v>1.9E-2</c:v>
                </c:pt>
                <c:pt idx="18">
                  <c:v>1.9E-2</c:v>
                </c:pt>
                <c:pt idx="19">
                  <c:v>1.9E-2</c:v>
                </c:pt>
                <c:pt idx="20">
                  <c:v>1.9E-2</c:v>
                </c:pt>
                <c:pt idx="21">
                  <c:v>1.7999999999999999E-2</c:v>
                </c:pt>
                <c:pt idx="22">
                  <c:v>1.7000000000000001E-2</c:v>
                </c:pt>
                <c:pt idx="23">
                  <c:v>1.4999999999999999E-2</c:v>
                </c:pt>
                <c:pt idx="24">
                  <c:v>1.2999999999999999E-2</c:v>
                </c:pt>
                <c:pt idx="25">
                  <c:v>0.01</c:v>
                </c:pt>
                <c:pt idx="26">
                  <c:v>6.0000000000000001E-3</c:v>
                </c:pt>
                <c:pt idx="27">
                  <c:v>5.0000000000000001E-3</c:v>
                </c:pt>
                <c:pt idx="28">
                  <c:v>5.0000000000000001E-3</c:v>
                </c:pt>
                <c:pt idx="29">
                  <c:v>5.0000000000000001E-3</c:v>
                </c:pt>
                <c:pt idx="30">
                  <c:v>5.0000000000000001E-3</c:v>
                </c:pt>
                <c:pt idx="31">
                  <c:v>5.0000000000000001E-3</c:v>
                </c:pt>
                <c:pt idx="32">
                  <c:v>5.0000000000000001E-3</c:v>
                </c:pt>
                <c:pt idx="33">
                  <c:v>5.0000000000000001E-3</c:v>
                </c:pt>
                <c:pt idx="34">
                  <c:v>5.0000000000000001E-3</c:v>
                </c:pt>
                <c:pt idx="35">
                  <c:v>5.0000000000000001E-3</c:v>
                </c:pt>
                <c:pt idx="36">
                  <c:v>5.0000000000000001E-3</c:v>
                </c:pt>
                <c:pt idx="37">
                  <c:v>5.0000000000000001E-3</c:v>
                </c:pt>
                <c:pt idx="38">
                  <c:v>6.0000000000000001E-3</c:v>
                </c:pt>
                <c:pt idx="39">
                  <c:v>7.0000000000000001E-3</c:v>
                </c:pt>
                <c:pt idx="40">
                  <c:v>8.0000000000000002E-3</c:v>
                </c:pt>
                <c:pt idx="41">
                  <c:v>8.9999999999999993E-3</c:v>
                </c:pt>
                <c:pt idx="42">
                  <c:v>0.01</c:v>
                </c:pt>
                <c:pt idx="43">
                  <c:v>1.0999999999999999E-2</c:v>
                </c:pt>
                <c:pt idx="44">
                  <c:v>1.2E-2</c:v>
                </c:pt>
                <c:pt idx="45">
                  <c:v>1.2999999999999999E-2</c:v>
                </c:pt>
                <c:pt idx="46">
                  <c:v>1.4E-2</c:v>
                </c:pt>
                <c:pt idx="47">
                  <c:v>1.4999999999999999E-2</c:v>
                </c:pt>
                <c:pt idx="48">
                  <c:v>1.6E-2</c:v>
                </c:pt>
                <c:pt idx="49">
                  <c:v>1.7000000000000001E-2</c:v>
                </c:pt>
                <c:pt idx="50">
                  <c:v>1.7999999999999999E-2</c:v>
                </c:pt>
                <c:pt idx="51">
                  <c:v>1.9E-2</c:v>
                </c:pt>
                <c:pt idx="52">
                  <c:v>0.02</c:v>
                </c:pt>
                <c:pt idx="53">
                  <c:v>0.02</c:v>
                </c:pt>
                <c:pt idx="54">
                  <c:v>0.02</c:v>
                </c:pt>
                <c:pt idx="55">
                  <c:v>1.9E-2</c:v>
                </c:pt>
                <c:pt idx="56">
                  <c:v>1.7999999999999999E-2</c:v>
                </c:pt>
                <c:pt idx="57">
                  <c:v>1.7000000000000001E-2</c:v>
                </c:pt>
                <c:pt idx="58">
                  <c:v>1.6E-2</c:v>
                </c:pt>
                <c:pt idx="59">
                  <c:v>1.6E-2</c:v>
                </c:pt>
                <c:pt idx="60">
                  <c:v>1.6E-2</c:v>
                </c:pt>
                <c:pt idx="61">
                  <c:v>1.4999999999999999E-2</c:v>
                </c:pt>
                <c:pt idx="62">
                  <c:v>1.4999999999999999E-2</c:v>
                </c:pt>
                <c:pt idx="63">
                  <c:v>1.4E-2</c:v>
                </c:pt>
                <c:pt idx="64">
                  <c:v>1.4E-2</c:v>
                </c:pt>
                <c:pt idx="65">
                  <c:v>1.4E-2</c:v>
                </c:pt>
                <c:pt idx="66">
                  <c:v>1.2999999999999999E-2</c:v>
                </c:pt>
                <c:pt idx="67">
                  <c:v>1.2999999999999999E-2</c:v>
                </c:pt>
                <c:pt idx="68">
                  <c:v>1.4E-2</c:v>
                </c:pt>
                <c:pt idx="69">
                  <c:v>1.4E-2</c:v>
                </c:pt>
                <c:pt idx="70">
                  <c:v>1.4999999999999999E-2</c:v>
                </c:pt>
                <c:pt idx="71">
                  <c:v>1.4999999999999999E-2</c:v>
                </c:pt>
                <c:pt idx="72">
                  <c:v>1.4999999999999999E-2</c:v>
                </c:pt>
                <c:pt idx="73">
                  <c:v>1.4999999999999999E-2</c:v>
                </c:pt>
                <c:pt idx="74">
                  <c:v>1.4999999999999999E-2</c:v>
                </c:pt>
                <c:pt idx="75">
                  <c:v>1.4E-2</c:v>
                </c:pt>
                <c:pt idx="76">
                  <c:v>1.4E-2</c:v>
                </c:pt>
                <c:pt idx="77">
                  <c:v>1.2999999999999999E-2</c:v>
                </c:pt>
                <c:pt idx="78">
                  <c:v>1.2E-2</c:v>
                </c:pt>
                <c:pt idx="79">
                  <c:v>1.0999999999999999E-2</c:v>
                </c:pt>
                <c:pt idx="80">
                  <c:v>0.01</c:v>
                </c:pt>
                <c:pt idx="81">
                  <c:v>8.9999999999999993E-3</c:v>
                </c:pt>
                <c:pt idx="82">
                  <c:v>8.0000000000000002E-3</c:v>
                </c:pt>
                <c:pt idx="83">
                  <c:v>8.0000000000000002E-3</c:v>
                </c:pt>
                <c:pt idx="84">
                  <c:v>7.0000000000000001E-3</c:v>
                </c:pt>
                <c:pt idx="85">
                  <c:v>7.0000000000000001E-3</c:v>
                </c:pt>
                <c:pt idx="86">
                  <c:v>7.0000000000000001E-3</c:v>
                </c:pt>
                <c:pt idx="87">
                  <c:v>6.0000000000000001E-3</c:v>
                </c:pt>
                <c:pt idx="88">
                  <c:v>5.0000000000000001E-3</c:v>
                </c:pt>
                <c:pt idx="89">
                  <c:v>5.0000000000000001E-3</c:v>
                </c:pt>
                <c:pt idx="90">
                  <c:v>4.0000000000000001E-3</c:v>
                </c:pt>
                <c:pt idx="91">
                  <c:v>4.0000000000000001E-3</c:v>
                </c:pt>
                <c:pt idx="92">
                  <c:v>3.0000000000000001E-3</c:v>
                </c:pt>
                <c:pt idx="93">
                  <c:v>3.0000000000000001E-3</c:v>
                </c:pt>
                <c:pt idx="94">
                  <c:v>3.0000000000000001E-3</c:v>
                </c:pt>
                <c:pt idx="95">
                  <c:v>2E-3</c:v>
                </c:pt>
                <c:pt idx="96">
                  <c:v>2E-3</c:v>
                </c:pt>
                <c:pt idx="97">
                  <c:v>2E-3</c:v>
                </c:pt>
                <c:pt idx="98">
                  <c:v>1E-3</c:v>
                </c:pt>
                <c:pt idx="99">
                  <c:v>1E-3</c:v>
                </c:pt>
                <c:pt idx="100">
                  <c:v>1E-3</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numCache>
            </c:numRef>
          </c:val>
          <c:smooth val="0"/>
        </c:ser>
        <c:ser>
          <c:idx val="1"/>
          <c:order val="1"/>
          <c:tx>
            <c:strRef>
              <c:f>Sheet1!$C$1</c:f>
              <c:strCache>
                <c:ptCount val="1"/>
                <c:pt idx="0">
                  <c:v>Female</c:v>
                </c:pt>
              </c:strCache>
            </c:strRef>
          </c:tx>
          <c:spPr>
            <a:ln w="50800" cap="rnd">
              <a:solidFill>
                <a:schemeClr val="accent4"/>
              </a:solidFill>
              <a:prstDash val="sysDot"/>
              <a:round/>
            </a:ln>
            <a:effectLst/>
          </c:spPr>
          <c:marker>
            <c:symbol val="none"/>
          </c:marker>
          <c:cat>
            <c:numRef>
              <c:f>Sheet1!$A$2:$A$123</c:f>
              <c:numCache>
                <c:formatCode>General</c:formatCode>
                <c:ptCount val="122"/>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numCache>
            </c:numRef>
          </c:cat>
          <c:val>
            <c:numRef>
              <c:f>Sheet1!$C$2:$C$123</c:f>
              <c:numCache>
                <c:formatCode>0.000</c:formatCode>
                <c:ptCount val="122"/>
                <c:pt idx="1">
                  <c:v>0.02</c:v>
                </c:pt>
                <c:pt idx="2">
                  <c:v>0.02</c:v>
                </c:pt>
                <c:pt idx="3">
                  <c:v>0.02</c:v>
                </c:pt>
                <c:pt idx="4">
                  <c:v>0.02</c:v>
                </c:pt>
                <c:pt idx="5">
                  <c:v>0.02</c:v>
                </c:pt>
                <c:pt idx="6">
                  <c:v>0.02</c:v>
                </c:pt>
                <c:pt idx="7">
                  <c:v>0.02</c:v>
                </c:pt>
                <c:pt idx="8">
                  <c:v>0.02</c:v>
                </c:pt>
                <c:pt idx="9">
                  <c:v>0.02</c:v>
                </c:pt>
                <c:pt idx="10">
                  <c:v>0.02</c:v>
                </c:pt>
                <c:pt idx="11">
                  <c:v>0.02</c:v>
                </c:pt>
                <c:pt idx="12">
                  <c:v>0.02</c:v>
                </c:pt>
                <c:pt idx="13">
                  <c:v>0.02</c:v>
                </c:pt>
                <c:pt idx="14">
                  <c:v>1.7999999999999999E-2</c:v>
                </c:pt>
                <c:pt idx="15">
                  <c:v>1.6E-2</c:v>
                </c:pt>
                <c:pt idx="16">
                  <c:v>1.4999999999999999E-2</c:v>
                </c:pt>
                <c:pt idx="17">
                  <c:v>1.4E-2</c:v>
                </c:pt>
                <c:pt idx="18">
                  <c:v>1.4E-2</c:v>
                </c:pt>
                <c:pt idx="19">
                  <c:v>1.4999999999999999E-2</c:v>
                </c:pt>
                <c:pt idx="20">
                  <c:v>1.6E-2</c:v>
                </c:pt>
                <c:pt idx="21">
                  <c:v>1.7000000000000001E-2</c:v>
                </c:pt>
                <c:pt idx="22">
                  <c:v>1.7000000000000001E-2</c:v>
                </c:pt>
                <c:pt idx="23">
                  <c:v>1.6E-2</c:v>
                </c:pt>
                <c:pt idx="24">
                  <c:v>1.4999999999999999E-2</c:v>
                </c:pt>
                <c:pt idx="25">
                  <c:v>1.4E-2</c:v>
                </c:pt>
                <c:pt idx="26">
                  <c:v>1.2E-2</c:v>
                </c:pt>
                <c:pt idx="27">
                  <c:v>1.2E-2</c:v>
                </c:pt>
                <c:pt idx="28">
                  <c:v>1.2E-2</c:v>
                </c:pt>
                <c:pt idx="29">
                  <c:v>1.2E-2</c:v>
                </c:pt>
                <c:pt idx="30">
                  <c:v>0.01</c:v>
                </c:pt>
                <c:pt idx="31">
                  <c:v>8.0000000000000002E-3</c:v>
                </c:pt>
                <c:pt idx="32">
                  <c:v>8.0000000000000002E-3</c:v>
                </c:pt>
                <c:pt idx="33">
                  <c:v>8.9999999999999993E-3</c:v>
                </c:pt>
                <c:pt idx="34">
                  <c:v>0.01</c:v>
                </c:pt>
                <c:pt idx="35">
                  <c:v>1.0999999999999999E-2</c:v>
                </c:pt>
                <c:pt idx="36">
                  <c:v>1.2E-2</c:v>
                </c:pt>
                <c:pt idx="37">
                  <c:v>1.2999999999999999E-2</c:v>
                </c:pt>
                <c:pt idx="38">
                  <c:v>1.4E-2</c:v>
                </c:pt>
                <c:pt idx="39">
                  <c:v>1.4999999999999999E-2</c:v>
                </c:pt>
                <c:pt idx="40">
                  <c:v>1.4999999999999999E-2</c:v>
                </c:pt>
                <c:pt idx="41">
                  <c:v>1.4999999999999999E-2</c:v>
                </c:pt>
                <c:pt idx="42">
                  <c:v>1.4999999999999999E-2</c:v>
                </c:pt>
                <c:pt idx="43">
                  <c:v>1.4999999999999999E-2</c:v>
                </c:pt>
                <c:pt idx="44">
                  <c:v>1.4999999999999999E-2</c:v>
                </c:pt>
                <c:pt idx="45">
                  <c:v>1.6E-2</c:v>
                </c:pt>
                <c:pt idx="46">
                  <c:v>1.7000000000000001E-2</c:v>
                </c:pt>
                <c:pt idx="47">
                  <c:v>1.7999999999999999E-2</c:v>
                </c:pt>
                <c:pt idx="48">
                  <c:v>1.7999999999999999E-2</c:v>
                </c:pt>
                <c:pt idx="49">
                  <c:v>1.7999999999999999E-2</c:v>
                </c:pt>
                <c:pt idx="50">
                  <c:v>1.7000000000000001E-2</c:v>
                </c:pt>
                <c:pt idx="51">
                  <c:v>1.6E-2</c:v>
                </c:pt>
                <c:pt idx="52">
                  <c:v>1.4E-2</c:v>
                </c:pt>
                <c:pt idx="53">
                  <c:v>1.2E-2</c:v>
                </c:pt>
                <c:pt idx="54">
                  <c:v>0.01</c:v>
                </c:pt>
                <c:pt idx="55">
                  <c:v>8.0000000000000002E-3</c:v>
                </c:pt>
                <c:pt idx="56">
                  <c:v>6.0000000000000001E-3</c:v>
                </c:pt>
                <c:pt idx="57">
                  <c:v>5.0000000000000001E-3</c:v>
                </c:pt>
                <c:pt idx="58">
                  <c:v>5.0000000000000001E-3</c:v>
                </c:pt>
                <c:pt idx="59">
                  <c:v>5.0000000000000001E-3</c:v>
                </c:pt>
                <c:pt idx="60">
                  <c:v>5.0000000000000001E-3</c:v>
                </c:pt>
                <c:pt idx="61">
                  <c:v>5.0000000000000001E-3</c:v>
                </c:pt>
                <c:pt idx="62">
                  <c:v>5.0000000000000001E-3</c:v>
                </c:pt>
                <c:pt idx="63">
                  <c:v>5.0000000000000001E-3</c:v>
                </c:pt>
                <c:pt idx="64">
                  <c:v>5.0000000000000001E-3</c:v>
                </c:pt>
                <c:pt idx="65">
                  <c:v>5.0000000000000001E-3</c:v>
                </c:pt>
                <c:pt idx="66">
                  <c:v>5.0000000000000001E-3</c:v>
                </c:pt>
                <c:pt idx="67">
                  <c:v>5.0000000000000001E-3</c:v>
                </c:pt>
                <c:pt idx="68">
                  <c:v>5.0000000000000001E-3</c:v>
                </c:pt>
                <c:pt idx="69">
                  <c:v>5.0000000000000001E-3</c:v>
                </c:pt>
                <c:pt idx="70">
                  <c:v>5.0000000000000001E-3</c:v>
                </c:pt>
                <c:pt idx="71">
                  <c:v>6.0000000000000001E-3</c:v>
                </c:pt>
                <c:pt idx="72">
                  <c:v>6.0000000000000001E-3</c:v>
                </c:pt>
                <c:pt idx="73">
                  <c:v>7.0000000000000001E-3</c:v>
                </c:pt>
                <c:pt idx="74">
                  <c:v>7.0000000000000001E-3</c:v>
                </c:pt>
                <c:pt idx="75">
                  <c:v>8.0000000000000002E-3</c:v>
                </c:pt>
                <c:pt idx="76">
                  <c:v>8.0000000000000002E-3</c:v>
                </c:pt>
                <c:pt idx="77">
                  <c:v>7.0000000000000001E-3</c:v>
                </c:pt>
                <c:pt idx="78">
                  <c:v>7.0000000000000001E-3</c:v>
                </c:pt>
                <c:pt idx="79">
                  <c:v>7.0000000000000001E-3</c:v>
                </c:pt>
                <c:pt idx="80">
                  <c:v>7.0000000000000001E-3</c:v>
                </c:pt>
                <c:pt idx="81">
                  <c:v>7.0000000000000001E-3</c:v>
                </c:pt>
                <c:pt idx="82">
                  <c:v>7.0000000000000001E-3</c:v>
                </c:pt>
                <c:pt idx="83">
                  <c:v>7.0000000000000001E-3</c:v>
                </c:pt>
                <c:pt idx="84">
                  <c:v>7.0000000000000001E-3</c:v>
                </c:pt>
                <c:pt idx="85">
                  <c:v>6.0000000000000001E-3</c:v>
                </c:pt>
                <c:pt idx="86">
                  <c:v>5.0000000000000001E-3</c:v>
                </c:pt>
                <c:pt idx="87">
                  <c:v>4.0000000000000001E-3</c:v>
                </c:pt>
                <c:pt idx="88">
                  <c:v>4.0000000000000001E-3</c:v>
                </c:pt>
                <c:pt idx="89">
                  <c:v>3.0000000000000001E-3</c:v>
                </c:pt>
                <c:pt idx="90">
                  <c:v>3.0000000000000001E-3</c:v>
                </c:pt>
                <c:pt idx="91">
                  <c:v>3.0000000000000001E-3</c:v>
                </c:pt>
                <c:pt idx="92">
                  <c:v>3.0000000000000001E-3</c:v>
                </c:pt>
                <c:pt idx="93">
                  <c:v>2E-3</c:v>
                </c:pt>
                <c:pt idx="94">
                  <c:v>2E-3</c:v>
                </c:pt>
                <c:pt idx="95">
                  <c:v>2E-3</c:v>
                </c:pt>
                <c:pt idx="96">
                  <c:v>2E-3</c:v>
                </c:pt>
                <c:pt idx="97">
                  <c:v>1E-3</c:v>
                </c:pt>
                <c:pt idx="98">
                  <c:v>1E-3</c:v>
                </c:pt>
                <c:pt idx="99">
                  <c:v>1E-3</c:v>
                </c:pt>
                <c:pt idx="100">
                  <c:v>1E-3</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numCache>
            </c:numRef>
          </c:val>
          <c:smooth val="0"/>
        </c:ser>
        <c:dLbls>
          <c:showLegendKey val="0"/>
          <c:showVal val="0"/>
          <c:showCatName val="0"/>
          <c:showSerName val="0"/>
          <c:showPercent val="0"/>
          <c:showBubbleSize val="0"/>
        </c:dLbls>
        <c:smooth val="0"/>
        <c:axId val="327516208"/>
        <c:axId val="327516600"/>
      </c:lineChart>
      <c:catAx>
        <c:axId val="327516208"/>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US" sz="1800" dirty="0" smtClean="0">
                    <a:solidFill>
                      <a:schemeClr val="tx1"/>
                    </a:solidFill>
                    <a:latin typeface="Arial" panose="020B0604020202020204" pitchFamily="34" charset="0"/>
                    <a:cs typeface="Arial" panose="020B0604020202020204" pitchFamily="34" charset="0"/>
                  </a:rPr>
                  <a:t>Age</a:t>
                </a:r>
                <a:endParaRPr lang="en-US" sz="1800" dirty="0">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27516600"/>
        <c:crosses val="autoZero"/>
        <c:auto val="1"/>
        <c:lblAlgn val="ctr"/>
        <c:lblOffset val="100"/>
        <c:noMultiLvlLbl val="0"/>
      </c:catAx>
      <c:valAx>
        <c:axId val="327516600"/>
        <c:scaling>
          <c:orientation val="minMax"/>
        </c:scaling>
        <c:delete val="0"/>
        <c:axPos val="l"/>
        <c:majorGridlines>
          <c:spPr>
            <a:ln w="9525" cap="flat" cmpd="sng" algn="ctr">
              <a:solidFill>
                <a:schemeClr val="bg1">
                  <a:lumMod val="75000"/>
                </a:schemeClr>
              </a:solidFill>
              <a:round/>
            </a:ln>
            <a:effectLst/>
          </c:spPr>
        </c:majorGridlines>
        <c:numFmt formatCode="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27516208"/>
        <c:crosses val="autoZero"/>
        <c:crossBetween val="between"/>
      </c:valAx>
      <c:spPr>
        <a:noFill/>
        <a:ln>
          <a:noFill/>
        </a:ln>
        <a:effectLst/>
      </c:spPr>
    </c:plotArea>
    <c:legend>
      <c:legendPos val="b"/>
      <c:layout>
        <c:manualLayout>
          <c:xMode val="edge"/>
          <c:yMode val="edge"/>
          <c:x val="0.70840797996580696"/>
          <c:y val="0.15143671406745798"/>
          <c:w val="0.19786293915095474"/>
          <c:h val="0.16448368394249224"/>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81955380577427"/>
          <c:y val="2.7430167597765363E-2"/>
          <c:w val="0.84829833770778651"/>
          <c:h val="0.79926164606519157"/>
        </c:manualLayout>
      </c:layout>
      <c:areaChart>
        <c:grouping val="standard"/>
        <c:varyColors val="0"/>
        <c:ser>
          <c:idx val="0"/>
          <c:order val="0"/>
          <c:tx>
            <c:strRef>
              <c:f>PlainAreaGraph!$B$1</c:f>
              <c:strCache>
                <c:ptCount val="1"/>
                <c:pt idx="0">
                  <c:v>Number of Deaths</c:v>
                </c:pt>
              </c:strCache>
            </c:strRef>
          </c:tx>
          <c:spPr>
            <a:solidFill>
              <a:schemeClr val="accent1"/>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PlainAreaGraph!$B$2:$B$121</c:f>
              <c:numCache>
                <c:formatCode>General</c:formatCode>
                <c:ptCount val="120"/>
                <c:pt idx="0">
                  <c:v>2002.5</c:v>
                </c:pt>
                <c:pt idx="1">
                  <c:v>122</c:v>
                </c:pt>
                <c:pt idx="2">
                  <c:v>80.5</c:v>
                </c:pt>
                <c:pt idx="3">
                  <c:v>66.5</c:v>
                </c:pt>
                <c:pt idx="4">
                  <c:v>54.5</c:v>
                </c:pt>
                <c:pt idx="5">
                  <c:v>49.5</c:v>
                </c:pt>
                <c:pt idx="6">
                  <c:v>45</c:v>
                </c:pt>
                <c:pt idx="7">
                  <c:v>41.5</c:v>
                </c:pt>
                <c:pt idx="8">
                  <c:v>37.5</c:v>
                </c:pt>
                <c:pt idx="9">
                  <c:v>33</c:v>
                </c:pt>
                <c:pt idx="10">
                  <c:v>29.5</c:v>
                </c:pt>
                <c:pt idx="11">
                  <c:v>29</c:v>
                </c:pt>
                <c:pt idx="12">
                  <c:v>33.5</c:v>
                </c:pt>
                <c:pt idx="13">
                  <c:v>44.5</c:v>
                </c:pt>
                <c:pt idx="14">
                  <c:v>60.5</c:v>
                </c:pt>
                <c:pt idx="15">
                  <c:v>78</c:v>
                </c:pt>
                <c:pt idx="16">
                  <c:v>95</c:v>
                </c:pt>
                <c:pt idx="17">
                  <c:v>109.5</c:v>
                </c:pt>
                <c:pt idx="18">
                  <c:v>120</c:v>
                </c:pt>
                <c:pt idx="19">
                  <c:v>128</c:v>
                </c:pt>
                <c:pt idx="20">
                  <c:v>135</c:v>
                </c:pt>
                <c:pt idx="21">
                  <c:v>142.5</c:v>
                </c:pt>
                <c:pt idx="22">
                  <c:v>146.5</c:v>
                </c:pt>
                <c:pt idx="23">
                  <c:v>146</c:v>
                </c:pt>
                <c:pt idx="24">
                  <c:v>143</c:v>
                </c:pt>
                <c:pt idx="25">
                  <c:v>138.5</c:v>
                </c:pt>
                <c:pt idx="26">
                  <c:v>135.5</c:v>
                </c:pt>
                <c:pt idx="27">
                  <c:v>134.5</c:v>
                </c:pt>
                <c:pt idx="28">
                  <c:v>136</c:v>
                </c:pt>
                <c:pt idx="29">
                  <c:v>141</c:v>
                </c:pt>
                <c:pt idx="30">
                  <c:v>147</c:v>
                </c:pt>
                <c:pt idx="31">
                  <c:v>153.5</c:v>
                </c:pt>
                <c:pt idx="32">
                  <c:v>162</c:v>
                </c:pt>
                <c:pt idx="33">
                  <c:v>172</c:v>
                </c:pt>
                <c:pt idx="34">
                  <c:v>184</c:v>
                </c:pt>
                <c:pt idx="35">
                  <c:v>198.5</c:v>
                </c:pt>
                <c:pt idx="36">
                  <c:v>214</c:v>
                </c:pt>
                <c:pt idx="37">
                  <c:v>231.5</c:v>
                </c:pt>
                <c:pt idx="38">
                  <c:v>250.5</c:v>
                </c:pt>
                <c:pt idx="39">
                  <c:v>271.5</c:v>
                </c:pt>
                <c:pt idx="40">
                  <c:v>294</c:v>
                </c:pt>
                <c:pt idx="41">
                  <c:v>320</c:v>
                </c:pt>
                <c:pt idx="42">
                  <c:v>347.5</c:v>
                </c:pt>
                <c:pt idx="43">
                  <c:v>378</c:v>
                </c:pt>
                <c:pt idx="44">
                  <c:v>410.5</c:v>
                </c:pt>
                <c:pt idx="45">
                  <c:v>446.5</c:v>
                </c:pt>
                <c:pt idx="46">
                  <c:v>485.5</c:v>
                </c:pt>
                <c:pt idx="47">
                  <c:v>526</c:v>
                </c:pt>
                <c:pt idx="48">
                  <c:v>568.5</c:v>
                </c:pt>
                <c:pt idx="49">
                  <c:v>613</c:v>
                </c:pt>
                <c:pt idx="50">
                  <c:v>661</c:v>
                </c:pt>
                <c:pt idx="51">
                  <c:v>712.5</c:v>
                </c:pt>
                <c:pt idx="52">
                  <c:v>769</c:v>
                </c:pt>
                <c:pt idx="53">
                  <c:v>831.5</c:v>
                </c:pt>
                <c:pt idx="54">
                  <c:v>898</c:v>
                </c:pt>
                <c:pt idx="55">
                  <c:v>968.5</c:v>
                </c:pt>
                <c:pt idx="56">
                  <c:v>1041</c:v>
                </c:pt>
                <c:pt idx="57">
                  <c:v>1115.5</c:v>
                </c:pt>
                <c:pt idx="58">
                  <c:v>1190</c:v>
                </c:pt>
                <c:pt idx="59">
                  <c:v>1265.5</c:v>
                </c:pt>
                <c:pt idx="60">
                  <c:v>1346</c:v>
                </c:pt>
                <c:pt idx="61">
                  <c:v>1428.5</c:v>
                </c:pt>
                <c:pt idx="62">
                  <c:v>1508</c:v>
                </c:pt>
                <c:pt idx="63">
                  <c:v>1583.5</c:v>
                </c:pt>
                <c:pt idx="64">
                  <c:v>1658</c:v>
                </c:pt>
                <c:pt idx="65">
                  <c:v>1735</c:v>
                </c:pt>
                <c:pt idx="66">
                  <c:v>1818.5</c:v>
                </c:pt>
                <c:pt idx="67">
                  <c:v>1905.5</c:v>
                </c:pt>
                <c:pt idx="68">
                  <c:v>1997.5</c:v>
                </c:pt>
                <c:pt idx="69">
                  <c:v>2092.5</c:v>
                </c:pt>
                <c:pt idx="70">
                  <c:v>2192.5</c:v>
                </c:pt>
                <c:pt idx="71">
                  <c:v>2294</c:v>
                </c:pt>
                <c:pt idx="72">
                  <c:v>2392.5</c:v>
                </c:pt>
                <c:pt idx="73">
                  <c:v>2484.5</c:v>
                </c:pt>
                <c:pt idx="74">
                  <c:v>2571.5</c:v>
                </c:pt>
                <c:pt idx="75">
                  <c:v>2655</c:v>
                </c:pt>
                <c:pt idx="76">
                  <c:v>2733.5</c:v>
                </c:pt>
                <c:pt idx="77">
                  <c:v>2805</c:v>
                </c:pt>
                <c:pt idx="78">
                  <c:v>2865.5</c:v>
                </c:pt>
                <c:pt idx="79">
                  <c:v>2912</c:v>
                </c:pt>
                <c:pt idx="80">
                  <c:v>2938.5</c:v>
                </c:pt>
                <c:pt idx="81">
                  <c:v>2942.5</c:v>
                </c:pt>
                <c:pt idx="82">
                  <c:v>2923.5</c:v>
                </c:pt>
                <c:pt idx="83">
                  <c:v>2879</c:v>
                </c:pt>
                <c:pt idx="84">
                  <c:v>2806</c:v>
                </c:pt>
                <c:pt idx="85">
                  <c:v>2703</c:v>
                </c:pt>
                <c:pt idx="86">
                  <c:v>2570</c:v>
                </c:pt>
                <c:pt idx="87">
                  <c:v>2409.5</c:v>
                </c:pt>
                <c:pt idx="88">
                  <c:v>2226.5</c:v>
                </c:pt>
                <c:pt idx="89">
                  <c:v>2025</c:v>
                </c:pt>
                <c:pt idx="90">
                  <c:v>1813</c:v>
                </c:pt>
                <c:pt idx="91">
                  <c:v>1596</c:v>
                </c:pt>
                <c:pt idx="92">
                  <c:v>1380</c:v>
                </c:pt>
                <c:pt idx="93">
                  <c:v>1171.5</c:v>
                </c:pt>
                <c:pt idx="94">
                  <c:v>974.5</c:v>
                </c:pt>
                <c:pt idx="95">
                  <c:v>794</c:v>
                </c:pt>
                <c:pt idx="96">
                  <c:v>633.5</c:v>
                </c:pt>
                <c:pt idx="97">
                  <c:v>493</c:v>
                </c:pt>
                <c:pt idx="98">
                  <c:v>375.5</c:v>
                </c:pt>
                <c:pt idx="99">
                  <c:v>278</c:v>
                </c:pt>
                <c:pt idx="100">
                  <c:v>201.5</c:v>
                </c:pt>
                <c:pt idx="101">
                  <c:v>142</c:v>
                </c:pt>
                <c:pt idx="102">
                  <c:v>97</c:v>
                </c:pt>
                <c:pt idx="103">
                  <c:v>64.5</c:v>
                </c:pt>
                <c:pt idx="104">
                  <c:v>41.5</c:v>
                </c:pt>
                <c:pt idx="105">
                  <c:v>25</c:v>
                </c:pt>
                <c:pt idx="106">
                  <c:v>15</c:v>
                </c:pt>
                <c:pt idx="107">
                  <c:v>8.5</c:v>
                </c:pt>
                <c:pt idx="108">
                  <c:v>4.5</c:v>
                </c:pt>
                <c:pt idx="109">
                  <c:v>2.5</c:v>
                </c:pt>
                <c:pt idx="110">
                  <c:v>1</c:v>
                </c:pt>
                <c:pt idx="111">
                  <c:v>0.5</c:v>
                </c:pt>
                <c:pt idx="112">
                  <c:v>0</c:v>
                </c:pt>
                <c:pt idx="113">
                  <c:v>0</c:v>
                </c:pt>
                <c:pt idx="114">
                  <c:v>0</c:v>
                </c:pt>
                <c:pt idx="115">
                  <c:v>0</c:v>
                </c:pt>
                <c:pt idx="116">
                  <c:v>0</c:v>
                </c:pt>
                <c:pt idx="117">
                  <c:v>0</c:v>
                </c:pt>
                <c:pt idx="118">
                  <c:v>0</c:v>
                </c:pt>
                <c:pt idx="119">
                  <c:v>0</c:v>
                </c:pt>
              </c:numCache>
            </c:numRef>
          </c:val>
        </c:ser>
        <c:ser>
          <c:idx val="1"/>
          <c:order val="1"/>
          <c:tx>
            <c:strRef>
              <c:f>PlainAreaGraph!$C$1</c:f>
              <c:strCache>
                <c:ptCount val="1"/>
                <c:pt idx="0">
                  <c:v>Life Exp</c:v>
                </c:pt>
              </c:strCache>
            </c:strRef>
          </c:tx>
          <c:spPr>
            <a:solidFill>
              <a:schemeClr val="accent2"/>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PlainAreaGraph!$C$2:$C$121</c:f>
              <c:numCache>
                <c:formatCode>General</c:formatCode>
                <c:ptCount val="1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2294</c:v>
                </c:pt>
                <c:pt idx="72">
                  <c:v>0</c:v>
                </c:pt>
                <c:pt idx="73">
                  <c:v>0</c:v>
                </c:pt>
                <c:pt idx="74">
                  <c:v>0</c:v>
                </c:pt>
                <c:pt idx="75">
                  <c:v>2655</c:v>
                </c:pt>
                <c:pt idx="76">
                  <c:v>0</c:v>
                </c:pt>
                <c:pt idx="77">
                  <c:v>0</c:v>
                </c:pt>
                <c:pt idx="78">
                  <c:v>0</c:v>
                </c:pt>
                <c:pt idx="79">
                  <c:v>0</c:v>
                </c:pt>
                <c:pt idx="80">
                  <c:v>2938.5</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dLbls>
          <c:showLegendKey val="0"/>
          <c:showVal val="0"/>
          <c:showCatName val="0"/>
          <c:showSerName val="0"/>
          <c:showPercent val="0"/>
          <c:showBubbleSize val="0"/>
        </c:dLbls>
        <c:axId val="242688032"/>
        <c:axId val="242689208"/>
      </c:areaChart>
      <c:catAx>
        <c:axId val="242688032"/>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r>
                  <a:rPr lang="en-US" sz="2000" baseline="0" dirty="0" smtClean="0">
                    <a:solidFill>
                      <a:schemeClr val="tx1"/>
                    </a:solidFill>
                    <a:latin typeface="Arial" panose="020B0604020202020204" pitchFamily="34" charset="0"/>
                  </a:rPr>
                  <a:t>Age</a:t>
                </a:r>
                <a:endParaRPr lang="en-US" sz="2000" baseline="0" dirty="0">
                  <a:solidFill>
                    <a:schemeClr val="tx1"/>
                  </a:solidFill>
                  <a:latin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crossAx val="242689208"/>
        <c:crosses val="autoZero"/>
        <c:auto val="1"/>
        <c:lblAlgn val="ctr"/>
        <c:lblOffset val="100"/>
        <c:tickLblSkip val="5"/>
        <c:noMultiLvlLbl val="0"/>
      </c:catAx>
      <c:valAx>
        <c:axId val="242689208"/>
        <c:scaling>
          <c:orientation val="minMax"/>
          <c:max val="4000"/>
        </c:scaling>
        <c:delete val="0"/>
        <c:axPos val="l"/>
        <c:majorGridlines>
          <c:spPr>
            <a:ln w="9525" cap="flat" cmpd="sng" algn="ctr">
              <a:solidFill>
                <a:schemeClr val="bg1">
                  <a:lumMod val="6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r>
                  <a:rPr lang="en-US" sz="1400" baseline="0" dirty="0" smtClean="0">
                    <a:solidFill>
                      <a:schemeClr val="tx1"/>
                    </a:solidFill>
                    <a:latin typeface="Arial" panose="020B0604020202020204" pitchFamily="34" charset="0"/>
                  </a:rPr>
                  <a:t>Number of Deaths per 100,000 Deaths</a:t>
                </a:r>
                <a:endParaRPr lang="en-US" sz="1400" baseline="0" dirty="0">
                  <a:solidFill>
                    <a:schemeClr val="tx1"/>
                  </a:solidFill>
                  <a:latin typeface="Arial" panose="020B0604020202020204" pitchFamily="34" charset="0"/>
                </a:endParaRPr>
              </a:p>
            </c:rich>
          </c:tx>
          <c:layout>
            <c:manualLayout>
              <c:xMode val="edge"/>
              <c:yMode val="edge"/>
              <c:x val="4.8611111111111121E-3"/>
              <c:y val="0.1209998680332556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mn-cs"/>
              </a:defRPr>
            </a:pPr>
            <a:endParaRPr lang="en-US"/>
          </a:p>
        </c:txPr>
        <c:crossAx val="242688032"/>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34821450071035E-2"/>
          <c:y val="3.7450346691738162E-2"/>
          <c:w val="0.86995196128006935"/>
          <c:h val="0.82748775806009323"/>
        </c:manualLayout>
      </c:layout>
      <c:lineChart>
        <c:grouping val="standard"/>
        <c:varyColors val="0"/>
        <c:ser>
          <c:idx val="1"/>
          <c:order val="3"/>
          <c:tx>
            <c:strRef>
              <c:f>Graph!$C$1</c:f>
              <c:strCache>
                <c:ptCount val="1"/>
                <c:pt idx="0">
                  <c:v>MP-2014</c:v>
                </c:pt>
              </c:strCache>
            </c:strRef>
          </c:tx>
          <c:spPr>
            <a:ln w="44450" cap="rnd">
              <a:solidFill>
                <a:schemeClr val="accent1"/>
              </a:solidFill>
              <a:prstDash val="solid"/>
              <a:round/>
            </a:ln>
            <a:effectLst/>
          </c:spPr>
          <c:marker>
            <c:symbol val="none"/>
          </c:marker>
          <c:cat>
            <c:numRef>
              <c:f>Graph!$A$2:$A$62</c:f>
              <c:numCache>
                <c:formatCode>General</c:formatCode>
                <c:ptCount val="61"/>
                <c:pt idx="0">
                  <c:v>30</c:v>
                </c:pt>
                <c:pt idx="1">
                  <c:v>31</c:v>
                </c:pt>
                <c:pt idx="2">
                  <c:v>32</c:v>
                </c:pt>
                <c:pt idx="3">
                  <c:v>33</c:v>
                </c:pt>
                <c:pt idx="4">
                  <c:v>34</c:v>
                </c:pt>
                <c:pt idx="5">
                  <c:v>35</c:v>
                </c:pt>
                <c:pt idx="6">
                  <c:v>36</c:v>
                </c:pt>
                <c:pt idx="7">
                  <c:v>37</c:v>
                </c:pt>
                <c:pt idx="8">
                  <c:v>38</c:v>
                </c:pt>
                <c:pt idx="9">
                  <c:v>39</c:v>
                </c:pt>
                <c:pt idx="10">
                  <c:v>40</c:v>
                </c:pt>
                <c:pt idx="11">
                  <c:v>41</c:v>
                </c:pt>
                <c:pt idx="12">
                  <c:v>42</c:v>
                </c:pt>
                <c:pt idx="13">
                  <c:v>43</c:v>
                </c:pt>
                <c:pt idx="14">
                  <c:v>44</c:v>
                </c:pt>
                <c:pt idx="15">
                  <c:v>45</c:v>
                </c:pt>
                <c:pt idx="16">
                  <c:v>46</c:v>
                </c:pt>
                <c:pt idx="17">
                  <c:v>47</c:v>
                </c:pt>
                <c:pt idx="18">
                  <c:v>48</c:v>
                </c:pt>
                <c:pt idx="19">
                  <c:v>49</c:v>
                </c:pt>
                <c:pt idx="20">
                  <c:v>50</c:v>
                </c:pt>
                <c:pt idx="21">
                  <c:v>51</c:v>
                </c:pt>
                <c:pt idx="22">
                  <c:v>52</c:v>
                </c:pt>
                <c:pt idx="23">
                  <c:v>53</c:v>
                </c:pt>
                <c:pt idx="24">
                  <c:v>54</c:v>
                </c:pt>
                <c:pt idx="25">
                  <c:v>55</c:v>
                </c:pt>
                <c:pt idx="26">
                  <c:v>56</c:v>
                </c:pt>
                <c:pt idx="27">
                  <c:v>57</c:v>
                </c:pt>
                <c:pt idx="28">
                  <c:v>58</c:v>
                </c:pt>
                <c:pt idx="29">
                  <c:v>59</c:v>
                </c:pt>
                <c:pt idx="30">
                  <c:v>60</c:v>
                </c:pt>
                <c:pt idx="31">
                  <c:v>61</c:v>
                </c:pt>
                <c:pt idx="32">
                  <c:v>62</c:v>
                </c:pt>
                <c:pt idx="33">
                  <c:v>63</c:v>
                </c:pt>
                <c:pt idx="34">
                  <c:v>64</c:v>
                </c:pt>
                <c:pt idx="35">
                  <c:v>65</c:v>
                </c:pt>
                <c:pt idx="36">
                  <c:v>66</c:v>
                </c:pt>
                <c:pt idx="37">
                  <c:v>67</c:v>
                </c:pt>
                <c:pt idx="38">
                  <c:v>68</c:v>
                </c:pt>
                <c:pt idx="39">
                  <c:v>69</c:v>
                </c:pt>
                <c:pt idx="40">
                  <c:v>70</c:v>
                </c:pt>
                <c:pt idx="41">
                  <c:v>71</c:v>
                </c:pt>
                <c:pt idx="42">
                  <c:v>72</c:v>
                </c:pt>
                <c:pt idx="43">
                  <c:v>73</c:v>
                </c:pt>
                <c:pt idx="44">
                  <c:v>74</c:v>
                </c:pt>
                <c:pt idx="45">
                  <c:v>75</c:v>
                </c:pt>
                <c:pt idx="46">
                  <c:v>76</c:v>
                </c:pt>
                <c:pt idx="47">
                  <c:v>77</c:v>
                </c:pt>
                <c:pt idx="48">
                  <c:v>78</c:v>
                </c:pt>
                <c:pt idx="49">
                  <c:v>79</c:v>
                </c:pt>
                <c:pt idx="50">
                  <c:v>80</c:v>
                </c:pt>
                <c:pt idx="51">
                  <c:v>81</c:v>
                </c:pt>
                <c:pt idx="52">
                  <c:v>82</c:v>
                </c:pt>
                <c:pt idx="53">
                  <c:v>83</c:v>
                </c:pt>
                <c:pt idx="54">
                  <c:v>84</c:v>
                </c:pt>
                <c:pt idx="55">
                  <c:v>85</c:v>
                </c:pt>
                <c:pt idx="56">
                  <c:v>86</c:v>
                </c:pt>
                <c:pt idx="57">
                  <c:v>87</c:v>
                </c:pt>
                <c:pt idx="58">
                  <c:v>88</c:v>
                </c:pt>
                <c:pt idx="59">
                  <c:v>89</c:v>
                </c:pt>
                <c:pt idx="60">
                  <c:v>90</c:v>
                </c:pt>
              </c:numCache>
            </c:numRef>
          </c:cat>
          <c:val>
            <c:numRef>
              <c:f>Graph!$C$2:$C$62</c:f>
              <c:numCache>
                <c:formatCode>0.000</c:formatCode>
                <c:ptCount val="61"/>
                <c:pt idx="0">
                  <c:v>-5.3180121387819135E-4</c:v>
                </c:pt>
                <c:pt idx="1">
                  <c:v>7.7919147297911273E-4</c:v>
                </c:pt>
                <c:pt idx="2">
                  <c:v>2.5715708641609325E-3</c:v>
                </c:pt>
                <c:pt idx="3">
                  <c:v>4.7012931194255758E-3</c:v>
                </c:pt>
                <c:pt idx="4">
                  <c:v>6.6098190606110885E-3</c:v>
                </c:pt>
                <c:pt idx="5">
                  <c:v>8.7840924652198282E-3</c:v>
                </c:pt>
                <c:pt idx="6">
                  <c:v>1.1087100490800639E-2</c:v>
                </c:pt>
                <c:pt idx="7">
                  <c:v>1.3390606424907303E-2</c:v>
                </c:pt>
                <c:pt idx="8">
                  <c:v>1.5574183732734226E-2</c:v>
                </c:pt>
                <c:pt idx="9">
                  <c:v>1.7510426533315249E-2</c:v>
                </c:pt>
                <c:pt idx="10">
                  <c:v>1.9049995042820345E-2</c:v>
                </c:pt>
                <c:pt idx="11">
                  <c:v>1.9898595030922173E-2</c:v>
                </c:pt>
                <c:pt idx="12">
                  <c:v>2.0320421949066692E-2</c:v>
                </c:pt>
                <c:pt idx="13">
                  <c:v>2.0328733806786459E-2</c:v>
                </c:pt>
                <c:pt idx="14">
                  <c:v>1.9887093691496105E-2</c:v>
                </c:pt>
                <c:pt idx="15">
                  <c:v>1.9052344253526421E-2</c:v>
                </c:pt>
                <c:pt idx="16">
                  <c:v>1.7895109080810934E-2</c:v>
                </c:pt>
                <c:pt idx="17">
                  <c:v>1.6407693884465391E-2</c:v>
                </c:pt>
                <c:pt idx="18">
                  <c:v>1.4732396656757407E-2</c:v>
                </c:pt>
                <c:pt idx="19">
                  <c:v>1.301129469221618E-2</c:v>
                </c:pt>
                <c:pt idx="20">
                  <c:v>1.1357781786274113E-2</c:v>
                </c:pt>
                <c:pt idx="21">
                  <c:v>9.9292765672333028E-3</c:v>
                </c:pt>
                <c:pt idx="22">
                  <c:v>8.8266783414286953E-3</c:v>
                </c:pt>
                <c:pt idx="23">
                  <c:v>7.669135504037583E-3</c:v>
                </c:pt>
                <c:pt idx="24">
                  <c:v>6.8421493233074004E-3</c:v>
                </c:pt>
                <c:pt idx="25">
                  <c:v>6.4775249672738289E-3</c:v>
                </c:pt>
                <c:pt idx="26">
                  <c:v>6.6041570107120418E-3</c:v>
                </c:pt>
                <c:pt idx="27">
                  <c:v>7.2420254350741287E-3</c:v>
                </c:pt>
                <c:pt idx="28">
                  <c:v>8.3245603819791514E-3</c:v>
                </c:pt>
                <c:pt idx="29">
                  <c:v>9.7641296132899846E-3</c:v>
                </c:pt>
                <c:pt idx="30">
                  <c:v>1.1466736538468525E-2</c:v>
                </c:pt>
                <c:pt idx="31">
                  <c:v>1.3332187211382407E-2</c:v>
                </c:pt>
                <c:pt idx="32">
                  <c:v>1.5239110133079103E-2</c:v>
                </c:pt>
                <c:pt idx="33">
                  <c:v>1.7102140386945464E-2</c:v>
                </c:pt>
                <c:pt idx="34">
                  <c:v>1.8835956128009146E-2</c:v>
                </c:pt>
                <c:pt idx="35">
                  <c:v>2.0376607521313761E-2</c:v>
                </c:pt>
                <c:pt idx="36">
                  <c:v>2.1710119550535145E-2</c:v>
                </c:pt>
                <c:pt idx="37">
                  <c:v>2.2793779014906645E-2</c:v>
                </c:pt>
                <c:pt idx="38">
                  <c:v>2.3656256471772275E-2</c:v>
                </c:pt>
                <c:pt idx="39">
                  <c:v>2.4333346766800212E-2</c:v>
                </c:pt>
                <c:pt idx="40">
                  <c:v>2.4810835611813964E-2</c:v>
                </c:pt>
                <c:pt idx="41">
                  <c:v>2.5102954834357094E-2</c:v>
                </c:pt>
                <c:pt idx="42">
                  <c:v>2.5266845955905781E-2</c:v>
                </c:pt>
                <c:pt idx="43">
                  <c:v>2.5309622612070926E-2</c:v>
                </c:pt>
                <c:pt idx="44">
                  <c:v>2.5252641912772322E-2</c:v>
                </c:pt>
                <c:pt idx="45">
                  <c:v>2.5110104673555456E-2</c:v>
                </c:pt>
                <c:pt idx="46">
                  <c:v>2.4896200842926652E-2</c:v>
                </c:pt>
                <c:pt idx="47">
                  <c:v>2.4611013514660551E-2</c:v>
                </c:pt>
                <c:pt idx="48">
                  <c:v>2.4282795862101691E-2</c:v>
                </c:pt>
                <c:pt idx="49">
                  <c:v>2.3883182287248728E-2</c:v>
                </c:pt>
                <c:pt idx="50">
                  <c:v>2.3440722293131988E-2</c:v>
                </c:pt>
                <c:pt idx="51">
                  <c:v>2.2955338078486487E-2</c:v>
                </c:pt>
                <c:pt idx="52">
                  <c:v>2.2420101013253313E-2</c:v>
                </c:pt>
                <c:pt idx="53">
                  <c:v>2.1856330324702244E-2</c:v>
                </c:pt>
                <c:pt idx="54">
                  <c:v>2.1271405184245196E-2</c:v>
                </c:pt>
                <c:pt idx="55">
                  <c:v>2.0593796021240007E-2</c:v>
                </c:pt>
                <c:pt idx="56">
                  <c:v>1.9887758486221041E-2</c:v>
                </c:pt>
                <c:pt idx="57">
                  <c:v>1.9124939812062758E-2</c:v>
                </c:pt>
                <c:pt idx="58">
                  <c:v>1.8290858365192952E-2</c:v>
                </c:pt>
                <c:pt idx="59">
                  <c:v>1.7378413594843156E-2</c:v>
                </c:pt>
                <c:pt idx="60">
                  <c:v>1.637338973490754E-2</c:v>
                </c:pt>
              </c:numCache>
            </c:numRef>
          </c:val>
          <c:smooth val="1"/>
        </c:ser>
        <c:ser>
          <c:idx val="0"/>
          <c:order val="4"/>
          <c:tx>
            <c:strRef>
              <c:f>Graph!$B$1</c:f>
              <c:strCache>
                <c:ptCount val="1"/>
                <c:pt idx="0">
                  <c:v>AA</c:v>
                </c:pt>
              </c:strCache>
            </c:strRef>
          </c:tx>
          <c:spPr>
            <a:ln w="44450" cap="rnd">
              <a:solidFill>
                <a:schemeClr val="tx2"/>
              </a:solidFill>
              <a:round/>
            </a:ln>
            <a:effectLst/>
          </c:spPr>
          <c:marker>
            <c:symbol val="none"/>
          </c:marker>
          <c:cat>
            <c:numRef>
              <c:f>Graph!$A$2:$A$62</c:f>
              <c:numCache>
                <c:formatCode>General</c:formatCode>
                <c:ptCount val="61"/>
                <c:pt idx="0">
                  <c:v>30</c:v>
                </c:pt>
                <c:pt idx="1">
                  <c:v>31</c:v>
                </c:pt>
                <c:pt idx="2">
                  <c:v>32</c:v>
                </c:pt>
                <c:pt idx="3">
                  <c:v>33</c:v>
                </c:pt>
                <c:pt idx="4">
                  <c:v>34</c:v>
                </c:pt>
                <c:pt idx="5">
                  <c:v>35</c:v>
                </c:pt>
                <c:pt idx="6">
                  <c:v>36</c:v>
                </c:pt>
                <c:pt idx="7">
                  <c:v>37</c:v>
                </c:pt>
                <c:pt idx="8">
                  <c:v>38</c:v>
                </c:pt>
                <c:pt idx="9">
                  <c:v>39</c:v>
                </c:pt>
                <c:pt idx="10">
                  <c:v>40</c:v>
                </c:pt>
                <c:pt idx="11">
                  <c:v>41</c:v>
                </c:pt>
                <c:pt idx="12">
                  <c:v>42</c:v>
                </c:pt>
                <c:pt idx="13">
                  <c:v>43</c:v>
                </c:pt>
                <c:pt idx="14">
                  <c:v>44</c:v>
                </c:pt>
                <c:pt idx="15">
                  <c:v>45</c:v>
                </c:pt>
                <c:pt idx="16">
                  <c:v>46</c:v>
                </c:pt>
                <c:pt idx="17">
                  <c:v>47</c:v>
                </c:pt>
                <c:pt idx="18">
                  <c:v>48</c:v>
                </c:pt>
                <c:pt idx="19">
                  <c:v>49</c:v>
                </c:pt>
                <c:pt idx="20">
                  <c:v>50</c:v>
                </c:pt>
                <c:pt idx="21">
                  <c:v>51</c:v>
                </c:pt>
                <c:pt idx="22">
                  <c:v>52</c:v>
                </c:pt>
                <c:pt idx="23">
                  <c:v>53</c:v>
                </c:pt>
                <c:pt idx="24">
                  <c:v>54</c:v>
                </c:pt>
                <c:pt idx="25">
                  <c:v>55</c:v>
                </c:pt>
                <c:pt idx="26">
                  <c:v>56</c:v>
                </c:pt>
                <c:pt idx="27">
                  <c:v>57</c:v>
                </c:pt>
                <c:pt idx="28">
                  <c:v>58</c:v>
                </c:pt>
                <c:pt idx="29">
                  <c:v>59</c:v>
                </c:pt>
                <c:pt idx="30">
                  <c:v>60</c:v>
                </c:pt>
                <c:pt idx="31">
                  <c:v>61</c:v>
                </c:pt>
                <c:pt idx="32">
                  <c:v>62</c:v>
                </c:pt>
                <c:pt idx="33">
                  <c:v>63</c:v>
                </c:pt>
                <c:pt idx="34">
                  <c:v>64</c:v>
                </c:pt>
                <c:pt idx="35">
                  <c:v>65</c:v>
                </c:pt>
                <c:pt idx="36">
                  <c:v>66</c:v>
                </c:pt>
                <c:pt idx="37">
                  <c:v>67</c:v>
                </c:pt>
                <c:pt idx="38">
                  <c:v>68</c:v>
                </c:pt>
                <c:pt idx="39">
                  <c:v>69</c:v>
                </c:pt>
                <c:pt idx="40">
                  <c:v>70</c:v>
                </c:pt>
                <c:pt idx="41">
                  <c:v>71</c:v>
                </c:pt>
                <c:pt idx="42">
                  <c:v>72</c:v>
                </c:pt>
                <c:pt idx="43">
                  <c:v>73</c:v>
                </c:pt>
                <c:pt idx="44">
                  <c:v>74</c:v>
                </c:pt>
                <c:pt idx="45">
                  <c:v>75</c:v>
                </c:pt>
                <c:pt idx="46">
                  <c:v>76</c:v>
                </c:pt>
                <c:pt idx="47">
                  <c:v>77</c:v>
                </c:pt>
                <c:pt idx="48">
                  <c:v>78</c:v>
                </c:pt>
                <c:pt idx="49">
                  <c:v>79</c:v>
                </c:pt>
                <c:pt idx="50">
                  <c:v>80</c:v>
                </c:pt>
                <c:pt idx="51">
                  <c:v>81</c:v>
                </c:pt>
                <c:pt idx="52">
                  <c:v>82</c:v>
                </c:pt>
                <c:pt idx="53">
                  <c:v>83</c:v>
                </c:pt>
                <c:pt idx="54">
                  <c:v>84</c:v>
                </c:pt>
                <c:pt idx="55">
                  <c:v>85</c:v>
                </c:pt>
                <c:pt idx="56">
                  <c:v>86</c:v>
                </c:pt>
                <c:pt idx="57">
                  <c:v>87</c:v>
                </c:pt>
                <c:pt idx="58">
                  <c:v>88</c:v>
                </c:pt>
                <c:pt idx="59">
                  <c:v>89</c:v>
                </c:pt>
                <c:pt idx="60">
                  <c:v>90</c:v>
                </c:pt>
              </c:numCache>
            </c:numRef>
          </c:cat>
          <c:val>
            <c:numRef>
              <c:f>Graph!$B$2:$B$62</c:f>
              <c:numCache>
                <c:formatCode>0.000</c:formatCode>
                <c:ptCount val="61"/>
                <c:pt idx="0">
                  <c:v>5.0000000000000044E-3</c:v>
                </c:pt>
                <c:pt idx="1">
                  <c:v>5.0000000000000044E-3</c:v>
                </c:pt>
                <c:pt idx="2">
                  <c:v>5.0000000000000044E-3</c:v>
                </c:pt>
                <c:pt idx="3">
                  <c:v>5.0000000000000044E-3</c:v>
                </c:pt>
                <c:pt idx="4">
                  <c:v>5.0000000000000044E-3</c:v>
                </c:pt>
                <c:pt idx="5">
                  <c:v>5.0000000000000044E-3</c:v>
                </c:pt>
                <c:pt idx="6">
                  <c:v>5.0000000000000044E-3</c:v>
                </c:pt>
                <c:pt idx="7">
                  <c:v>5.0000000000000044E-3</c:v>
                </c:pt>
                <c:pt idx="8">
                  <c:v>6.0000000000000053E-3</c:v>
                </c:pt>
                <c:pt idx="9">
                  <c:v>7.0000000000000062E-3</c:v>
                </c:pt>
                <c:pt idx="10">
                  <c:v>8.0000000000000071E-3</c:v>
                </c:pt>
                <c:pt idx="11">
                  <c:v>9.000000000000008E-3</c:v>
                </c:pt>
                <c:pt idx="12">
                  <c:v>1.0000000000000009E-2</c:v>
                </c:pt>
                <c:pt idx="13">
                  <c:v>1.100000000000001E-2</c:v>
                </c:pt>
                <c:pt idx="14">
                  <c:v>1.2000000000000011E-2</c:v>
                </c:pt>
                <c:pt idx="15">
                  <c:v>1.3000000000000012E-2</c:v>
                </c:pt>
                <c:pt idx="16">
                  <c:v>1.4000000000000012E-2</c:v>
                </c:pt>
                <c:pt idx="17">
                  <c:v>1.5000000000000013E-2</c:v>
                </c:pt>
                <c:pt idx="18">
                  <c:v>1.6000000000000014E-2</c:v>
                </c:pt>
                <c:pt idx="19">
                  <c:v>1.7000000000000015E-2</c:v>
                </c:pt>
                <c:pt idx="20">
                  <c:v>1.8000000000000016E-2</c:v>
                </c:pt>
                <c:pt idx="21">
                  <c:v>1.9000000000000017E-2</c:v>
                </c:pt>
                <c:pt idx="22">
                  <c:v>2.0000000000000018E-2</c:v>
                </c:pt>
                <c:pt idx="23">
                  <c:v>2.0000000000000018E-2</c:v>
                </c:pt>
                <c:pt idx="24">
                  <c:v>2.0000000000000018E-2</c:v>
                </c:pt>
                <c:pt idx="25">
                  <c:v>1.9000000000000017E-2</c:v>
                </c:pt>
                <c:pt idx="26">
                  <c:v>1.8000000000000016E-2</c:v>
                </c:pt>
                <c:pt idx="27">
                  <c:v>1.7000000000000015E-2</c:v>
                </c:pt>
                <c:pt idx="28">
                  <c:v>1.6000000000000014E-2</c:v>
                </c:pt>
                <c:pt idx="29">
                  <c:v>1.6000000000000014E-2</c:v>
                </c:pt>
                <c:pt idx="30">
                  <c:v>1.6000000000000014E-2</c:v>
                </c:pt>
                <c:pt idx="31">
                  <c:v>1.5000000000000013E-2</c:v>
                </c:pt>
                <c:pt idx="32">
                  <c:v>1.5000000000000013E-2</c:v>
                </c:pt>
                <c:pt idx="33">
                  <c:v>1.4000000000000012E-2</c:v>
                </c:pt>
                <c:pt idx="34">
                  <c:v>1.4000000000000012E-2</c:v>
                </c:pt>
                <c:pt idx="35">
                  <c:v>1.4000000000000012E-2</c:v>
                </c:pt>
                <c:pt idx="36">
                  <c:v>1.3000000000000012E-2</c:v>
                </c:pt>
                <c:pt idx="37">
                  <c:v>1.3000000000000012E-2</c:v>
                </c:pt>
                <c:pt idx="38">
                  <c:v>1.4000000000000012E-2</c:v>
                </c:pt>
                <c:pt idx="39">
                  <c:v>1.4000000000000012E-2</c:v>
                </c:pt>
                <c:pt idx="40">
                  <c:v>1.5000000000000013E-2</c:v>
                </c:pt>
                <c:pt idx="41">
                  <c:v>1.5000000000000013E-2</c:v>
                </c:pt>
                <c:pt idx="42">
                  <c:v>1.5000000000000013E-2</c:v>
                </c:pt>
                <c:pt idx="43">
                  <c:v>1.5000000000000013E-2</c:v>
                </c:pt>
                <c:pt idx="44">
                  <c:v>1.5000000000000013E-2</c:v>
                </c:pt>
                <c:pt idx="45">
                  <c:v>1.4000000000000012E-2</c:v>
                </c:pt>
                <c:pt idx="46">
                  <c:v>1.4000000000000012E-2</c:v>
                </c:pt>
                <c:pt idx="47">
                  <c:v>1.3000000000000012E-2</c:v>
                </c:pt>
                <c:pt idx="48">
                  <c:v>1.2000000000000011E-2</c:v>
                </c:pt>
                <c:pt idx="49">
                  <c:v>1.100000000000001E-2</c:v>
                </c:pt>
                <c:pt idx="50">
                  <c:v>1.0000000000000009E-2</c:v>
                </c:pt>
                <c:pt idx="51">
                  <c:v>9.000000000000008E-3</c:v>
                </c:pt>
                <c:pt idx="52">
                  <c:v>8.0000000000000071E-3</c:v>
                </c:pt>
                <c:pt idx="53">
                  <c:v>8.0000000000000071E-3</c:v>
                </c:pt>
                <c:pt idx="54">
                  <c:v>7.0000000000000062E-3</c:v>
                </c:pt>
                <c:pt idx="55">
                  <c:v>7.0000000000000062E-3</c:v>
                </c:pt>
                <c:pt idx="56">
                  <c:v>7.0000000000000062E-3</c:v>
                </c:pt>
                <c:pt idx="57">
                  <c:v>6.0000000000000053E-3</c:v>
                </c:pt>
                <c:pt idx="58">
                  <c:v>5.0000000000000044E-3</c:v>
                </c:pt>
                <c:pt idx="59">
                  <c:v>5.0000000000000044E-3</c:v>
                </c:pt>
                <c:pt idx="60">
                  <c:v>4.0000000000000036E-3</c:v>
                </c:pt>
              </c:numCache>
            </c:numRef>
          </c:val>
          <c:smooth val="1"/>
        </c:ser>
        <c:dLbls>
          <c:showLegendKey val="0"/>
          <c:showVal val="0"/>
          <c:showCatName val="0"/>
          <c:showSerName val="0"/>
          <c:showPercent val="0"/>
          <c:showBubbleSize val="0"/>
        </c:dLbls>
        <c:smooth val="0"/>
        <c:axId val="327517384"/>
        <c:axId val="327517776"/>
        <c:extLst>
          <c:ext xmlns:c15="http://schemas.microsoft.com/office/drawing/2012/chart" uri="{02D57815-91ED-43cb-92C2-25804820EDAC}">
            <c15:filteredLineSeries>
              <c15:ser>
                <c:idx val="2"/>
                <c:order val="0"/>
                <c:tx>
                  <c:strRef>
                    <c:extLst>
                      <c:ext uri="{02D57815-91ED-43cb-92C2-25804820EDAC}">
                        <c15:formulaRef>
                          <c15:sqref>Graph!$D$1</c15:sqref>
                        </c15:formulaRef>
                      </c:ext>
                    </c:extLst>
                    <c:strCache>
                      <c:ptCount val="1"/>
                    </c:strCache>
                  </c:strRef>
                </c:tx>
                <c:spPr>
                  <a:ln w="57150" cap="rnd">
                    <a:solidFill>
                      <a:schemeClr val="accent2">
                        <a:lumMod val="50000"/>
                      </a:schemeClr>
                    </a:solidFill>
                    <a:prstDash val="sysDot"/>
                    <a:round/>
                  </a:ln>
                  <a:effectLst/>
                </c:spPr>
                <c:marker>
                  <c:symbol val="none"/>
                </c:marker>
                <c:cat>
                  <c:numRef>
                    <c:extLst>
                      <c:ext uri="{02D57815-91ED-43cb-92C2-25804820EDAC}">
                        <c15:formulaRef>
                          <c15:sqref>Graph!$A$2:$A$62</c15:sqref>
                        </c15:formulaRef>
                      </c:ext>
                    </c:extLst>
                    <c:numCache>
                      <c:formatCode>General</c:formatCode>
                      <c:ptCount val="61"/>
                      <c:pt idx="0">
                        <c:v>30</c:v>
                      </c:pt>
                      <c:pt idx="1">
                        <c:v>31</c:v>
                      </c:pt>
                      <c:pt idx="2">
                        <c:v>32</c:v>
                      </c:pt>
                      <c:pt idx="3">
                        <c:v>33</c:v>
                      </c:pt>
                      <c:pt idx="4">
                        <c:v>34</c:v>
                      </c:pt>
                      <c:pt idx="5">
                        <c:v>35</c:v>
                      </c:pt>
                      <c:pt idx="6">
                        <c:v>36</c:v>
                      </c:pt>
                      <c:pt idx="7">
                        <c:v>37</c:v>
                      </c:pt>
                      <c:pt idx="8">
                        <c:v>38</c:v>
                      </c:pt>
                      <c:pt idx="9">
                        <c:v>39</c:v>
                      </c:pt>
                      <c:pt idx="10">
                        <c:v>40</c:v>
                      </c:pt>
                      <c:pt idx="11">
                        <c:v>41</c:v>
                      </c:pt>
                      <c:pt idx="12">
                        <c:v>42</c:v>
                      </c:pt>
                      <c:pt idx="13">
                        <c:v>43</c:v>
                      </c:pt>
                      <c:pt idx="14">
                        <c:v>44</c:v>
                      </c:pt>
                      <c:pt idx="15">
                        <c:v>45</c:v>
                      </c:pt>
                      <c:pt idx="16">
                        <c:v>46</c:v>
                      </c:pt>
                      <c:pt idx="17">
                        <c:v>47</c:v>
                      </c:pt>
                      <c:pt idx="18">
                        <c:v>48</c:v>
                      </c:pt>
                      <c:pt idx="19">
                        <c:v>49</c:v>
                      </c:pt>
                      <c:pt idx="20">
                        <c:v>50</c:v>
                      </c:pt>
                      <c:pt idx="21">
                        <c:v>51</c:v>
                      </c:pt>
                      <c:pt idx="22">
                        <c:v>52</c:v>
                      </c:pt>
                      <c:pt idx="23">
                        <c:v>53</c:v>
                      </c:pt>
                      <c:pt idx="24">
                        <c:v>54</c:v>
                      </c:pt>
                      <c:pt idx="25">
                        <c:v>55</c:v>
                      </c:pt>
                      <c:pt idx="26">
                        <c:v>56</c:v>
                      </c:pt>
                      <c:pt idx="27">
                        <c:v>57</c:v>
                      </c:pt>
                      <c:pt idx="28">
                        <c:v>58</c:v>
                      </c:pt>
                      <c:pt idx="29">
                        <c:v>59</c:v>
                      </c:pt>
                      <c:pt idx="30">
                        <c:v>60</c:v>
                      </c:pt>
                      <c:pt idx="31">
                        <c:v>61</c:v>
                      </c:pt>
                      <c:pt idx="32">
                        <c:v>62</c:v>
                      </c:pt>
                      <c:pt idx="33">
                        <c:v>63</c:v>
                      </c:pt>
                      <c:pt idx="34">
                        <c:v>64</c:v>
                      </c:pt>
                      <c:pt idx="35">
                        <c:v>65</c:v>
                      </c:pt>
                      <c:pt idx="36">
                        <c:v>66</c:v>
                      </c:pt>
                      <c:pt idx="37">
                        <c:v>67</c:v>
                      </c:pt>
                      <c:pt idx="38">
                        <c:v>68</c:v>
                      </c:pt>
                      <c:pt idx="39">
                        <c:v>69</c:v>
                      </c:pt>
                      <c:pt idx="40">
                        <c:v>70</c:v>
                      </c:pt>
                      <c:pt idx="41">
                        <c:v>71</c:v>
                      </c:pt>
                      <c:pt idx="42">
                        <c:v>72</c:v>
                      </c:pt>
                      <c:pt idx="43">
                        <c:v>73</c:v>
                      </c:pt>
                      <c:pt idx="44">
                        <c:v>74</c:v>
                      </c:pt>
                      <c:pt idx="45">
                        <c:v>75</c:v>
                      </c:pt>
                      <c:pt idx="46">
                        <c:v>76</c:v>
                      </c:pt>
                      <c:pt idx="47">
                        <c:v>77</c:v>
                      </c:pt>
                      <c:pt idx="48">
                        <c:v>78</c:v>
                      </c:pt>
                      <c:pt idx="49">
                        <c:v>79</c:v>
                      </c:pt>
                      <c:pt idx="50">
                        <c:v>80</c:v>
                      </c:pt>
                      <c:pt idx="51">
                        <c:v>81</c:v>
                      </c:pt>
                      <c:pt idx="52">
                        <c:v>82</c:v>
                      </c:pt>
                      <c:pt idx="53">
                        <c:v>83</c:v>
                      </c:pt>
                      <c:pt idx="54">
                        <c:v>84</c:v>
                      </c:pt>
                      <c:pt idx="55">
                        <c:v>85</c:v>
                      </c:pt>
                      <c:pt idx="56">
                        <c:v>86</c:v>
                      </c:pt>
                      <c:pt idx="57">
                        <c:v>87</c:v>
                      </c:pt>
                      <c:pt idx="58">
                        <c:v>88</c:v>
                      </c:pt>
                      <c:pt idx="59">
                        <c:v>89</c:v>
                      </c:pt>
                      <c:pt idx="60">
                        <c:v>90</c:v>
                      </c:pt>
                    </c:numCache>
                  </c:numRef>
                </c:cat>
                <c:val>
                  <c:numRef>
                    <c:extLst>
                      <c:ext uri="{02D57815-91ED-43cb-92C2-25804820EDAC}">
                        <c15:formulaRef>
                          <c15:sqref>Graph!$D$2:$D$82</c15:sqref>
                        </c15:formulaRef>
                      </c:ext>
                    </c:extLst>
                    <c:numCache>
                      <c:formatCode>General</c:formatCode>
                      <c:ptCount val="81"/>
                    </c:numCache>
                  </c:numRef>
                </c:val>
                <c:smooth val="1"/>
              </c15:ser>
            </c15:filteredLineSeries>
            <c15:filteredLineSeries>
              <c15:ser>
                <c:idx val="3"/>
                <c:order val="1"/>
                <c:tx>
                  <c:strRef>
                    <c:extLst xmlns:c15="http://schemas.microsoft.com/office/drawing/2012/chart">
                      <c:ext xmlns:c15="http://schemas.microsoft.com/office/drawing/2012/chart" uri="{02D57815-91ED-43cb-92C2-25804820EDAC}">
                        <c15:formulaRef>
                          <c15:sqref>Graph!$E$1</c15:sqref>
                        </c15:formulaRef>
                      </c:ext>
                    </c:extLst>
                    <c:strCache>
                      <c:ptCount val="1"/>
                    </c:strCache>
                  </c:strRef>
                </c:tx>
                <c:spPr>
                  <a:ln w="57150" cap="rnd">
                    <a:solidFill>
                      <a:schemeClr val="accent1"/>
                    </a:solidFill>
                    <a:prstDash val="sysDot"/>
                    <a:round/>
                  </a:ln>
                  <a:effectLst/>
                </c:spPr>
                <c:marker>
                  <c:symbol val="none"/>
                </c:marker>
                <c:cat>
                  <c:numRef>
                    <c:extLst xmlns:c15="http://schemas.microsoft.com/office/drawing/2012/chart">
                      <c:ext xmlns:c15="http://schemas.microsoft.com/office/drawing/2012/chart" uri="{02D57815-91ED-43cb-92C2-25804820EDAC}">
                        <c15:formulaRef>
                          <c15:sqref>Graph!$A$2:$A$62</c15:sqref>
                        </c15:formulaRef>
                      </c:ext>
                    </c:extLst>
                    <c:numCache>
                      <c:formatCode>General</c:formatCode>
                      <c:ptCount val="61"/>
                      <c:pt idx="0">
                        <c:v>30</c:v>
                      </c:pt>
                      <c:pt idx="1">
                        <c:v>31</c:v>
                      </c:pt>
                      <c:pt idx="2">
                        <c:v>32</c:v>
                      </c:pt>
                      <c:pt idx="3">
                        <c:v>33</c:v>
                      </c:pt>
                      <c:pt idx="4">
                        <c:v>34</c:v>
                      </c:pt>
                      <c:pt idx="5">
                        <c:v>35</c:v>
                      </c:pt>
                      <c:pt idx="6">
                        <c:v>36</c:v>
                      </c:pt>
                      <c:pt idx="7">
                        <c:v>37</c:v>
                      </c:pt>
                      <c:pt idx="8">
                        <c:v>38</c:v>
                      </c:pt>
                      <c:pt idx="9">
                        <c:v>39</c:v>
                      </c:pt>
                      <c:pt idx="10">
                        <c:v>40</c:v>
                      </c:pt>
                      <c:pt idx="11">
                        <c:v>41</c:v>
                      </c:pt>
                      <c:pt idx="12">
                        <c:v>42</c:v>
                      </c:pt>
                      <c:pt idx="13">
                        <c:v>43</c:v>
                      </c:pt>
                      <c:pt idx="14">
                        <c:v>44</c:v>
                      </c:pt>
                      <c:pt idx="15">
                        <c:v>45</c:v>
                      </c:pt>
                      <c:pt idx="16">
                        <c:v>46</c:v>
                      </c:pt>
                      <c:pt idx="17">
                        <c:v>47</c:v>
                      </c:pt>
                      <c:pt idx="18">
                        <c:v>48</c:v>
                      </c:pt>
                      <c:pt idx="19">
                        <c:v>49</c:v>
                      </c:pt>
                      <c:pt idx="20">
                        <c:v>50</c:v>
                      </c:pt>
                      <c:pt idx="21">
                        <c:v>51</c:v>
                      </c:pt>
                      <c:pt idx="22">
                        <c:v>52</c:v>
                      </c:pt>
                      <c:pt idx="23">
                        <c:v>53</c:v>
                      </c:pt>
                      <c:pt idx="24">
                        <c:v>54</c:v>
                      </c:pt>
                      <c:pt idx="25">
                        <c:v>55</c:v>
                      </c:pt>
                      <c:pt idx="26">
                        <c:v>56</c:v>
                      </c:pt>
                      <c:pt idx="27">
                        <c:v>57</c:v>
                      </c:pt>
                      <c:pt idx="28">
                        <c:v>58</c:v>
                      </c:pt>
                      <c:pt idx="29">
                        <c:v>59</c:v>
                      </c:pt>
                      <c:pt idx="30">
                        <c:v>60</c:v>
                      </c:pt>
                      <c:pt idx="31">
                        <c:v>61</c:v>
                      </c:pt>
                      <c:pt idx="32">
                        <c:v>62</c:v>
                      </c:pt>
                      <c:pt idx="33">
                        <c:v>63</c:v>
                      </c:pt>
                      <c:pt idx="34">
                        <c:v>64</c:v>
                      </c:pt>
                      <c:pt idx="35">
                        <c:v>65</c:v>
                      </c:pt>
                      <c:pt idx="36">
                        <c:v>66</c:v>
                      </c:pt>
                      <c:pt idx="37">
                        <c:v>67</c:v>
                      </c:pt>
                      <c:pt idx="38">
                        <c:v>68</c:v>
                      </c:pt>
                      <c:pt idx="39">
                        <c:v>69</c:v>
                      </c:pt>
                      <c:pt idx="40">
                        <c:v>70</c:v>
                      </c:pt>
                      <c:pt idx="41">
                        <c:v>71</c:v>
                      </c:pt>
                      <c:pt idx="42">
                        <c:v>72</c:v>
                      </c:pt>
                      <c:pt idx="43">
                        <c:v>73</c:v>
                      </c:pt>
                      <c:pt idx="44">
                        <c:v>74</c:v>
                      </c:pt>
                      <c:pt idx="45">
                        <c:v>75</c:v>
                      </c:pt>
                      <c:pt idx="46">
                        <c:v>76</c:v>
                      </c:pt>
                      <c:pt idx="47">
                        <c:v>77</c:v>
                      </c:pt>
                      <c:pt idx="48">
                        <c:v>78</c:v>
                      </c:pt>
                      <c:pt idx="49">
                        <c:v>79</c:v>
                      </c:pt>
                      <c:pt idx="50">
                        <c:v>80</c:v>
                      </c:pt>
                      <c:pt idx="51">
                        <c:v>81</c:v>
                      </c:pt>
                      <c:pt idx="52">
                        <c:v>82</c:v>
                      </c:pt>
                      <c:pt idx="53">
                        <c:v>83</c:v>
                      </c:pt>
                      <c:pt idx="54">
                        <c:v>84</c:v>
                      </c:pt>
                      <c:pt idx="55">
                        <c:v>85</c:v>
                      </c:pt>
                      <c:pt idx="56">
                        <c:v>86</c:v>
                      </c:pt>
                      <c:pt idx="57">
                        <c:v>87</c:v>
                      </c:pt>
                      <c:pt idx="58">
                        <c:v>88</c:v>
                      </c:pt>
                      <c:pt idx="59">
                        <c:v>89</c:v>
                      </c:pt>
                      <c:pt idx="60">
                        <c:v>90</c:v>
                      </c:pt>
                    </c:numCache>
                  </c:numRef>
                </c:cat>
                <c:val>
                  <c:numRef>
                    <c:extLst xmlns:c15="http://schemas.microsoft.com/office/drawing/2012/chart">
                      <c:ext xmlns:c15="http://schemas.microsoft.com/office/drawing/2012/chart" uri="{02D57815-91ED-43cb-92C2-25804820EDAC}">
                        <c15:formulaRef>
                          <c15:sqref>Graph!$E$2:$E$82</c15:sqref>
                        </c15:formulaRef>
                      </c:ext>
                    </c:extLst>
                    <c:numCache>
                      <c:formatCode>General</c:formatCode>
                      <c:ptCount val="81"/>
                    </c:numCache>
                  </c:numRef>
                </c:val>
                <c:smooth val="1"/>
              </c15:ser>
            </c15:filteredLineSeries>
            <c15:filteredLineSeries>
              <c15:ser>
                <c:idx val="4"/>
                <c:order val="2"/>
                <c:tx>
                  <c:strRef>
                    <c:extLst xmlns:c15="http://schemas.microsoft.com/office/drawing/2012/chart">
                      <c:ext xmlns:c15="http://schemas.microsoft.com/office/drawing/2012/chart" uri="{02D57815-91ED-43cb-92C2-25804820EDAC}">
                        <c15:formulaRef>
                          <c15:sqref>Graph!$F$1</c15:sqref>
                        </c15:formulaRef>
                      </c:ext>
                    </c:extLst>
                    <c:strCache>
                      <c:ptCount val="1"/>
                    </c:strCache>
                  </c:strRef>
                </c:tx>
                <c:spPr>
                  <a:ln w="57150" cap="rnd">
                    <a:solidFill>
                      <a:schemeClr val="tx1"/>
                    </a:solidFill>
                    <a:prstDash val="sysDot"/>
                    <a:round/>
                  </a:ln>
                  <a:effectLst/>
                </c:spPr>
                <c:marker>
                  <c:symbol val="none"/>
                </c:marker>
                <c:cat>
                  <c:numRef>
                    <c:extLst xmlns:c15="http://schemas.microsoft.com/office/drawing/2012/chart">
                      <c:ext xmlns:c15="http://schemas.microsoft.com/office/drawing/2012/chart" uri="{02D57815-91ED-43cb-92C2-25804820EDAC}">
                        <c15:formulaRef>
                          <c15:sqref>Graph!$A$2:$A$62</c15:sqref>
                        </c15:formulaRef>
                      </c:ext>
                    </c:extLst>
                    <c:numCache>
                      <c:formatCode>General</c:formatCode>
                      <c:ptCount val="61"/>
                      <c:pt idx="0">
                        <c:v>30</c:v>
                      </c:pt>
                      <c:pt idx="1">
                        <c:v>31</c:v>
                      </c:pt>
                      <c:pt idx="2">
                        <c:v>32</c:v>
                      </c:pt>
                      <c:pt idx="3">
                        <c:v>33</c:v>
                      </c:pt>
                      <c:pt idx="4">
                        <c:v>34</c:v>
                      </c:pt>
                      <c:pt idx="5">
                        <c:v>35</c:v>
                      </c:pt>
                      <c:pt idx="6">
                        <c:v>36</c:v>
                      </c:pt>
                      <c:pt idx="7">
                        <c:v>37</c:v>
                      </c:pt>
                      <c:pt idx="8">
                        <c:v>38</c:v>
                      </c:pt>
                      <c:pt idx="9">
                        <c:v>39</c:v>
                      </c:pt>
                      <c:pt idx="10">
                        <c:v>40</c:v>
                      </c:pt>
                      <c:pt idx="11">
                        <c:v>41</c:v>
                      </c:pt>
                      <c:pt idx="12">
                        <c:v>42</c:v>
                      </c:pt>
                      <c:pt idx="13">
                        <c:v>43</c:v>
                      </c:pt>
                      <c:pt idx="14">
                        <c:v>44</c:v>
                      </c:pt>
                      <c:pt idx="15">
                        <c:v>45</c:v>
                      </c:pt>
                      <c:pt idx="16">
                        <c:v>46</c:v>
                      </c:pt>
                      <c:pt idx="17">
                        <c:v>47</c:v>
                      </c:pt>
                      <c:pt idx="18">
                        <c:v>48</c:v>
                      </c:pt>
                      <c:pt idx="19">
                        <c:v>49</c:v>
                      </c:pt>
                      <c:pt idx="20">
                        <c:v>50</c:v>
                      </c:pt>
                      <c:pt idx="21">
                        <c:v>51</c:v>
                      </c:pt>
                      <c:pt idx="22">
                        <c:v>52</c:v>
                      </c:pt>
                      <c:pt idx="23">
                        <c:v>53</c:v>
                      </c:pt>
                      <c:pt idx="24">
                        <c:v>54</c:v>
                      </c:pt>
                      <c:pt idx="25">
                        <c:v>55</c:v>
                      </c:pt>
                      <c:pt idx="26">
                        <c:v>56</c:v>
                      </c:pt>
                      <c:pt idx="27">
                        <c:v>57</c:v>
                      </c:pt>
                      <c:pt idx="28">
                        <c:v>58</c:v>
                      </c:pt>
                      <c:pt idx="29">
                        <c:v>59</c:v>
                      </c:pt>
                      <c:pt idx="30">
                        <c:v>60</c:v>
                      </c:pt>
                      <c:pt idx="31">
                        <c:v>61</c:v>
                      </c:pt>
                      <c:pt idx="32">
                        <c:v>62</c:v>
                      </c:pt>
                      <c:pt idx="33">
                        <c:v>63</c:v>
                      </c:pt>
                      <c:pt idx="34">
                        <c:v>64</c:v>
                      </c:pt>
                      <c:pt idx="35">
                        <c:v>65</c:v>
                      </c:pt>
                      <c:pt idx="36">
                        <c:v>66</c:v>
                      </c:pt>
                      <c:pt idx="37">
                        <c:v>67</c:v>
                      </c:pt>
                      <c:pt idx="38">
                        <c:v>68</c:v>
                      </c:pt>
                      <c:pt idx="39">
                        <c:v>69</c:v>
                      </c:pt>
                      <c:pt idx="40">
                        <c:v>70</c:v>
                      </c:pt>
                      <c:pt idx="41">
                        <c:v>71</c:v>
                      </c:pt>
                      <c:pt idx="42">
                        <c:v>72</c:v>
                      </c:pt>
                      <c:pt idx="43">
                        <c:v>73</c:v>
                      </c:pt>
                      <c:pt idx="44">
                        <c:v>74</c:v>
                      </c:pt>
                      <c:pt idx="45">
                        <c:v>75</c:v>
                      </c:pt>
                      <c:pt idx="46">
                        <c:v>76</c:v>
                      </c:pt>
                      <c:pt idx="47">
                        <c:v>77</c:v>
                      </c:pt>
                      <c:pt idx="48">
                        <c:v>78</c:v>
                      </c:pt>
                      <c:pt idx="49">
                        <c:v>79</c:v>
                      </c:pt>
                      <c:pt idx="50">
                        <c:v>80</c:v>
                      </c:pt>
                      <c:pt idx="51">
                        <c:v>81</c:v>
                      </c:pt>
                      <c:pt idx="52">
                        <c:v>82</c:v>
                      </c:pt>
                      <c:pt idx="53">
                        <c:v>83</c:v>
                      </c:pt>
                      <c:pt idx="54">
                        <c:v>84</c:v>
                      </c:pt>
                      <c:pt idx="55">
                        <c:v>85</c:v>
                      </c:pt>
                      <c:pt idx="56">
                        <c:v>86</c:v>
                      </c:pt>
                      <c:pt idx="57">
                        <c:v>87</c:v>
                      </c:pt>
                      <c:pt idx="58">
                        <c:v>88</c:v>
                      </c:pt>
                      <c:pt idx="59">
                        <c:v>89</c:v>
                      </c:pt>
                      <c:pt idx="60">
                        <c:v>90</c:v>
                      </c:pt>
                    </c:numCache>
                  </c:numRef>
                </c:cat>
                <c:val>
                  <c:numRef>
                    <c:extLst xmlns:c15="http://schemas.microsoft.com/office/drawing/2012/chart">
                      <c:ext xmlns:c15="http://schemas.microsoft.com/office/drawing/2012/chart" uri="{02D57815-91ED-43cb-92C2-25804820EDAC}">
                        <c15:formulaRef>
                          <c15:sqref>Graph!$F$2:$F$82</c15:sqref>
                        </c15:formulaRef>
                      </c:ext>
                    </c:extLst>
                    <c:numCache>
                      <c:formatCode>General</c:formatCode>
                      <c:ptCount val="81"/>
                    </c:numCache>
                  </c:numRef>
                </c:val>
                <c:smooth val="1"/>
              </c15:ser>
            </c15:filteredLineSeries>
          </c:ext>
        </c:extLst>
      </c:lineChart>
      <c:catAx>
        <c:axId val="327517384"/>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US" sz="1800" dirty="0" smtClean="0">
                    <a:solidFill>
                      <a:schemeClr val="tx1"/>
                    </a:solidFill>
                    <a:latin typeface="Arial" panose="020B0604020202020204" pitchFamily="34" charset="0"/>
                    <a:cs typeface="Arial" panose="020B0604020202020204" pitchFamily="34" charset="0"/>
                  </a:rPr>
                  <a:t>Age</a:t>
                </a:r>
                <a:endParaRPr lang="en-US" sz="1800" dirty="0">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27517776"/>
        <c:crosses val="autoZero"/>
        <c:auto val="1"/>
        <c:lblAlgn val="ctr"/>
        <c:lblOffset val="100"/>
        <c:tickLblSkip val="10"/>
        <c:noMultiLvlLbl val="0"/>
      </c:catAx>
      <c:valAx>
        <c:axId val="327517776"/>
        <c:scaling>
          <c:orientation val="minMax"/>
        </c:scaling>
        <c:delete val="0"/>
        <c:axPos val="l"/>
        <c:majorGridlines>
          <c:spPr>
            <a:ln w="9525" cap="flat" cmpd="sng" algn="ctr">
              <a:solidFill>
                <a:schemeClr val="bg1">
                  <a:lumMod val="75000"/>
                </a:schemeClr>
              </a:solidFill>
              <a:round/>
            </a:ln>
            <a:effectLst/>
          </c:spPr>
        </c:majorGridlines>
        <c:numFmt formatCode="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275173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8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34821450071035E-2"/>
          <c:y val="3.7450346691738162E-2"/>
          <c:w val="0.86995196128006935"/>
          <c:h val="0.82748775806009323"/>
        </c:manualLayout>
      </c:layout>
      <c:lineChart>
        <c:grouping val="standard"/>
        <c:varyColors val="0"/>
        <c:ser>
          <c:idx val="1"/>
          <c:order val="3"/>
          <c:tx>
            <c:strRef>
              <c:f>Graph!$C$1</c:f>
              <c:strCache>
                <c:ptCount val="1"/>
                <c:pt idx="0">
                  <c:v>MP-2014</c:v>
                </c:pt>
              </c:strCache>
            </c:strRef>
          </c:tx>
          <c:spPr>
            <a:ln w="44450" cap="rnd">
              <a:solidFill>
                <a:schemeClr val="accent2"/>
              </a:solidFill>
              <a:prstDash val="solid"/>
              <a:round/>
            </a:ln>
            <a:effectLst/>
          </c:spPr>
          <c:marker>
            <c:symbol val="none"/>
          </c:marker>
          <c:cat>
            <c:numRef>
              <c:f>Graph!$A$2:$A$62</c:f>
              <c:numCache>
                <c:formatCode>General</c:formatCode>
                <c:ptCount val="61"/>
                <c:pt idx="0">
                  <c:v>30</c:v>
                </c:pt>
                <c:pt idx="1">
                  <c:v>31</c:v>
                </c:pt>
                <c:pt idx="2">
                  <c:v>32</c:v>
                </c:pt>
                <c:pt idx="3">
                  <c:v>33</c:v>
                </c:pt>
                <c:pt idx="4">
                  <c:v>34</c:v>
                </c:pt>
                <c:pt idx="5">
                  <c:v>35</c:v>
                </c:pt>
                <c:pt idx="6">
                  <c:v>36</c:v>
                </c:pt>
                <c:pt idx="7">
                  <c:v>37</c:v>
                </c:pt>
                <c:pt idx="8">
                  <c:v>38</c:v>
                </c:pt>
                <c:pt idx="9">
                  <c:v>39</c:v>
                </c:pt>
                <c:pt idx="10">
                  <c:v>40</c:v>
                </c:pt>
                <c:pt idx="11">
                  <c:v>41</c:v>
                </c:pt>
                <c:pt idx="12">
                  <c:v>42</c:v>
                </c:pt>
                <c:pt idx="13">
                  <c:v>43</c:v>
                </c:pt>
                <c:pt idx="14">
                  <c:v>44</c:v>
                </c:pt>
                <c:pt idx="15">
                  <c:v>45</c:v>
                </c:pt>
                <c:pt idx="16">
                  <c:v>46</c:v>
                </c:pt>
                <c:pt idx="17">
                  <c:v>47</c:v>
                </c:pt>
                <c:pt idx="18">
                  <c:v>48</c:v>
                </c:pt>
                <c:pt idx="19">
                  <c:v>49</c:v>
                </c:pt>
                <c:pt idx="20">
                  <c:v>50</c:v>
                </c:pt>
                <c:pt idx="21">
                  <c:v>51</c:v>
                </c:pt>
                <c:pt idx="22">
                  <c:v>52</c:v>
                </c:pt>
                <c:pt idx="23">
                  <c:v>53</c:v>
                </c:pt>
                <c:pt idx="24">
                  <c:v>54</c:v>
                </c:pt>
                <c:pt idx="25">
                  <c:v>55</c:v>
                </c:pt>
                <c:pt idx="26">
                  <c:v>56</c:v>
                </c:pt>
                <c:pt idx="27">
                  <c:v>57</c:v>
                </c:pt>
                <c:pt idx="28">
                  <c:v>58</c:v>
                </c:pt>
                <c:pt idx="29">
                  <c:v>59</c:v>
                </c:pt>
                <c:pt idx="30">
                  <c:v>60</c:v>
                </c:pt>
                <c:pt idx="31">
                  <c:v>61</c:v>
                </c:pt>
                <c:pt idx="32">
                  <c:v>62</c:v>
                </c:pt>
                <c:pt idx="33">
                  <c:v>63</c:v>
                </c:pt>
                <c:pt idx="34">
                  <c:v>64</c:v>
                </c:pt>
                <c:pt idx="35">
                  <c:v>65</c:v>
                </c:pt>
                <c:pt idx="36">
                  <c:v>66</c:v>
                </c:pt>
                <c:pt idx="37">
                  <c:v>67</c:v>
                </c:pt>
                <c:pt idx="38">
                  <c:v>68</c:v>
                </c:pt>
                <c:pt idx="39">
                  <c:v>69</c:v>
                </c:pt>
                <c:pt idx="40">
                  <c:v>70</c:v>
                </c:pt>
                <c:pt idx="41">
                  <c:v>71</c:v>
                </c:pt>
                <c:pt idx="42">
                  <c:v>72</c:v>
                </c:pt>
                <c:pt idx="43">
                  <c:v>73</c:v>
                </c:pt>
                <c:pt idx="44">
                  <c:v>74</c:v>
                </c:pt>
                <c:pt idx="45">
                  <c:v>75</c:v>
                </c:pt>
                <c:pt idx="46">
                  <c:v>76</c:v>
                </c:pt>
                <c:pt idx="47">
                  <c:v>77</c:v>
                </c:pt>
                <c:pt idx="48">
                  <c:v>78</c:v>
                </c:pt>
                <c:pt idx="49">
                  <c:v>79</c:v>
                </c:pt>
                <c:pt idx="50">
                  <c:v>80</c:v>
                </c:pt>
                <c:pt idx="51">
                  <c:v>81</c:v>
                </c:pt>
                <c:pt idx="52">
                  <c:v>82</c:v>
                </c:pt>
                <c:pt idx="53">
                  <c:v>83</c:v>
                </c:pt>
                <c:pt idx="54">
                  <c:v>84</c:v>
                </c:pt>
                <c:pt idx="55">
                  <c:v>85</c:v>
                </c:pt>
                <c:pt idx="56">
                  <c:v>86</c:v>
                </c:pt>
                <c:pt idx="57">
                  <c:v>87</c:v>
                </c:pt>
                <c:pt idx="58">
                  <c:v>88</c:v>
                </c:pt>
                <c:pt idx="59">
                  <c:v>89</c:v>
                </c:pt>
                <c:pt idx="60">
                  <c:v>90</c:v>
                </c:pt>
              </c:numCache>
            </c:numRef>
          </c:cat>
          <c:val>
            <c:numRef>
              <c:f>Graph!$C$2:$C$62</c:f>
              <c:numCache>
                <c:formatCode>0.000</c:formatCode>
                <c:ptCount val="61"/>
                <c:pt idx="0">
                  <c:v>-3.1153912577814857E-3</c:v>
                </c:pt>
                <c:pt idx="1">
                  <c:v>-1.7076076266733242E-3</c:v>
                </c:pt>
                <c:pt idx="2">
                  <c:v>2.8457952644200812E-4</c:v>
                </c:pt>
                <c:pt idx="3">
                  <c:v>2.6823076873170315E-3</c:v>
                </c:pt>
                <c:pt idx="4">
                  <c:v>5.3217425349998404E-3</c:v>
                </c:pt>
                <c:pt idx="5">
                  <c:v>7.9469055742067418E-3</c:v>
                </c:pt>
                <c:pt idx="6">
                  <c:v>1.0409673797979524E-2</c:v>
                </c:pt>
                <c:pt idx="7">
                  <c:v>1.2475827275878704E-2</c:v>
                </c:pt>
                <c:pt idx="8">
                  <c:v>1.4039247441134717E-2</c:v>
                </c:pt>
                <c:pt idx="9">
                  <c:v>1.5021144730472002E-2</c:v>
                </c:pt>
                <c:pt idx="10">
                  <c:v>1.5363646721234914E-2</c:v>
                </c:pt>
                <c:pt idx="11">
                  <c:v>1.4769311207138203E-2</c:v>
                </c:pt>
                <c:pt idx="12">
                  <c:v>1.3680549844184098E-2</c:v>
                </c:pt>
                <c:pt idx="13">
                  <c:v>1.2174884966993815E-2</c:v>
                </c:pt>
                <c:pt idx="14">
                  <c:v>1.0428797327533101E-2</c:v>
                </c:pt>
                <c:pt idx="15">
                  <c:v>8.5563908886325812E-3</c:v>
                </c:pt>
                <c:pt idx="16">
                  <c:v>6.715105842504232E-3</c:v>
                </c:pt>
                <c:pt idx="17">
                  <c:v>5.0916064610625478E-3</c:v>
                </c:pt>
                <c:pt idx="18">
                  <c:v>3.5632988079765671E-3</c:v>
                </c:pt>
                <c:pt idx="19">
                  <c:v>2.3701650221722437E-3</c:v>
                </c:pt>
                <c:pt idx="20">
                  <c:v>1.7080378257415818E-3</c:v>
                </c:pt>
                <c:pt idx="21">
                  <c:v>1.6782247292680408E-3</c:v>
                </c:pt>
                <c:pt idx="22">
                  <c:v>2.266900279364048E-3</c:v>
                </c:pt>
                <c:pt idx="23">
                  <c:v>3.4519144747543473E-3</c:v>
                </c:pt>
                <c:pt idx="24">
                  <c:v>5.1605747911861455E-3</c:v>
                </c:pt>
                <c:pt idx="25">
                  <c:v>7.2199223231556031E-3</c:v>
                </c:pt>
                <c:pt idx="26">
                  <c:v>9.5429918078917542E-3</c:v>
                </c:pt>
                <c:pt idx="27">
                  <c:v>1.1907757430563937E-2</c:v>
                </c:pt>
                <c:pt idx="28">
                  <c:v>1.4207146096899437E-2</c:v>
                </c:pt>
                <c:pt idx="29">
                  <c:v>1.6334430572313763E-2</c:v>
                </c:pt>
                <c:pt idx="30">
                  <c:v>1.8140307191483407E-2</c:v>
                </c:pt>
                <c:pt idx="31">
                  <c:v>1.9653681124351396E-2</c:v>
                </c:pt>
                <c:pt idx="32">
                  <c:v>2.081049095117038E-2</c:v>
                </c:pt>
                <c:pt idx="33">
                  <c:v>2.1617800686058453E-2</c:v>
                </c:pt>
                <c:pt idx="34">
                  <c:v>2.2161067097776987E-2</c:v>
                </c:pt>
                <c:pt idx="35">
                  <c:v>2.2411634388735613E-2</c:v>
                </c:pt>
                <c:pt idx="36">
                  <c:v>2.2440910011900628E-2</c:v>
                </c:pt>
                <c:pt idx="37">
                  <c:v>2.2284619366227609E-2</c:v>
                </c:pt>
                <c:pt idx="38">
                  <c:v>2.199975040585278E-2</c:v>
                </c:pt>
                <c:pt idx="39">
                  <c:v>2.1579371651764601E-2</c:v>
                </c:pt>
                <c:pt idx="40">
                  <c:v>2.110180140409057E-2</c:v>
                </c:pt>
                <c:pt idx="41">
                  <c:v>2.0581424635329304E-2</c:v>
                </c:pt>
                <c:pt idx="42">
                  <c:v>2.0025141937532243E-2</c:v>
                </c:pt>
                <c:pt idx="43">
                  <c:v>1.9504408154297326E-2</c:v>
                </c:pt>
                <c:pt idx="44">
                  <c:v>1.9005021354518203E-2</c:v>
                </c:pt>
                <c:pt idx="45">
                  <c:v>1.8555479318469903E-2</c:v>
                </c:pt>
                <c:pt idx="46">
                  <c:v>1.8170030171298701E-2</c:v>
                </c:pt>
                <c:pt idx="47">
                  <c:v>1.7870466385173644E-2</c:v>
                </c:pt>
                <c:pt idx="48">
                  <c:v>1.7642412791011863E-2</c:v>
                </c:pt>
                <c:pt idx="49">
                  <c:v>1.7478805821795063E-2</c:v>
                </c:pt>
                <c:pt idx="50">
                  <c:v>1.7358419394980729E-2</c:v>
                </c:pt>
                <c:pt idx="51">
                  <c:v>1.7295698246833746E-2</c:v>
                </c:pt>
                <c:pt idx="52">
                  <c:v>1.7233107397920833E-2</c:v>
                </c:pt>
                <c:pt idx="53">
                  <c:v>1.7171280418868951E-2</c:v>
                </c:pt>
                <c:pt idx="54">
                  <c:v>1.7124034818174261E-2</c:v>
                </c:pt>
                <c:pt idx="55">
                  <c:v>1.7005653495442363E-2</c:v>
                </c:pt>
                <c:pt idx="56">
                  <c:v>1.683051369241173E-2</c:v>
                </c:pt>
                <c:pt idx="57">
                  <c:v>1.659109387234714E-2</c:v>
                </c:pt>
                <c:pt idx="58">
                  <c:v>1.6215440302434381E-2</c:v>
                </c:pt>
                <c:pt idx="59">
                  <c:v>1.5724745026290621E-2</c:v>
                </c:pt>
                <c:pt idx="60">
                  <c:v>1.5162341694129666E-2</c:v>
                </c:pt>
              </c:numCache>
            </c:numRef>
          </c:val>
          <c:smooth val="1"/>
        </c:ser>
        <c:ser>
          <c:idx val="0"/>
          <c:order val="4"/>
          <c:tx>
            <c:strRef>
              <c:f>Graph!$B$1</c:f>
              <c:strCache>
                <c:ptCount val="1"/>
                <c:pt idx="0">
                  <c:v>AA</c:v>
                </c:pt>
              </c:strCache>
            </c:strRef>
          </c:tx>
          <c:spPr>
            <a:ln w="44450" cap="rnd">
              <a:solidFill>
                <a:schemeClr val="tx2"/>
              </a:solidFill>
              <a:round/>
            </a:ln>
            <a:effectLst/>
          </c:spPr>
          <c:marker>
            <c:symbol val="none"/>
          </c:marker>
          <c:cat>
            <c:numRef>
              <c:f>Graph!$A$2:$A$62</c:f>
              <c:numCache>
                <c:formatCode>General</c:formatCode>
                <c:ptCount val="61"/>
                <c:pt idx="0">
                  <c:v>30</c:v>
                </c:pt>
                <c:pt idx="1">
                  <c:v>31</c:v>
                </c:pt>
                <c:pt idx="2">
                  <c:v>32</c:v>
                </c:pt>
                <c:pt idx="3">
                  <c:v>33</c:v>
                </c:pt>
                <c:pt idx="4">
                  <c:v>34</c:v>
                </c:pt>
                <c:pt idx="5">
                  <c:v>35</c:v>
                </c:pt>
                <c:pt idx="6">
                  <c:v>36</c:v>
                </c:pt>
                <c:pt idx="7">
                  <c:v>37</c:v>
                </c:pt>
                <c:pt idx="8">
                  <c:v>38</c:v>
                </c:pt>
                <c:pt idx="9">
                  <c:v>39</c:v>
                </c:pt>
                <c:pt idx="10">
                  <c:v>40</c:v>
                </c:pt>
                <c:pt idx="11">
                  <c:v>41</c:v>
                </c:pt>
                <c:pt idx="12">
                  <c:v>42</c:v>
                </c:pt>
                <c:pt idx="13">
                  <c:v>43</c:v>
                </c:pt>
                <c:pt idx="14">
                  <c:v>44</c:v>
                </c:pt>
                <c:pt idx="15">
                  <c:v>45</c:v>
                </c:pt>
                <c:pt idx="16">
                  <c:v>46</c:v>
                </c:pt>
                <c:pt idx="17">
                  <c:v>47</c:v>
                </c:pt>
                <c:pt idx="18">
                  <c:v>48</c:v>
                </c:pt>
                <c:pt idx="19">
                  <c:v>49</c:v>
                </c:pt>
                <c:pt idx="20">
                  <c:v>50</c:v>
                </c:pt>
                <c:pt idx="21">
                  <c:v>51</c:v>
                </c:pt>
                <c:pt idx="22">
                  <c:v>52</c:v>
                </c:pt>
                <c:pt idx="23">
                  <c:v>53</c:v>
                </c:pt>
                <c:pt idx="24">
                  <c:v>54</c:v>
                </c:pt>
                <c:pt idx="25">
                  <c:v>55</c:v>
                </c:pt>
                <c:pt idx="26">
                  <c:v>56</c:v>
                </c:pt>
                <c:pt idx="27">
                  <c:v>57</c:v>
                </c:pt>
                <c:pt idx="28">
                  <c:v>58</c:v>
                </c:pt>
                <c:pt idx="29">
                  <c:v>59</c:v>
                </c:pt>
                <c:pt idx="30">
                  <c:v>60</c:v>
                </c:pt>
                <c:pt idx="31">
                  <c:v>61</c:v>
                </c:pt>
                <c:pt idx="32">
                  <c:v>62</c:v>
                </c:pt>
                <c:pt idx="33">
                  <c:v>63</c:v>
                </c:pt>
                <c:pt idx="34">
                  <c:v>64</c:v>
                </c:pt>
                <c:pt idx="35">
                  <c:v>65</c:v>
                </c:pt>
                <c:pt idx="36">
                  <c:v>66</c:v>
                </c:pt>
                <c:pt idx="37">
                  <c:v>67</c:v>
                </c:pt>
                <c:pt idx="38">
                  <c:v>68</c:v>
                </c:pt>
                <c:pt idx="39">
                  <c:v>69</c:v>
                </c:pt>
                <c:pt idx="40">
                  <c:v>70</c:v>
                </c:pt>
                <c:pt idx="41">
                  <c:v>71</c:v>
                </c:pt>
                <c:pt idx="42">
                  <c:v>72</c:v>
                </c:pt>
                <c:pt idx="43">
                  <c:v>73</c:v>
                </c:pt>
                <c:pt idx="44">
                  <c:v>74</c:v>
                </c:pt>
                <c:pt idx="45">
                  <c:v>75</c:v>
                </c:pt>
                <c:pt idx="46">
                  <c:v>76</c:v>
                </c:pt>
                <c:pt idx="47">
                  <c:v>77</c:v>
                </c:pt>
                <c:pt idx="48">
                  <c:v>78</c:v>
                </c:pt>
                <c:pt idx="49">
                  <c:v>79</c:v>
                </c:pt>
                <c:pt idx="50">
                  <c:v>80</c:v>
                </c:pt>
                <c:pt idx="51">
                  <c:v>81</c:v>
                </c:pt>
                <c:pt idx="52">
                  <c:v>82</c:v>
                </c:pt>
                <c:pt idx="53">
                  <c:v>83</c:v>
                </c:pt>
                <c:pt idx="54">
                  <c:v>84</c:v>
                </c:pt>
                <c:pt idx="55">
                  <c:v>85</c:v>
                </c:pt>
                <c:pt idx="56">
                  <c:v>86</c:v>
                </c:pt>
                <c:pt idx="57">
                  <c:v>87</c:v>
                </c:pt>
                <c:pt idx="58">
                  <c:v>88</c:v>
                </c:pt>
                <c:pt idx="59">
                  <c:v>89</c:v>
                </c:pt>
                <c:pt idx="60">
                  <c:v>90</c:v>
                </c:pt>
              </c:numCache>
            </c:numRef>
          </c:cat>
          <c:val>
            <c:numRef>
              <c:f>Graph!$B$2:$B$62</c:f>
              <c:numCache>
                <c:formatCode>0.000</c:formatCode>
                <c:ptCount val="61"/>
                <c:pt idx="0">
                  <c:v>1.0000000000000009E-2</c:v>
                </c:pt>
                <c:pt idx="1">
                  <c:v>8.0000000000000071E-3</c:v>
                </c:pt>
                <c:pt idx="2">
                  <c:v>8.0000000000000071E-3</c:v>
                </c:pt>
                <c:pt idx="3">
                  <c:v>9.000000000000008E-3</c:v>
                </c:pt>
                <c:pt idx="4">
                  <c:v>1.0000000000000009E-2</c:v>
                </c:pt>
                <c:pt idx="5">
                  <c:v>1.100000000000001E-2</c:v>
                </c:pt>
                <c:pt idx="6">
                  <c:v>1.2000000000000011E-2</c:v>
                </c:pt>
                <c:pt idx="7">
                  <c:v>1.3000000000000012E-2</c:v>
                </c:pt>
                <c:pt idx="8">
                  <c:v>1.4000000000000012E-2</c:v>
                </c:pt>
                <c:pt idx="9">
                  <c:v>1.5000000000000013E-2</c:v>
                </c:pt>
                <c:pt idx="10">
                  <c:v>1.5000000000000013E-2</c:v>
                </c:pt>
                <c:pt idx="11">
                  <c:v>1.5000000000000013E-2</c:v>
                </c:pt>
                <c:pt idx="12">
                  <c:v>1.5000000000000013E-2</c:v>
                </c:pt>
                <c:pt idx="13">
                  <c:v>1.5000000000000013E-2</c:v>
                </c:pt>
                <c:pt idx="14">
                  <c:v>1.5000000000000013E-2</c:v>
                </c:pt>
                <c:pt idx="15">
                  <c:v>1.6000000000000014E-2</c:v>
                </c:pt>
                <c:pt idx="16">
                  <c:v>1.7000000000000015E-2</c:v>
                </c:pt>
                <c:pt idx="17">
                  <c:v>1.8000000000000016E-2</c:v>
                </c:pt>
                <c:pt idx="18">
                  <c:v>1.8000000000000016E-2</c:v>
                </c:pt>
                <c:pt idx="19">
                  <c:v>1.8000000000000016E-2</c:v>
                </c:pt>
                <c:pt idx="20">
                  <c:v>1.7000000000000015E-2</c:v>
                </c:pt>
                <c:pt idx="21">
                  <c:v>1.6000000000000014E-2</c:v>
                </c:pt>
                <c:pt idx="22">
                  <c:v>1.4000000000000012E-2</c:v>
                </c:pt>
                <c:pt idx="23">
                  <c:v>1.2000000000000011E-2</c:v>
                </c:pt>
                <c:pt idx="24">
                  <c:v>1.0000000000000009E-2</c:v>
                </c:pt>
                <c:pt idx="25">
                  <c:v>8.0000000000000071E-3</c:v>
                </c:pt>
                <c:pt idx="26">
                  <c:v>6.0000000000000053E-3</c:v>
                </c:pt>
                <c:pt idx="27">
                  <c:v>5.0000000000000044E-3</c:v>
                </c:pt>
                <c:pt idx="28">
                  <c:v>5.0000000000000044E-3</c:v>
                </c:pt>
                <c:pt idx="29">
                  <c:v>5.0000000000000044E-3</c:v>
                </c:pt>
                <c:pt idx="30">
                  <c:v>5.0000000000000044E-3</c:v>
                </c:pt>
                <c:pt idx="31">
                  <c:v>5.0000000000000044E-3</c:v>
                </c:pt>
                <c:pt idx="32">
                  <c:v>5.0000000000000044E-3</c:v>
                </c:pt>
                <c:pt idx="33">
                  <c:v>5.0000000000000044E-3</c:v>
                </c:pt>
                <c:pt idx="34">
                  <c:v>5.0000000000000044E-3</c:v>
                </c:pt>
                <c:pt idx="35">
                  <c:v>5.0000000000000044E-3</c:v>
                </c:pt>
                <c:pt idx="36">
                  <c:v>5.0000000000000044E-3</c:v>
                </c:pt>
                <c:pt idx="37">
                  <c:v>5.0000000000000044E-3</c:v>
                </c:pt>
                <c:pt idx="38">
                  <c:v>5.0000000000000044E-3</c:v>
                </c:pt>
                <c:pt idx="39">
                  <c:v>5.0000000000000044E-3</c:v>
                </c:pt>
                <c:pt idx="40">
                  <c:v>5.0000000000000044E-3</c:v>
                </c:pt>
                <c:pt idx="41">
                  <c:v>6.0000000000000053E-3</c:v>
                </c:pt>
                <c:pt idx="42">
                  <c:v>6.0000000000000053E-3</c:v>
                </c:pt>
                <c:pt idx="43">
                  <c:v>7.0000000000000062E-3</c:v>
                </c:pt>
                <c:pt idx="44">
                  <c:v>7.0000000000000062E-3</c:v>
                </c:pt>
                <c:pt idx="45">
                  <c:v>8.0000000000000071E-3</c:v>
                </c:pt>
                <c:pt idx="46">
                  <c:v>8.0000000000000071E-3</c:v>
                </c:pt>
                <c:pt idx="47">
                  <c:v>7.0000000000000062E-3</c:v>
                </c:pt>
                <c:pt idx="48">
                  <c:v>7.0000000000000062E-3</c:v>
                </c:pt>
                <c:pt idx="49">
                  <c:v>7.0000000000000062E-3</c:v>
                </c:pt>
                <c:pt idx="50">
                  <c:v>7.0000000000000062E-3</c:v>
                </c:pt>
                <c:pt idx="51">
                  <c:v>7.0000000000000062E-3</c:v>
                </c:pt>
                <c:pt idx="52">
                  <c:v>7.0000000000000062E-3</c:v>
                </c:pt>
                <c:pt idx="53">
                  <c:v>7.0000000000000062E-3</c:v>
                </c:pt>
                <c:pt idx="54">
                  <c:v>7.0000000000000062E-3</c:v>
                </c:pt>
                <c:pt idx="55">
                  <c:v>6.0000000000000053E-3</c:v>
                </c:pt>
                <c:pt idx="56">
                  <c:v>5.0000000000000044E-3</c:v>
                </c:pt>
                <c:pt idx="57">
                  <c:v>4.0000000000000036E-3</c:v>
                </c:pt>
                <c:pt idx="58">
                  <c:v>4.0000000000000036E-3</c:v>
                </c:pt>
                <c:pt idx="59">
                  <c:v>3.0000000000000027E-3</c:v>
                </c:pt>
                <c:pt idx="60">
                  <c:v>3.0000000000000027E-3</c:v>
                </c:pt>
              </c:numCache>
            </c:numRef>
          </c:val>
          <c:smooth val="1"/>
        </c:ser>
        <c:dLbls>
          <c:showLegendKey val="0"/>
          <c:showVal val="0"/>
          <c:showCatName val="0"/>
          <c:showSerName val="0"/>
          <c:showPercent val="0"/>
          <c:showBubbleSize val="0"/>
        </c:dLbls>
        <c:smooth val="0"/>
        <c:axId val="327518560"/>
        <c:axId val="327518952"/>
        <c:extLst>
          <c:ext xmlns:c15="http://schemas.microsoft.com/office/drawing/2012/chart" uri="{02D57815-91ED-43cb-92C2-25804820EDAC}">
            <c15:filteredLineSeries>
              <c15:ser>
                <c:idx val="2"/>
                <c:order val="0"/>
                <c:tx>
                  <c:strRef>
                    <c:extLst>
                      <c:ext uri="{02D57815-91ED-43cb-92C2-25804820EDAC}">
                        <c15:formulaRef>
                          <c15:sqref>Graph!$D$1</c15:sqref>
                        </c15:formulaRef>
                      </c:ext>
                    </c:extLst>
                    <c:strCache>
                      <c:ptCount val="1"/>
                    </c:strCache>
                  </c:strRef>
                </c:tx>
                <c:spPr>
                  <a:ln w="57150" cap="rnd">
                    <a:solidFill>
                      <a:schemeClr val="accent2">
                        <a:lumMod val="50000"/>
                      </a:schemeClr>
                    </a:solidFill>
                    <a:prstDash val="sysDot"/>
                    <a:round/>
                  </a:ln>
                  <a:effectLst/>
                </c:spPr>
                <c:marker>
                  <c:symbol val="none"/>
                </c:marker>
                <c:cat>
                  <c:numRef>
                    <c:extLst>
                      <c:ext uri="{02D57815-91ED-43cb-92C2-25804820EDAC}">
                        <c15:formulaRef>
                          <c15:sqref>Graph!$A$2:$A$62</c15:sqref>
                        </c15:formulaRef>
                      </c:ext>
                    </c:extLst>
                    <c:numCache>
                      <c:formatCode>General</c:formatCode>
                      <c:ptCount val="61"/>
                      <c:pt idx="0">
                        <c:v>30</c:v>
                      </c:pt>
                      <c:pt idx="1">
                        <c:v>31</c:v>
                      </c:pt>
                      <c:pt idx="2">
                        <c:v>32</c:v>
                      </c:pt>
                      <c:pt idx="3">
                        <c:v>33</c:v>
                      </c:pt>
                      <c:pt idx="4">
                        <c:v>34</c:v>
                      </c:pt>
                      <c:pt idx="5">
                        <c:v>35</c:v>
                      </c:pt>
                      <c:pt idx="6">
                        <c:v>36</c:v>
                      </c:pt>
                      <c:pt idx="7">
                        <c:v>37</c:v>
                      </c:pt>
                      <c:pt idx="8">
                        <c:v>38</c:v>
                      </c:pt>
                      <c:pt idx="9">
                        <c:v>39</c:v>
                      </c:pt>
                      <c:pt idx="10">
                        <c:v>40</c:v>
                      </c:pt>
                      <c:pt idx="11">
                        <c:v>41</c:v>
                      </c:pt>
                      <c:pt idx="12">
                        <c:v>42</c:v>
                      </c:pt>
                      <c:pt idx="13">
                        <c:v>43</c:v>
                      </c:pt>
                      <c:pt idx="14">
                        <c:v>44</c:v>
                      </c:pt>
                      <c:pt idx="15">
                        <c:v>45</c:v>
                      </c:pt>
                      <c:pt idx="16">
                        <c:v>46</c:v>
                      </c:pt>
                      <c:pt idx="17">
                        <c:v>47</c:v>
                      </c:pt>
                      <c:pt idx="18">
                        <c:v>48</c:v>
                      </c:pt>
                      <c:pt idx="19">
                        <c:v>49</c:v>
                      </c:pt>
                      <c:pt idx="20">
                        <c:v>50</c:v>
                      </c:pt>
                      <c:pt idx="21">
                        <c:v>51</c:v>
                      </c:pt>
                      <c:pt idx="22">
                        <c:v>52</c:v>
                      </c:pt>
                      <c:pt idx="23">
                        <c:v>53</c:v>
                      </c:pt>
                      <c:pt idx="24">
                        <c:v>54</c:v>
                      </c:pt>
                      <c:pt idx="25">
                        <c:v>55</c:v>
                      </c:pt>
                      <c:pt idx="26">
                        <c:v>56</c:v>
                      </c:pt>
                      <c:pt idx="27">
                        <c:v>57</c:v>
                      </c:pt>
                      <c:pt idx="28">
                        <c:v>58</c:v>
                      </c:pt>
                      <c:pt idx="29">
                        <c:v>59</c:v>
                      </c:pt>
                      <c:pt idx="30">
                        <c:v>60</c:v>
                      </c:pt>
                      <c:pt idx="31">
                        <c:v>61</c:v>
                      </c:pt>
                      <c:pt idx="32">
                        <c:v>62</c:v>
                      </c:pt>
                      <c:pt idx="33">
                        <c:v>63</c:v>
                      </c:pt>
                      <c:pt idx="34">
                        <c:v>64</c:v>
                      </c:pt>
                      <c:pt idx="35">
                        <c:v>65</c:v>
                      </c:pt>
                      <c:pt idx="36">
                        <c:v>66</c:v>
                      </c:pt>
                      <c:pt idx="37">
                        <c:v>67</c:v>
                      </c:pt>
                      <c:pt idx="38">
                        <c:v>68</c:v>
                      </c:pt>
                      <c:pt idx="39">
                        <c:v>69</c:v>
                      </c:pt>
                      <c:pt idx="40">
                        <c:v>70</c:v>
                      </c:pt>
                      <c:pt idx="41">
                        <c:v>71</c:v>
                      </c:pt>
                      <c:pt idx="42">
                        <c:v>72</c:v>
                      </c:pt>
                      <c:pt idx="43">
                        <c:v>73</c:v>
                      </c:pt>
                      <c:pt idx="44">
                        <c:v>74</c:v>
                      </c:pt>
                      <c:pt idx="45">
                        <c:v>75</c:v>
                      </c:pt>
                      <c:pt idx="46">
                        <c:v>76</c:v>
                      </c:pt>
                      <c:pt idx="47">
                        <c:v>77</c:v>
                      </c:pt>
                      <c:pt idx="48">
                        <c:v>78</c:v>
                      </c:pt>
                      <c:pt idx="49">
                        <c:v>79</c:v>
                      </c:pt>
                      <c:pt idx="50">
                        <c:v>80</c:v>
                      </c:pt>
                      <c:pt idx="51">
                        <c:v>81</c:v>
                      </c:pt>
                      <c:pt idx="52">
                        <c:v>82</c:v>
                      </c:pt>
                      <c:pt idx="53">
                        <c:v>83</c:v>
                      </c:pt>
                      <c:pt idx="54">
                        <c:v>84</c:v>
                      </c:pt>
                      <c:pt idx="55">
                        <c:v>85</c:v>
                      </c:pt>
                      <c:pt idx="56">
                        <c:v>86</c:v>
                      </c:pt>
                      <c:pt idx="57">
                        <c:v>87</c:v>
                      </c:pt>
                      <c:pt idx="58">
                        <c:v>88</c:v>
                      </c:pt>
                      <c:pt idx="59">
                        <c:v>89</c:v>
                      </c:pt>
                      <c:pt idx="60">
                        <c:v>90</c:v>
                      </c:pt>
                    </c:numCache>
                  </c:numRef>
                </c:cat>
                <c:val>
                  <c:numRef>
                    <c:extLst>
                      <c:ext uri="{02D57815-91ED-43cb-92C2-25804820EDAC}">
                        <c15:formulaRef>
                          <c15:sqref>Graph!$D$2:$D$82</c15:sqref>
                        </c15:formulaRef>
                      </c:ext>
                    </c:extLst>
                    <c:numCache>
                      <c:formatCode>General</c:formatCode>
                      <c:ptCount val="81"/>
                    </c:numCache>
                  </c:numRef>
                </c:val>
                <c:smooth val="1"/>
              </c15:ser>
            </c15:filteredLineSeries>
            <c15:filteredLineSeries>
              <c15:ser>
                <c:idx val="3"/>
                <c:order val="1"/>
                <c:tx>
                  <c:strRef>
                    <c:extLst xmlns:c15="http://schemas.microsoft.com/office/drawing/2012/chart">
                      <c:ext xmlns:c15="http://schemas.microsoft.com/office/drawing/2012/chart" uri="{02D57815-91ED-43cb-92C2-25804820EDAC}">
                        <c15:formulaRef>
                          <c15:sqref>Graph!$E$1</c15:sqref>
                        </c15:formulaRef>
                      </c:ext>
                    </c:extLst>
                    <c:strCache>
                      <c:ptCount val="1"/>
                    </c:strCache>
                  </c:strRef>
                </c:tx>
                <c:spPr>
                  <a:ln w="57150" cap="rnd">
                    <a:solidFill>
                      <a:schemeClr val="accent1"/>
                    </a:solidFill>
                    <a:prstDash val="sysDot"/>
                    <a:round/>
                  </a:ln>
                  <a:effectLst/>
                </c:spPr>
                <c:marker>
                  <c:symbol val="none"/>
                </c:marker>
                <c:cat>
                  <c:numRef>
                    <c:extLst xmlns:c15="http://schemas.microsoft.com/office/drawing/2012/chart">
                      <c:ext xmlns:c15="http://schemas.microsoft.com/office/drawing/2012/chart" uri="{02D57815-91ED-43cb-92C2-25804820EDAC}">
                        <c15:formulaRef>
                          <c15:sqref>Graph!$A$2:$A$62</c15:sqref>
                        </c15:formulaRef>
                      </c:ext>
                    </c:extLst>
                    <c:numCache>
                      <c:formatCode>General</c:formatCode>
                      <c:ptCount val="61"/>
                      <c:pt idx="0">
                        <c:v>30</c:v>
                      </c:pt>
                      <c:pt idx="1">
                        <c:v>31</c:v>
                      </c:pt>
                      <c:pt idx="2">
                        <c:v>32</c:v>
                      </c:pt>
                      <c:pt idx="3">
                        <c:v>33</c:v>
                      </c:pt>
                      <c:pt idx="4">
                        <c:v>34</c:v>
                      </c:pt>
                      <c:pt idx="5">
                        <c:v>35</c:v>
                      </c:pt>
                      <c:pt idx="6">
                        <c:v>36</c:v>
                      </c:pt>
                      <c:pt idx="7">
                        <c:v>37</c:v>
                      </c:pt>
                      <c:pt idx="8">
                        <c:v>38</c:v>
                      </c:pt>
                      <c:pt idx="9">
                        <c:v>39</c:v>
                      </c:pt>
                      <c:pt idx="10">
                        <c:v>40</c:v>
                      </c:pt>
                      <c:pt idx="11">
                        <c:v>41</c:v>
                      </c:pt>
                      <c:pt idx="12">
                        <c:v>42</c:v>
                      </c:pt>
                      <c:pt idx="13">
                        <c:v>43</c:v>
                      </c:pt>
                      <c:pt idx="14">
                        <c:v>44</c:v>
                      </c:pt>
                      <c:pt idx="15">
                        <c:v>45</c:v>
                      </c:pt>
                      <c:pt idx="16">
                        <c:v>46</c:v>
                      </c:pt>
                      <c:pt idx="17">
                        <c:v>47</c:v>
                      </c:pt>
                      <c:pt idx="18">
                        <c:v>48</c:v>
                      </c:pt>
                      <c:pt idx="19">
                        <c:v>49</c:v>
                      </c:pt>
                      <c:pt idx="20">
                        <c:v>50</c:v>
                      </c:pt>
                      <c:pt idx="21">
                        <c:v>51</c:v>
                      </c:pt>
                      <c:pt idx="22">
                        <c:v>52</c:v>
                      </c:pt>
                      <c:pt idx="23">
                        <c:v>53</c:v>
                      </c:pt>
                      <c:pt idx="24">
                        <c:v>54</c:v>
                      </c:pt>
                      <c:pt idx="25">
                        <c:v>55</c:v>
                      </c:pt>
                      <c:pt idx="26">
                        <c:v>56</c:v>
                      </c:pt>
                      <c:pt idx="27">
                        <c:v>57</c:v>
                      </c:pt>
                      <c:pt idx="28">
                        <c:v>58</c:v>
                      </c:pt>
                      <c:pt idx="29">
                        <c:v>59</c:v>
                      </c:pt>
                      <c:pt idx="30">
                        <c:v>60</c:v>
                      </c:pt>
                      <c:pt idx="31">
                        <c:v>61</c:v>
                      </c:pt>
                      <c:pt idx="32">
                        <c:v>62</c:v>
                      </c:pt>
                      <c:pt idx="33">
                        <c:v>63</c:v>
                      </c:pt>
                      <c:pt idx="34">
                        <c:v>64</c:v>
                      </c:pt>
                      <c:pt idx="35">
                        <c:v>65</c:v>
                      </c:pt>
                      <c:pt idx="36">
                        <c:v>66</c:v>
                      </c:pt>
                      <c:pt idx="37">
                        <c:v>67</c:v>
                      </c:pt>
                      <c:pt idx="38">
                        <c:v>68</c:v>
                      </c:pt>
                      <c:pt idx="39">
                        <c:v>69</c:v>
                      </c:pt>
                      <c:pt idx="40">
                        <c:v>70</c:v>
                      </c:pt>
                      <c:pt idx="41">
                        <c:v>71</c:v>
                      </c:pt>
                      <c:pt idx="42">
                        <c:v>72</c:v>
                      </c:pt>
                      <c:pt idx="43">
                        <c:v>73</c:v>
                      </c:pt>
                      <c:pt idx="44">
                        <c:v>74</c:v>
                      </c:pt>
                      <c:pt idx="45">
                        <c:v>75</c:v>
                      </c:pt>
                      <c:pt idx="46">
                        <c:v>76</c:v>
                      </c:pt>
                      <c:pt idx="47">
                        <c:v>77</c:v>
                      </c:pt>
                      <c:pt idx="48">
                        <c:v>78</c:v>
                      </c:pt>
                      <c:pt idx="49">
                        <c:v>79</c:v>
                      </c:pt>
                      <c:pt idx="50">
                        <c:v>80</c:v>
                      </c:pt>
                      <c:pt idx="51">
                        <c:v>81</c:v>
                      </c:pt>
                      <c:pt idx="52">
                        <c:v>82</c:v>
                      </c:pt>
                      <c:pt idx="53">
                        <c:v>83</c:v>
                      </c:pt>
                      <c:pt idx="54">
                        <c:v>84</c:v>
                      </c:pt>
                      <c:pt idx="55">
                        <c:v>85</c:v>
                      </c:pt>
                      <c:pt idx="56">
                        <c:v>86</c:v>
                      </c:pt>
                      <c:pt idx="57">
                        <c:v>87</c:v>
                      </c:pt>
                      <c:pt idx="58">
                        <c:v>88</c:v>
                      </c:pt>
                      <c:pt idx="59">
                        <c:v>89</c:v>
                      </c:pt>
                      <c:pt idx="60">
                        <c:v>90</c:v>
                      </c:pt>
                    </c:numCache>
                  </c:numRef>
                </c:cat>
                <c:val>
                  <c:numRef>
                    <c:extLst xmlns:c15="http://schemas.microsoft.com/office/drawing/2012/chart">
                      <c:ext xmlns:c15="http://schemas.microsoft.com/office/drawing/2012/chart" uri="{02D57815-91ED-43cb-92C2-25804820EDAC}">
                        <c15:formulaRef>
                          <c15:sqref>Graph!$E$2:$E$82</c15:sqref>
                        </c15:formulaRef>
                      </c:ext>
                    </c:extLst>
                    <c:numCache>
                      <c:formatCode>General</c:formatCode>
                      <c:ptCount val="81"/>
                    </c:numCache>
                  </c:numRef>
                </c:val>
                <c:smooth val="1"/>
              </c15:ser>
            </c15:filteredLineSeries>
            <c15:filteredLineSeries>
              <c15:ser>
                <c:idx val="4"/>
                <c:order val="2"/>
                <c:tx>
                  <c:strRef>
                    <c:extLst xmlns:c15="http://schemas.microsoft.com/office/drawing/2012/chart">
                      <c:ext xmlns:c15="http://schemas.microsoft.com/office/drawing/2012/chart" uri="{02D57815-91ED-43cb-92C2-25804820EDAC}">
                        <c15:formulaRef>
                          <c15:sqref>Graph!$F$1</c15:sqref>
                        </c15:formulaRef>
                      </c:ext>
                    </c:extLst>
                    <c:strCache>
                      <c:ptCount val="1"/>
                    </c:strCache>
                  </c:strRef>
                </c:tx>
                <c:spPr>
                  <a:ln w="57150" cap="rnd">
                    <a:solidFill>
                      <a:schemeClr val="tx1"/>
                    </a:solidFill>
                    <a:prstDash val="sysDot"/>
                    <a:round/>
                  </a:ln>
                  <a:effectLst/>
                </c:spPr>
                <c:marker>
                  <c:symbol val="none"/>
                </c:marker>
                <c:cat>
                  <c:numRef>
                    <c:extLst xmlns:c15="http://schemas.microsoft.com/office/drawing/2012/chart">
                      <c:ext xmlns:c15="http://schemas.microsoft.com/office/drawing/2012/chart" uri="{02D57815-91ED-43cb-92C2-25804820EDAC}">
                        <c15:formulaRef>
                          <c15:sqref>Graph!$A$2:$A$62</c15:sqref>
                        </c15:formulaRef>
                      </c:ext>
                    </c:extLst>
                    <c:numCache>
                      <c:formatCode>General</c:formatCode>
                      <c:ptCount val="61"/>
                      <c:pt idx="0">
                        <c:v>30</c:v>
                      </c:pt>
                      <c:pt idx="1">
                        <c:v>31</c:v>
                      </c:pt>
                      <c:pt idx="2">
                        <c:v>32</c:v>
                      </c:pt>
                      <c:pt idx="3">
                        <c:v>33</c:v>
                      </c:pt>
                      <c:pt idx="4">
                        <c:v>34</c:v>
                      </c:pt>
                      <c:pt idx="5">
                        <c:v>35</c:v>
                      </c:pt>
                      <c:pt idx="6">
                        <c:v>36</c:v>
                      </c:pt>
                      <c:pt idx="7">
                        <c:v>37</c:v>
                      </c:pt>
                      <c:pt idx="8">
                        <c:v>38</c:v>
                      </c:pt>
                      <c:pt idx="9">
                        <c:v>39</c:v>
                      </c:pt>
                      <c:pt idx="10">
                        <c:v>40</c:v>
                      </c:pt>
                      <c:pt idx="11">
                        <c:v>41</c:v>
                      </c:pt>
                      <c:pt idx="12">
                        <c:v>42</c:v>
                      </c:pt>
                      <c:pt idx="13">
                        <c:v>43</c:v>
                      </c:pt>
                      <c:pt idx="14">
                        <c:v>44</c:v>
                      </c:pt>
                      <c:pt idx="15">
                        <c:v>45</c:v>
                      </c:pt>
                      <c:pt idx="16">
                        <c:v>46</c:v>
                      </c:pt>
                      <c:pt idx="17">
                        <c:v>47</c:v>
                      </c:pt>
                      <c:pt idx="18">
                        <c:v>48</c:v>
                      </c:pt>
                      <c:pt idx="19">
                        <c:v>49</c:v>
                      </c:pt>
                      <c:pt idx="20">
                        <c:v>50</c:v>
                      </c:pt>
                      <c:pt idx="21">
                        <c:v>51</c:v>
                      </c:pt>
                      <c:pt idx="22">
                        <c:v>52</c:v>
                      </c:pt>
                      <c:pt idx="23">
                        <c:v>53</c:v>
                      </c:pt>
                      <c:pt idx="24">
                        <c:v>54</c:v>
                      </c:pt>
                      <c:pt idx="25">
                        <c:v>55</c:v>
                      </c:pt>
                      <c:pt idx="26">
                        <c:v>56</c:v>
                      </c:pt>
                      <c:pt idx="27">
                        <c:v>57</c:v>
                      </c:pt>
                      <c:pt idx="28">
                        <c:v>58</c:v>
                      </c:pt>
                      <c:pt idx="29">
                        <c:v>59</c:v>
                      </c:pt>
                      <c:pt idx="30">
                        <c:v>60</c:v>
                      </c:pt>
                      <c:pt idx="31">
                        <c:v>61</c:v>
                      </c:pt>
                      <c:pt idx="32">
                        <c:v>62</c:v>
                      </c:pt>
                      <c:pt idx="33">
                        <c:v>63</c:v>
                      </c:pt>
                      <c:pt idx="34">
                        <c:v>64</c:v>
                      </c:pt>
                      <c:pt idx="35">
                        <c:v>65</c:v>
                      </c:pt>
                      <c:pt idx="36">
                        <c:v>66</c:v>
                      </c:pt>
                      <c:pt idx="37">
                        <c:v>67</c:v>
                      </c:pt>
                      <c:pt idx="38">
                        <c:v>68</c:v>
                      </c:pt>
                      <c:pt idx="39">
                        <c:v>69</c:v>
                      </c:pt>
                      <c:pt idx="40">
                        <c:v>70</c:v>
                      </c:pt>
                      <c:pt idx="41">
                        <c:v>71</c:v>
                      </c:pt>
                      <c:pt idx="42">
                        <c:v>72</c:v>
                      </c:pt>
                      <c:pt idx="43">
                        <c:v>73</c:v>
                      </c:pt>
                      <c:pt idx="44">
                        <c:v>74</c:v>
                      </c:pt>
                      <c:pt idx="45">
                        <c:v>75</c:v>
                      </c:pt>
                      <c:pt idx="46">
                        <c:v>76</c:v>
                      </c:pt>
                      <c:pt idx="47">
                        <c:v>77</c:v>
                      </c:pt>
                      <c:pt idx="48">
                        <c:v>78</c:v>
                      </c:pt>
                      <c:pt idx="49">
                        <c:v>79</c:v>
                      </c:pt>
                      <c:pt idx="50">
                        <c:v>80</c:v>
                      </c:pt>
                      <c:pt idx="51">
                        <c:v>81</c:v>
                      </c:pt>
                      <c:pt idx="52">
                        <c:v>82</c:v>
                      </c:pt>
                      <c:pt idx="53">
                        <c:v>83</c:v>
                      </c:pt>
                      <c:pt idx="54">
                        <c:v>84</c:v>
                      </c:pt>
                      <c:pt idx="55">
                        <c:v>85</c:v>
                      </c:pt>
                      <c:pt idx="56">
                        <c:v>86</c:v>
                      </c:pt>
                      <c:pt idx="57">
                        <c:v>87</c:v>
                      </c:pt>
                      <c:pt idx="58">
                        <c:v>88</c:v>
                      </c:pt>
                      <c:pt idx="59">
                        <c:v>89</c:v>
                      </c:pt>
                      <c:pt idx="60">
                        <c:v>90</c:v>
                      </c:pt>
                    </c:numCache>
                  </c:numRef>
                </c:cat>
                <c:val>
                  <c:numRef>
                    <c:extLst xmlns:c15="http://schemas.microsoft.com/office/drawing/2012/chart">
                      <c:ext xmlns:c15="http://schemas.microsoft.com/office/drawing/2012/chart" uri="{02D57815-91ED-43cb-92C2-25804820EDAC}">
                        <c15:formulaRef>
                          <c15:sqref>Graph!$F$2:$F$82</c15:sqref>
                        </c15:formulaRef>
                      </c:ext>
                    </c:extLst>
                    <c:numCache>
                      <c:formatCode>General</c:formatCode>
                      <c:ptCount val="81"/>
                    </c:numCache>
                  </c:numRef>
                </c:val>
                <c:smooth val="1"/>
              </c15:ser>
            </c15:filteredLineSeries>
          </c:ext>
        </c:extLst>
      </c:lineChart>
      <c:catAx>
        <c:axId val="327518560"/>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US" sz="1800" dirty="0" smtClean="0">
                    <a:solidFill>
                      <a:schemeClr val="tx1"/>
                    </a:solidFill>
                    <a:latin typeface="Arial" panose="020B0604020202020204" pitchFamily="34" charset="0"/>
                    <a:cs typeface="Arial" panose="020B0604020202020204" pitchFamily="34" charset="0"/>
                  </a:rPr>
                  <a:t>Age</a:t>
                </a:r>
                <a:endParaRPr lang="en-US" sz="1800" dirty="0">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27518952"/>
        <c:crosses val="autoZero"/>
        <c:auto val="1"/>
        <c:lblAlgn val="ctr"/>
        <c:lblOffset val="100"/>
        <c:tickLblSkip val="10"/>
        <c:noMultiLvlLbl val="0"/>
      </c:catAx>
      <c:valAx>
        <c:axId val="327518952"/>
        <c:scaling>
          <c:orientation val="minMax"/>
        </c:scaling>
        <c:delete val="0"/>
        <c:axPos val="l"/>
        <c:majorGridlines>
          <c:spPr>
            <a:ln w="9525" cap="flat" cmpd="sng" algn="ctr">
              <a:solidFill>
                <a:schemeClr val="bg1">
                  <a:lumMod val="75000"/>
                </a:schemeClr>
              </a:solidFill>
              <a:round/>
            </a:ln>
            <a:effectLst/>
          </c:spPr>
        </c:majorGridlines>
        <c:numFmt formatCode="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275185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8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34821450071035E-2"/>
          <c:y val="3.7450346691738162E-2"/>
          <c:w val="0.86995196128006935"/>
          <c:h val="0.82748775806009323"/>
        </c:manualLayout>
      </c:layout>
      <c:areaChart>
        <c:grouping val="standard"/>
        <c:varyColors val="0"/>
        <c:ser>
          <c:idx val="2"/>
          <c:order val="0"/>
          <c:tx>
            <c:strRef>
              <c:f>Graph!$D$1</c:f>
              <c:strCache>
                <c:ptCount val="1"/>
                <c:pt idx="0">
                  <c:v>40 @2014</c:v>
                </c:pt>
              </c:strCache>
            </c:strRef>
          </c:tx>
          <c:spPr>
            <a:solidFill>
              <a:schemeClr val="accent2">
                <a:alpha val="50000"/>
              </a:schemeClr>
            </a:solidFill>
            <a:ln w="57150">
              <a:noFill/>
              <a:prstDash val="sysDot"/>
            </a:ln>
            <a:effectLst/>
          </c:spPr>
          <c:cat>
            <c:numRef>
              <c:f>Graph!$A$2:$A$82</c:f>
              <c:numCache>
                <c:formatCode>General</c:formatCode>
                <c:ptCount val="81"/>
                <c:pt idx="0">
                  <c:v>40</c:v>
                </c:pt>
                <c:pt idx="1">
                  <c:v>41</c:v>
                </c:pt>
                <c:pt idx="2">
                  <c:v>42</c:v>
                </c:pt>
                <c:pt idx="3">
                  <c:v>43</c:v>
                </c:pt>
                <c:pt idx="4">
                  <c:v>44</c:v>
                </c:pt>
                <c:pt idx="5">
                  <c:v>45</c:v>
                </c:pt>
                <c:pt idx="6">
                  <c:v>46</c:v>
                </c:pt>
                <c:pt idx="7">
                  <c:v>47</c:v>
                </c:pt>
                <c:pt idx="8">
                  <c:v>48</c:v>
                </c:pt>
                <c:pt idx="9">
                  <c:v>49</c:v>
                </c:pt>
                <c:pt idx="10">
                  <c:v>50</c:v>
                </c:pt>
                <c:pt idx="11">
                  <c:v>51</c:v>
                </c:pt>
                <c:pt idx="12">
                  <c:v>52</c:v>
                </c:pt>
                <c:pt idx="13">
                  <c:v>53</c:v>
                </c:pt>
                <c:pt idx="14">
                  <c:v>54</c:v>
                </c:pt>
                <c:pt idx="15">
                  <c:v>55</c:v>
                </c:pt>
                <c:pt idx="16">
                  <c:v>56</c:v>
                </c:pt>
                <c:pt idx="17">
                  <c:v>57</c:v>
                </c:pt>
                <c:pt idx="18">
                  <c:v>58</c:v>
                </c:pt>
                <c:pt idx="19">
                  <c:v>59</c:v>
                </c:pt>
                <c:pt idx="20">
                  <c:v>60</c:v>
                </c:pt>
                <c:pt idx="21">
                  <c:v>61</c:v>
                </c:pt>
                <c:pt idx="22">
                  <c:v>62</c:v>
                </c:pt>
                <c:pt idx="23">
                  <c:v>63</c:v>
                </c:pt>
                <c:pt idx="24">
                  <c:v>64</c:v>
                </c:pt>
                <c:pt idx="25">
                  <c:v>65</c:v>
                </c:pt>
                <c:pt idx="26">
                  <c:v>66</c:v>
                </c:pt>
                <c:pt idx="27">
                  <c:v>67</c:v>
                </c:pt>
                <c:pt idx="28">
                  <c:v>68</c:v>
                </c:pt>
                <c:pt idx="29">
                  <c:v>69</c:v>
                </c:pt>
                <c:pt idx="30">
                  <c:v>70</c:v>
                </c:pt>
                <c:pt idx="31">
                  <c:v>71</c:v>
                </c:pt>
                <c:pt idx="32">
                  <c:v>72</c:v>
                </c:pt>
                <c:pt idx="33">
                  <c:v>73</c:v>
                </c:pt>
                <c:pt idx="34">
                  <c:v>74</c:v>
                </c:pt>
                <c:pt idx="35">
                  <c:v>75</c:v>
                </c:pt>
                <c:pt idx="36">
                  <c:v>76</c:v>
                </c:pt>
                <c:pt idx="37">
                  <c:v>77</c:v>
                </c:pt>
                <c:pt idx="38">
                  <c:v>78</c:v>
                </c:pt>
                <c:pt idx="39">
                  <c:v>79</c:v>
                </c:pt>
                <c:pt idx="40">
                  <c:v>80</c:v>
                </c:pt>
                <c:pt idx="41">
                  <c:v>81</c:v>
                </c:pt>
                <c:pt idx="42">
                  <c:v>82</c:v>
                </c:pt>
                <c:pt idx="43">
                  <c:v>83</c:v>
                </c:pt>
                <c:pt idx="44">
                  <c:v>84</c:v>
                </c:pt>
                <c:pt idx="45">
                  <c:v>85</c:v>
                </c:pt>
                <c:pt idx="46">
                  <c:v>86</c:v>
                </c:pt>
                <c:pt idx="47">
                  <c:v>87</c:v>
                </c:pt>
                <c:pt idx="48">
                  <c:v>88</c:v>
                </c:pt>
                <c:pt idx="49">
                  <c:v>89</c:v>
                </c:pt>
                <c:pt idx="50">
                  <c:v>90</c:v>
                </c:pt>
                <c:pt idx="51">
                  <c:v>91</c:v>
                </c:pt>
                <c:pt idx="52">
                  <c:v>92</c:v>
                </c:pt>
                <c:pt idx="53">
                  <c:v>93</c:v>
                </c:pt>
                <c:pt idx="54">
                  <c:v>94</c:v>
                </c:pt>
                <c:pt idx="55">
                  <c:v>95</c:v>
                </c:pt>
                <c:pt idx="56">
                  <c:v>96</c:v>
                </c:pt>
                <c:pt idx="57">
                  <c:v>97</c:v>
                </c:pt>
                <c:pt idx="58">
                  <c:v>98</c:v>
                </c:pt>
                <c:pt idx="59">
                  <c:v>99</c:v>
                </c:pt>
                <c:pt idx="60">
                  <c:v>100</c:v>
                </c:pt>
                <c:pt idx="61">
                  <c:v>101</c:v>
                </c:pt>
                <c:pt idx="62">
                  <c:v>102</c:v>
                </c:pt>
                <c:pt idx="63">
                  <c:v>103</c:v>
                </c:pt>
                <c:pt idx="64">
                  <c:v>104</c:v>
                </c:pt>
                <c:pt idx="65">
                  <c:v>105</c:v>
                </c:pt>
                <c:pt idx="66">
                  <c:v>106</c:v>
                </c:pt>
                <c:pt idx="67">
                  <c:v>107</c:v>
                </c:pt>
                <c:pt idx="68">
                  <c:v>108</c:v>
                </c:pt>
                <c:pt idx="69">
                  <c:v>109</c:v>
                </c:pt>
                <c:pt idx="70">
                  <c:v>110</c:v>
                </c:pt>
                <c:pt idx="71">
                  <c:v>111</c:v>
                </c:pt>
                <c:pt idx="72">
                  <c:v>112</c:v>
                </c:pt>
                <c:pt idx="73">
                  <c:v>113</c:v>
                </c:pt>
                <c:pt idx="74">
                  <c:v>114</c:v>
                </c:pt>
                <c:pt idx="75">
                  <c:v>115</c:v>
                </c:pt>
                <c:pt idx="76">
                  <c:v>116</c:v>
                </c:pt>
                <c:pt idx="77">
                  <c:v>117</c:v>
                </c:pt>
                <c:pt idx="78">
                  <c:v>118</c:v>
                </c:pt>
                <c:pt idx="79">
                  <c:v>119</c:v>
                </c:pt>
                <c:pt idx="80">
                  <c:v>120</c:v>
                </c:pt>
              </c:numCache>
            </c:numRef>
          </c:cat>
          <c:val>
            <c:numRef>
              <c:f>Graph!$D$2:$D$82</c:f>
              <c:numCache>
                <c:formatCode>0.000</c:formatCode>
                <c:ptCount val="81"/>
                <c:pt idx="0">
                  <c:v>1.9300000000000001E-2</c:v>
                </c:pt>
                <c:pt idx="1">
                  <c:v>2.0899999999999998E-2</c:v>
                </c:pt>
                <c:pt idx="2">
                  <c:v>2.24E-2</c:v>
                </c:pt>
                <c:pt idx="3">
                  <c:v>2.3699999999999999E-2</c:v>
                </c:pt>
                <c:pt idx="4">
                  <c:v>2.47E-2</c:v>
                </c:pt>
                <c:pt idx="5">
                  <c:v>2.5499999999999998E-2</c:v>
                </c:pt>
                <c:pt idx="6">
                  <c:v>2.5899999999999999E-2</c:v>
                </c:pt>
                <c:pt idx="7">
                  <c:v>2.5899999999999999E-2</c:v>
                </c:pt>
                <c:pt idx="8">
                  <c:v>2.5600000000000001E-2</c:v>
                </c:pt>
                <c:pt idx="9">
                  <c:v>2.5000000000000001E-2</c:v>
                </c:pt>
                <c:pt idx="10">
                  <c:v>2.41E-2</c:v>
                </c:pt>
                <c:pt idx="11">
                  <c:v>2.3E-2</c:v>
                </c:pt>
                <c:pt idx="12">
                  <c:v>2.18E-2</c:v>
                </c:pt>
                <c:pt idx="13">
                  <c:v>1.9300000000000001E-2</c:v>
                </c:pt>
                <c:pt idx="14">
                  <c:v>1.6400000000000001E-2</c:v>
                </c:pt>
                <c:pt idx="15">
                  <c:v>1.34E-2</c:v>
                </c:pt>
                <c:pt idx="16">
                  <c:v>1.09E-2</c:v>
                </c:pt>
                <c:pt idx="17">
                  <c:v>8.9999999999999993E-3</c:v>
                </c:pt>
                <c:pt idx="18">
                  <c:v>7.7999999999999996E-3</c:v>
                </c:pt>
                <c:pt idx="19">
                  <c:v>7.1000000000000004E-3</c:v>
                </c:pt>
                <c:pt idx="20">
                  <c:v>6.8999999999999999E-3</c:v>
                </c:pt>
                <c:pt idx="21">
                  <c:v>7.1000000000000004E-3</c:v>
                </c:pt>
                <c:pt idx="22">
                  <c:v>7.7000000000000002E-3</c:v>
                </c:pt>
                <c:pt idx="23">
                  <c:v>8.6E-3</c:v>
                </c:pt>
                <c:pt idx="24">
                  <c:v>9.9000000000000008E-3</c:v>
                </c:pt>
                <c:pt idx="25">
                  <c:v>1.14E-2</c:v>
                </c:pt>
                <c:pt idx="26">
                  <c:v>1.2999999999999999E-2</c:v>
                </c:pt>
                <c:pt idx="27">
                  <c:v>1.47E-2</c:v>
                </c:pt>
                <c:pt idx="28">
                  <c:v>1.6299999999999999E-2</c:v>
                </c:pt>
                <c:pt idx="29">
                  <c:v>1.78E-2</c:v>
                </c:pt>
                <c:pt idx="30">
                  <c:v>1.9E-2</c:v>
                </c:pt>
                <c:pt idx="31">
                  <c:v>2.01E-2</c:v>
                </c:pt>
                <c:pt idx="32">
                  <c:v>2.0899999999999998E-2</c:v>
                </c:pt>
                <c:pt idx="33">
                  <c:v>2.1600000000000001E-2</c:v>
                </c:pt>
                <c:pt idx="34">
                  <c:v>2.2100000000000002E-2</c:v>
                </c:pt>
                <c:pt idx="35">
                  <c:v>2.2499999999999999E-2</c:v>
                </c:pt>
                <c:pt idx="36">
                  <c:v>2.29E-2</c:v>
                </c:pt>
                <c:pt idx="37">
                  <c:v>2.3099999999999999E-2</c:v>
                </c:pt>
                <c:pt idx="38">
                  <c:v>2.3300000000000001E-2</c:v>
                </c:pt>
                <c:pt idx="39">
                  <c:v>2.3400000000000001E-2</c:v>
                </c:pt>
                <c:pt idx="40">
                  <c:v>2.3400000000000001E-2</c:v>
                </c:pt>
                <c:pt idx="41">
                  <c:v>2.3300000000000001E-2</c:v>
                </c:pt>
                <c:pt idx="42">
                  <c:v>2.3199999999999998E-2</c:v>
                </c:pt>
                <c:pt idx="43">
                  <c:v>2.3E-2</c:v>
                </c:pt>
                <c:pt idx="44">
                  <c:v>2.2800000000000001E-2</c:v>
                </c:pt>
                <c:pt idx="45">
                  <c:v>2.2499999999999999E-2</c:v>
                </c:pt>
                <c:pt idx="46">
                  <c:v>2.2200000000000001E-2</c:v>
                </c:pt>
                <c:pt idx="47">
                  <c:v>2.1899999999999999E-2</c:v>
                </c:pt>
                <c:pt idx="48">
                  <c:v>2.1600000000000001E-2</c:v>
                </c:pt>
                <c:pt idx="49">
                  <c:v>2.12E-2</c:v>
                </c:pt>
                <c:pt idx="50">
                  <c:v>2.0799999999999999E-2</c:v>
                </c:pt>
                <c:pt idx="51">
                  <c:v>2.0299999999999999E-2</c:v>
                </c:pt>
                <c:pt idx="52">
                  <c:v>1.9699999999999999E-2</c:v>
                </c:pt>
                <c:pt idx="53">
                  <c:v>1.9E-2</c:v>
                </c:pt>
                <c:pt idx="54">
                  <c:v>1.8200000000000001E-2</c:v>
                </c:pt>
                <c:pt idx="55">
                  <c:v>1.7299999999999999E-2</c:v>
                </c:pt>
                <c:pt idx="56">
                  <c:v>1.6400000000000001E-2</c:v>
                </c:pt>
                <c:pt idx="57">
                  <c:v>1.55E-2</c:v>
                </c:pt>
                <c:pt idx="58">
                  <c:v>1.47E-2</c:v>
                </c:pt>
                <c:pt idx="59">
                  <c:v>1.38E-2</c:v>
                </c:pt>
                <c:pt idx="60">
                  <c:v>1.2999999999999999E-2</c:v>
                </c:pt>
                <c:pt idx="61">
                  <c:v>1.21E-2</c:v>
                </c:pt>
                <c:pt idx="62">
                  <c:v>1.12E-2</c:v>
                </c:pt>
                <c:pt idx="63">
                  <c:v>1.04E-2</c:v>
                </c:pt>
                <c:pt idx="64">
                  <c:v>9.4999999999999998E-3</c:v>
                </c:pt>
                <c:pt idx="65">
                  <c:v>8.6E-3</c:v>
                </c:pt>
                <c:pt idx="66">
                  <c:v>7.7999999999999996E-3</c:v>
                </c:pt>
                <c:pt idx="67">
                  <c:v>6.8999999999999999E-3</c:v>
                </c:pt>
                <c:pt idx="68">
                  <c:v>6.0000000000000001E-3</c:v>
                </c:pt>
                <c:pt idx="69">
                  <c:v>5.1999999999999998E-3</c:v>
                </c:pt>
                <c:pt idx="70">
                  <c:v>4.3E-3</c:v>
                </c:pt>
                <c:pt idx="71">
                  <c:v>3.5000000000000001E-3</c:v>
                </c:pt>
                <c:pt idx="72">
                  <c:v>2.5999999999999999E-3</c:v>
                </c:pt>
                <c:pt idx="73">
                  <c:v>1.6999999999999999E-3</c:v>
                </c:pt>
                <c:pt idx="74">
                  <c:v>8.9999999999999998E-4</c:v>
                </c:pt>
                <c:pt idx="75">
                  <c:v>0</c:v>
                </c:pt>
                <c:pt idx="76">
                  <c:v>0</c:v>
                </c:pt>
                <c:pt idx="77">
                  <c:v>0</c:v>
                </c:pt>
                <c:pt idx="78">
                  <c:v>0</c:v>
                </c:pt>
                <c:pt idx="79">
                  <c:v>0</c:v>
                </c:pt>
                <c:pt idx="80">
                  <c:v>0</c:v>
                </c:pt>
              </c:numCache>
            </c:numRef>
          </c:val>
        </c:ser>
        <c:ser>
          <c:idx val="3"/>
          <c:order val="1"/>
          <c:tx>
            <c:strRef>
              <c:f>Graph!$E$1</c:f>
              <c:strCache>
                <c:ptCount val="1"/>
                <c:pt idx="0">
                  <c:v>40 @2024</c:v>
                </c:pt>
              </c:strCache>
            </c:strRef>
          </c:tx>
          <c:spPr>
            <a:solidFill>
              <a:schemeClr val="accent1">
                <a:alpha val="50000"/>
              </a:schemeClr>
            </a:solidFill>
            <a:ln w="57150">
              <a:noFill/>
              <a:prstDash val="sysDot"/>
            </a:ln>
            <a:effectLst/>
          </c:spPr>
          <c:cat>
            <c:numRef>
              <c:f>Graph!$A$2:$A$82</c:f>
              <c:numCache>
                <c:formatCode>General</c:formatCode>
                <c:ptCount val="81"/>
                <c:pt idx="0">
                  <c:v>40</c:v>
                </c:pt>
                <c:pt idx="1">
                  <c:v>41</c:v>
                </c:pt>
                <c:pt idx="2">
                  <c:v>42</c:v>
                </c:pt>
                <c:pt idx="3">
                  <c:v>43</c:v>
                </c:pt>
                <c:pt idx="4">
                  <c:v>44</c:v>
                </c:pt>
                <c:pt idx="5">
                  <c:v>45</c:v>
                </c:pt>
                <c:pt idx="6">
                  <c:v>46</c:v>
                </c:pt>
                <c:pt idx="7">
                  <c:v>47</c:v>
                </c:pt>
                <c:pt idx="8">
                  <c:v>48</c:v>
                </c:pt>
                <c:pt idx="9">
                  <c:v>49</c:v>
                </c:pt>
                <c:pt idx="10">
                  <c:v>50</c:v>
                </c:pt>
                <c:pt idx="11">
                  <c:v>51</c:v>
                </c:pt>
                <c:pt idx="12">
                  <c:v>52</c:v>
                </c:pt>
                <c:pt idx="13">
                  <c:v>53</c:v>
                </c:pt>
                <c:pt idx="14">
                  <c:v>54</c:v>
                </c:pt>
                <c:pt idx="15">
                  <c:v>55</c:v>
                </c:pt>
                <c:pt idx="16">
                  <c:v>56</c:v>
                </c:pt>
                <c:pt idx="17">
                  <c:v>57</c:v>
                </c:pt>
                <c:pt idx="18">
                  <c:v>58</c:v>
                </c:pt>
                <c:pt idx="19">
                  <c:v>59</c:v>
                </c:pt>
                <c:pt idx="20">
                  <c:v>60</c:v>
                </c:pt>
                <c:pt idx="21">
                  <c:v>61</c:v>
                </c:pt>
                <c:pt idx="22">
                  <c:v>62</c:v>
                </c:pt>
                <c:pt idx="23">
                  <c:v>63</c:v>
                </c:pt>
                <c:pt idx="24">
                  <c:v>64</c:v>
                </c:pt>
                <c:pt idx="25">
                  <c:v>65</c:v>
                </c:pt>
                <c:pt idx="26">
                  <c:v>66</c:v>
                </c:pt>
                <c:pt idx="27">
                  <c:v>67</c:v>
                </c:pt>
                <c:pt idx="28">
                  <c:v>68</c:v>
                </c:pt>
                <c:pt idx="29">
                  <c:v>69</c:v>
                </c:pt>
                <c:pt idx="30">
                  <c:v>70</c:v>
                </c:pt>
                <c:pt idx="31">
                  <c:v>71</c:v>
                </c:pt>
                <c:pt idx="32">
                  <c:v>72</c:v>
                </c:pt>
                <c:pt idx="33">
                  <c:v>73</c:v>
                </c:pt>
                <c:pt idx="34">
                  <c:v>74</c:v>
                </c:pt>
                <c:pt idx="35">
                  <c:v>75</c:v>
                </c:pt>
                <c:pt idx="36">
                  <c:v>76</c:v>
                </c:pt>
                <c:pt idx="37">
                  <c:v>77</c:v>
                </c:pt>
                <c:pt idx="38">
                  <c:v>78</c:v>
                </c:pt>
                <c:pt idx="39">
                  <c:v>79</c:v>
                </c:pt>
                <c:pt idx="40">
                  <c:v>80</c:v>
                </c:pt>
                <c:pt idx="41">
                  <c:v>81</c:v>
                </c:pt>
                <c:pt idx="42">
                  <c:v>82</c:v>
                </c:pt>
                <c:pt idx="43">
                  <c:v>83</c:v>
                </c:pt>
                <c:pt idx="44">
                  <c:v>84</c:v>
                </c:pt>
                <c:pt idx="45">
                  <c:v>85</c:v>
                </c:pt>
                <c:pt idx="46">
                  <c:v>86</c:v>
                </c:pt>
                <c:pt idx="47">
                  <c:v>87</c:v>
                </c:pt>
                <c:pt idx="48">
                  <c:v>88</c:v>
                </c:pt>
                <c:pt idx="49">
                  <c:v>89</c:v>
                </c:pt>
                <c:pt idx="50">
                  <c:v>90</c:v>
                </c:pt>
                <c:pt idx="51">
                  <c:v>91</c:v>
                </c:pt>
                <c:pt idx="52">
                  <c:v>92</c:v>
                </c:pt>
                <c:pt idx="53">
                  <c:v>93</c:v>
                </c:pt>
                <c:pt idx="54">
                  <c:v>94</c:v>
                </c:pt>
                <c:pt idx="55">
                  <c:v>95</c:v>
                </c:pt>
                <c:pt idx="56">
                  <c:v>96</c:v>
                </c:pt>
                <c:pt idx="57">
                  <c:v>97</c:v>
                </c:pt>
                <c:pt idx="58">
                  <c:v>98</c:v>
                </c:pt>
                <c:pt idx="59">
                  <c:v>99</c:v>
                </c:pt>
                <c:pt idx="60">
                  <c:v>100</c:v>
                </c:pt>
                <c:pt idx="61">
                  <c:v>101</c:v>
                </c:pt>
                <c:pt idx="62">
                  <c:v>102</c:v>
                </c:pt>
                <c:pt idx="63">
                  <c:v>103</c:v>
                </c:pt>
                <c:pt idx="64">
                  <c:v>104</c:v>
                </c:pt>
                <c:pt idx="65">
                  <c:v>105</c:v>
                </c:pt>
                <c:pt idx="66">
                  <c:v>106</c:v>
                </c:pt>
                <c:pt idx="67">
                  <c:v>107</c:v>
                </c:pt>
                <c:pt idx="68">
                  <c:v>108</c:v>
                </c:pt>
                <c:pt idx="69">
                  <c:v>109</c:v>
                </c:pt>
                <c:pt idx="70">
                  <c:v>110</c:v>
                </c:pt>
                <c:pt idx="71">
                  <c:v>111</c:v>
                </c:pt>
                <c:pt idx="72">
                  <c:v>112</c:v>
                </c:pt>
                <c:pt idx="73">
                  <c:v>113</c:v>
                </c:pt>
                <c:pt idx="74">
                  <c:v>114</c:v>
                </c:pt>
                <c:pt idx="75">
                  <c:v>115</c:v>
                </c:pt>
                <c:pt idx="76">
                  <c:v>116</c:v>
                </c:pt>
                <c:pt idx="77">
                  <c:v>117</c:v>
                </c:pt>
                <c:pt idx="78">
                  <c:v>118</c:v>
                </c:pt>
                <c:pt idx="79">
                  <c:v>119</c:v>
                </c:pt>
                <c:pt idx="80">
                  <c:v>120</c:v>
                </c:pt>
              </c:numCache>
            </c:numRef>
          </c:cat>
          <c:val>
            <c:numRef>
              <c:f>Graph!$E$2:$E$82</c:f>
              <c:numCache>
                <c:formatCode>General</c:formatCode>
                <c:ptCount val="81"/>
                <c:pt idx="0">
                  <c:v>1.15E-2</c:v>
                </c:pt>
                <c:pt idx="1">
                  <c:v>1.14E-2</c:v>
                </c:pt>
                <c:pt idx="2">
                  <c:v>1.14E-2</c:v>
                </c:pt>
                <c:pt idx="3">
                  <c:v>1.1299999999999999E-2</c:v>
                </c:pt>
                <c:pt idx="4">
                  <c:v>1.12E-2</c:v>
                </c:pt>
                <c:pt idx="5">
                  <c:v>1.11E-2</c:v>
                </c:pt>
                <c:pt idx="6">
                  <c:v>1.0999999999999999E-2</c:v>
                </c:pt>
                <c:pt idx="7">
                  <c:v>1.0999999999999999E-2</c:v>
                </c:pt>
                <c:pt idx="8">
                  <c:v>1.09E-2</c:v>
                </c:pt>
                <c:pt idx="9">
                  <c:v>1.09E-2</c:v>
                </c:pt>
                <c:pt idx="10">
                  <c:v>1.09E-2</c:v>
                </c:pt>
                <c:pt idx="11">
                  <c:v>1.09E-2</c:v>
                </c:pt>
                <c:pt idx="12">
                  <c:v>1.09E-2</c:v>
                </c:pt>
                <c:pt idx="13">
                  <c:v>1.0800000000000001E-2</c:v>
                </c:pt>
                <c:pt idx="14">
                  <c:v>1.0699999999999999E-2</c:v>
                </c:pt>
                <c:pt idx="15">
                  <c:v>1.06E-2</c:v>
                </c:pt>
                <c:pt idx="16">
                  <c:v>1.0500000000000001E-2</c:v>
                </c:pt>
                <c:pt idx="17">
                  <c:v>1.04E-2</c:v>
                </c:pt>
                <c:pt idx="18">
                  <c:v>1.04E-2</c:v>
                </c:pt>
                <c:pt idx="19">
                  <c:v>1.0500000000000001E-2</c:v>
                </c:pt>
                <c:pt idx="20">
                  <c:v>1.06E-2</c:v>
                </c:pt>
                <c:pt idx="21">
                  <c:v>1.0699999999999999E-2</c:v>
                </c:pt>
                <c:pt idx="22">
                  <c:v>1.0800000000000001E-2</c:v>
                </c:pt>
                <c:pt idx="23">
                  <c:v>1.0800000000000001E-2</c:v>
                </c:pt>
                <c:pt idx="24">
                  <c:v>1.0800000000000001E-2</c:v>
                </c:pt>
                <c:pt idx="25">
                  <c:v>1.0800000000000001E-2</c:v>
                </c:pt>
                <c:pt idx="26">
                  <c:v>1.0800000000000001E-2</c:v>
                </c:pt>
                <c:pt idx="27">
                  <c:v>1.0699999999999999E-2</c:v>
                </c:pt>
                <c:pt idx="28">
                  <c:v>1.06E-2</c:v>
                </c:pt>
                <c:pt idx="29">
                  <c:v>1.06E-2</c:v>
                </c:pt>
                <c:pt idx="30">
                  <c:v>1.0500000000000001E-2</c:v>
                </c:pt>
                <c:pt idx="31">
                  <c:v>1.0500000000000001E-2</c:v>
                </c:pt>
                <c:pt idx="32">
                  <c:v>1.04E-2</c:v>
                </c:pt>
                <c:pt idx="33">
                  <c:v>1.04E-2</c:v>
                </c:pt>
                <c:pt idx="34">
                  <c:v>1.0500000000000001E-2</c:v>
                </c:pt>
                <c:pt idx="35">
                  <c:v>1.06E-2</c:v>
                </c:pt>
                <c:pt idx="36">
                  <c:v>1.0699999999999999E-2</c:v>
                </c:pt>
                <c:pt idx="37">
                  <c:v>1.0800000000000001E-2</c:v>
                </c:pt>
                <c:pt idx="38">
                  <c:v>1.09E-2</c:v>
                </c:pt>
                <c:pt idx="39">
                  <c:v>1.0999999999999999E-2</c:v>
                </c:pt>
                <c:pt idx="40">
                  <c:v>1.0999999999999999E-2</c:v>
                </c:pt>
                <c:pt idx="41">
                  <c:v>1.11E-2</c:v>
                </c:pt>
                <c:pt idx="42">
                  <c:v>1.11E-2</c:v>
                </c:pt>
                <c:pt idx="43">
                  <c:v>1.0999999999999999E-2</c:v>
                </c:pt>
                <c:pt idx="44">
                  <c:v>1.09E-2</c:v>
                </c:pt>
                <c:pt idx="45">
                  <c:v>1.09E-2</c:v>
                </c:pt>
                <c:pt idx="46">
                  <c:v>1.0800000000000001E-2</c:v>
                </c:pt>
                <c:pt idx="47">
                  <c:v>1.06E-2</c:v>
                </c:pt>
                <c:pt idx="48">
                  <c:v>1.0500000000000001E-2</c:v>
                </c:pt>
                <c:pt idx="49">
                  <c:v>1.04E-2</c:v>
                </c:pt>
                <c:pt idx="50">
                  <c:v>1.03E-2</c:v>
                </c:pt>
                <c:pt idx="51">
                  <c:v>1.01E-2</c:v>
                </c:pt>
                <c:pt idx="52">
                  <c:v>0.01</c:v>
                </c:pt>
                <c:pt idx="53">
                  <c:v>9.7000000000000003E-3</c:v>
                </c:pt>
                <c:pt idx="54">
                  <c:v>9.4000000000000004E-3</c:v>
                </c:pt>
                <c:pt idx="55">
                  <c:v>8.9999999999999993E-3</c:v>
                </c:pt>
                <c:pt idx="56">
                  <c:v>8.6E-3</c:v>
                </c:pt>
                <c:pt idx="57">
                  <c:v>8.0999999999999996E-3</c:v>
                </c:pt>
                <c:pt idx="58">
                  <c:v>7.7000000000000002E-3</c:v>
                </c:pt>
                <c:pt idx="59">
                  <c:v>7.1999999999999998E-3</c:v>
                </c:pt>
                <c:pt idx="60">
                  <c:v>6.7999999999999996E-3</c:v>
                </c:pt>
                <c:pt idx="61">
                  <c:v>6.3E-3</c:v>
                </c:pt>
                <c:pt idx="62">
                  <c:v>5.8999999999999999E-3</c:v>
                </c:pt>
                <c:pt idx="63">
                  <c:v>5.4000000000000003E-3</c:v>
                </c:pt>
                <c:pt idx="64">
                  <c:v>5.0000000000000001E-3</c:v>
                </c:pt>
                <c:pt idx="65">
                  <c:v>4.4999999999999997E-3</c:v>
                </c:pt>
                <c:pt idx="66">
                  <c:v>4.1000000000000003E-3</c:v>
                </c:pt>
                <c:pt idx="67">
                  <c:v>3.5999999999999999E-3</c:v>
                </c:pt>
                <c:pt idx="68">
                  <c:v>3.2000000000000002E-3</c:v>
                </c:pt>
                <c:pt idx="69">
                  <c:v>2.7000000000000001E-3</c:v>
                </c:pt>
                <c:pt idx="70">
                  <c:v>2.3E-3</c:v>
                </c:pt>
                <c:pt idx="71">
                  <c:v>1.8E-3</c:v>
                </c:pt>
                <c:pt idx="72">
                  <c:v>1.4E-3</c:v>
                </c:pt>
                <c:pt idx="73">
                  <c:v>8.9999999999999998E-4</c:v>
                </c:pt>
                <c:pt idx="74">
                  <c:v>5.0000000000000001E-4</c:v>
                </c:pt>
                <c:pt idx="75">
                  <c:v>0</c:v>
                </c:pt>
                <c:pt idx="76">
                  <c:v>0</c:v>
                </c:pt>
                <c:pt idx="77">
                  <c:v>0</c:v>
                </c:pt>
                <c:pt idx="78">
                  <c:v>0</c:v>
                </c:pt>
                <c:pt idx="79">
                  <c:v>0</c:v>
                </c:pt>
                <c:pt idx="80">
                  <c:v>0</c:v>
                </c:pt>
              </c:numCache>
            </c:numRef>
          </c:val>
        </c:ser>
        <c:ser>
          <c:idx val="4"/>
          <c:order val="2"/>
          <c:tx>
            <c:strRef>
              <c:f>Graph!$F$1</c:f>
              <c:strCache>
                <c:ptCount val="1"/>
                <c:pt idx="0">
                  <c:v>40 @2034</c:v>
                </c:pt>
              </c:strCache>
            </c:strRef>
          </c:tx>
          <c:spPr>
            <a:solidFill>
              <a:schemeClr val="accent5">
                <a:alpha val="50000"/>
              </a:schemeClr>
            </a:solidFill>
            <a:ln w="57150">
              <a:noFill/>
              <a:prstDash val="sysDot"/>
            </a:ln>
            <a:effectLst/>
          </c:spPr>
          <c:cat>
            <c:numRef>
              <c:f>Graph!$A$2:$A$82</c:f>
              <c:numCache>
                <c:formatCode>General</c:formatCode>
                <c:ptCount val="81"/>
                <c:pt idx="0">
                  <c:v>40</c:v>
                </c:pt>
                <c:pt idx="1">
                  <c:v>41</c:v>
                </c:pt>
                <c:pt idx="2">
                  <c:v>42</c:v>
                </c:pt>
                <c:pt idx="3">
                  <c:v>43</c:v>
                </c:pt>
                <c:pt idx="4">
                  <c:v>44</c:v>
                </c:pt>
                <c:pt idx="5">
                  <c:v>45</c:v>
                </c:pt>
                <c:pt idx="6">
                  <c:v>46</c:v>
                </c:pt>
                <c:pt idx="7">
                  <c:v>47</c:v>
                </c:pt>
                <c:pt idx="8">
                  <c:v>48</c:v>
                </c:pt>
                <c:pt idx="9">
                  <c:v>49</c:v>
                </c:pt>
                <c:pt idx="10">
                  <c:v>50</c:v>
                </c:pt>
                <c:pt idx="11">
                  <c:v>51</c:v>
                </c:pt>
                <c:pt idx="12">
                  <c:v>52</c:v>
                </c:pt>
                <c:pt idx="13">
                  <c:v>53</c:v>
                </c:pt>
                <c:pt idx="14">
                  <c:v>54</c:v>
                </c:pt>
                <c:pt idx="15">
                  <c:v>55</c:v>
                </c:pt>
                <c:pt idx="16">
                  <c:v>56</c:v>
                </c:pt>
                <c:pt idx="17">
                  <c:v>57</c:v>
                </c:pt>
                <c:pt idx="18">
                  <c:v>58</c:v>
                </c:pt>
                <c:pt idx="19">
                  <c:v>59</c:v>
                </c:pt>
                <c:pt idx="20">
                  <c:v>60</c:v>
                </c:pt>
                <c:pt idx="21">
                  <c:v>61</c:v>
                </c:pt>
                <c:pt idx="22">
                  <c:v>62</c:v>
                </c:pt>
                <c:pt idx="23">
                  <c:v>63</c:v>
                </c:pt>
                <c:pt idx="24">
                  <c:v>64</c:v>
                </c:pt>
                <c:pt idx="25">
                  <c:v>65</c:v>
                </c:pt>
                <c:pt idx="26">
                  <c:v>66</c:v>
                </c:pt>
                <c:pt idx="27">
                  <c:v>67</c:v>
                </c:pt>
                <c:pt idx="28">
                  <c:v>68</c:v>
                </c:pt>
                <c:pt idx="29">
                  <c:v>69</c:v>
                </c:pt>
                <c:pt idx="30">
                  <c:v>70</c:v>
                </c:pt>
                <c:pt idx="31">
                  <c:v>71</c:v>
                </c:pt>
                <c:pt idx="32">
                  <c:v>72</c:v>
                </c:pt>
                <c:pt idx="33">
                  <c:v>73</c:v>
                </c:pt>
                <c:pt idx="34">
                  <c:v>74</c:v>
                </c:pt>
                <c:pt idx="35">
                  <c:v>75</c:v>
                </c:pt>
                <c:pt idx="36">
                  <c:v>76</c:v>
                </c:pt>
                <c:pt idx="37">
                  <c:v>77</c:v>
                </c:pt>
                <c:pt idx="38">
                  <c:v>78</c:v>
                </c:pt>
                <c:pt idx="39">
                  <c:v>79</c:v>
                </c:pt>
                <c:pt idx="40">
                  <c:v>80</c:v>
                </c:pt>
                <c:pt idx="41">
                  <c:v>81</c:v>
                </c:pt>
                <c:pt idx="42">
                  <c:v>82</c:v>
                </c:pt>
                <c:pt idx="43">
                  <c:v>83</c:v>
                </c:pt>
                <c:pt idx="44">
                  <c:v>84</c:v>
                </c:pt>
                <c:pt idx="45">
                  <c:v>85</c:v>
                </c:pt>
                <c:pt idx="46">
                  <c:v>86</c:v>
                </c:pt>
                <c:pt idx="47">
                  <c:v>87</c:v>
                </c:pt>
                <c:pt idx="48">
                  <c:v>88</c:v>
                </c:pt>
                <c:pt idx="49">
                  <c:v>89</c:v>
                </c:pt>
                <c:pt idx="50">
                  <c:v>90</c:v>
                </c:pt>
                <c:pt idx="51">
                  <c:v>91</c:v>
                </c:pt>
                <c:pt idx="52">
                  <c:v>92</c:v>
                </c:pt>
                <c:pt idx="53">
                  <c:v>93</c:v>
                </c:pt>
                <c:pt idx="54">
                  <c:v>94</c:v>
                </c:pt>
                <c:pt idx="55">
                  <c:v>95</c:v>
                </c:pt>
                <c:pt idx="56">
                  <c:v>96</c:v>
                </c:pt>
                <c:pt idx="57">
                  <c:v>97</c:v>
                </c:pt>
                <c:pt idx="58">
                  <c:v>98</c:v>
                </c:pt>
                <c:pt idx="59">
                  <c:v>99</c:v>
                </c:pt>
                <c:pt idx="60">
                  <c:v>100</c:v>
                </c:pt>
                <c:pt idx="61">
                  <c:v>101</c:v>
                </c:pt>
                <c:pt idx="62">
                  <c:v>102</c:v>
                </c:pt>
                <c:pt idx="63">
                  <c:v>103</c:v>
                </c:pt>
                <c:pt idx="64">
                  <c:v>104</c:v>
                </c:pt>
                <c:pt idx="65">
                  <c:v>105</c:v>
                </c:pt>
                <c:pt idx="66">
                  <c:v>106</c:v>
                </c:pt>
                <c:pt idx="67">
                  <c:v>107</c:v>
                </c:pt>
                <c:pt idx="68">
                  <c:v>108</c:v>
                </c:pt>
                <c:pt idx="69">
                  <c:v>109</c:v>
                </c:pt>
                <c:pt idx="70">
                  <c:v>110</c:v>
                </c:pt>
                <c:pt idx="71">
                  <c:v>111</c:v>
                </c:pt>
                <c:pt idx="72">
                  <c:v>112</c:v>
                </c:pt>
                <c:pt idx="73">
                  <c:v>113</c:v>
                </c:pt>
                <c:pt idx="74">
                  <c:v>114</c:v>
                </c:pt>
                <c:pt idx="75">
                  <c:v>115</c:v>
                </c:pt>
                <c:pt idx="76">
                  <c:v>116</c:v>
                </c:pt>
                <c:pt idx="77">
                  <c:v>117</c:v>
                </c:pt>
                <c:pt idx="78">
                  <c:v>118</c:v>
                </c:pt>
                <c:pt idx="79">
                  <c:v>119</c:v>
                </c:pt>
                <c:pt idx="80">
                  <c:v>120</c:v>
                </c:pt>
              </c:numCache>
            </c:numRef>
          </c:cat>
          <c:val>
            <c:numRef>
              <c:f>Graph!$F$2:$F$82</c:f>
              <c:numCache>
                <c:formatCode>General</c:formatCode>
                <c:ptCount val="81"/>
                <c:pt idx="0">
                  <c:v>0.01</c:v>
                </c:pt>
                <c:pt idx="1">
                  <c:v>0.01</c:v>
                </c:pt>
                <c:pt idx="2">
                  <c:v>0.01</c:v>
                </c:pt>
                <c:pt idx="3">
                  <c:v>0.01</c:v>
                </c:pt>
                <c:pt idx="4">
                  <c:v>0.01</c:v>
                </c:pt>
                <c:pt idx="5">
                  <c:v>0.01</c:v>
                </c:pt>
                <c:pt idx="6">
                  <c:v>0.01</c:v>
                </c:pt>
                <c:pt idx="7">
                  <c:v>0.01</c:v>
                </c:pt>
                <c:pt idx="8">
                  <c:v>0.01</c:v>
                </c:pt>
                <c:pt idx="9">
                  <c:v>0.01</c:v>
                </c:pt>
                <c:pt idx="10">
                  <c:v>0.01</c:v>
                </c:pt>
                <c:pt idx="11">
                  <c:v>0.01</c:v>
                </c:pt>
                <c:pt idx="12">
                  <c:v>0.01</c:v>
                </c:pt>
                <c:pt idx="13">
                  <c:v>0.01</c:v>
                </c:pt>
                <c:pt idx="14">
                  <c:v>0.01</c:v>
                </c:pt>
                <c:pt idx="15">
                  <c:v>0.01</c:v>
                </c:pt>
                <c:pt idx="16">
                  <c:v>0.01</c:v>
                </c:pt>
                <c:pt idx="17">
                  <c:v>0.01</c:v>
                </c:pt>
                <c:pt idx="18">
                  <c:v>0.01</c:v>
                </c:pt>
                <c:pt idx="19">
                  <c:v>0.01</c:v>
                </c:pt>
                <c:pt idx="20">
                  <c:v>0.01</c:v>
                </c:pt>
                <c:pt idx="21">
                  <c:v>0.01</c:v>
                </c:pt>
                <c:pt idx="22">
                  <c:v>0.01</c:v>
                </c:pt>
                <c:pt idx="23">
                  <c:v>0.01</c:v>
                </c:pt>
                <c:pt idx="24">
                  <c:v>0.01</c:v>
                </c:pt>
                <c:pt idx="25">
                  <c:v>0.01</c:v>
                </c:pt>
                <c:pt idx="26">
                  <c:v>0.01</c:v>
                </c:pt>
                <c:pt idx="27">
                  <c:v>0.01</c:v>
                </c:pt>
                <c:pt idx="28">
                  <c:v>0.01</c:v>
                </c:pt>
                <c:pt idx="29">
                  <c:v>0.01</c:v>
                </c:pt>
                <c:pt idx="30">
                  <c:v>0.01</c:v>
                </c:pt>
                <c:pt idx="31">
                  <c:v>0.01</c:v>
                </c:pt>
                <c:pt idx="32">
                  <c:v>0.01</c:v>
                </c:pt>
                <c:pt idx="33">
                  <c:v>0.01</c:v>
                </c:pt>
                <c:pt idx="34">
                  <c:v>0.01</c:v>
                </c:pt>
                <c:pt idx="35">
                  <c:v>0.01</c:v>
                </c:pt>
                <c:pt idx="36">
                  <c:v>0.01</c:v>
                </c:pt>
                <c:pt idx="37">
                  <c:v>0.01</c:v>
                </c:pt>
                <c:pt idx="38">
                  <c:v>0.01</c:v>
                </c:pt>
                <c:pt idx="39">
                  <c:v>0.01</c:v>
                </c:pt>
                <c:pt idx="40">
                  <c:v>0.01</c:v>
                </c:pt>
                <c:pt idx="41">
                  <c:v>0.01</c:v>
                </c:pt>
                <c:pt idx="42">
                  <c:v>0.01</c:v>
                </c:pt>
                <c:pt idx="43">
                  <c:v>0.01</c:v>
                </c:pt>
                <c:pt idx="44">
                  <c:v>0.01</c:v>
                </c:pt>
                <c:pt idx="45">
                  <c:v>0.01</c:v>
                </c:pt>
                <c:pt idx="46">
                  <c:v>9.9000000000000008E-3</c:v>
                </c:pt>
                <c:pt idx="47">
                  <c:v>9.7000000000000003E-3</c:v>
                </c:pt>
                <c:pt idx="48">
                  <c:v>9.5999999999999992E-3</c:v>
                </c:pt>
                <c:pt idx="49">
                  <c:v>9.4000000000000004E-3</c:v>
                </c:pt>
                <c:pt idx="50">
                  <c:v>9.2999999999999992E-3</c:v>
                </c:pt>
                <c:pt idx="51">
                  <c:v>9.1000000000000004E-3</c:v>
                </c:pt>
                <c:pt idx="52">
                  <c:v>8.9999999999999993E-3</c:v>
                </c:pt>
                <c:pt idx="53">
                  <c:v>8.8000000000000005E-3</c:v>
                </c:pt>
                <c:pt idx="54">
                  <c:v>8.6999999999999994E-3</c:v>
                </c:pt>
                <c:pt idx="55">
                  <c:v>8.5000000000000006E-3</c:v>
                </c:pt>
                <c:pt idx="56">
                  <c:v>8.0999999999999996E-3</c:v>
                </c:pt>
                <c:pt idx="57">
                  <c:v>7.7000000000000002E-3</c:v>
                </c:pt>
                <c:pt idx="58">
                  <c:v>7.1999999999999998E-3</c:v>
                </c:pt>
                <c:pt idx="59">
                  <c:v>6.7999999999999996E-3</c:v>
                </c:pt>
                <c:pt idx="60">
                  <c:v>6.4000000000000003E-3</c:v>
                </c:pt>
                <c:pt idx="61">
                  <c:v>6.0000000000000001E-3</c:v>
                </c:pt>
                <c:pt idx="62">
                  <c:v>5.4999999999999997E-3</c:v>
                </c:pt>
                <c:pt idx="63">
                  <c:v>5.1000000000000004E-3</c:v>
                </c:pt>
                <c:pt idx="64">
                  <c:v>4.7000000000000002E-3</c:v>
                </c:pt>
                <c:pt idx="65">
                  <c:v>4.3E-3</c:v>
                </c:pt>
                <c:pt idx="66">
                  <c:v>3.8E-3</c:v>
                </c:pt>
                <c:pt idx="67">
                  <c:v>3.3999999999999998E-3</c:v>
                </c:pt>
                <c:pt idx="68">
                  <c:v>3.0000000000000001E-3</c:v>
                </c:pt>
                <c:pt idx="69">
                  <c:v>2.5999999999999999E-3</c:v>
                </c:pt>
                <c:pt idx="70">
                  <c:v>2.0999999999999999E-3</c:v>
                </c:pt>
                <c:pt idx="71">
                  <c:v>1.6999999999999999E-3</c:v>
                </c:pt>
                <c:pt idx="72">
                  <c:v>1.2999999999999999E-3</c:v>
                </c:pt>
                <c:pt idx="73">
                  <c:v>8.9999999999999998E-4</c:v>
                </c:pt>
                <c:pt idx="74">
                  <c:v>4.0000000000000002E-4</c:v>
                </c:pt>
                <c:pt idx="75">
                  <c:v>0</c:v>
                </c:pt>
                <c:pt idx="76">
                  <c:v>0</c:v>
                </c:pt>
                <c:pt idx="77">
                  <c:v>0</c:v>
                </c:pt>
                <c:pt idx="78">
                  <c:v>0</c:v>
                </c:pt>
                <c:pt idx="79">
                  <c:v>0</c:v>
                </c:pt>
                <c:pt idx="80">
                  <c:v>0</c:v>
                </c:pt>
              </c:numCache>
            </c:numRef>
          </c:val>
        </c:ser>
        <c:ser>
          <c:idx val="0"/>
          <c:order val="4"/>
          <c:tx>
            <c:strRef>
              <c:f>Graph!$B$1</c:f>
              <c:strCache>
                <c:ptCount val="1"/>
                <c:pt idx="0">
                  <c:v>AA</c:v>
                </c:pt>
              </c:strCache>
            </c:strRef>
          </c:tx>
          <c:spPr>
            <a:solidFill>
              <a:schemeClr val="bg1">
                <a:alpha val="75000"/>
              </a:schemeClr>
            </a:solidFill>
            <a:ln w="44450">
              <a:solidFill>
                <a:schemeClr val="accent3"/>
              </a:solidFill>
            </a:ln>
            <a:effectLst/>
          </c:spPr>
          <c:cat>
            <c:numRef>
              <c:f>Graph!$A$2:$A$82</c:f>
              <c:numCache>
                <c:formatCode>General</c:formatCode>
                <c:ptCount val="81"/>
                <c:pt idx="0">
                  <c:v>40</c:v>
                </c:pt>
                <c:pt idx="1">
                  <c:v>41</c:v>
                </c:pt>
                <c:pt idx="2">
                  <c:v>42</c:v>
                </c:pt>
                <c:pt idx="3">
                  <c:v>43</c:v>
                </c:pt>
                <c:pt idx="4">
                  <c:v>44</c:v>
                </c:pt>
                <c:pt idx="5">
                  <c:v>45</c:v>
                </c:pt>
                <c:pt idx="6">
                  <c:v>46</c:v>
                </c:pt>
                <c:pt idx="7">
                  <c:v>47</c:v>
                </c:pt>
                <c:pt idx="8">
                  <c:v>48</c:v>
                </c:pt>
                <c:pt idx="9">
                  <c:v>49</c:v>
                </c:pt>
                <c:pt idx="10">
                  <c:v>50</c:v>
                </c:pt>
                <c:pt idx="11">
                  <c:v>51</c:v>
                </c:pt>
                <c:pt idx="12">
                  <c:v>52</c:v>
                </c:pt>
                <c:pt idx="13">
                  <c:v>53</c:v>
                </c:pt>
                <c:pt idx="14">
                  <c:v>54</c:v>
                </c:pt>
                <c:pt idx="15">
                  <c:v>55</c:v>
                </c:pt>
                <c:pt idx="16">
                  <c:v>56</c:v>
                </c:pt>
                <c:pt idx="17">
                  <c:v>57</c:v>
                </c:pt>
                <c:pt idx="18">
                  <c:v>58</c:v>
                </c:pt>
                <c:pt idx="19">
                  <c:v>59</c:v>
                </c:pt>
                <c:pt idx="20">
                  <c:v>60</c:v>
                </c:pt>
                <c:pt idx="21">
                  <c:v>61</c:v>
                </c:pt>
                <c:pt idx="22">
                  <c:v>62</c:v>
                </c:pt>
                <c:pt idx="23">
                  <c:v>63</c:v>
                </c:pt>
                <c:pt idx="24">
                  <c:v>64</c:v>
                </c:pt>
                <c:pt idx="25">
                  <c:v>65</c:v>
                </c:pt>
                <c:pt idx="26">
                  <c:v>66</c:v>
                </c:pt>
                <c:pt idx="27">
                  <c:v>67</c:v>
                </c:pt>
                <c:pt idx="28">
                  <c:v>68</c:v>
                </c:pt>
                <c:pt idx="29">
                  <c:v>69</c:v>
                </c:pt>
                <c:pt idx="30">
                  <c:v>70</c:v>
                </c:pt>
                <c:pt idx="31">
                  <c:v>71</c:v>
                </c:pt>
                <c:pt idx="32">
                  <c:v>72</c:v>
                </c:pt>
                <c:pt idx="33">
                  <c:v>73</c:v>
                </c:pt>
                <c:pt idx="34">
                  <c:v>74</c:v>
                </c:pt>
                <c:pt idx="35">
                  <c:v>75</c:v>
                </c:pt>
                <c:pt idx="36">
                  <c:v>76</c:v>
                </c:pt>
                <c:pt idx="37">
                  <c:v>77</c:v>
                </c:pt>
                <c:pt idx="38">
                  <c:v>78</c:v>
                </c:pt>
                <c:pt idx="39">
                  <c:v>79</c:v>
                </c:pt>
                <c:pt idx="40">
                  <c:v>80</c:v>
                </c:pt>
                <c:pt idx="41">
                  <c:v>81</c:v>
                </c:pt>
                <c:pt idx="42">
                  <c:v>82</c:v>
                </c:pt>
                <c:pt idx="43">
                  <c:v>83</c:v>
                </c:pt>
                <c:pt idx="44">
                  <c:v>84</c:v>
                </c:pt>
                <c:pt idx="45">
                  <c:v>85</c:v>
                </c:pt>
                <c:pt idx="46">
                  <c:v>86</c:v>
                </c:pt>
                <c:pt idx="47">
                  <c:v>87</c:v>
                </c:pt>
                <c:pt idx="48">
                  <c:v>88</c:v>
                </c:pt>
                <c:pt idx="49">
                  <c:v>89</c:v>
                </c:pt>
                <c:pt idx="50">
                  <c:v>90</c:v>
                </c:pt>
                <c:pt idx="51">
                  <c:v>91</c:v>
                </c:pt>
                <c:pt idx="52">
                  <c:v>92</c:v>
                </c:pt>
                <c:pt idx="53">
                  <c:v>93</c:v>
                </c:pt>
                <c:pt idx="54">
                  <c:v>94</c:v>
                </c:pt>
                <c:pt idx="55">
                  <c:v>95</c:v>
                </c:pt>
                <c:pt idx="56">
                  <c:v>96</c:v>
                </c:pt>
                <c:pt idx="57">
                  <c:v>97</c:v>
                </c:pt>
                <c:pt idx="58">
                  <c:v>98</c:v>
                </c:pt>
                <c:pt idx="59">
                  <c:v>99</c:v>
                </c:pt>
                <c:pt idx="60">
                  <c:v>100</c:v>
                </c:pt>
                <c:pt idx="61">
                  <c:v>101</c:v>
                </c:pt>
                <c:pt idx="62">
                  <c:v>102</c:v>
                </c:pt>
                <c:pt idx="63">
                  <c:v>103</c:v>
                </c:pt>
                <c:pt idx="64">
                  <c:v>104</c:v>
                </c:pt>
                <c:pt idx="65">
                  <c:v>105</c:v>
                </c:pt>
                <c:pt idx="66">
                  <c:v>106</c:v>
                </c:pt>
                <c:pt idx="67">
                  <c:v>107</c:v>
                </c:pt>
                <c:pt idx="68">
                  <c:v>108</c:v>
                </c:pt>
                <c:pt idx="69">
                  <c:v>109</c:v>
                </c:pt>
                <c:pt idx="70">
                  <c:v>110</c:v>
                </c:pt>
                <c:pt idx="71">
                  <c:v>111</c:v>
                </c:pt>
                <c:pt idx="72">
                  <c:v>112</c:v>
                </c:pt>
                <c:pt idx="73">
                  <c:v>113</c:v>
                </c:pt>
                <c:pt idx="74">
                  <c:v>114</c:v>
                </c:pt>
                <c:pt idx="75">
                  <c:v>115</c:v>
                </c:pt>
                <c:pt idx="76">
                  <c:v>116</c:v>
                </c:pt>
                <c:pt idx="77">
                  <c:v>117</c:v>
                </c:pt>
                <c:pt idx="78">
                  <c:v>118</c:v>
                </c:pt>
                <c:pt idx="79">
                  <c:v>119</c:v>
                </c:pt>
                <c:pt idx="80">
                  <c:v>120</c:v>
                </c:pt>
              </c:numCache>
            </c:numRef>
          </c:cat>
          <c:val>
            <c:numRef>
              <c:f>Graph!$B$2:$B$82</c:f>
              <c:numCache>
                <c:formatCode>0.000</c:formatCode>
                <c:ptCount val="81"/>
                <c:pt idx="0">
                  <c:v>8.0000000000000002E-3</c:v>
                </c:pt>
                <c:pt idx="1">
                  <c:v>8.9999999999999993E-3</c:v>
                </c:pt>
                <c:pt idx="2">
                  <c:v>0.01</c:v>
                </c:pt>
                <c:pt idx="3">
                  <c:v>1.0999999999999999E-2</c:v>
                </c:pt>
                <c:pt idx="4">
                  <c:v>1.2E-2</c:v>
                </c:pt>
                <c:pt idx="5">
                  <c:v>1.2999999999999999E-2</c:v>
                </c:pt>
                <c:pt idx="6">
                  <c:v>1.4E-2</c:v>
                </c:pt>
                <c:pt idx="7">
                  <c:v>1.4999999999999999E-2</c:v>
                </c:pt>
                <c:pt idx="8">
                  <c:v>1.6E-2</c:v>
                </c:pt>
                <c:pt idx="9">
                  <c:v>1.7000000000000001E-2</c:v>
                </c:pt>
                <c:pt idx="10">
                  <c:v>1.7999999999999999E-2</c:v>
                </c:pt>
                <c:pt idx="11">
                  <c:v>1.9E-2</c:v>
                </c:pt>
                <c:pt idx="12">
                  <c:v>0.02</c:v>
                </c:pt>
                <c:pt idx="13">
                  <c:v>0.02</c:v>
                </c:pt>
                <c:pt idx="14">
                  <c:v>0.02</c:v>
                </c:pt>
                <c:pt idx="15">
                  <c:v>1.9E-2</c:v>
                </c:pt>
                <c:pt idx="16">
                  <c:v>1.7999999999999999E-2</c:v>
                </c:pt>
                <c:pt idx="17">
                  <c:v>1.7000000000000001E-2</c:v>
                </c:pt>
                <c:pt idx="18">
                  <c:v>1.6E-2</c:v>
                </c:pt>
                <c:pt idx="19">
                  <c:v>1.6E-2</c:v>
                </c:pt>
                <c:pt idx="20">
                  <c:v>1.6E-2</c:v>
                </c:pt>
                <c:pt idx="21">
                  <c:v>1.4999999999999999E-2</c:v>
                </c:pt>
                <c:pt idx="22">
                  <c:v>1.4999999999999999E-2</c:v>
                </c:pt>
                <c:pt idx="23">
                  <c:v>1.4E-2</c:v>
                </c:pt>
                <c:pt idx="24">
                  <c:v>1.4E-2</c:v>
                </c:pt>
                <c:pt idx="25">
                  <c:v>1.4E-2</c:v>
                </c:pt>
                <c:pt idx="26">
                  <c:v>1.2999999999999999E-2</c:v>
                </c:pt>
                <c:pt idx="27">
                  <c:v>1.2999999999999999E-2</c:v>
                </c:pt>
                <c:pt idx="28">
                  <c:v>1.4E-2</c:v>
                </c:pt>
                <c:pt idx="29">
                  <c:v>1.4E-2</c:v>
                </c:pt>
                <c:pt idx="30">
                  <c:v>1.4999999999999999E-2</c:v>
                </c:pt>
                <c:pt idx="31">
                  <c:v>1.4999999999999999E-2</c:v>
                </c:pt>
                <c:pt idx="32">
                  <c:v>1.4999999999999999E-2</c:v>
                </c:pt>
                <c:pt idx="33">
                  <c:v>1.4999999999999999E-2</c:v>
                </c:pt>
                <c:pt idx="34">
                  <c:v>1.4999999999999999E-2</c:v>
                </c:pt>
                <c:pt idx="35">
                  <c:v>1.4E-2</c:v>
                </c:pt>
                <c:pt idx="36">
                  <c:v>1.4E-2</c:v>
                </c:pt>
                <c:pt idx="37">
                  <c:v>1.2999999999999999E-2</c:v>
                </c:pt>
                <c:pt idx="38">
                  <c:v>1.2E-2</c:v>
                </c:pt>
                <c:pt idx="39">
                  <c:v>1.0999999999999999E-2</c:v>
                </c:pt>
                <c:pt idx="40">
                  <c:v>0.01</c:v>
                </c:pt>
                <c:pt idx="41">
                  <c:v>8.9999999999999993E-3</c:v>
                </c:pt>
                <c:pt idx="42">
                  <c:v>8.0000000000000002E-3</c:v>
                </c:pt>
                <c:pt idx="43">
                  <c:v>8.0000000000000002E-3</c:v>
                </c:pt>
                <c:pt idx="44">
                  <c:v>7.0000000000000001E-3</c:v>
                </c:pt>
                <c:pt idx="45">
                  <c:v>7.0000000000000001E-3</c:v>
                </c:pt>
                <c:pt idx="46">
                  <c:v>7.0000000000000001E-3</c:v>
                </c:pt>
                <c:pt idx="47">
                  <c:v>6.0000000000000001E-3</c:v>
                </c:pt>
                <c:pt idx="48">
                  <c:v>5.0000000000000001E-3</c:v>
                </c:pt>
                <c:pt idx="49">
                  <c:v>5.0000000000000001E-3</c:v>
                </c:pt>
                <c:pt idx="50">
                  <c:v>4.0000000000000001E-3</c:v>
                </c:pt>
                <c:pt idx="51">
                  <c:v>4.0000000000000001E-3</c:v>
                </c:pt>
                <c:pt idx="52">
                  <c:v>3.0000000000000001E-3</c:v>
                </c:pt>
                <c:pt idx="53">
                  <c:v>3.0000000000000001E-3</c:v>
                </c:pt>
                <c:pt idx="54">
                  <c:v>3.0000000000000001E-3</c:v>
                </c:pt>
                <c:pt idx="55">
                  <c:v>2E-3</c:v>
                </c:pt>
                <c:pt idx="56">
                  <c:v>2E-3</c:v>
                </c:pt>
                <c:pt idx="57">
                  <c:v>2E-3</c:v>
                </c:pt>
                <c:pt idx="58">
                  <c:v>1E-3</c:v>
                </c:pt>
                <c:pt idx="59">
                  <c:v>1E-3</c:v>
                </c:pt>
                <c:pt idx="60">
                  <c:v>1E-3</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numCache>
            </c:numRef>
          </c:val>
        </c:ser>
        <c:dLbls>
          <c:showLegendKey val="0"/>
          <c:showVal val="0"/>
          <c:showCatName val="0"/>
          <c:showSerName val="0"/>
          <c:showPercent val="0"/>
          <c:showBubbleSize val="0"/>
        </c:dLbls>
        <c:axId val="327519736"/>
        <c:axId val="327520128"/>
        <c:extLst>
          <c:ext xmlns:c15="http://schemas.microsoft.com/office/drawing/2012/chart" uri="{02D57815-91ED-43cb-92C2-25804820EDAC}">
            <c15:filteredAreaSeries>
              <c15:ser>
                <c:idx val="1"/>
                <c:order val="3"/>
                <c:tx>
                  <c:strRef>
                    <c:extLst>
                      <c:ext uri="{02D57815-91ED-43cb-92C2-25804820EDAC}">
                        <c15:formulaRef>
                          <c15:sqref>Graph!$C$1</c15:sqref>
                        </c15:formulaRef>
                      </c:ext>
                    </c:extLst>
                    <c:strCache>
                      <c:ptCount val="1"/>
                      <c:pt idx="0">
                        <c:v>BB</c:v>
                      </c:pt>
                    </c:strCache>
                  </c:strRef>
                </c:tx>
                <c:spPr>
                  <a:solidFill>
                    <a:schemeClr val="bg1">
                      <a:alpha val="75000"/>
                    </a:schemeClr>
                  </a:solidFill>
                  <a:ln w="44450">
                    <a:solidFill>
                      <a:schemeClr val="accent1"/>
                    </a:solidFill>
                    <a:prstDash val="solid"/>
                  </a:ln>
                  <a:effectLst/>
                </c:spPr>
                <c:cat>
                  <c:numRef>
                    <c:extLst>
                      <c:ext uri="{02D57815-91ED-43cb-92C2-25804820EDAC}">
                        <c15:formulaRef>
                          <c15:sqref>Graph!$A$2:$A$82</c15:sqref>
                        </c15:formulaRef>
                      </c:ext>
                    </c:extLst>
                    <c:numCache>
                      <c:formatCode>General</c:formatCode>
                      <c:ptCount val="81"/>
                      <c:pt idx="0">
                        <c:v>40</c:v>
                      </c:pt>
                      <c:pt idx="1">
                        <c:v>41</c:v>
                      </c:pt>
                      <c:pt idx="2">
                        <c:v>42</c:v>
                      </c:pt>
                      <c:pt idx="3">
                        <c:v>43</c:v>
                      </c:pt>
                      <c:pt idx="4">
                        <c:v>44</c:v>
                      </c:pt>
                      <c:pt idx="5">
                        <c:v>45</c:v>
                      </c:pt>
                      <c:pt idx="6">
                        <c:v>46</c:v>
                      </c:pt>
                      <c:pt idx="7">
                        <c:v>47</c:v>
                      </c:pt>
                      <c:pt idx="8">
                        <c:v>48</c:v>
                      </c:pt>
                      <c:pt idx="9">
                        <c:v>49</c:v>
                      </c:pt>
                      <c:pt idx="10">
                        <c:v>50</c:v>
                      </c:pt>
                      <c:pt idx="11">
                        <c:v>51</c:v>
                      </c:pt>
                      <c:pt idx="12">
                        <c:v>52</c:v>
                      </c:pt>
                      <c:pt idx="13">
                        <c:v>53</c:v>
                      </c:pt>
                      <c:pt idx="14">
                        <c:v>54</c:v>
                      </c:pt>
                      <c:pt idx="15">
                        <c:v>55</c:v>
                      </c:pt>
                      <c:pt idx="16">
                        <c:v>56</c:v>
                      </c:pt>
                      <c:pt idx="17">
                        <c:v>57</c:v>
                      </c:pt>
                      <c:pt idx="18">
                        <c:v>58</c:v>
                      </c:pt>
                      <c:pt idx="19">
                        <c:v>59</c:v>
                      </c:pt>
                      <c:pt idx="20">
                        <c:v>60</c:v>
                      </c:pt>
                      <c:pt idx="21">
                        <c:v>61</c:v>
                      </c:pt>
                      <c:pt idx="22">
                        <c:v>62</c:v>
                      </c:pt>
                      <c:pt idx="23">
                        <c:v>63</c:v>
                      </c:pt>
                      <c:pt idx="24">
                        <c:v>64</c:v>
                      </c:pt>
                      <c:pt idx="25">
                        <c:v>65</c:v>
                      </c:pt>
                      <c:pt idx="26">
                        <c:v>66</c:v>
                      </c:pt>
                      <c:pt idx="27">
                        <c:v>67</c:v>
                      </c:pt>
                      <c:pt idx="28">
                        <c:v>68</c:v>
                      </c:pt>
                      <c:pt idx="29">
                        <c:v>69</c:v>
                      </c:pt>
                      <c:pt idx="30">
                        <c:v>70</c:v>
                      </c:pt>
                      <c:pt idx="31">
                        <c:v>71</c:v>
                      </c:pt>
                      <c:pt idx="32">
                        <c:v>72</c:v>
                      </c:pt>
                      <c:pt idx="33">
                        <c:v>73</c:v>
                      </c:pt>
                      <c:pt idx="34">
                        <c:v>74</c:v>
                      </c:pt>
                      <c:pt idx="35">
                        <c:v>75</c:v>
                      </c:pt>
                      <c:pt idx="36">
                        <c:v>76</c:v>
                      </c:pt>
                      <c:pt idx="37">
                        <c:v>77</c:v>
                      </c:pt>
                      <c:pt idx="38">
                        <c:v>78</c:v>
                      </c:pt>
                      <c:pt idx="39">
                        <c:v>79</c:v>
                      </c:pt>
                      <c:pt idx="40">
                        <c:v>80</c:v>
                      </c:pt>
                      <c:pt idx="41">
                        <c:v>81</c:v>
                      </c:pt>
                      <c:pt idx="42">
                        <c:v>82</c:v>
                      </c:pt>
                      <c:pt idx="43">
                        <c:v>83</c:v>
                      </c:pt>
                      <c:pt idx="44">
                        <c:v>84</c:v>
                      </c:pt>
                      <c:pt idx="45">
                        <c:v>85</c:v>
                      </c:pt>
                      <c:pt idx="46">
                        <c:v>86</c:v>
                      </c:pt>
                      <c:pt idx="47">
                        <c:v>87</c:v>
                      </c:pt>
                      <c:pt idx="48">
                        <c:v>88</c:v>
                      </c:pt>
                      <c:pt idx="49">
                        <c:v>89</c:v>
                      </c:pt>
                      <c:pt idx="50">
                        <c:v>90</c:v>
                      </c:pt>
                      <c:pt idx="51">
                        <c:v>91</c:v>
                      </c:pt>
                      <c:pt idx="52">
                        <c:v>92</c:v>
                      </c:pt>
                      <c:pt idx="53">
                        <c:v>93</c:v>
                      </c:pt>
                      <c:pt idx="54">
                        <c:v>94</c:v>
                      </c:pt>
                      <c:pt idx="55">
                        <c:v>95</c:v>
                      </c:pt>
                      <c:pt idx="56">
                        <c:v>96</c:v>
                      </c:pt>
                      <c:pt idx="57">
                        <c:v>97</c:v>
                      </c:pt>
                      <c:pt idx="58">
                        <c:v>98</c:v>
                      </c:pt>
                      <c:pt idx="59">
                        <c:v>99</c:v>
                      </c:pt>
                      <c:pt idx="60">
                        <c:v>100</c:v>
                      </c:pt>
                      <c:pt idx="61">
                        <c:v>101</c:v>
                      </c:pt>
                      <c:pt idx="62">
                        <c:v>102</c:v>
                      </c:pt>
                      <c:pt idx="63">
                        <c:v>103</c:v>
                      </c:pt>
                      <c:pt idx="64">
                        <c:v>104</c:v>
                      </c:pt>
                      <c:pt idx="65">
                        <c:v>105</c:v>
                      </c:pt>
                      <c:pt idx="66">
                        <c:v>106</c:v>
                      </c:pt>
                      <c:pt idx="67">
                        <c:v>107</c:v>
                      </c:pt>
                      <c:pt idx="68">
                        <c:v>108</c:v>
                      </c:pt>
                      <c:pt idx="69">
                        <c:v>109</c:v>
                      </c:pt>
                      <c:pt idx="70">
                        <c:v>110</c:v>
                      </c:pt>
                      <c:pt idx="71">
                        <c:v>111</c:v>
                      </c:pt>
                      <c:pt idx="72">
                        <c:v>112</c:v>
                      </c:pt>
                      <c:pt idx="73">
                        <c:v>113</c:v>
                      </c:pt>
                      <c:pt idx="74">
                        <c:v>114</c:v>
                      </c:pt>
                      <c:pt idx="75">
                        <c:v>115</c:v>
                      </c:pt>
                      <c:pt idx="76">
                        <c:v>116</c:v>
                      </c:pt>
                      <c:pt idx="77">
                        <c:v>117</c:v>
                      </c:pt>
                      <c:pt idx="78">
                        <c:v>118</c:v>
                      </c:pt>
                      <c:pt idx="79">
                        <c:v>119</c:v>
                      </c:pt>
                      <c:pt idx="80">
                        <c:v>120</c:v>
                      </c:pt>
                    </c:numCache>
                  </c:numRef>
                </c:cat>
                <c:val>
                  <c:numRef>
                    <c:extLst>
                      <c:ext uri="{02D57815-91ED-43cb-92C2-25804820EDAC}">
                        <c15:formulaRef>
                          <c15:sqref>Graph!$C$2:$C$82</c15:sqref>
                        </c15:formulaRef>
                      </c:ext>
                    </c:extLst>
                    <c:numCache>
                      <c:formatCode>0.000</c:formatCode>
                      <c:ptCount val="81"/>
                      <c:pt idx="0">
                        <c:v>3.0000000000000001E-3</c:v>
                      </c:pt>
                      <c:pt idx="1">
                        <c:v>3.0000000000000001E-3</c:v>
                      </c:pt>
                      <c:pt idx="2">
                        <c:v>3.0000000000000001E-3</c:v>
                      </c:pt>
                      <c:pt idx="3">
                        <c:v>3.0000000000000001E-3</c:v>
                      </c:pt>
                      <c:pt idx="4">
                        <c:v>3.0000000000000001E-3</c:v>
                      </c:pt>
                      <c:pt idx="5">
                        <c:v>3.0000000000000001E-3</c:v>
                      </c:pt>
                      <c:pt idx="6">
                        <c:v>3.0000000000000001E-3</c:v>
                      </c:pt>
                      <c:pt idx="7">
                        <c:v>3.0000000000000001E-3</c:v>
                      </c:pt>
                      <c:pt idx="8">
                        <c:v>3.0000000000000001E-3</c:v>
                      </c:pt>
                      <c:pt idx="9">
                        <c:v>3.0000000000000001E-3</c:v>
                      </c:pt>
                      <c:pt idx="10">
                        <c:v>3.0000000000000001E-3</c:v>
                      </c:pt>
                      <c:pt idx="11">
                        <c:v>3.0000000000000001E-3</c:v>
                      </c:pt>
                      <c:pt idx="12">
                        <c:v>3.0000000000000001E-3</c:v>
                      </c:pt>
                      <c:pt idx="13">
                        <c:v>3.0000000000000001E-3</c:v>
                      </c:pt>
                      <c:pt idx="14">
                        <c:v>3.0000000000000001E-3</c:v>
                      </c:pt>
                      <c:pt idx="15">
                        <c:v>3.0000000000000001E-3</c:v>
                      </c:pt>
                      <c:pt idx="16">
                        <c:v>3.0000000000000001E-3</c:v>
                      </c:pt>
                      <c:pt idx="17">
                        <c:v>4.0000000000000001E-3</c:v>
                      </c:pt>
                      <c:pt idx="18">
                        <c:v>5.0000000000000001E-3</c:v>
                      </c:pt>
                      <c:pt idx="19">
                        <c:v>6.0000000000000001E-3</c:v>
                      </c:pt>
                      <c:pt idx="20">
                        <c:v>7.0000000000000001E-3</c:v>
                      </c:pt>
                      <c:pt idx="21">
                        <c:v>8.0000000000000002E-3</c:v>
                      </c:pt>
                      <c:pt idx="22">
                        <c:v>8.9999999999999993E-3</c:v>
                      </c:pt>
                      <c:pt idx="23">
                        <c:v>0.01</c:v>
                      </c:pt>
                      <c:pt idx="24">
                        <c:v>1.0999999999999999E-2</c:v>
                      </c:pt>
                      <c:pt idx="25">
                        <c:v>1.2E-2</c:v>
                      </c:pt>
                      <c:pt idx="26">
                        <c:v>1.2999999999999999E-2</c:v>
                      </c:pt>
                      <c:pt idx="27">
                        <c:v>1.4E-2</c:v>
                      </c:pt>
                      <c:pt idx="28">
                        <c:v>1.4999999999999999E-2</c:v>
                      </c:pt>
                      <c:pt idx="29">
                        <c:v>1.4999999999999999E-2</c:v>
                      </c:pt>
                      <c:pt idx="30">
                        <c:v>1.4999999999999999E-2</c:v>
                      </c:pt>
                      <c:pt idx="31">
                        <c:v>1.4999999999999999E-2</c:v>
                      </c:pt>
                      <c:pt idx="32">
                        <c:v>1.4999999999999999E-2</c:v>
                      </c:pt>
                      <c:pt idx="33">
                        <c:v>1.4999999999999999E-2</c:v>
                      </c:pt>
                      <c:pt idx="34">
                        <c:v>1.4999999999999999E-2</c:v>
                      </c:pt>
                      <c:pt idx="35">
                        <c:v>1.4999999999999999E-2</c:v>
                      </c:pt>
                      <c:pt idx="36">
                        <c:v>1.4999999999999999E-2</c:v>
                      </c:pt>
                      <c:pt idx="37">
                        <c:v>1.4999999999999999E-2</c:v>
                      </c:pt>
                      <c:pt idx="38">
                        <c:v>1.4999999999999999E-2</c:v>
                      </c:pt>
                      <c:pt idx="39">
                        <c:v>1.4999999999999999E-2</c:v>
                      </c:pt>
                      <c:pt idx="40">
                        <c:v>1.4999999999999999E-2</c:v>
                      </c:pt>
                      <c:pt idx="41">
                        <c:v>1.4999999999999999E-2</c:v>
                      </c:pt>
                      <c:pt idx="42">
                        <c:v>1.4999999999999999E-2</c:v>
                      </c:pt>
                      <c:pt idx="43">
                        <c:v>1.4999999999999999E-2</c:v>
                      </c:pt>
                      <c:pt idx="44">
                        <c:v>1.4999999999999999E-2</c:v>
                      </c:pt>
                      <c:pt idx="45">
                        <c:v>1.4999999999999999E-2</c:v>
                      </c:pt>
                      <c:pt idx="46">
                        <c:v>1.4999999999999999E-2</c:v>
                      </c:pt>
                      <c:pt idx="47">
                        <c:v>1.4E-2</c:v>
                      </c:pt>
                      <c:pt idx="48">
                        <c:v>1.2999999999999999E-2</c:v>
                      </c:pt>
                      <c:pt idx="49">
                        <c:v>1.2E-2</c:v>
                      </c:pt>
                      <c:pt idx="50">
                        <c:v>1.0999999999999999E-2</c:v>
                      </c:pt>
                      <c:pt idx="51">
                        <c:v>0.01</c:v>
                      </c:pt>
                      <c:pt idx="52">
                        <c:v>8.9999999999999993E-3</c:v>
                      </c:pt>
                      <c:pt idx="53">
                        <c:v>8.0000000000000002E-3</c:v>
                      </c:pt>
                      <c:pt idx="54">
                        <c:v>7.0000000000000001E-3</c:v>
                      </c:pt>
                      <c:pt idx="55">
                        <c:v>6.0000000000000001E-3</c:v>
                      </c:pt>
                      <c:pt idx="56">
                        <c:v>5.0000000000000001E-3</c:v>
                      </c:pt>
                      <c:pt idx="57">
                        <c:v>4.0000000000000001E-3</c:v>
                      </c:pt>
                      <c:pt idx="58">
                        <c:v>4.0000000000000001E-3</c:v>
                      </c:pt>
                      <c:pt idx="59">
                        <c:v>3.0000000000000001E-3</c:v>
                      </c:pt>
                      <c:pt idx="60">
                        <c:v>3.0000000000000001E-3</c:v>
                      </c:pt>
                      <c:pt idx="61">
                        <c:v>2E-3</c:v>
                      </c:pt>
                      <c:pt idx="62">
                        <c:v>2E-3</c:v>
                      </c:pt>
                      <c:pt idx="63">
                        <c:v>1E-3</c:v>
                      </c:pt>
                      <c:pt idx="64">
                        <c:v>1E-3</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numCache>
                  </c:numRef>
                </c:val>
              </c15:ser>
            </c15:filteredAreaSeries>
          </c:ext>
        </c:extLst>
      </c:areaChart>
      <c:catAx>
        <c:axId val="327519736"/>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US" sz="1800" dirty="0" smtClean="0">
                    <a:solidFill>
                      <a:schemeClr val="tx1"/>
                    </a:solidFill>
                    <a:latin typeface="Arial" panose="020B0604020202020204" pitchFamily="34" charset="0"/>
                    <a:cs typeface="Arial" panose="020B0604020202020204" pitchFamily="34" charset="0"/>
                  </a:rPr>
                  <a:t>Age</a:t>
                </a:r>
                <a:endParaRPr lang="en-US" sz="1800" dirty="0">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27520128"/>
        <c:crosses val="autoZero"/>
        <c:auto val="1"/>
        <c:lblAlgn val="ctr"/>
        <c:lblOffset val="100"/>
        <c:tickLblSkip val="5"/>
        <c:noMultiLvlLbl val="0"/>
      </c:catAx>
      <c:valAx>
        <c:axId val="327520128"/>
        <c:scaling>
          <c:orientation val="minMax"/>
        </c:scaling>
        <c:delete val="0"/>
        <c:axPos val="l"/>
        <c:majorGridlines>
          <c:spPr>
            <a:ln w="9525" cap="flat" cmpd="sng" algn="ctr">
              <a:solidFill>
                <a:schemeClr val="bg1">
                  <a:lumMod val="75000"/>
                </a:schemeClr>
              </a:solidFill>
              <a:round/>
            </a:ln>
            <a:effectLst/>
          </c:spPr>
        </c:majorGridlines>
        <c:numFmt formatCode="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27519736"/>
        <c:crosses val="autoZero"/>
        <c:crossBetween val="midCat"/>
      </c:valAx>
      <c:spPr>
        <a:noFill/>
        <a:ln>
          <a:noFill/>
        </a:ln>
        <a:effectLst/>
      </c:spPr>
    </c:plotArea>
    <c:legend>
      <c:legendPos val="b"/>
      <c:layout>
        <c:manualLayout>
          <c:xMode val="edge"/>
          <c:yMode val="edge"/>
          <c:x val="0.76192479953767245"/>
          <c:y val="3.2786885245901641E-2"/>
          <c:w val="0.23807520046232752"/>
          <c:h val="0.36098769416118065"/>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34821450071035E-2"/>
          <c:y val="3.7450346691738162E-2"/>
          <c:w val="0.86995196128006935"/>
          <c:h val="0.82748775806009323"/>
        </c:manualLayout>
      </c:layout>
      <c:areaChart>
        <c:grouping val="standard"/>
        <c:varyColors val="0"/>
        <c:ser>
          <c:idx val="2"/>
          <c:order val="0"/>
          <c:tx>
            <c:strRef>
              <c:f>Graph!$D$1</c:f>
              <c:strCache>
                <c:ptCount val="1"/>
                <c:pt idx="0">
                  <c:v>40 @2014</c:v>
                </c:pt>
              </c:strCache>
            </c:strRef>
          </c:tx>
          <c:spPr>
            <a:solidFill>
              <a:schemeClr val="accent2">
                <a:alpha val="50000"/>
              </a:schemeClr>
            </a:solidFill>
            <a:ln w="57150">
              <a:noFill/>
              <a:prstDash val="sysDot"/>
            </a:ln>
            <a:effectLst/>
          </c:spPr>
          <c:cat>
            <c:numRef>
              <c:f>Graph!$A$2:$A$82</c:f>
              <c:numCache>
                <c:formatCode>General</c:formatCode>
                <c:ptCount val="81"/>
                <c:pt idx="0">
                  <c:v>40</c:v>
                </c:pt>
                <c:pt idx="1">
                  <c:v>41</c:v>
                </c:pt>
                <c:pt idx="2">
                  <c:v>42</c:v>
                </c:pt>
                <c:pt idx="3">
                  <c:v>43</c:v>
                </c:pt>
                <c:pt idx="4">
                  <c:v>44</c:v>
                </c:pt>
                <c:pt idx="5">
                  <c:v>45</c:v>
                </c:pt>
                <c:pt idx="6">
                  <c:v>46</c:v>
                </c:pt>
                <c:pt idx="7">
                  <c:v>47</c:v>
                </c:pt>
                <c:pt idx="8">
                  <c:v>48</c:v>
                </c:pt>
                <c:pt idx="9">
                  <c:v>49</c:v>
                </c:pt>
                <c:pt idx="10">
                  <c:v>50</c:v>
                </c:pt>
                <c:pt idx="11">
                  <c:v>51</c:v>
                </c:pt>
                <c:pt idx="12">
                  <c:v>52</c:v>
                </c:pt>
                <c:pt idx="13">
                  <c:v>53</c:v>
                </c:pt>
                <c:pt idx="14">
                  <c:v>54</c:v>
                </c:pt>
                <c:pt idx="15">
                  <c:v>55</c:v>
                </c:pt>
                <c:pt idx="16">
                  <c:v>56</c:v>
                </c:pt>
                <c:pt idx="17">
                  <c:v>57</c:v>
                </c:pt>
                <c:pt idx="18">
                  <c:v>58</c:v>
                </c:pt>
                <c:pt idx="19">
                  <c:v>59</c:v>
                </c:pt>
                <c:pt idx="20">
                  <c:v>60</c:v>
                </c:pt>
                <c:pt idx="21">
                  <c:v>61</c:v>
                </c:pt>
                <c:pt idx="22">
                  <c:v>62</c:v>
                </c:pt>
                <c:pt idx="23">
                  <c:v>63</c:v>
                </c:pt>
                <c:pt idx="24">
                  <c:v>64</c:v>
                </c:pt>
                <c:pt idx="25">
                  <c:v>65</c:v>
                </c:pt>
                <c:pt idx="26">
                  <c:v>66</c:v>
                </c:pt>
                <c:pt idx="27">
                  <c:v>67</c:v>
                </c:pt>
                <c:pt idx="28">
                  <c:v>68</c:v>
                </c:pt>
                <c:pt idx="29">
                  <c:v>69</c:v>
                </c:pt>
                <c:pt idx="30">
                  <c:v>70</c:v>
                </c:pt>
                <c:pt idx="31">
                  <c:v>71</c:v>
                </c:pt>
                <c:pt idx="32">
                  <c:v>72</c:v>
                </c:pt>
                <c:pt idx="33">
                  <c:v>73</c:v>
                </c:pt>
                <c:pt idx="34">
                  <c:v>74</c:v>
                </c:pt>
                <c:pt idx="35">
                  <c:v>75</c:v>
                </c:pt>
                <c:pt idx="36">
                  <c:v>76</c:v>
                </c:pt>
                <c:pt idx="37">
                  <c:v>77</c:v>
                </c:pt>
                <c:pt idx="38">
                  <c:v>78</c:v>
                </c:pt>
                <c:pt idx="39">
                  <c:v>79</c:v>
                </c:pt>
                <c:pt idx="40">
                  <c:v>80</c:v>
                </c:pt>
                <c:pt idx="41">
                  <c:v>81</c:v>
                </c:pt>
                <c:pt idx="42">
                  <c:v>82</c:v>
                </c:pt>
                <c:pt idx="43">
                  <c:v>83</c:v>
                </c:pt>
                <c:pt idx="44">
                  <c:v>84</c:v>
                </c:pt>
                <c:pt idx="45">
                  <c:v>85</c:v>
                </c:pt>
                <c:pt idx="46">
                  <c:v>86</c:v>
                </c:pt>
                <c:pt idx="47">
                  <c:v>87</c:v>
                </c:pt>
                <c:pt idx="48">
                  <c:v>88</c:v>
                </c:pt>
                <c:pt idx="49">
                  <c:v>89</c:v>
                </c:pt>
                <c:pt idx="50">
                  <c:v>90</c:v>
                </c:pt>
                <c:pt idx="51">
                  <c:v>91</c:v>
                </c:pt>
                <c:pt idx="52">
                  <c:v>92</c:v>
                </c:pt>
                <c:pt idx="53">
                  <c:v>93</c:v>
                </c:pt>
                <c:pt idx="54">
                  <c:v>94</c:v>
                </c:pt>
                <c:pt idx="55">
                  <c:v>95</c:v>
                </c:pt>
                <c:pt idx="56">
                  <c:v>96</c:v>
                </c:pt>
                <c:pt idx="57">
                  <c:v>97</c:v>
                </c:pt>
                <c:pt idx="58">
                  <c:v>98</c:v>
                </c:pt>
                <c:pt idx="59">
                  <c:v>99</c:v>
                </c:pt>
                <c:pt idx="60">
                  <c:v>100</c:v>
                </c:pt>
                <c:pt idx="61">
                  <c:v>101</c:v>
                </c:pt>
                <c:pt idx="62">
                  <c:v>102</c:v>
                </c:pt>
                <c:pt idx="63">
                  <c:v>103</c:v>
                </c:pt>
                <c:pt idx="64">
                  <c:v>104</c:v>
                </c:pt>
                <c:pt idx="65">
                  <c:v>105</c:v>
                </c:pt>
                <c:pt idx="66">
                  <c:v>106</c:v>
                </c:pt>
                <c:pt idx="67">
                  <c:v>107</c:v>
                </c:pt>
                <c:pt idx="68">
                  <c:v>108</c:v>
                </c:pt>
                <c:pt idx="69">
                  <c:v>109</c:v>
                </c:pt>
                <c:pt idx="70">
                  <c:v>110</c:v>
                </c:pt>
                <c:pt idx="71">
                  <c:v>111</c:v>
                </c:pt>
                <c:pt idx="72">
                  <c:v>112</c:v>
                </c:pt>
                <c:pt idx="73">
                  <c:v>113</c:v>
                </c:pt>
                <c:pt idx="74">
                  <c:v>114</c:v>
                </c:pt>
                <c:pt idx="75">
                  <c:v>115</c:v>
                </c:pt>
                <c:pt idx="76">
                  <c:v>116</c:v>
                </c:pt>
                <c:pt idx="77">
                  <c:v>117</c:v>
                </c:pt>
                <c:pt idx="78">
                  <c:v>118</c:v>
                </c:pt>
                <c:pt idx="79">
                  <c:v>119</c:v>
                </c:pt>
                <c:pt idx="80">
                  <c:v>120</c:v>
                </c:pt>
              </c:numCache>
            </c:numRef>
          </c:cat>
          <c:val>
            <c:numRef>
              <c:f>Graph!$D$2:$D$82</c:f>
              <c:numCache>
                <c:formatCode>0.000</c:formatCode>
                <c:ptCount val="81"/>
                <c:pt idx="0">
                  <c:v>1.9300000000000001E-2</c:v>
                </c:pt>
                <c:pt idx="1">
                  <c:v>2.0899999999999998E-2</c:v>
                </c:pt>
                <c:pt idx="2">
                  <c:v>2.24E-2</c:v>
                </c:pt>
                <c:pt idx="3">
                  <c:v>2.3699999999999999E-2</c:v>
                </c:pt>
                <c:pt idx="4">
                  <c:v>2.47E-2</c:v>
                </c:pt>
                <c:pt idx="5">
                  <c:v>2.5499999999999998E-2</c:v>
                </c:pt>
                <c:pt idx="6">
                  <c:v>2.5899999999999999E-2</c:v>
                </c:pt>
                <c:pt idx="7">
                  <c:v>2.5899999999999999E-2</c:v>
                </c:pt>
                <c:pt idx="8">
                  <c:v>2.5600000000000001E-2</c:v>
                </c:pt>
                <c:pt idx="9">
                  <c:v>2.5000000000000001E-2</c:v>
                </c:pt>
                <c:pt idx="10">
                  <c:v>2.41E-2</c:v>
                </c:pt>
                <c:pt idx="11">
                  <c:v>2.3E-2</c:v>
                </c:pt>
                <c:pt idx="12">
                  <c:v>2.18E-2</c:v>
                </c:pt>
                <c:pt idx="13">
                  <c:v>1.9300000000000001E-2</c:v>
                </c:pt>
                <c:pt idx="14">
                  <c:v>1.6400000000000001E-2</c:v>
                </c:pt>
                <c:pt idx="15">
                  <c:v>1.34E-2</c:v>
                </c:pt>
                <c:pt idx="16">
                  <c:v>1.09E-2</c:v>
                </c:pt>
                <c:pt idx="17">
                  <c:v>8.9999999999999993E-3</c:v>
                </c:pt>
                <c:pt idx="18">
                  <c:v>7.7999999999999996E-3</c:v>
                </c:pt>
                <c:pt idx="19">
                  <c:v>7.1000000000000004E-3</c:v>
                </c:pt>
                <c:pt idx="20">
                  <c:v>6.8999999999999999E-3</c:v>
                </c:pt>
                <c:pt idx="21">
                  <c:v>7.1000000000000004E-3</c:v>
                </c:pt>
                <c:pt idx="22">
                  <c:v>7.7000000000000002E-3</c:v>
                </c:pt>
                <c:pt idx="23">
                  <c:v>8.6E-3</c:v>
                </c:pt>
                <c:pt idx="24">
                  <c:v>9.9000000000000008E-3</c:v>
                </c:pt>
                <c:pt idx="25">
                  <c:v>1.14E-2</c:v>
                </c:pt>
                <c:pt idx="26">
                  <c:v>1.2999999999999999E-2</c:v>
                </c:pt>
                <c:pt idx="27">
                  <c:v>1.47E-2</c:v>
                </c:pt>
                <c:pt idx="28">
                  <c:v>1.6299999999999999E-2</c:v>
                </c:pt>
                <c:pt idx="29">
                  <c:v>1.78E-2</c:v>
                </c:pt>
                <c:pt idx="30">
                  <c:v>1.9E-2</c:v>
                </c:pt>
                <c:pt idx="31">
                  <c:v>2.01E-2</c:v>
                </c:pt>
                <c:pt idx="32">
                  <c:v>2.0899999999999998E-2</c:v>
                </c:pt>
                <c:pt idx="33">
                  <c:v>2.1600000000000001E-2</c:v>
                </c:pt>
                <c:pt idx="34">
                  <c:v>2.2100000000000002E-2</c:v>
                </c:pt>
                <c:pt idx="35">
                  <c:v>2.2499999999999999E-2</c:v>
                </c:pt>
                <c:pt idx="36">
                  <c:v>2.29E-2</c:v>
                </c:pt>
                <c:pt idx="37">
                  <c:v>2.3099999999999999E-2</c:v>
                </c:pt>
                <c:pt idx="38">
                  <c:v>2.3300000000000001E-2</c:v>
                </c:pt>
                <c:pt idx="39">
                  <c:v>2.3400000000000001E-2</c:v>
                </c:pt>
                <c:pt idx="40">
                  <c:v>2.3400000000000001E-2</c:v>
                </c:pt>
                <c:pt idx="41">
                  <c:v>2.3300000000000001E-2</c:v>
                </c:pt>
                <c:pt idx="42">
                  <c:v>2.3199999999999998E-2</c:v>
                </c:pt>
                <c:pt idx="43">
                  <c:v>2.3E-2</c:v>
                </c:pt>
                <c:pt idx="44">
                  <c:v>2.2800000000000001E-2</c:v>
                </c:pt>
                <c:pt idx="45">
                  <c:v>2.2499999999999999E-2</c:v>
                </c:pt>
                <c:pt idx="46">
                  <c:v>2.2200000000000001E-2</c:v>
                </c:pt>
                <c:pt idx="47">
                  <c:v>2.1899999999999999E-2</c:v>
                </c:pt>
                <c:pt idx="48">
                  <c:v>2.1600000000000001E-2</c:v>
                </c:pt>
                <c:pt idx="49">
                  <c:v>2.12E-2</c:v>
                </c:pt>
                <c:pt idx="50">
                  <c:v>2.0799999999999999E-2</c:v>
                </c:pt>
                <c:pt idx="51">
                  <c:v>2.0299999999999999E-2</c:v>
                </c:pt>
                <c:pt idx="52">
                  <c:v>1.9699999999999999E-2</c:v>
                </c:pt>
                <c:pt idx="53">
                  <c:v>1.9E-2</c:v>
                </c:pt>
                <c:pt idx="54">
                  <c:v>1.8200000000000001E-2</c:v>
                </c:pt>
                <c:pt idx="55">
                  <c:v>1.7299999999999999E-2</c:v>
                </c:pt>
                <c:pt idx="56">
                  <c:v>1.6400000000000001E-2</c:v>
                </c:pt>
                <c:pt idx="57">
                  <c:v>1.55E-2</c:v>
                </c:pt>
                <c:pt idx="58">
                  <c:v>1.47E-2</c:v>
                </c:pt>
                <c:pt idx="59">
                  <c:v>1.38E-2</c:v>
                </c:pt>
                <c:pt idx="60">
                  <c:v>1.2999999999999999E-2</c:v>
                </c:pt>
                <c:pt idx="61">
                  <c:v>1.21E-2</c:v>
                </c:pt>
                <c:pt idx="62">
                  <c:v>1.12E-2</c:v>
                </c:pt>
                <c:pt idx="63">
                  <c:v>1.04E-2</c:v>
                </c:pt>
                <c:pt idx="64">
                  <c:v>9.4999999999999998E-3</c:v>
                </c:pt>
                <c:pt idx="65">
                  <c:v>8.6E-3</c:v>
                </c:pt>
                <c:pt idx="66">
                  <c:v>7.7999999999999996E-3</c:v>
                </c:pt>
                <c:pt idx="67">
                  <c:v>6.8999999999999999E-3</c:v>
                </c:pt>
                <c:pt idx="68">
                  <c:v>6.0000000000000001E-3</c:v>
                </c:pt>
                <c:pt idx="69">
                  <c:v>5.1999999999999998E-3</c:v>
                </c:pt>
                <c:pt idx="70">
                  <c:v>4.3E-3</c:v>
                </c:pt>
                <c:pt idx="71">
                  <c:v>3.5000000000000001E-3</c:v>
                </c:pt>
                <c:pt idx="72">
                  <c:v>2.5999999999999999E-3</c:v>
                </c:pt>
                <c:pt idx="73">
                  <c:v>1.6999999999999999E-3</c:v>
                </c:pt>
                <c:pt idx="74">
                  <c:v>8.9999999999999998E-4</c:v>
                </c:pt>
                <c:pt idx="75">
                  <c:v>0</c:v>
                </c:pt>
                <c:pt idx="76">
                  <c:v>0</c:v>
                </c:pt>
                <c:pt idx="77">
                  <c:v>0</c:v>
                </c:pt>
                <c:pt idx="78">
                  <c:v>0</c:v>
                </c:pt>
                <c:pt idx="79">
                  <c:v>0</c:v>
                </c:pt>
                <c:pt idx="80">
                  <c:v>0</c:v>
                </c:pt>
              </c:numCache>
            </c:numRef>
          </c:val>
        </c:ser>
        <c:ser>
          <c:idx val="3"/>
          <c:order val="1"/>
          <c:tx>
            <c:strRef>
              <c:f>Graph!$E$1</c:f>
              <c:strCache>
                <c:ptCount val="1"/>
                <c:pt idx="0">
                  <c:v>40 @2024</c:v>
                </c:pt>
              </c:strCache>
            </c:strRef>
          </c:tx>
          <c:spPr>
            <a:solidFill>
              <a:schemeClr val="accent1">
                <a:alpha val="50000"/>
              </a:schemeClr>
            </a:solidFill>
            <a:ln w="57150">
              <a:noFill/>
              <a:prstDash val="sysDot"/>
            </a:ln>
            <a:effectLst/>
          </c:spPr>
          <c:cat>
            <c:numRef>
              <c:f>Graph!$A$2:$A$82</c:f>
              <c:numCache>
                <c:formatCode>General</c:formatCode>
                <c:ptCount val="81"/>
                <c:pt idx="0">
                  <c:v>40</c:v>
                </c:pt>
                <c:pt idx="1">
                  <c:v>41</c:v>
                </c:pt>
                <c:pt idx="2">
                  <c:v>42</c:v>
                </c:pt>
                <c:pt idx="3">
                  <c:v>43</c:v>
                </c:pt>
                <c:pt idx="4">
                  <c:v>44</c:v>
                </c:pt>
                <c:pt idx="5">
                  <c:v>45</c:v>
                </c:pt>
                <c:pt idx="6">
                  <c:v>46</c:v>
                </c:pt>
                <c:pt idx="7">
                  <c:v>47</c:v>
                </c:pt>
                <c:pt idx="8">
                  <c:v>48</c:v>
                </c:pt>
                <c:pt idx="9">
                  <c:v>49</c:v>
                </c:pt>
                <c:pt idx="10">
                  <c:v>50</c:v>
                </c:pt>
                <c:pt idx="11">
                  <c:v>51</c:v>
                </c:pt>
                <c:pt idx="12">
                  <c:v>52</c:v>
                </c:pt>
                <c:pt idx="13">
                  <c:v>53</c:v>
                </c:pt>
                <c:pt idx="14">
                  <c:v>54</c:v>
                </c:pt>
                <c:pt idx="15">
                  <c:v>55</c:v>
                </c:pt>
                <c:pt idx="16">
                  <c:v>56</c:v>
                </c:pt>
                <c:pt idx="17">
                  <c:v>57</c:v>
                </c:pt>
                <c:pt idx="18">
                  <c:v>58</c:v>
                </c:pt>
                <c:pt idx="19">
                  <c:v>59</c:v>
                </c:pt>
                <c:pt idx="20">
                  <c:v>60</c:v>
                </c:pt>
                <c:pt idx="21">
                  <c:v>61</c:v>
                </c:pt>
                <c:pt idx="22">
                  <c:v>62</c:v>
                </c:pt>
                <c:pt idx="23">
                  <c:v>63</c:v>
                </c:pt>
                <c:pt idx="24">
                  <c:v>64</c:v>
                </c:pt>
                <c:pt idx="25">
                  <c:v>65</c:v>
                </c:pt>
                <c:pt idx="26">
                  <c:v>66</c:v>
                </c:pt>
                <c:pt idx="27">
                  <c:v>67</c:v>
                </c:pt>
                <c:pt idx="28">
                  <c:v>68</c:v>
                </c:pt>
                <c:pt idx="29">
                  <c:v>69</c:v>
                </c:pt>
                <c:pt idx="30">
                  <c:v>70</c:v>
                </c:pt>
                <c:pt idx="31">
                  <c:v>71</c:v>
                </c:pt>
                <c:pt idx="32">
                  <c:v>72</c:v>
                </c:pt>
                <c:pt idx="33">
                  <c:v>73</c:v>
                </c:pt>
                <c:pt idx="34">
                  <c:v>74</c:v>
                </c:pt>
                <c:pt idx="35">
                  <c:v>75</c:v>
                </c:pt>
                <c:pt idx="36">
                  <c:v>76</c:v>
                </c:pt>
                <c:pt idx="37">
                  <c:v>77</c:v>
                </c:pt>
                <c:pt idx="38">
                  <c:v>78</c:v>
                </c:pt>
                <c:pt idx="39">
                  <c:v>79</c:v>
                </c:pt>
                <c:pt idx="40">
                  <c:v>80</c:v>
                </c:pt>
                <c:pt idx="41">
                  <c:v>81</c:v>
                </c:pt>
                <c:pt idx="42">
                  <c:v>82</c:v>
                </c:pt>
                <c:pt idx="43">
                  <c:v>83</c:v>
                </c:pt>
                <c:pt idx="44">
                  <c:v>84</c:v>
                </c:pt>
                <c:pt idx="45">
                  <c:v>85</c:v>
                </c:pt>
                <c:pt idx="46">
                  <c:v>86</c:v>
                </c:pt>
                <c:pt idx="47">
                  <c:v>87</c:v>
                </c:pt>
                <c:pt idx="48">
                  <c:v>88</c:v>
                </c:pt>
                <c:pt idx="49">
                  <c:v>89</c:v>
                </c:pt>
                <c:pt idx="50">
                  <c:v>90</c:v>
                </c:pt>
                <c:pt idx="51">
                  <c:v>91</c:v>
                </c:pt>
                <c:pt idx="52">
                  <c:v>92</c:v>
                </c:pt>
                <c:pt idx="53">
                  <c:v>93</c:v>
                </c:pt>
                <c:pt idx="54">
                  <c:v>94</c:v>
                </c:pt>
                <c:pt idx="55">
                  <c:v>95</c:v>
                </c:pt>
                <c:pt idx="56">
                  <c:v>96</c:v>
                </c:pt>
                <c:pt idx="57">
                  <c:v>97</c:v>
                </c:pt>
                <c:pt idx="58">
                  <c:v>98</c:v>
                </c:pt>
                <c:pt idx="59">
                  <c:v>99</c:v>
                </c:pt>
                <c:pt idx="60">
                  <c:v>100</c:v>
                </c:pt>
                <c:pt idx="61">
                  <c:v>101</c:v>
                </c:pt>
                <c:pt idx="62">
                  <c:v>102</c:v>
                </c:pt>
                <c:pt idx="63">
                  <c:v>103</c:v>
                </c:pt>
                <c:pt idx="64">
                  <c:v>104</c:v>
                </c:pt>
                <c:pt idx="65">
                  <c:v>105</c:v>
                </c:pt>
                <c:pt idx="66">
                  <c:v>106</c:v>
                </c:pt>
                <c:pt idx="67">
                  <c:v>107</c:v>
                </c:pt>
                <c:pt idx="68">
                  <c:v>108</c:v>
                </c:pt>
                <c:pt idx="69">
                  <c:v>109</c:v>
                </c:pt>
                <c:pt idx="70">
                  <c:v>110</c:v>
                </c:pt>
                <c:pt idx="71">
                  <c:v>111</c:v>
                </c:pt>
                <c:pt idx="72">
                  <c:v>112</c:v>
                </c:pt>
                <c:pt idx="73">
                  <c:v>113</c:v>
                </c:pt>
                <c:pt idx="74">
                  <c:v>114</c:v>
                </c:pt>
                <c:pt idx="75">
                  <c:v>115</c:v>
                </c:pt>
                <c:pt idx="76">
                  <c:v>116</c:v>
                </c:pt>
                <c:pt idx="77">
                  <c:v>117</c:v>
                </c:pt>
                <c:pt idx="78">
                  <c:v>118</c:v>
                </c:pt>
                <c:pt idx="79">
                  <c:v>119</c:v>
                </c:pt>
                <c:pt idx="80">
                  <c:v>120</c:v>
                </c:pt>
              </c:numCache>
            </c:numRef>
          </c:cat>
          <c:val>
            <c:numRef>
              <c:f>Graph!$E$2:$E$82</c:f>
              <c:numCache>
                <c:formatCode>General</c:formatCode>
                <c:ptCount val="81"/>
                <c:pt idx="0">
                  <c:v>1.15E-2</c:v>
                </c:pt>
                <c:pt idx="1">
                  <c:v>1.14E-2</c:v>
                </c:pt>
                <c:pt idx="2">
                  <c:v>1.14E-2</c:v>
                </c:pt>
                <c:pt idx="3">
                  <c:v>1.1299999999999999E-2</c:v>
                </c:pt>
                <c:pt idx="4">
                  <c:v>1.12E-2</c:v>
                </c:pt>
                <c:pt idx="5">
                  <c:v>1.11E-2</c:v>
                </c:pt>
                <c:pt idx="6">
                  <c:v>1.0999999999999999E-2</c:v>
                </c:pt>
                <c:pt idx="7">
                  <c:v>1.0999999999999999E-2</c:v>
                </c:pt>
                <c:pt idx="8">
                  <c:v>1.09E-2</c:v>
                </c:pt>
                <c:pt idx="9">
                  <c:v>1.09E-2</c:v>
                </c:pt>
                <c:pt idx="10">
                  <c:v>1.09E-2</c:v>
                </c:pt>
                <c:pt idx="11">
                  <c:v>1.09E-2</c:v>
                </c:pt>
                <c:pt idx="12">
                  <c:v>1.09E-2</c:v>
                </c:pt>
                <c:pt idx="13">
                  <c:v>1.0800000000000001E-2</c:v>
                </c:pt>
                <c:pt idx="14">
                  <c:v>1.0699999999999999E-2</c:v>
                </c:pt>
                <c:pt idx="15">
                  <c:v>1.06E-2</c:v>
                </c:pt>
                <c:pt idx="16">
                  <c:v>1.0500000000000001E-2</c:v>
                </c:pt>
                <c:pt idx="17">
                  <c:v>1.04E-2</c:v>
                </c:pt>
                <c:pt idx="18">
                  <c:v>1.04E-2</c:v>
                </c:pt>
                <c:pt idx="19">
                  <c:v>1.0500000000000001E-2</c:v>
                </c:pt>
                <c:pt idx="20">
                  <c:v>1.06E-2</c:v>
                </c:pt>
                <c:pt idx="21">
                  <c:v>1.0699999999999999E-2</c:v>
                </c:pt>
                <c:pt idx="22">
                  <c:v>1.0800000000000001E-2</c:v>
                </c:pt>
                <c:pt idx="23">
                  <c:v>1.0800000000000001E-2</c:v>
                </c:pt>
                <c:pt idx="24">
                  <c:v>1.0800000000000001E-2</c:v>
                </c:pt>
                <c:pt idx="25">
                  <c:v>1.0800000000000001E-2</c:v>
                </c:pt>
                <c:pt idx="26">
                  <c:v>1.0800000000000001E-2</c:v>
                </c:pt>
                <c:pt idx="27">
                  <c:v>1.0699999999999999E-2</c:v>
                </c:pt>
                <c:pt idx="28">
                  <c:v>1.06E-2</c:v>
                </c:pt>
                <c:pt idx="29">
                  <c:v>1.06E-2</c:v>
                </c:pt>
                <c:pt idx="30">
                  <c:v>1.0500000000000001E-2</c:v>
                </c:pt>
                <c:pt idx="31">
                  <c:v>1.0500000000000001E-2</c:v>
                </c:pt>
                <c:pt idx="32">
                  <c:v>1.04E-2</c:v>
                </c:pt>
                <c:pt idx="33">
                  <c:v>1.04E-2</c:v>
                </c:pt>
                <c:pt idx="34">
                  <c:v>1.0500000000000001E-2</c:v>
                </c:pt>
                <c:pt idx="35">
                  <c:v>1.06E-2</c:v>
                </c:pt>
                <c:pt idx="36">
                  <c:v>1.0699999999999999E-2</c:v>
                </c:pt>
                <c:pt idx="37">
                  <c:v>1.0800000000000001E-2</c:v>
                </c:pt>
                <c:pt idx="38">
                  <c:v>1.09E-2</c:v>
                </c:pt>
                <c:pt idx="39">
                  <c:v>1.0999999999999999E-2</c:v>
                </c:pt>
                <c:pt idx="40">
                  <c:v>1.0999999999999999E-2</c:v>
                </c:pt>
                <c:pt idx="41">
                  <c:v>1.11E-2</c:v>
                </c:pt>
                <c:pt idx="42">
                  <c:v>1.11E-2</c:v>
                </c:pt>
                <c:pt idx="43">
                  <c:v>1.0999999999999999E-2</c:v>
                </c:pt>
                <c:pt idx="44">
                  <c:v>1.09E-2</c:v>
                </c:pt>
                <c:pt idx="45">
                  <c:v>1.09E-2</c:v>
                </c:pt>
                <c:pt idx="46">
                  <c:v>1.0800000000000001E-2</c:v>
                </c:pt>
                <c:pt idx="47">
                  <c:v>1.06E-2</c:v>
                </c:pt>
                <c:pt idx="48">
                  <c:v>1.0500000000000001E-2</c:v>
                </c:pt>
                <c:pt idx="49">
                  <c:v>1.04E-2</c:v>
                </c:pt>
                <c:pt idx="50">
                  <c:v>1.03E-2</c:v>
                </c:pt>
                <c:pt idx="51">
                  <c:v>1.01E-2</c:v>
                </c:pt>
                <c:pt idx="52">
                  <c:v>0.01</c:v>
                </c:pt>
                <c:pt idx="53">
                  <c:v>9.7000000000000003E-3</c:v>
                </c:pt>
                <c:pt idx="54">
                  <c:v>9.4000000000000004E-3</c:v>
                </c:pt>
                <c:pt idx="55">
                  <c:v>8.9999999999999993E-3</c:v>
                </c:pt>
                <c:pt idx="56">
                  <c:v>8.6E-3</c:v>
                </c:pt>
                <c:pt idx="57">
                  <c:v>8.0999999999999996E-3</c:v>
                </c:pt>
                <c:pt idx="58">
                  <c:v>7.7000000000000002E-3</c:v>
                </c:pt>
                <c:pt idx="59">
                  <c:v>7.1999999999999998E-3</c:v>
                </c:pt>
                <c:pt idx="60">
                  <c:v>6.7999999999999996E-3</c:v>
                </c:pt>
                <c:pt idx="61">
                  <c:v>6.3E-3</c:v>
                </c:pt>
                <c:pt idx="62">
                  <c:v>5.8999999999999999E-3</c:v>
                </c:pt>
                <c:pt idx="63">
                  <c:v>5.4000000000000003E-3</c:v>
                </c:pt>
                <c:pt idx="64">
                  <c:v>5.0000000000000001E-3</c:v>
                </c:pt>
                <c:pt idx="65">
                  <c:v>4.4999999999999997E-3</c:v>
                </c:pt>
                <c:pt idx="66">
                  <c:v>4.1000000000000003E-3</c:v>
                </c:pt>
                <c:pt idx="67">
                  <c:v>3.5999999999999999E-3</c:v>
                </c:pt>
                <c:pt idx="68">
                  <c:v>3.2000000000000002E-3</c:v>
                </c:pt>
                <c:pt idx="69">
                  <c:v>2.7000000000000001E-3</c:v>
                </c:pt>
                <c:pt idx="70">
                  <c:v>2.3E-3</c:v>
                </c:pt>
                <c:pt idx="71">
                  <c:v>1.8E-3</c:v>
                </c:pt>
                <c:pt idx="72">
                  <c:v>1.4E-3</c:v>
                </c:pt>
                <c:pt idx="73">
                  <c:v>8.9999999999999998E-4</c:v>
                </c:pt>
                <c:pt idx="74">
                  <c:v>5.0000000000000001E-4</c:v>
                </c:pt>
                <c:pt idx="75">
                  <c:v>0</c:v>
                </c:pt>
                <c:pt idx="76">
                  <c:v>0</c:v>
                </c:pt>
                <c:pt idx="77">
                  <c:v>0</c:v>
                </c:pt>
                <c:pt idx="78">
                  <c:v>0</c:v>
                </c:pt>
                <c:pt idx="79">
                  <c:v>0</c:v>
                </c:pt>
                <c:pt idx="80">
                  <c:v>0</c:v>
                </c:pt>
              </c:numCache>
            </c:numRef>
          </c:val>
        </c:ser>
        <c:ser>
          <c:idx val="4"/>
          <c:order val="2"/>
          <c:tx>
            <c:strRef>
              <c:f>Graph!$F$1</c:f>
              <c:strCache>
                <c:ptCount val="1"/>
                <c:pt idx="0">
                  <c:v>40 @2034</c:v>
                </c:pt>
              </c:strCache>
            </c:strRef>
          </c:tx>
          <c:spPr>
            <a:solidFill>
              <a:schemeClr val="accent5">
                <a:alpha val="50000"/>
              </a:schemeClr>
            </a:solidFill>
            <a:ln w="57150">
              <a:noFill/>
              <a:prstDash val="sysDot"/>
            </a:ln>
            <a:effectLst/>
          </c:spPr>
          <c:cat>
            <c:numRef>
              <c:f>Graph!$A$2:$A$82</c:f>
              <c:numCache>
                <c:formatCode>General</c:formatCode>
                <c:ptCount val="81"/>
                <c:pt idx="0">
                  <c:v>40</c:v>
                </c:pt>
                <c:pt idx="1">
                  <c:v>41</c:v>
                </c:pt>
                <c:pt idx="2">
                  <c:v>42</c:v>
                </c:pt>
                <c:pt idx="3">
                  <c:v>43</c:v>
                </c:pt>
                <c:pt idx="4">
                  <c:v>44</c:v>
                </c:pt>
                <c:pt idx="5">
                  <c:v>45</c:v>
                </c:pt>
                <c:pt idx="6">
                  <c:v>46</c:v>
                </c:pt>
                <c:pt idx="7">
                  <c:v>47</c:v>
                </c:pt>
                <c:pt idx="8">
                  <c:v>48</c:v>
                </c:pt>
                <c:pt idx="9">
                  <c:v>49</c:v>
                </c:pt>
                <c:pt idx="10">
                  <c:v>50</c:v>
                </c:pt>
                <c:pt idx="11">
                  <c:v>51</c:v>
                </c:pt>
                <c:pt idx="12">
                  <c:v>52</c:v>
                </c:pt>
                <c:pt idx="13">
                  <c:v>53</c:v>
                </c:pt>
                <c:pt idx="14">
                  <c:v>54</c:v>
                </c:pt>
                <c:pt idx="15">
                  <c:v>55</c:v>
                </c:pt>
                <c:pt idx="16">
                  <c:v>56</c:v>
                </c:pt>
                <c:pt idx="17">
                  <c:v>57</c:v>
                </c:pt>
                <c:pt idx="18">
                  <c:v>58</c:v>
                </c:pt>
                <c:pt idx="19">
                  <c:v>59</c:v>
                </c:pt>
                <c:pt idx="20">
                  <c:v>60</c:v>
                </c:pt>
                <c:pt idx="21">
                  <c:v>61</c:v>
                </c:pt>
                <c:pt idx="22">
                  <c:v>62</c:v>
                </c:pt>
                <c:pt idx="23">
                  <c:v>63</c:v>
                </c:pt>
                <c:pt idx="24">
                  <c:v>64</c:v>
                </c:pt>
                <c:pt idx="25">
                  <c:v>65</c:v>
                </c:pt>
                <c:pt idx="26">
                  <c:v>66</c:v>
                </c:pt>
                <c:pt idx="27">
                  <c:v>67</c:v>
                </c:pt>
                <c:pt idx="28">
                  <c:v>68</c:v>
                </c:pt>
                <c:pt idx="29">
                  <c:v>69</c:v>
                </c:pt>
                <c:pt idx="30">
                  <c:v>70</c:v>
                </c:pt>
                <c:pt idx="31">
                  <c:v>71</c:v>
                </c:pt>
                <c:pt idx="32">
                  <c:v>72</c:v>
                </c:pt>
                <c:pt idx="33">
                  <c:v>73</c:v>
                </c:pt>
                <c:pt idx="34">
                  <c:v>74</c:v>
                </c:pt>
                <c:pt idx="35">
                  <c:v>75</c:v>
                </c:pt>
                <c:pt idx="36">
                  <c:v>76</c:v>
                </c:pt>
                <c:pt idx="37">
                  <c:v>77</c:v>
                </c:pt>
                <c:pt idx="38">
                  <c:v>78</c:v>
                </c:pt>
                <c:pt idx="39">
                  <c:v>79</c:v>
                </c:pt>
                <c:pt idx="40">
                  <c:v>80</c:v>
                </c:pt>
                <c:pt idx="41">
                  <c:v>81</c:v>
                </c:pt>
                <c:pt idx="42">
                  <c:v>82</c:v>
                </c:pt>
                <c:pt idx="43">
                  <c:v>83</c:v>
                </c:pt>
                <c:pt idx="44">
                  <c:v>84</c:v>
                </c:pt>
                <c:pt idx="45">
                  <c:v>85</c:v>
                </c:pt>
                <c:pt idx="46">
                  <c:v>86</c:v>
                </c:pt>
                <c:pt idx="47">
                  <c:v>87</c:v>
                </c:pt>
                <c:pt idx="48">
                  <c:v>88</c:v>
                </c:pt>
                <c:pt idx="49">
                  <c:v>89</c:v>
                </c:pt>
                <c:pt idx="50">
                  <c:v>90</c:v>
                </c:pt>
                <c:pt idx="51">
                  <c:v>91</c:v>
                </c:pt>
                <c:pt idx="52">
                  <c:v>92</c:v>
                </c:pt>
                <c:pt idx="53">
                  <c:v>93</c:v>
                </c:pt>
                <c:pt idx="54">
                  <c:v>94</c:v>
                </c:pt>
                <c:pt idx="55">
                  <c:v>95</c:v>
                </c:pt>
                <c:pt idx="56">
                  <c:v>96</c:v>
                </c:pt>
                <c:pt idx="57">
                  <c:v>97</c:v>
                </c:pt>
                <c:pt idx="58">
                  <c:v>98</c:v>
                </c:pt>
                <c:pt idx="59">
                  <c:v>99</c:v>
                </c:pt>
                <c:pt idx="60">
                  <c:v>100</c:v>
                </c:pt>
                <c:pt idx="61">
                  <c:v>101</c:v>
                </c:pt>
                <c:pt idx="62">
                  <c:v>102</c:v>
                </c:pt>
                <c:pt idx="63">
                  <c:v>103</c:v>
                </c:pt>
                <c:pt idx="64">
                  <c:v>104</c:v>
                </c:pt>
                <c:pt idx="65">
                  <c:v>105</c:v>
                </c:pt>
                <c:pt idx="66">
                  <c:v>106</c:v>
                </c:pt>
                <c:pt idx="67">
                  <c:v>107</c:v>
                </c:pt>
                <c:pt idx="68">
                  <c:v>108</c:v>
                </c:pt>
                <c:pt idx="69">
                  <c:v>109</c:v>
                </c:pt>
                <c:pt idx="70">
                  <c:v>110</c:v>
                </c:pt>
                <c:pt idx="71">
                  <c:v>111</c:v>
                </c:pt>
                <c:pt idx="72">
                  <c:v>112</c:v>
                </c:pt>
                <c:pt idx="73">
                  <c:v>113</c:v>
                </c:pt>
                <c:pt idx="74">
                  <c:v>114</c:v>
                </c:pt>
                <c:pt idx="75">
                  <c:v>115</c:v>
                </c:pt>
                <c:pt idx="76">
                  <c:v>116</c:v>
                </c:pt>
                <c:pt idx="77">
                  <c:v>117</c:v>
                </c:pt>
                <c:pt idx="78">
                  <c:v>118</c:v>
                </c:pt>
                <c:pt idx="79">
                  <c:v>119</c:v>
                </c:pt>
                <c:pt idx="80">
                  <c:v>120</c:v>
                </c:pt>
              </c:numCache>
            </c:numRef>
          </c:cat>
          <c:val>
            <c:numRef>
              <c:f>Graph!$F$2:$F$82</c:f>
              <c:numCache>
                <c:formatCode>General</c:formatCode>
                <c:ptCount val="81"/>
                <c:pt idx="0">
                  <c:v>0.01</c:v>
                </c:pt>
                <c:pt idx="1">
                  <c:v>0.01</c:v>
                </c:pt>
                <c:pt idx="2">
                  <c:v>0.01</c:v>
                </c:pt>
                <c:pt idx="3">
                  <c:v>0.01</c:v>
                </c:pt>
                <c:pt idx="4">
                  <c:v>0.01</c:v>
                </c:pt>
                <c:pt idx="5">
                  <c:v>0.01</c:v>
                </c:pt>
                <c:pt idx="6">
                  <c:v>0.01</c:v>
                </c:pt>
                <c:pt idx="7">
                  <c:v>0.01</c:v>
                </c:pt>
                <c:pt idx="8">
                  <c:v>0.01</c:v>
                </c:pt>
                <c:pt idx="9">
                  <c:v>0.01</c:v>
                </c:pt>
                <c:pt idx="10">
                  <c:v>0.01</c:v>
                </c:pt>
                <c:pt idx="11">
                  <c:v>0.01</c:v>
                </c:pt>
                <c:pt idx="12">
                  <c:v>0.01</c:v>
                </c:pt>
                <c:pt idx="13">
                  <c:v>0.01</c:v>
                </c:pt>
                <c:pt idx="14">
                  <c:v>0.01</c:v>
                </c:pt>
                <c:pt idx="15">
                  <c:v>0.01</c:v>
                </c:pt>
                <c:pt idx="16">
                  <c:v>0.01</c:v>
                </c:pt>
                <c:pt idx="17">
                  <c:v>0.01</c:v>
                </c:pt>
                <c:pt idx="18">
                  <c:v>0.01</c:v>
                </c:pt>
                <c:pt idx="19">
                  <c:v>0.01</c:v>
                </c:pt>
                <c:pt idx="20">
                  <c:v>0.01</c:v>
                </c:pt>
                <c:pt idx="21">
                  <c:v>0.01</c:v>
                </c:pt>
                <c:pt idx="22">
                  <c:v>0.01</c:v>
                </c:pt>
                <c:pt idx="23">
                  <c:v>0.01</c:v>
                </c:pt>
                <c:pt idx="24">
                  <c:v>0.01</c:v>
                </c:pt>
                <c:pt idx="25">
                  <c:v>0.01</c:v>
                </c:pt>
                <c:pt idx="26">
                  <c:v>0.01</c:v>
                </c:pt>
                <c:pt idx="27">
                  <c:v>0.01</c:v>
                </c:pt>
                <c:pt idx="28">
                  <c:v>0.01</c:v>
                </c:pt>
                <c:pt idx="29">
                  <c:v>0.01</c:v>
                </c:pt>
                <c:pt idx="30">
                  <c:v>0.01</c:v>
                </c:pt>
                <c:pt idx="31">
                  <c:v>0.01</c:v>
                </c:pt>
                <c:pt idx="32">
                  <c:v>0.01</c:v>
                </c:pt>
                <c:pt idx="33">
                  <c:v>0.01</c:v>
                </c:pt>
                <c:pt idx="34">
                  <c:v>0.01</c:v>
                </c:pt>
                <c:pt idx="35">
                  <c:v>0.01</c:v>
                </c:pt>
                <c:pt idx="36">
                  <c:v>0.01</c:v>
                </c:pt>
                <c:pt idx="37">
                  <c:v>0.01</c:v>
                </c:pt>
                <c:pt idx="38">
                  <c:v>0.01</c:v>
                </c:pt>
                <c:pt idx="39">
                  <c:v>0.01</c:v>
                </c:pt>
                <c:pt idx="40">
                  <c:v>0.01</c:v>
                </c:pt>
                <c:pt idx="41">
                  <c:v>0.01</c:v>
                </c:pt>
                <c:pt idx="42">
                  <c:v>0.01</c:v>
                </c:pt>
                <c:pt idx="43">
                  <c:v>0.01</c:v>
                </c:pt>
                <c:pt idx="44">
                  <c:v>0.01</c:v>
                </c:pt>
                <c:pt idx="45">
                  <c:v>0.01</c:v>
                </c:pt>
                <c:pt idx="46">
                  <c:v>9.9000000000000008E-3</c:v>
                </c:pt>
                <c:pt idx="47">
                  <c:v>9.7000000000000003E-3</c:v>
                </c:pt>
                <c:pt idx="48">
                  <c:v>9.5999999999999992E-3</c:v>
                </c:pt>
                <c:pt idx="49">
                  <c:v>9.4000000000000004E-3</c:v>
                </c:pt>
                <c:pt idx="50">
                  <c:v>9.2999999999999992E-3</c:v>
                </c:pt>
                <c:pt idx="51">
                  <c:v>9.1000000000000004E-3</c:v>
                </c:pt>
                <c:pt idx="52">
                  <c:v>8.9999999999999993E-3</c:v>
                </c:pt>
                <c:pt idx="53">
                  <c:v>8.8000000000000005E-3</c:v>
                </c:pt>
                <c:pt idx="54">
                  <c:v>8.6999999999999994E-3</c:v>
                </c:pt>
                <c:pt idx="55">
                  <c:v>8.5000000000000006E-3</c:v>
                </c:pt>
                <c:pt idx="56">
                  <c:v>8.0999999999999996E-3</c:v>
                </c:pt>
                <c:pt idx="57">
                  <c:v>7.7000000000000002E-3</c:v>
                </c:pt>
                <c:pt idx="58">
                  <c:v>7.1999999999999998E-3</c:v>
                </c:pt>
                <c:pt idx="59">
                  <c:v>6.7999999999999996E-3</c:v>
                </c:pt>
                <c:pt idx="60">
                  <c:v>6.4000000000000003E-3</c:v>
                </c:pt>
                <c:pt idx="61">
                  <c:v>6.0000000000000001E-3</c:v>
                </c:pt>
                <c:pt idx="62">
                  <c:v>5.4999999999999997E-3</c:v>
                </c:pt>
                <c:pt idx="63">
                  <c:v>5.1000000000000004E-3</c:v>
                </c:pt>
                <c:pt idx="64">
                  <c:v>4.7000000000000002E-3</c:v>
                </c:pt>
                <c:pt idx="65">
                  <c:v>4.3E-3</c:v>
                </c:pt>
                <c:pt idx="66">
                  <c:v>3.8E-3</c:v>
                </c:pt>
                <c:pt idx="67">
                  <c:v>3.3999999999999998E-3</c:v>
                </c:pt>
                <c:pt idx="68">
                  <c:v>3.0000000000000001E-3</c:v>
                </c:pt>
                <c:pt idx="69">
                  <c:v>2.5999999999999999E-3</c:v>
                </c:pt>
                <c:pt idx="70">
                  <c:v>2.0999999999999999E-3</c:v>
                </c:pt>
                <c:pt idx="71">
                  <c:v>1.6999999999999999E-3</c:v>
                </c:pt>
                <c:pt idx="72">
                  <c:v>1.2999999999999999E-3</c:v>
                </c:pt>
                <c:pt idx="73">
                  <c:v>8.9999999999999998E-4</c:v>
                </c:pt>
                <c:pt idx="74">
                  <c:v>4.0000000000000002E-4</c:v>
                </c:pt>
                <c:pt idx="75">
                  <c:v>0</c:v>
                </c:pt>
                <c:pt idx="76">
                  <c:v>0</c:v>
                </c:pt>
                <c:pt idx="77">
                  <c:v>0</c:v>
                </c:pt>
                <c:pt idx="78">
                  <c:v>0</c:v>
                </c:pt>
                <c:pt idx="79">
                  <c:v>0</c:v>
                </c:pt>
                <c:pt idx="80">
                  <c:v>0</c:v>
                </c:pt>
              </c:numCache>
            </c:numRef>
          </c:val>
        </c:ser>
        <c:ser>
          <c:idx val="1"/>
          <c:order val="3"/>
          <c:tx>
            <c:strRef>
              <c:f>Graph!$C$1</c:f>
              <c:strCache>
                <c:ptCount val="1"/>
                <c:pt idx="0">
                  <c:v>BB</c:v>
                </c:pt>
              </c:strCache>
              <c:extLst xmlns:c15="http://schemas.microsoft.com/office/drawing/2012/chart"/>
            </c:strRef>
          </c:tx>
          <c:spPr>
            <a:solidFill>
              <a:schemeClr val="bg1">
                <a:alpha val="75000"/>
              </a:schemeClr>
            </a:solidFill>
            <a:ln w="44450">
              <a:solidFill>
                <a:schemeClr val="accent3"/>
              </a:solidFill>
              <a:prstDash val="solid"/>
            </a:ln>
            <a:effectLst/>
          </c:spPr>
          <c:cat>
            <c:numRef>
              <c:f>Graph!$A$2:$A$82</c:f>
              <c:numCache>
                <c:formatCode>General</c:formatCode>
                <c:ptCount val="81"/>
                <c:pt idx="0">
                  <c:v>40</c:v>
                </c:pt>
                <c:pt idx="1">
                  <c:v>41</c:v>
                </c:pt>
                <c:pt idx="2">
                  <c:v>42</c:v>
                </c:pt>
                <c:pt idx="3">
                  <c:v>43</c:v>
                </c:pt>
                <c:pt idx="4">
                  <c:v>44</c:v>
                </c:pt>
                <c:pt idx="5">
                  <c:v>45</c:v>
                </c:pt>
                <c:pt idx="6">
                  <c:v>46</c:v>
                </c:pt>
                <c:pt idx="7">
                  <c:v>47</c:v>
                </c:pt>
                <c:pt idx="8">
                  <c:v>48</c:v>
                </c:pt>
                <c:pt idx="9">
                  <c:v>49</c:v>
                </c:pt>
                <c:pt idx="10">
                  <c:v>50</c:v>
                </c:pt>
                <c:pt idx="11">
                  <c:v>51</c:v>
                </c:pt>
                <c:pt idx="12">
                  <c:v>52</c:v>
                </c:pt>
                <c:pt idx="13">
                  <c:v>53</c:v>
                </c:pt>
                <c:pt idx="14">
                  <c:v>54</c:v>
                </c:pt>
                <c:pt idx="15">
                  <c:v>55</c:v>
                </c:pt>
                <c:pt idx="16">
                  <c:v>56</c:v>
                </c:pt>
                <c:pt idx="17">
                  <c:v>57</c:v>
                </c:pt>
                <c:pt idx="18">
                  <c:v>58</c:v>
                </c:pt>
                <c:pt idx="19">
                  <c:v>59</c:v>
                </c:pt>
                <c:pt idx="20">
                  <c:v>60</c:v>
                </c:pt>
                <c:pt idx="21">
                  <c:v>61</c:v>
                </c:pt>
                <c:pt idx="22">
                  <c:v>62</c:v>
                </c:pt>
                <c:pt idx="23">
                  <c:v>63</c:v>
                </c:pt>
                <c:pt idx="24">
                  <c:v>64</c:v>
                </c:pt>
                <c:pt idx="25">
                  <c:v>65</c:v>
                </c:pt>
                <c:pt idx="26">
                  <c:v>66</c:v>
                </c:pt>
                <c:pt idx="27">
                  <c:v>67</c:v>
                </c:pt>
                <c:pt idx="28">
                  <c:v>68</c:v>
                </c:pt>
                <c:pt idx="29">
                  <c:v>69</c:v>
                </c:pt>
                <c:pt idx="30">
                  <c:v>70</c:v>
                </c:pt>
                <c:pt idx="31">
                  <c:v>71</c:v>
                </c:pt>
                <c:pt idx="32">
                  <c:v>72</c:v>
                </c:pt>
                <c:pt idx="33">
                  <c:v>73</c:v>
                </c:pt>
                <c:pt idx="34">
                  <c:v>74</c:v>
                </c:pt>
                <c:pt idx="35">
                  <c:v>75</c:v>
                </c:pt>
                <c:pt idx="36">
                  <c:v>76</c:v>
                </c:pt>
                <c:pt idx="37">
                  <c:v>77</c:v>
                </c:pt>
                <c:pt idx="38">
                  <c:v>78</c:v>
                </c:pt>
                <c:pt idx="39">
                  <c:v>79</c:v>
                </c:pt>
                <c:pt idx="40">
                  <c:v>80</c:v>
                </c:pt>
                <c:pt idx="41">
                  <c:v>81</c:v>
                </c:pt>
                <c:pt idx="42">
                  <c:v>82</c:v>
                </c:pt>
                <c:pt idx="43">
                  <c:v>83</c:v>
                </c:pt>
                <c:pt idx="44">
                  <c:v>84</c:v>
                </c:pt>
                <c:pt idx="45">
                  <c:v>85</c:v>
                </c:pt>
                <c:pt idx="46">
                  <c:v>86</c:v>
                </c:pt>
                <c:pt idx="47">
                  <c:v>87</c:v>
                </c:pt>
                <c:pt idx="48">
                  <c:v>88</c:v>
                </c:pt>
                <c:pt idx="49">
                  <c:v>89</c:v>
                </c:pt>
                <c:pt idx="50">
                  <c:v>90</c:v>
                </c:pt>
                <c:pt idx="51">
                  <c:v>91</c:v>
                </c:pt>
                <c:pt idx="52">
                  <c:v>92</c:v>
                </c:pt>
                <c:pt idx="53">
                  <c:v>93</c:v>
                </c:pt>
                <c:pt idx="54">
                  <c:v>94</c:v>
                </c:pt>
                <c:pt idx="55">
                  <c:v>95</c:v>
                </c:pt>
                <c:pt idx="56">
                  <c:v>96</c:v>
                </c:pt>
                <c:pt idx="57">
                  <c:v>97</c:v>
                </c:pt>
                <c:pt idx="58">
                  <c:v>98</c:v>
                </c:pt>
                <c:pt idx="59">
                  <c:v>99</c:v>
                </c:pt>
                <c:pt idx="60">
                  <c:v>100</c:v>
                </c:pt>
                <c:pt idx="61">
                  <c:v>101</c:v>
                </c:pt>
                <c:pt idx="62">
                  <c:v>102</c:v>
                </c:pt>
                <c:pt idx="63">
                  <c:v>103</c:v>
                </c:pt>
                <c:pt idx="64">
                  <c:v>104</c:v>
                </c:pt>
                <c:pt idx="65">
                  <c:v>105</c:v>
                </c:pt>
                <c:pt idx="66">
                  <c:v>106</c:v>
                </c:pt>
                <c:pt idx="67">
                  <c:v>107</c:v>
                </c:pt>
                <c:pt idx="68">
                  <c:v>108</c:v>
                </c:pt>
                <c:pt idx="69">
                  <c:v>109</c:v>
                </c:pt>
                <c:pt idx="70">
                  <c:v>110</c:v>
                </c:pt>
                <c:pt idx="71">
                  <c:v>111</c:v>
                </c:pt>
                <c:pt idx="72">
                  <c:v>112</c:v>
                </c:pt>
                <c:pt idx="73">
                  <c:v>113</c:v>
                </c:pt>
                <c:pt idx="74">
                  <c:v>114</c:v>
                </c:pt>
                <c:pt idx="75">
                  <c:v>115</c:v>
                </c:pt>
                <c:pt idx="76">
                  <c:v>116</c:v>
                </c:pt>
                <c:pt idx="77">
                  <c:v>117</c:v>
                </c:pt>
                <c:pt idx="78">
                  <c:v>118</c:v>
                </c:pt>
                <c:pt idx="79">
                  <c:v>119</c:v>
                </c:pt>
                <c:pt idx="80">
                  <c:v>120</c:v>
                </c:pt>
              </c:numCache>
              <c:extLst xmlns:c15="http://schemas.microsoft.com/office/drawing/2012/chart"/>
            </c:numRef>
          </c:cat>
          <c:val>
            <c:numRef>
              <c:f>Graph!$C$2:$C$82</c:f>
              <c:numCache>
                <c:formatCode>0.000</c:formatCode>
                <c:ptCount val="81"/>
                <c:pt idx="0">
                  <c:v>3.0000000000000001E-3</c:v>
                </c:pt>
                <c:pt idx="1">
                  <c:v>3.0000000000000001E-3</c:v>
                </c:pt>
                <c:pt idx="2">
                  <c:v>3.0000000000000001E-3</c:v>
                </c:pt>
                <c:pt idx="3">
                  <c:v>3.0000000000000001E-3</c:v>
                </c:pt>
                <c:pt idx="4">
                  <c:v>3.0000000000000001E-3</c:v>
                </c:pt>
                <c:pt idx="5">
                  <c:v>3.0000000000000001E-3</c:v>
                </c:pt>
                <c:pt idx="6">
                  <c:v>3.0000000000000001E-3</c:v>
                </c:pt>
                <c:pt idx="7">
                  <c:v>3.0000000000000001E-3</c:v>
                </c:pt>
                <c:pt idx="8">
                  <c:v>3.0000000000000001E-3</c:v>
                </c:pt>
                <c:pt idx="9">
                  <c:v>3.0000000000000001E-3</c:v>
                </c:pt>
                <c:pt idx="10">
                  <c:v>3.0000000000000001E-3</c:v>
                </c:pt>
                <c:pt idx="11">
                  <c:v>3.0000000000000001E-3</c:v>
                </c:pt>
                <c:pt idx="12">
                  <c:v>3.0000000000000001E-3</c:v>
                </c:pt>
                <c:pt idx="13">
                  <c:v>3.0000000000000001E-3</c:v>
                </c:pt>
                <c:pt idx="14">
                  <c:v>3.0000000000000001E-3</c:v>
                </c:pt>
                <c:pt idx="15">
                  <c:v>3.0000000000000001E-3</c:v>
                </c:pt>
                <c:pt idx="16">
                  <c:v>3.0000000000000001E-3</c:v>
                </c:pt>
                <c:pt idx="17">
                  <c:v>4.0000000000000001E-3</c:v>
                </c:pt>
                <c:pt idx="18">
                  <c:v>5.0000000000000001E-3</c:v>
                </c:pt>
                <c:pt idx="19">
                  <c:v>6.0000000000000001E-3</c:v>
                </c:pt>
                <c:pt idx="20">
                  <c:v>7.0000000000000001E-3</c:v>
                </c:pt>
                <c:pt idx="21">
                  <c:v>8.0000000000000002E-3</c:v>
                </c:pt>
                <c:pt idx="22">
                  <c:v>8.9999999999999993E-3</c:v>
                </c:pt>
                <c:pt idx="23">
                  <c:v>0.01</c:v>
                </c:pt>
                <c:pt idx="24">
                  <c:v>1.0999999999999999E-2</c:v>
                </c:pt>
                <c:pt idx="25">
                  <c:v>1.2E-2</c:v>
                </c:pt>
                <c:pt idx="26">
                  <c:v>1.2999999999999999E-2</c:v>
                </c:pt>
                <c:pt idx="27">
                  <c:v>1.4E-2</c:v>
                </c:pt>
                <c:pt idx="28">
                  <c:v>1.4999999999999999E-2</c:v>
                </c:pt>
                <c:pt idx="29">
                  <c:v>1.4999999999999999E-2</c:v>
                </c:pt>
                <c:pt idx="30">
                  <c:v>1.4999999999999999E-2</c:v>
                </c:pt>
                <c:pt idx="31">
                  <c:v>1.4999999999999999E-2</c:v>
                </c:pt>
                <c:pt idx="32">
                  <c:v>1.4999999999999999E-2</c:v>
                </c:pt>
                <c:pt idx="33">
                  <c:v>1.4999999999999999E-2</c:v>
                </c:pt>
                <c:pt idx="34">
                  <c:v>1.4999999999999999E-2</c:v>
                </c:pt>
                <c:pt idx="35">
                  <c:v>1.4999999999999999E-2</c:v>
                </c:pt>
                <c:pt idx="36">
                  <c:v>1.4999999999999999E-2</c:v>
                </c:pt>
                <c:pt idx="37">
                  <c:v>1.4999999999999999E-2</c:v>
                </c:pt>
                <c:pt idx="38">
                  <c:v>1.4999999999999999E-2</c:v>
                </c:pt>
                <c:pt idx="39">
                  <c:v>1.4999999999999999E-2</c:v>
                </c:pt>
                <c:pt idx="40">
                  <c:v>1.4999999999999999E-2</c:v>
                </c:pt>
                <c:pt idx="41">
                  <c:v>1.4999999999999999E-2</c:v>
                </c:pt>
                <c:pt idx="42">
                  <c:v>1.4999999999999999E-2</c:v>
                </c:pt>
                <c:pt idx="43">
                  <c:v>1.4999999999999999E-2</c:v>
                </c:pt>
                <c:pt idx="44">
                  <c:v>1.4999999999999999E-2</c:v>
                </c:pt>
                <c:pt idx="45">
                  <c:v>1.4999999999999999E-2</c:v>
                </c:pt>
                <c:pt idx="46">
                  <c:v>1.4999999999999999E-2</c:v>
                </c:pt>
                <c:pt idx="47">
                  <c:v>1.4E-2</c:v>
                </c:pt>
                <c:pt idx="48">
                  <c:v>1.2999999999999999E-2</c:v>
                </c:pt>
                <c:pt idx="49">
                  <c:v>1.2E-2</c:v>
                </c:pt>
                <c:pt idx="50">
                  <c:v>1.0999999999999999E-2</c:v>
                </c:pt>
                <c:pt idx="51">
                  <c:v>0.01</c:v>
                </c:pt>
                <c:pt idx="52">
                  <c:v>8.9999999999999993E-3</c:v>
                </c:pt>
                <c:pt idx="53">
                  <c:v>8.0000000000000002E-3</c:v>
                </c:pt>
                <c:pt idx="54">
                  <c:v>7.0000000000000001E-3</c:v>
                </c:pt>
                <c:pt idx="55">
                  <c:v>6.0000000000000001E-3</c:v>
                </c:pt>
                <c:pt idx="56">
                  <c:v>5.0000000000000001E-3</c:v>
                </c:pt>
                <c:pt idx="57">
                  <c:v>4.0000000000000001E-3</c:v>
                </c:pt>
                <c:pt idx="58">
                  <c:v>4.0000000000000001E-3</c:v>
                </c:pt>
                <c:pt idx="59">
                  <c:v>3.0000000000000001E-3</c:v>
                </c:pt>
                <c:pt idx="60">
                  <c:v>3.0000000000000001E-3</c:v>
                </c:pt>
                <c:pt idx="61">
                  <c:v>2E-3</c:v>
                </c:pt>
                <c:pt idx="62">
                  <c:v>2E-3</c:v>
                </c:pt>
                <c:pt idx="63">
                  <c:v>1E-3</c:v>
                </c:pt>
                <c:pt idx="64">
                  <c:v>1E-3</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numCache>
              <c:extLst xmlns:c15="http://schemas.microsoft.com/office/drawing/2012/chart"/>
            </c:numRef>
          </c:val>
        </c:ser>
        <c:dLbls>
          <c:showLegendKey val="0"/>
          <c:showVal val="0"/>
          <c:showCatName val="0"/>
          <c:showSerName val="0"/>
          <c:showPercent val="0"/>
          <c:showBubbleSize val="0"/>
        </c:dLbls>
        <c:axId val="327520912"/>
        <c:axId val="327521304"/>
        <c:extLst>
          <c:ext xmlns:c15="http://schemas.microsoft.com/office/drawing/2012/chart" uri="{02D57815-91ED-43cb-92C2-25804820EDAC}">
            <c15:filteredAreaSeries>
              <c15:ser>
                <c:idx val="0"/>
                <c:order val="4"/>
                <c:tx>
                  <c:strRef>
                    <c:extLst>
                      <c:ext uri="{02D57815-91ED-43cb-92C2-25804820EDAC}">
                        <c15:formulaRef>
                          <c15:sqref>Graph!$B$1</c15:sqref>
                        </c15:formulaRef>
                      </c:ext>
                    </c:extLst>
                    <c:strCache>
                      <c:ptCount val="1"/>
                      <c:pt idx="0">
                        <c:v>AA</c:v>
                      </c:pt>
                    </c:strCache>
                  </c:strRef>
                </c:tx>
                <c:spPr>
                  <a:solidFill>
                    <a:schemeClr val="bg1">
                      <a:alpha val="75000"/>
                    </a:schemeClr>
                  </a:solidFill>
                  <a:ln w="44450">
                    <a:solidFill>
                      <a:schemeClr val="tx2"/>
                    </a:solidFill>
                  </a:ln>
                  <a:effectLst/>
                </c:spPr>
                <c:cat>
                  <c:numRef>
                    <c:extLst>
                      <c:ext uri="{02D57815-91ED-43cb-92C2-25804820EDAC}">
                        <c15:formulaRef>
                          <c15:sqref>Graph!$A$2:$A$82</c15:sqref>
                        </c15:formulaRef>
                      </c:ext>
                    </c:extLst>
                    <c:numCache>
                      <c:formatCode>General</c:formatCode>
                      <c:ptCount val="81"/>
                      <c:pt idx="0">
                        <c:v>40</c:v>
                      </c:pt>
                      <c:pt idx="1">
                        <c:v>41</c:v>
                      </c:pt>
                      <c:pt idx="2">
                        <c:v>42</c:v>
                      </c:pt>
                      <c:pt idx="3">
                        <c:v>43</c:v>
                      </c:pt>
                      <c:pt idx="4">
                        <c:v>44</c:v>
                      </c:pt>
                      <c:pt idx="5">
                        <c:v>45</c:v>
                      </c:pt>
                      <c:pt idx="6">
                        <c:v>46</c:v>
                      </c:pt>
                      <c:pt idx="7">
                        <c:v>47</c:v>
                      </c:pt>
                      <c:pt idx="8">
                        <c:v>48</c:v>
                      </c:pt>
                      <c:pt idx="9">
                        <c:v>49</c:v>
                      </c:pt>
                      <c:pt idx="10">
                        <c:v>50</c:v>
                      </c:pt>
                      <c:pt idx="11">
                        <c:v>51</c:v>
                      </c:pt>
                      <c:pt idx="12">
                        <c:v>52</c:v>
                      </c:pt>
                      <c:pt idx="13">
                        <c:v>53</c:v>
                      </c:pt>
                      <c:pt idx="14">
                        <c:v>54</c:v>
                      </c:pt>
                      <c:pt idx="15">
                        <c:v>55</c:v>
                      </c:pt>
                      <c:pt idx="16">
                        <c:v>56</c:v>
                      </c:pt>
                      <c:pt idx="17">
                        <c:v>57</c:v>
                      </c:pt>
                      <c:pt idx="18">
                        <c:v>58</c:v>
                      </c:pt>
                      <c:pt idx="19">
                        <c:v>59</c:v>
                      </c:pt>
                      <c:pt idx="20">
                        <c:v>60</c:v>
                      </c:pt>
                      <c:pt idx="21">
                        <c:v>61</c:v>
                      </c:pt>
                      <c:pt idx="22">
                        <c:v>62</c:v>
                      </c:pt>
                      <c:pt idx="23">
                        <c:v>63</c:v>
                      </c:pt>
                      <c:pt idx="24">
                        <c:v>64</c:v>
                      </c:pt>
                      <c:pt idx="25">
                        <c:v>65</c:v>
                      </c:pt>
                      <c:pt idx="26">
                        <c:v>66</c:v>
                      </c:pt>
                      <c:pt idx="27">
                        <c:v>67</c:v>
                      </c:pt>
                      <c:pt idx="28">
                        <c:v>68</c:v>
                      </c:pt>
                      <c:pt idx="29">
                        <c:v>69</c:v>
                      </c:pt>
                      <c:pt idx="30">
                        <c:v>70</c:v>
                      </c:pt>
                      <c:pt idx="31">
                        <c:v>71</c:v>
                      </c:pt>
                      <c:pt idx="32">
                        <c:v>72</c:v>
                      </c:pt>
                      <c:pt idx="33">
                        <c:v>73</c:v>
                      </c:pt>
                      <c:pt idx="34">
                        <c:v>74</c:v>
                      </c:pt>
                      <c:pt idx="35">
                        <c:v>75</c:v>
                      </c:pt>
                      <c:pt idx="36">
                        <c:v>76</c:v>
                      </c:pt>
                      <c:pt idx="37">
                        <c:v>77</c:v>
                      </c:pt>
                      <c:pt idx="38">
                        <c:v>78</c:v>
                      </c:pt>
                      <c:pt idx="39">
                        <c:v>79</c:v>
                      </c:pt>
                      <c:pt idx="40">
                        <c:v>80</c:v>
                      </c:pt>
                      <c:pt idx="41">
                        <c:v>81</c:v>
                      </c:pt>
                      <c:pt idx="42">
                        <c:v>82</c:v>
                      </c:pt>
                      <c:pt idx="43">
                        <c:v>83</c:v>
                      </c:pt>
                      <c:pt idx="44">
                        <c:v>84</c:v>
                      </c:pt>
                      <c:pt idx="45">
                        <c:v>85</c:v>
                      </c:pt>
                      <c:pt idx="46">
                        <c:v>86</c:v>
                      </c:pt>
                      <c:pt idx="47">
                        <c:v>87</c:v>
                      </c:pt>
                      <c:pt idx="48">
                        <c:v>88</c:v>
                      </c:pt>
                      <c:pt idx="49">
                        <c:v>89</c:v>
                      </c:pt>
                      <c:pt idx="50">
                        <c:v>90</c:v>
                      </c:pt>
                      <c:pt idx="51">
                        <c:v>91</c:v>
                      </c:pt>
                      <c:pt idx="52">
                        <c:v>92</c:v>
                      </c:pt>
                      <c:pt idx="53">
                        <c:v>93</c:v>
                      </c:pt>
                      <c:pt idx="54">
                        <c:v>94</c:v>
                      </c:pt>
                      <c:pt idx="55">
                        <c:v>95</c:v>
                      </c:pt>
                      <c:pt idx="56">
                        <c:v>96</c:v>
                      </c:pt>
                      <c:pt idx="57">
                        <c:v>97</c:v>
                      </c:pt>
                      <c:pt idx="58">
                        <c:v>98</c:v>
                      </c:pt>
                      <c:pt idx="59">
                        <c:v>99</c:v>
                      </c:pt>
                      <c:pt idx="60">
                        <c:v>100</c:v>
                      </c:pt>
                      <c:pt idx="61">
                        <c:v>101</c:v>
                      </c:pt>
                      <c:pt idx="62">
                        <c:v>102</c:v>
                      </c:pt>
                      <c:pt idx="63">
                        <c:v>103</c:v>
                      </c:pt>
                      <c:pt idx="64">
                        <c:v>104</c:v>
                      </c:pt>
                      <c:pt idx="65">
                        <c:v>105</c:v>
                      </c:pt>
                      <c:pt idx="66">
                        <c:v>106</c:v>
                      </c:pt>
                      <c:pt idx="67">
                        <c:v>107</c:v>
                      </c:pt>
                      <c:pt idx="68">
                        <c:v>108</c:v>
                      </c:pt>
                      <c:pt idx="69">
                        <c:v>109</c:v>
                      </c:pt>
                      <c:pt idx="70">
                        <c:v>110</c:v>
                      </c:pt>
                      <c:pt idx="71">
                        <c:v>111</c:v>
                      </c:pt>
                      <c:pt idx="72">
                        <c:v>112</c:v>
                      </c:pt>
                      <c:pt idx="73">
                        <c:v>113</c:v>
                      </c:pt>
                      <c:pt idx="74">
                        <c:v>114</c:v>
                      </c:pt>
                      <c:pt idx="75">
                        <c:v>115</c:v>
                      </c:pt>
                      <c:pt idx="76">
                        <c:v>116</c:v>
                      </c:pt>
                      <c:pt idx="77">
                        <c:v>117</c:v>
                      </c:pt>
                      <c:pt idx="78">
                        <c:v>118</c:v>
                      </c:pt>
                      <c:pt idx="79">
                        <c:v>119</c:v>
                      </c:pt>
                      <c:pt idx="80">
                        <c:v>120</c:v>
                      </c:pt>
                    </c:numCache>
                  </c:numRef>
                </c:cat>
                <c:val>
                  <c:numRef>
                    <c:extLst>
                      <c:ext uri="{02D57815-91ED-43cb-92C2-25804820EDAC}">
                        <c15:formulaRef>
                          <c15:sqref>Graph!$B$2:$B$82</c15:sqref>
                        </c15:formulaRef>
                      </c:ext>
                    </c:extLst>
                    <c:numCache>
                      <c:formatCode>0.000</c:formatCode>
                      <c:ptCount val="81"/>
                      <c:pt idx="0">
                        <c:v>8.0000000000000002E-3</c:v>
                      </c:pt>
                      <c:pt idx="1">
                        <c:v>8.9999999999999993E-3</c:v>
                      </c:pt>
                      <c:pt idx="2">
                        <c:v>0.01</c:v>
                      </c:pt>
                      <c:pt idx="3">
                        <c:v>1.0999999999999999E-2</c:v>
                      </c:pt>
                      <c:pt idx="4">
                        <c:v>1.2E-2</c:v>
                      </c:pt>
                      <c:pt idx="5">
                        <c:v>1.2999999999999999E-2</c:v>
                      </c:pt>
                      <c:pt idx="6">
                        <c:v>1.4E-2</c:v>
                      </c:pt>
                      <c:pt idx="7">
                        <c:v>1.4999999999999999E-2</c:v>
                      </c:pt>
                      <c:pt idx="8">
                        <c:v>1.6E-2</c:v>
                      </c:pt>
                      <c:pt idx="9">
                        <c:v>1.7000000000000001E-2</c:v>
                      </c:pt>
                      <c:pt idx="10">
                        <c:v>1.7999999999999999E-2</c:v>
                      </c:pt>
                      <c:pt idx="11">
                        <c:v>1.9E-2</c:v>
                      </c:pt>
                      <c:pt idx="12">
                        <c:v>0.02</c:v>
                      </c:pt>
                      <c:pt idx="13">
                        <c:v>0.02</c:v>
                      </c:pt>
                      <c:pt idx="14">
                        <c:v>0.02</c:v>
                      </c:pt>
                      <c:pt idx="15">
                        <c:v>1.9E-2</c:v>
                      </c:pt>
                      <c:pt idx="16">
                        <c:v>1.7999999999999999E-2</c:v>
                      </c:pt>
                      <c:pt idx="17">
                        <c:v>1.7000000000000001E-2</c:v>
                      </c:pt>
                      <c:pt idx="18">
                        <c:v>1.6E-2</c:v>
                      </c:pt>
                      <c:pt idx="19">
                        <c:v>1.6E-2</c:v>
                      </c:pt>
                      <c:pt idx="20">
                        <c:v>1.6E-2</c:v>
                      </c:pt>
                      <c:pt idx="21">
                        <c:v>1.4999999999999999E-2</c:v>
                      </c:pt>
                      <c:pt idx="22">
                        <c:v>1.4999999999999999E-2</c:v>
                      </c:pt>
                      <c:pt idx="23">
                        <c:v>1.4E-2</c:v>
                      </c:pt>
                      <c:pt idx="24">
                        <c:v>1.4E-2</c:v>
                      </c:pt>
                      <c:pt idx="25">
                        <c:v>1.4E-2</c:v>
                      </c:pt>
                      <c:pt idx="26">
                        <c:v>1.2999999999999999E-2</c:v>
                      </c:pt>
                      <c:pt idx="27">
                        <c:v>1.2999999999999999E-2</c:v>
                      </c:pt>
                      <c:pt idx="28">
                        <c:v>1.4E-2</c:v>
                      </c:pt>
                      <c:pt idx="29">
                        <c:v>1.4E-2</c:v>
                      </c:pt>
                      <c:pt idx="30">
                        <c:v>1.4999999999999999E-2</c:v>
                      </c:pt>
                      <c:pt idx="31">
                        <c:v>1.4999999999999999E-2</c:v>
                      </c:pt>
                      <c:pt idx="32">
                        <c:v>1.4999999999999999E-2</c:v>
                      </c:pt>
                      <c:pt idx="33">
                        <c:v>1.4999999999999999E-2</c:v>
                      </c:pt>
                      <c:pt idx="34">
                        <c:v>1.4999999999999999E-2</c:v>
                      </c:pt>
                      <c:pt idx="35">
                        <c:v>1.4E-2</c:v>
                      </c:pt>
                      <c:pt idx="36">
                        <c:v>1.4E-2</c:v>
                      </c:pt>
                      <c:pt idx="37">
                        <c:v>1.2999999999999999E-2</c:v>
                      </c:pt>
                      <c:pt idx="38">
                        <c:v>1.2E-2</c:v>
                      </c:pt>
                      <c:pt idx="39">
                        <c:v>1.0999999999999999E-2</c:v>
                      </c:pt>
                      <c:pt idx="40">
                        <c:v>0.01</c:v>
                      </c:pt>
                      <c:pt idx="41">
                        <c:v>8.9999999999999993E-3</c:v>
                      </c:pt>
                      <c:pt idx="42">
                        <c:v>8.0000000000000002E-3</c:v>
                      </c:pt>
                      <c:pt idx="43">
                        <c:v>8.0000000000000002E-3</c:v>
                      </c:pt>
                      <c:pt idx="44">
                        <c:v>7.0000000000000001E-3</c:v>
                      </c:pt>
                      <c:pt idx="45">
                        <c:v>7.0000000000000001E-3</c:v>
                      </c:pt>
                      <c:pt idx="46">
                        <c:v>7.0000000000000001E-3</c:v>
                      </c:pt>
                      <c:pt idx="47">
                        <c:v>6.0000000000000001E-3</c:v>
                      </c:pt>
                      <c:pt idx="48">
                        <c:v>5.0000000000000001E-3</c:v>
                      </c:pt>
                      <c:pt idx="49">
                        <c:v>5.0000000000000001E-3</c:v>
                      </c:pt>
                      <c:pt idx="50">
                        <c:v>4.0000000000000001E-3</c:v>
                      </c:pt>
                      <c:pt idx="51">
                        <c:v>4.0000000000000001E-3</c:v>
                      </c:pt>
                      <c:pt idx="52">
                        <c:v>3.0000000000000001E-3</c:v>
                      </c:pt>
                      <c:pt idx="53">
                        <c:v>3.0000000000000001E-3</c:v>
                      </c:pt>
                      <c:pt idx="54">
                        <c:v>3.0000000000000001E-3</c:v>
                      </c:pt>
                      <c:pt idx="55">
                        <c:v>2E-3</c:v>
                      </c:pt>
                      <c:pt idx="56">
                        <c:v>2E-3</c:v>
                      </c:pt>
                      <c:pt idx="57">
                        <c:v>2E-3</c:v>
                      </c:pt>
                      <c:pt idx="58">
                        <c:v>1E-3</c:v>
                      </c:pt>
                      <c:pt idx="59">
                        <c:v>1E-3</c:v>
                      </c:pt>
                      <c:pt idx="60">
                        <c:v>1E-3</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numCache>
                  </c:numRef>
                </c:val>
              </c15:ser>
            </c15:filteredAreaSeries>
          </c:ext>
        </c:extLst>
      </c:areaChart>
      <c:catAx>
        <c:axId val="327520912"/>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US" sz="1800" dirty="0" smtClean="0">
                    <a:solidFill>
                      <a:schemeClr val="tx1"/>
                    </a:solidFill>
                    <a:latin typeface="Arial" panose="020B0604020202020204" pitchFamily="34" charset="0"/>
                    <a:cs typeface="Arial" panose="020B0604020202020204" pitchFamily="34" charset="0"/>
                  </a:rPr>
                  <a:t>Age</a:t>
                </a:r>
                <a:endParaRPr lang="en-US" sz="1800" dirty="0">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27521304"/>
        <c:crosses val="autoZero"/>
        <c:auto val="1"/>
        <c:lblAlgn val="ctr"/>
        <c:lblOffset val="100"/>
        <c:tickLblSkip val="5"/>
        <c:noMultiLvlLbl val="0"/>
      </c:catAx>
      <c:valAx>
        <c:axId val="327521304"/>
        <c:scaling>
          <c:orientation val="minMax"/>
        </c:scaling>
        <c:delete val="0"/>
        <c:axPos val="l"/>
        <c:majorGridlines>
          <c:spPr>
            <a:ln w="9525" cap="flat" cmpd="sng" algn="ctr">
              <a:solidFill>
                <a:schemeClr val="bg1">
                  <a:lumMod val="75000"/>
                </a:schemeClr>
              </a:solidFill>
              <a:round/>
            </a:ln>
            <a:effectLst/>
          </c:spPr>
        </c:majorGridlines>
        <c:numFmt formatCode="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27520912"/>
        <c:crosses val="autoZero"/>
        <c:crossBetween val="midCat"/>
      </c:valAx>
      <c:spPr>
        <a:noFill/>
        <a:ln>
          <a:noFill/>
        </a:ln>
        <a:effectLst/>
      </c:spPr>
    </c:plotArea>
    <c:legend>
      <c:legendPos val="b"/>
      <c:layout>
        <c:manualLayout>
          <c:xMode val="edge"/>
          <c:yMode val="edge"/>
          <c:x val="0.76192479953767245"/>
          <c:y val="3.2786885245901641E-2"/>
          <c:w val="0.23807520046232752"/>
          <c:h val="0.36098769416118065"/>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34821450071035E-2"/>
          <c:y val="3.7450346691738162E-2"/>
          <c:w val="0.86995196128006935"/>
          <c:h val="0.81256238492576482"/>
        </c:manualLayout>
      </c:layout>
      <c:areaChart>
        <c:grouping val="standard"/>
        <c:varyColors val="0"/>
        <c:ser>
          <c:idx val="2"/>
          <c:order val="0"/>
          <c:tx>
            <c:strRef>
              <c:f>Graph!$D$1</c:f>
              <c:strCache>
                <c:ptCount val="1"/>
                <c:pt idx="0">
                  <c:v>40 @2014</c:v>
                </c:pt>
              </c:strCache>
            </c:strRef>
          </c:tx>
          <c:spPr>
            <a:solidFill>
              <a:schemeClr val="accent2">
                <a:alpha val="50000"/>
              </a:schemeClr>
            </a:solidFill>
            <a:ln w="57150">
              <a:noFill/>
              <a:prstDash val="sysDot"/>
            </a:ln>
            <a:effectLst/>
          </c:spPr>
          <c:cat>
            <c:numRef>
              <c:f>Graph!$A$2:$A$82</c:f>
              <c:numCache>
                <c:formatCode>General</c:formatCode>
                <c:ptCount val="81"/>
                <c:pt idx="0">
                  <c:v>40</c:v>
                </c:pt>
                <c:pt idx="1">
                  <c:v>41</c:v>
                </c:pt>
                <c:pt idx="2">
                  <c:v>42</c:v>
                </c:pt>
                <c:pt idx="3">
                  <c:v>43</c:v>
                </c:pt>
                <c:pt idx="4">
                  <c:v>44</c:v>
                </c:pt>
                <c:pt idx="5">
                  <c:v>45</c:v>
                </c:pt>
                <c:pt idx="6">
                  <c:v>46</c:v>
                </c:pt>
                <c:pt idx="7">
                  <c:v>47</c:v>
                </c:pt>
                <c:pt idx="8">
                  <c:v>48</c:v>
                </c:pt>
                <c:pt idx="9">
                  <c:v>49</c:v>
                </c:pt>
                <c:pt idx="10">
                  <c:v>50</c:v>
                </c:pt>
                <c:pt idx="11">
                  <c:v>51</c:v>
                </c:pt>
                <c:pt idx="12">
                  <c:v>52</c:v>
                </c:pt>
                <c:pt idx="13">
                  <c:v>53</c:v>
                </c:pt>
                <c:pt idx="14">
                  <c:v>54</c:v>
                </c:pt>
                <c:pt idx="15">
                  <c:v>55</c:v>
                </c:pt>
                <c:pt idx="16">
                  <c:v>56</c:v>
                </c:pt>
                <c:pt idx="17">
                  <c:v>57</c:v>
                </c:pt>
                <c:pt idx="18">
                  <c:v>58</c:v>
                </c:pt>
                <c:pt idx="19">
                  <c:v>59</c:v>
                </c:pt>
                <c:pt idx="20">
                  <c:v>60</c:v>
                </c:pt>
                <c:pt idx="21">
                  <c:v>61</c:v>
                </c:pt>
                <c:pt idx="22">
                  <c:v>62</c:v>
                </c:pt>
                <c:pt idx="23">
                  <c:v>63</c:v>
                </c:pt>
                <c:pt idx="24">
                  <c:v>64</c:v>
                </c:pt>
                <c:pt idx="25">
                  <c:v>65</c:v>
                </c:pt>
                <c:pt idx="26">
                  <c:v>66</c:v>
                </c:pt>
                <c:pt idx="27">
                  <c:v>67</c:v>
                </c:pt>
                <c:pt idx="28">
                  <c:v>68</c:v>
                </c:pt>
                <c:pt idx="29">
                  <c:v>69</c:v>
                </c:pt>
                <c:pt idx="30">
                  <c:v>70</c:v>
                </c:pt>
                <c:pt idx="31">
                  <c:v>71</c:v>
                </c:pt>
                <c:pt idx="32">
                  <c:v>72</c:v>
                </c:pt>
                <c:pt idx="33">
                  <c:v>73</c:v>
                </c:pt>
                <c:pt idx="34">
                  <c:v>74</c:v>
                </c:pt>
                <c:pt idx="35">
                  <c:v>75</c:v>
                </c:pt>
                <c:pt idx="36">
                  <c:v>76</c:v>
                </c:pt>
                <c:pt idx="37">
                  <c:v>77</c:v>
                </c:pt>
                <c:pt idx="38">
                  <c:v>78</c:v>
                </c:pt>
                <c:pt idx="39">
                  <c:v>79</c:v>
                </c:pt>
                <c:pt idx="40">
                  <c:v>80</c:v>
                </c:pt>
                <c:pt idx="41">
                  <c:v>81</c:v>
                </c:pt>
                <c:pt idx="42">
                  <c:v>82</c:v>
                </c:pt>
                <c:pt idx="43">
                  <c:v>83</c:v>
                </c:pt>
                <c:pt idx="44">
                  <c:v>84</c:v>
                </c:pt>
                <c:pt idx="45">
                  <c:v>85</c:v>
                </c:pt>
                <c:pt idx="46">
                  <c:v>86</c:v>
                </c:pt>
                <c:pt idx="47">
                  <c:v>87</c:v>
                </c:pt>
                <c:pt idx="48">
                  <c:v>88</c:v>
                </c:pt>
                <c:pt idx="49">
                  <c:v>89</c:v>
                </c:pt>
                <c:pt idx="50">
                  <c:v>90</c:v>
                </c:pt>
                <c:pt idx="51">
                  <c:v>91</c:v>
                </c:pt>
                <c:pt idx="52">
                  <c:v>92</c:v>
                </c:pt>
                <c:pt idx="53">
                  <c:v>93</c:v>
                </c:pt>
                <c:pt idx="54">
                  <c:v>94</c:v>
                </c:pt>
                <c:pt idx="55">
                  <c:v>95</c:v>
                </c:pt>
                <c:pt idx="56">
                  <c:v>96</c:v>
                </c:pt>
                <c:pt idx="57">
                  <c:v>97</c:v>
                </c:pt>
                <c:pt idx="58">
                  <c:v>98</c:v>
                </c:pt>
                <c:pt idx="59">
                  <c:v>99</c:v>
                </c:pt>
                <c:pt idx="60">
                  <c:v>100</c:v>
                </c:pt>
                <c:pt idx="61">
                  <c:v>101</c:v>
                </c:pt>
                <c:pt idx="62">
                  <c:v>102</c:v>
                </c:pt>
                <c:pt idx="63">
                  <c:v>103</c:v>
                </c:pt>
                <c:pt idx="64">
                  <c:v>104</c:v>
                </c:pt>
                <c:pt idx="65">
                  <c:v>105</c:v>
                </c:pt>
                <c:pt idx="66">
                  <c:v>106</c:v>
                </c:pt>
                <c:pt idx="67">
                  <c:v>107</c:v>
                </c:pt>
                <c:pt idx="68">
                  <c:v>108</c:v>
                </c:pt>
                <c:pt idx="69">
                  <c:v>109</c:v>
                </c:pt>
                <c:pt idx="70">
                  <c:v>110</c:v>
                </c:pt>
                <c:pt idx="71">
                  <c:v>111</c:v>
                </c:pt>
                <c:pt idx="72">
                  <c:v>112</c:v>
                </c:pt>
                <c:pt idx="73">
                  <c:v>113</c:v>
                </c:pt>
                <c:pt idx="74">
                  <c:v>114</c:v>
                </c:pt>
                <c:pt idx="75">
                  <c:v>115</c:v>
                </c:pt>
                <c:pt idx="76">
                  <c:v>116</c:v>
                </c:pt>
                <c:pt idx="77">
                  <c:v>117</c:v>
                </c:pt>
                <c:pt idx="78">
                  <c:v>118</c:v>
                </c:pt>
                <c:pt idx="79">
                  <c:v>119</c:v>
                </c:pt>
                <c:pt idx="80">
                  <c:v>120</c:v>
                </c:pt>
              </c:numCache>
            </c:numRef>
          </c:cat>
          <c:val>
            <c:numRef>
              <c:f>Graph!$D$2:$D$82</c:f>
              <c:numCache>
                <c:formatCode>0.000</c:formatCode>
                <c:ptCount val="81"/>
                <c:pt idx="0">
                  <c:v>1.8700000000000001E-2</c:v>
                </c:pt>
                <c:pt idx="1">
                  <c:v>2.0299999999999999E-2</c:v>
                </c:pt>
                <c:pt idx="2">
                  <c:v>2.1399999999999999E-2</c:v>
                </c:pt>
                <c:pt idx="3">
                  <c:v>2.18E-2</c:v>
                </c:pt>
                <c:pt idx="4">
                  <c:v>2.18E-2</c:v>
                </c:pt>
                <c:pt idx="5">
                  <c:v>2.1499999999999998E-2</c:v>
                </c:pt>
                <c:pt idx="6">
                  <c:v>2.06E-2</c:v>
                </c:pt>
                <c:pt idx="7">
                  <c:v>1.9400000000000001E-2</c:v>
                </c:pt>
                <c:pt idx="8">
                  <c:v>1.7299999999999999E-2</c:v>
                </c:pt>
                <c:pt idx="9">
                  <c:v>1.47E-2</c:v>
                </c:pt>
                <c:pt idx="10">
                  <c:v>1.21E-2</c:v>
                </c:pt>
                <c:pt idx="11">
                  <c:v>9.7000000000000003E-3</c:v>
                </c:pt>
                <c:pt idx="12">
                  <c:v>7.6E-3</c:v>
                </c:pt>
                <c:pt idx="13">
                  <c:v>6.0000000000000001E-3</c:v>
                </c:pt>
                <c:pt idx="14">
                  <c:v>5.1000000000000004E-3</c:v>
                </c:pt>
                <c:pt idx="15">
                  <c:v>4.7999999999999996E-3</c:v>
                </c:pt>
                <c:pt idx="16">
                  <c:v>5.3E-3</c:v>
                </c:pt>
                <c:pt idx="17">
                  <c:v>6.4000000000000003E-3</c:v>
                </c:pt>
                <c:pt idx="18">
                  <c:v>8.0000000000000002E-3</c:v>
                </c:pt>
                <c:pt idx="19">
                  <c:v>1.01E-2</c:v>
                </c:pt>
                <c:pt idx="20">
                  <c:v>1.2200000000000001E-2</c:v>
                </c:pt>
                <c:pt idx="21">
                  <c:v>1.44E-2</c:v>
                </c:pt>
                <c:pt idx="22">
                  <c:v>1.6299999999999999E-2</c:v>
                </c:pt>
                <c:pt idx="23">
                  <c:v>1.7899999999999999E-2</c:v>
                </c:pt>
                <c:pt idx="24">
                  <c:v>1.9300000000000001E-2</c:v>
                </c:pt>
                <c:pt idx="25">
                  <c:v>2.0400000000000001E-2</c:v>
                </c:pt>
                <c:pt idx="26">
                  <c:v>2.1299999999999999E-2</c:v>
                </c:pt>
                <c:pt idx="27">
                  <c:v>2.1899999999999999E-2</c:v>
                </c:pt>
                <c:pt idx="28">
                  <c:v>2.24E-2</c:v>
                </c:pt>
                <c:pt idx="29">
                  <c:v>2.2700000000000001E-2</c:v>
                </c:pt>
                <c:pt idx="30">
                  <c:v>2.2800000000000001E-2</c:v>
                </c:pt>
                <c:pt idx="31">
                  <c:v>2.2800000000000001E-2</c:v>
                </c:pt>
                <c:pt idx="32">
                  <c:v>2.2599999999999999E-2</c:v>
                </c:pt>
                <c:pt idx="33">
                  <c:v>2.23E-2</c:v>
                </c:pt>
                <c:pt idx="34">
                  <c:v>2.1899999999999999E-2</c:v>
                </c:pt>
                <c:pt idx="35">
                  <c:v>2.1600000000000001E-2</c:v>
                </c:pt>
                <c:pt idx="36">
                  <c:v>2.1399999999999999E-2</c:v>
                </c:pt>
                <c:pt idx="37">
                  <c:v>2.12E-2</c:v>
                </c:pt>
                <c:pt idx="38">
                  <c:v>2.1100000000000001E-2</c:v>
                </c:pt>
                <c:pt idx="39">
                  <c:v>2.1100000000000001E-2</c:v>
                </c:pt>
                <c:pt idx="40">
                  <c:v>2.1100000000000001E-2</c:v>
                </c:pt>
                <c:pt idx="41">
                  <c:v>2.12E-2</c:v>
                </c:pt>
                <c:pt idx="42">
                  <c:v>2.1399999999999999E-2</c:v>
                </c:pt>
                <c:pt idx="43">
                  <c:v>2.1600000000000001E-2</c:v>
                </c:pt>
                <c:pt idx="44">
                  <c:v>2.1899999999999999E-2</c:v>
                </c:pt>
                <c:pt idx="45">
                  <c:v>2.2200000000000001E-2</c:v>
                </c:pt>
                <c:pt idx="46">
                  <c:v>2.2499999999999999E-2</c:v>
                </c:pt>
                <c:pt idx="47">
                  <c:v>2.2800000000000001E-2</c:v>
                </c:pt>
                <c:pt idx="48">
                  <c:v>2.29E-2</c:v>
                </c:pt>
                <c:pt idx="49">
                  <c:v>2.2800000000000001E-2</c:v>
                </c:pt>
                <c:pt idx="50">
                  <c:v>2.2700000000000001E-2</c:v>
                </c:pt>
                <c:pt idx="51">
                  <c:v>2.2499999999999999E-2</c:v>
                </c:pt>
                <c:pt idx="52">
                  <c:v>2.2200000000000001E-2</c:v>
                </c:pt>
                <c:pt idx="53">
                  <c:v>2.18E-2</c:v>
                </c:pt>
                <c:pt idx="54">
                  <c:v>2.1299999999999999E-2</c:v>
                </c:pt>
                <c:pt idx="55">
                  <c:v>2.06E-2</c:v>
                </c:pt>
                <c:pt idx="56">
                  <c:v>1.9599999999999999E-2</c:v>
                </c:pt>
                <c:pt idx="57">
                  <c:v>1.8499999999999999E-2</c:v>
                </c:pt>
                <c:pt idx="58">
                  <c:v>1.7500000000000002E-2</c:v>
                </c:pt>
                <c:pt idx="59">
                  <c:v>1.6500000000000001E-2</c:v>
                </c:pt>
                <c:pt idx="60">
                  <c:v>1.55E-2</c:v>
                </c:pt>
                <c:pt idx="61">
                  <c:v>1.44E-2</c:v>
                </c:pt>
                <c:pt idx="62">
                  <c:v>1.34E-2</c:v>
                </c:pt>
                <c:pt idx="63">
                  <c:v>1.24E-2</c:v>
                </c:pt>
                <c:pt idx="64">
                  <c:v>1.1299999999999999E-2</c:v>
                </c:pt>
                <c:pt idx="65">
                  <c:v>1.03E-2</c:v>
                </c:pt>
                <c:pt idx="66">
                  <c:v>9.2999999999999992E-3</c:v>
                </c:pt>
                <c:pt idx="67">
                  <c:v>8.2000000000000007E-3</c:v>
                </c:pt>
                <c:pt idx="68">
                  <c:v>7.1999999999999998E-3</c:v>
                </c:pt>
                <c:pt idx="69">
                  <c:v>6.1999999999999998E-3</c:v>
                </c:pt>
                <c:pt idx="70">
                  <c:v>5.1999999999999998E-3</c:v>
                </c:pt>
                <c:pt idx="71">
                  <c:v>4.1000000000000003E-3</c:v>
                </c:pt>
                <c:pt idx="72">
                  <c:v>3.0999999999999999E-3</c:v>
                </c:pt>
                <c:pt idx="73">
                  <c:v>2.0999999999999999E-3</c:v>
                </c:pt>
                <c:pt idx="74">
                  <c:v>1E-3</c:v>
                </c:pt>
                <c:pt idx="75">
                  <c:v>0</c:v>
                </c:pt>
                <c:pt idx="76">
                  <c:v>0</c:v>
                </c:pt>
                <c:pt idx="77">
                  <c:v>0</c:v>
                </c:pt>
                <c:pt idx="78">
                  <c:v>0</c:v>
                </c:pt>
                <c:pt idx="79">
                  <c:v>0</c:v>
                </c:pt>
                <c:pt idx="80">
                  <c:v>0</c:v>
                </c:pt>
              </c:numCache>
            </c:numRef>
          </c:val>
        </c:ser>
        <c:ser>
          <c:idx val="3"/>
          <c:order val="1"/>
          <c:tx>
            <c:strRef>
              <c:f>Graph!$E$1</c:f>
              <c:strCache>
                <c:ptCount val="1"/>
                <c:pt idx="0">
                  <c:v>40 @2024</c:v>
                </c:pt>
              </c:strCache>
            </c:strRef>
          </c:tx>
          <c:spPr>
            <a:solidFill>
              <a:schemeClr val="accent1">
                <a:alpha val="50000"/>
              </a:schemeClr>
            </a:solidFill>
            <a:ln w="57150">
              <a:noFill/>
              <a:prstDash val="sysDot"/>
            </a:ln>
            <a:effectLst/>
          </c:spPr>
          <c:cat>
            <c:numRef>
              <c:f>Graph!$A$2:$A$82</c:f>
              <c:numCache>
                <c:formatCode>General</c:formatCode>
                <c:ptCount val="81"/>
                <c:pt idx="0">
                  <c:v>40</c:v>
                </c:pt>
                <c:pt idx="1">
                  <c:v>41</c:v>
                </c:pt>
                <c:pt idx="2">
                  <c:v>42</c:v>
                </c:pt>
                <c:pt idx="3">
                  <c:v>43</c:v>
                </c:pt>
                <c:pt idx="4">
                  <c:v>44</c:v>
                </c:pt>
                <c:pt idx="5">
                  <c:v>45</c:v>
                </c:pt>
                <c:pt idx="6">
                  <c:v>46</c:v>
                </c:pt>
                <c:pt idx="7">
                  <c:v>47</c:v>
                </c:pt>
                <c:pt idx="8">
                  <c:v>48</c:v>
                </c:pt>
                <c:pt idx="9">
                  <c:v>49</c:v>
                </c:pt>
                <c:pt idx="10">
                  <c:v>50</c:v>
                </c:pt>
                <c:pt idx="11">
                  <c:v>51</c:v>
                </c:pt>
                <c:pt idx="12">
                  <c:v>52</c:v>
                </c:pt>
                <c:pt idx="13">
                  <c:v>53</c:v>
                </c:pt>
                <c:pt idx="14">
                  <c:v>54</c:v>
                </c:pt>
                <c:pt idx="15">
                  <c:v>55</c:v>
                </c:pt>
                <c:pt idx="16">
                  <c:v>56</c:v>
                </c:pt>
                <c:pt idx="17">
                  <c:v>57</c:v>
                </c:pt>
                <c:pt idx="18">
                  <c:v>58</c:v>
                </c:pt>
                <c:pt idx="19">
                  <c:v>59</c:v>
                </c:pt>
                <c:pt idx="20">
                  <c:v>60</c:v>
                </c:pt>
                <c:pt idx="21">
                  <c:v>61</c:v>
                </c:pt>
                <c:pt idx="22">
                  <c:v>62</c:v>
                </c:pt>
                <c:pt idx="23">
                  <c:v>63</c:v>
                </c:pt>
                <c:pt idx="24">
                  <c:v>64</c:v>
                </c:pt>
                <c:pt idx="25">
                  <c:v>65</c:v>
                </c:pt>
                <c:pt idx="26">
                  <c:v>66</c:v>
                </c:pt>
                <c:pt idx="27">
                  <c:v>67</c:v>
                </c:pt>
                <c:pt idx="28">
                  <c:v>68</c:v>
                </c:pt>
                <c:pt idx="29">
                  <c:v>69</c:v>
                </c:pt>
                <c:pt idx="30">
                  <c:v>70</c:v>
                </c:pt>
                <c:pt idx="31">
                  <c:v>71</c:v>
                </c:pt>
                <c:pt idx="32">
                  <c:v>72</c:v>
                </c:pt>
                <c:pt idx="33">
                  <c:v>73</c:v>
                </c:pt>
                <c:pt idx="34">
                  <c:v>74</c:v>
                </c:pt>
                <c:pt idx="35">
                  <c:v>75</c:v>
                </c:pt>
                <c:pt idx="36">
                  <c:v>76</c:v>
                </c:pt>
                <c:pt idx="37">
                  <c:v>77</c:v>
                </c:pt>
                <c:pt idx="38">
                  <c:v>78</c:v>
                </c:pt>
                <c:pt idx="39">
                  <c:v>79</c:v>
                </c:pt>
                <c:pt idx="40">
                  <c:v>80</c:v>
                </c:pt>
                <c:pt idx="41">
                  <c:v>81</c:v>
                </c:pt>
                <c:pt idx="42">
                  <c:v>82</c:v>
                </c:pt>
                <c:pt idx="43">
                  <c:v>83</c:v>
                </c:pt>
                <c:pt idx="44">
                  <c:v>84</c:v>
                </c:pt>
                <c:pt idx="45">
                  <c:v>85</c:v>
                </c:pt>
                <c:pt idx="46">
                  <c:v>86</c:v>
                </c:pt>
                <c:pt idx="47">
                  <c:v>87</c:v>
                </c:pt>
                <c:pt idx="48">
                  <c:v>88</c:v>
                </c:pt>
                <c:pt idx="49">
                  <c:v>89</c:v>
                </c:pt>
                <c:pt idx="50">
                  <c:v>90</c:v>
                </c:pt>
                <c:pt idx="51">
                  <c:v>91</c:v>
                </c:pt>
                <c:pt idx="52">
                  <c:v>92</c:v>
                </c:pt>
                <c:pt idx="53">
                  <c:v>93</c:v>
                </c:pt>
                <c:pt idx="54">
                  <c:v>94</c:v>
                </c:pt>
                <c:pt idx="55">
                  <c:v>95</c:v>
                </c:pt>
                <c:pt idx="56">
                  <c:v>96</c:v>
                </c:pt>
                <c:pt idx="57">
                  <c:v>97</c:v>
                </c:pt>
                <c:pt idx="58">
                  <c:v>98</c:v>
                </c:pt>
                <c:pt idx="59">
                  <c:v>99</c:v>
                </c:pt>
                <c:pt idx="60">
                  <c:v>100</c:v>
                </c:pt>
                <c:pt idx="61">
                  <c:v>101</c:v>
                </c:pt>
                <c:pt idx="62">
                  <c:v>102</c:v>
                </c:pt>
                <c:pt idx="63">
                  <c:v>103</c:v>
                </c:pt>
                <c:pt idx="64">
                  <c:v>104</c:v>
                </c:pt>
                <c:pt idx="65">
                  <c:v>105</c:v>
                </c:pt>
                <c:pt idx="66">
                  <c:v>106</c:v>
                </c:pt>
                <c:pt idx="67">
                  <c:v>107</c:v>
                </c:pt>
                <c:pt idx="68">
                  <c:v>108</c:v>
                </c:pt>
                <c:pt idx="69">
                  <c:v>109</c:v>
                </c:pt>
                <c:pt idx="70">
                  <c:v>110</c:v>
                </c:pt>
                <c:pt idx="71">
                  <c:v>111</c:v>
                </c:pt>
                <c:pt idx="72">
                  <c:v>112</c:v>
                </c:pt>
                <c:pt idx="73">
                  <c:v>113</c:v>
                </c:pt>
                <c:pt idx="74">
                  <c:v>114</c:v>
                </c:pt>
                <c:pt idx="75">
                  <c:v>115</c:v>
                </c:pt>
                <c:pt idx="76">
                  <c:v>116</c:v>
                </c:pt>
                <c:pt idx="77">
                  <c:v>117</c:v>
                </c:pt>
                <c:pt idx="78">
                  <c:v>118</c:v>
                </c:pt>
                <c:pt idx="79">
                  <c:v>119</c:v>
                </c:pt>
                <c:pt idx="80">
                  <c:v>120</c:v>
                </c:pt>
              </c:numCache>
            </c:numRef>
          </c:cat>
          <c:val>
            <c:numRef>
              <c:f>Graph!$E$2:$E$82</c:f>
              <c:numCache>
                <c:formatCode>General</c:formatCode>
                <c:ptCount val="81"/>
                <c:pt idx="0">
                  <c:v>1.0800000000000001E-2</c:v>
                </c:pt>
                <c:pt idx="1">
                  <c:v>1.06E-2</c:v>
                </c:pt>
                <c:pt idx="2">
                  <c:v>1.04E-2</c:v>
                </c:pt>
                <c:pt idx="3">
                  <c:v>1.0200000000000001E-2</c:v>
                </c:pt>
                <c:pt idx="4">
                  <c:v>1.01E-2</c:v>
                </c:pt>
                <c:pt idx="5">
                  <c:v>0.01</c:v>
                </c:pt>
                <c:pt idx="6">
                  <c:v>0.01</c:v>
                </c:pt>
                <c:pt idx="7">
                  <c:v>1.01E-2</c:v>
                </c:pt>
                <c:pt idx="8">
                  <c:v>1.01E-2</c:v>
                </c:pt>
                <c:pt idx="9">
                  <c:v>1.01E-2</c:v>
                </c:pt>
                <c:pt idx="10">
                  <c:v>1.01E-2</c:v>
                </c:pt>
                <c:pt idx="11">
                  <c:v>1.0200000000000001E-2</c:v>
                </c:pt>
                <c:pt idx="12">
                  <c:v>1.0200000000000001E-2</c:v>
                </c:pt>
                <c:pt idx="13">
                  <c:v>1.03E-2</c:v>
                </c:pt>
                <c:pt idx="14">
                  <c:v>1.03E-2</c:v>
                </c:pt>
                <c:pt idx="15">
                  <c:v>1.04E-2</c:v>
                </c:pt>
                <c:pt idx="16">
                  <c:v>1.0500000000000001E-2</c:v>
                </c:pt>
                <c:pt idx="17">
                  <c:v>1.06E-2</c:v>
                </c:pt>
                <c:pt idx="18">
                  <c:v>1.06E-2</c:v>
                </c:pt>
                <c:pt idx="19">
                  <c:v>1.0699999999999999E-2</c:v>
                </c:pt>
                <c:pt idx="20">
                  <c:v>1.0699999999999999E-2</c:v>
                </c:pt>
                <c:pt idx="21">
                  <c:v>1.0699999999999999E-2</c:v>
                </c:pt>
                <c:pt idx="22">
                  <c:v>1.06E-2</c:v>
                </c:pt>
                <c:pt idx="23">
                  <c:v>1.06E-2</c:v>
                </c:pt>
                <c:pt idx="24">
                  <c:v>1.0500000000000001E-2</c:v>
                </c:pt>
                <c:pt idx="25">
                  <c:v>1.0500000000000001E-2</c:v>
                </c:pt>
                <c:pt idx="26">
                  <c:v>1.04E-2</c:v>
                </c:pt>
                <c:pt idx="27">
                  <c:v>1.0500000000000001E-2</c:v>
                </c:pt>
                <c:pt idx="28">
                  <c:v>1.0500000000000001E-2</c:v>
                </c:pt>
                <c:pt idx="29">
                  <c:v>1.06E-2</c:v>
                </c:pt>
                <c:pt idx="30">
                  <c:v>1.0699999999999999E-2</c:v>
                </c:pt>
                <c:pt idx="31">
                  <c:v>1.0800000000000001E-2</c:v>
                </c:pt>
                <c:pt idx="32">
                  <c:v>1.0800000000000001E-2</c:v>
                </c:pt>
                <c:pt idx="33">
                  <c:v>1.09E-2</c:v>
                </c:pt>
                <c:pt idx="34">
                  <c:v>1.0999999999999999E-2</c:v>
                </c:pt>
                <c:pt idx="35">
                  <c:v>1.11E-2</c:v>
                </c:pt>
                <c:pt idx="36">
                  <c:v>1.11E-2</c:v>
                </c:pt>
                <c:pt idx="37">
                  <c:v>1.11E-2</c:v>
                </c:pt>
                <c:pt idx="38">
                  <c:v>1.12E-2</c:v>
                </c:pt>
                <c:pt idx="39">
                  <c:v>1.12E-2</c:v>
                </c:pt>
                <c:pt idx="40">
                  <c:v>1.12E-2</c:v>
                </c:pt>
                <c:pt idx="41">
                  <c:v>1.12E-2</c:v>
                </c:pt>
                <c:pt idx="42">
                  <c:v>1.12E-2</c:v>
                </c:pt>
                <c:pt idx="43">
                  <c:v>1.12E-2</c:v>
                </c:pt>
                <c:pt idx="44">
                  <c:v>1.11E-2</c:v>
                </c:pt>
                <c:pt idx="45">
                  <c:v>1.11E-2</c:v>
                </c:pt>
                <c:pt idx="46">
                  <c:v>1.0999999999999999E-2</c:v>
                </c:pt>
                <c:pt idx="47">
                  <c:v>1.0800000000000001E-2</c:v>
                </c:pt>
                <c:pt idx="48">
                  <c:v>1.0699999999999999E-2</c:v>
                </c:pt>
                <c:pt idx="49">
                  <c:v>1.0500000000000001E-2</c:v>
                </c:pt>
                <c:pt idx="50">
                  <c:v>1.04E-2</c:v>
                </c:pt>
                <c:pt idx="51">
                  <c:v>1.0200000000000001E-2</c:v>
                </c:pt>
                <c:pt idx="52">
                  <c:v>1.01E-2</c:v>
                </c:pt>
                <c:pt idx="53">
                  <c:v>9.7999999999999997E-3</c:v>
                </c:pt>
                <c:pt idx="54">
                  <c:v>9.4999999999999998E-3</c:v>
                </c:pt>
                <c:pt idx="55">
                  <c:v>9.1999999999999998E-3</c:v>
                </c:pt>
                <c:pt idx="56">
                  <c:v>8.6999999999999994E-3</c:v>
                </c:pt>
                <c:pt idx="57">
                  <c:v>8.3000000000000001E-3</c:v>
                </c:pt>
                <c:pt idx="58">
                  <c:v>7.7999999999999996E-3</c:v>
                </c:pt>
                <c:pt idx="59">
                  <c:v>7.3000000000000001E-3</c:v>
                </c:pt>
                <c:pt idx="60">
                  <c:v>6.8999999999999999E-3</c:v>
                </c:pt>
                <c:pt idx="61">
                  <c:v>6.4000000000000003E-3</c:v>
                </c:pt>
                <c:pt idx="62">
                  <c:v>6.0000000000000001E-3</c:v>
                </c:pt>
                <c:pt idx="63">
                  <c:v>5.4999999999999997E-3</c:v>
                </c:pt>
                <c:pt idx="64">
                  <c:v>5.0000000000000001E-3</c:v>
                </c:pt>
                <c:pt idx="65">
                  <c:v>4.5999999999999999E-3</c:v>
                </c:pt>
                <c:pt idx="66">
                  <c:v>4.1000000000000003E-3</c:v>
                </c:pt>
                <c:pt idx="67">
                  <c:v>3.7000000000000002E-3</c:v>
                </c:pt>
                <c:pt idx="68">
                  <c:v>3.2000000000000002E-3</c:v>
                </c:pt>
                <c:pt idx="69">
                  <c:v>2.8E-3</c:v>
                </c:pt>
                <c:pt idx="70">
                  <c:v>2.3E-3</c:v>
                </c:pt>
                <c:pt idx="71">
                  <c:v>1.8E-3</c:v>
                </c:pt>
                <c:pt idx="72">
                  <c:v>1.4E-3</c:v>
                </c:pt>
                <c:pt idx="73">
                  <c:v>8.9999999999999998E-4</c:v>
                </c:pt>
                <c:pt idx="74">
                  <c:v>5.0000000000000001E-4</c:v>
                </c:pt>
                <c:pt idx="75">
                  <c:v>0</c:v>
                </c:pt>
                <c:pt idx="76">
                  <c:v>0</c:v>
                </c:pt>
                <c:pt idx="77">
                  <c:v>0</c:v>
                </c:pt>
                <c:pt idx="78">
                  <c:v>0</c:v>
                </c:pt>
                <c:pt idx="79">
                  <c:v>0</c:v>
                </c:pt>
                <c:pt idx="80">
                  <c:v>0</c:v>
                </c:pt>
              </c:numCache>
            </c:numRef>
          </c:val>
        </c:ser>
        <c:ser>
          <c:idx val="4"/>
          <c:order val="2"/>
          <c:tx>
            <c:strRef>
              <c:f>Graph!$F$1</c:f>
              <c:strCache>
                <c:ptCount val="1"/>
                <c:pt idx="0">
                  <c:v>40 @2034</c:v>
                </c:pt>
              </c:strCache>
            </c:strRef>
          </c:tx>
          <c:spPr>
            <a:solidFill>
              <a:schemeClr val="bg2">
                <a:alpha val="50000"/>
              </a:schemeClr>
            </a:solidFill>
            <a:ln w="57150">
              <a:noFill/>
              <a:prstDash val="sysDot"/>
            </a:ln>
            <a:effectLst/>
          </c:spPr>
          <c:cat>
            <c:numRef>
              <c:f>Graph!$A$2:$A$82</c:f>
              <c:numCache>
                <c:formatCode>General</c:formatCode>
                <c:ptCount val="81"/>
                <c:pt idx="0">
                  <c:v>40</c:v>
                </c:pt>
                <c:pt idx="1">
                  <c:v>41</c:v>
                </c:pt>
                <c:pt idx="2">
                  <c:v>42</c:v>
                </c:pt>
                <c:pt idx="3">
                  <c:v>43</c:v>
                </c:pt>
                <c:pt idx="4">
                  <c:v>44</c:v>
                </c:pt>
                <c:pt idx="5">
                  <c:v>45</c:v>
                </c:pt>
                <c:pt idx="6">
                  <c:v>46</c:v>
                </c:pt>
                <c:pt idx="7">
                  <c:v>47</c:v>
                </c:pt>
                <c:pt idx="8">
                  <c:v>48</c:v>
                </c:pt>
                <c:pt idx="9">
                  <c:v>49</c:v>
                </c:pt>
                <c:pt idx="10">
                  <c:v>50</c:v>
                </c:pt>
                <c:pt idx="11">
                  <c:v>51</c:v>
                </c:pt>
                <c:pt idx="12">
                  <c:v>52</c:v>
                </c:pt>
                <c:pt idx="13">
                  <c:v>53</c:v>
                </c:pt>
                <c:pt idx="14">
                  <c:v>54</c:v>
                </c:pt>
                <c:pt idx="15">
                  <c:v>55</c:v>
                </c:pt>
                <c:pt idx="16">
                  <c:v>56</c:v>
                </c:pt>
                <c:pt idx="17">
                  <c:v>57</c:v>
                </c:pt>
                <c:pt idx="18">
                  <c:v>58</c:v>
                </c:pt>
                <c:pt idx="19">
                  <c:v>59</c:v>
                </c:pt>
                <c:pt idx="20">
                  <c:v>60</c:v>
                </c:pt>
                <c:pt idx="21">
                  <c:v>61</c:v>
                </c:pt>
                <c:pt idx="22">
                  <c:v>62</c:v>
                </c:pt>
                <c:pt idx="23">
                  <c:v>63</c:v>
                </c:pt>
                <c:pt idx="24">
                  <c:v>64</c:v>
                </c:pt>
                <c:pt idx="25">
                  <c:v>65</c:v>
                </c:pt>
                <c:pt idx="26">
                  <c:v>66</c:v>
                </c:pt>
                <c:pt idx="27">
                  <c:v>67</c:v>
                </c:pt>
                <c:pt idx="28">
                  <c:v>68</c:v>
                </c:pt>
                <c:pt idx="29">
                  <c:v>69</c:v>
                </c:pt>
                <c:pt idx="30">
                  <c:v>70</c:v>
                </c:pt>
                <c:pt idx="31">
                  <c:v>71</c:v>
                </c:pt>
                <c:pt idx="32">
                  <c:v>72</c:v>
                </c:pt>
                <c:pt idx="33">
                  <c:v>73</c:v>
                </c:pt>
                <c:pt idx="34">
                  <c:v>74</c:v>
                </c:pt>
                <c:pt idx="35">
                  <c:v>75</c:v>
                </c:pt>
                <c:pt idx="36">
                  <c:v>76</c:v>
                </c:pt>
                <c:pt idx="37">
                  <c:v>77</c:v>
                </c:pt>
                <c:pt idx="38">
                  <c:v>78</c:v>
                </c:pt>
                <c:pt idx="39">
                  <c:v>79</c:v>
                </c:pt>
                <c:pt idx="40">
                  <c:v>80</c:v>
                </c:pt>
                <c:pt idx="41">
                  <c:v>81</c:v>
                </c:pt>
                <c:pt idx="42">
                  <c:v>82</c:v>
                </c:pt>
                <c:pt idx="43">
                  <c:v>83</c:v>
                </c:pt>
                <c:pt idx="44">
                  <c:v>84</c:v>
                </c:pt>
                <c:pt idx="45">
                  <c:v>85</c:v>
                </c:pt>
                <c:pt idx="46">
                  <c:v>86</c:v>
                </c:pt>
                <c:pt idx="47">
                  <c:v>87</c:v>
                </c:pt>
                <c:pt idx="48">
                  <c:v>88</c:v>
                </c:pt>
                <c:pt idx="49">
                  <c:v>89</c:v>
                </c:pt>
                <c:pt idx="50">
                  <c:v>90</c:v>
                </c:pt>
                <c:pt idx="51">
                  <c:v>91</c:v>
                </c:pt>
                <c:pt idx="52">
                  <c:v>92</c:v>
                </c:pt>
                <c:pt idx="53">
                  <c:v>93</c:v>
                </c:pt>
                <c:pt idx="54">
                  <c:v>94</c:v>
                </c:pt>
                <c:pt idx="55">
                  <c:v>95</c:v>
                </c:pt>
                <c:pt idx="56">
                  <c:v>96</c:v>
                </c:pt>
                <c:pt idx="57">
                  <c:v>97</c:v>
                </c:pt>
                <c:pt idx="58">
                  <c:v>98</c:v>
                </c:pt>
                <c:pt idx="59">
                  <c:v>99</c:v>
                </c:pt>
                <c:pt idx="60">
                  <c:v>100</c:v>
                </c:pt>
                <c:pt idx="61">
                  <c:v>101</c:v>
                </c:pt>
                <c:pt idx="62">
                  <c:v>102</c:v>
                </c:pt>
                <c:pt idx="63">
                  <c:v>103</c:v>
                </c:pt>
                <c:pt idx="64">
                  <c:v>104</c:v>
                </c:pt>
                <c:pt idx="65">
                  <c:v>105</c:v>
                </c:pt>
                <c:pt idx="66">
                  <c:v>106</c:v>
                </c:pt>
                <c:pt idx="67">
                  <c:v>107</c:v>
                </c:pt>
                <c:pt idx="68">
                  <c:v>108</c:v>
                </c:pt>
                <c:pt idx="69">
                  <c:v>109</c:v>
                </c:pt>
                <c:pt idx="70">
                  <c:v>110</c:v>
                </c:pt>
                <c:pt idx="71">
                  <c:v>111</c:v>
                </c:pt>
                <c:pt idx="72">
                  <c:v>112</c:v>
                </c:pt>
                <c:pt idx="73">
                  <c:v>113</c:v>
                </c:pt>
                <c:pt idx="74">
                  <c:v>114</c:v>
                </c:pt>
                <c:pt idx="75">
                  <c:v>115</c:v>
                </c:pt>
                <c:pt idx="76">
                  <c:v>116</c:v>
                </c:pt>
                <c:pt idx="77">
                  <c:v>117</c:v>
                </c:pt>
                <c:pt idx="78">
                  <c:v>118</c:v>
                </c:pt>
                <c:pt idx="79">
                  <c:v>119</c:v>
                </c:pt>
                <c:pt idx="80">
                  <c:v>120</c:v>
                </c:pt>
              </c:numCache>
            </c:numRef>
          </c:cat>
          <c:val>
            <c:numRef>
              <c:f>Graph!$F$2:$F$82</c:f>
              <c:numCache>
                <c:formatCode>General</c:formatCode>
                <c:ptCount val="81"/>
                <c:pt idx="0">
                  <c:v>0.01</c:v>
                </c:pt>
                <c:pt idx="1">
                  <c:v>0.01</c:v>
                </c:pt>
                <c:pt idx="2">
                  <c:v>0.01</c:v>
                </c:pt>
                <c:pt idx="3">
                  <c:v>0.01</c:v>
                </c:pt>
                <c:pt idx="4">
                  <c:v>0.01</c:v>
                </c:pt>
                <c:pt idx="5">
                  <c:v>0.01</c:v>
                </c:pt>
                <c:pt idx="6">
                  <c:v>0.01</c:v>
                </c:pt>
                <c:pt idx="7">
                  <c:v>0.01</c:v>
                </c:pt>
                <c:pt idx="8">
                  <c:v>0.01</c:v>
                </c:pt>
                <c:pt idx="9">
                  <c:v>0.01</c:v>
                </c:pt>
                <c:pt idx="10">
                  <c:v>0.01</c:v>
                </c:pt>
                <c:pt idx="11">
                  <c:v>0.01</c:v>
                </c:pt>
                <c:pt idx="12">
                  <c:v>0.01</c:v>
                </c:pt>
                <c:pt idx="13">
                  <c:v>0.01</c:v>
                </c:pt>
                <c:pt idx="14">
                  <c:v>0.01</c:v>
                </c:pt>
                <c:pt idx="15">
                  <c:v>0.01</c:v>
                </c:pt>
                <c:pt idx="16">
                  <c:v>0.01</c:v>
                </c:pt>
                <c:pt idx="17">
                  <c:v>0.01</c:v>
                </c:pt>
                <c:pt idx="18">
                  <c:v>0.01</c:v>
                </c:pt>
                <c:pt idx="19">
                  <c:v>0.01</c:v>
                </c:pt>
                <c:pt idx="20">
                  <c:v>0.01</c:v>
                </c:pt>
                <c:pt idx="21">
                  <c:v>0.01</c:v>
                </c:pt>
                <c:pt idx="22">
                  <c:v>0.01</c:v>
                </c:pt>
                <c:pt idx="23">
                  <c:v>0.01</c:v>
                </c:pt>
                <c:pt idx="24">
                  <c:v>0.01</c:v>
                </c:pt>
                <c:pt idx="25">
                  <c:v>0.01</c:v>
                </c:pt>
                <c:pt idx="26">
                  <c:v>0.01</c:v>
                </c:pt>
                <c:pt idx="27">
                  <c:v>0.01</c:v>
                </c:pt>
                <c:pt idx="28">
                  <c:v>0.01</c:v>
                </c:pt>
                <c:pt idx="29">
                  <c:v>0.01</c:v>
                </c:pt>
                <c:pt idx="30">
                  <c:v>0.01</c:v>
                </c:pt>
                <c:pt idx="31">
                  <c:v>0.01</c:v>
                </c:pt>
                <c:pt idx="32">
                  <c:v>0.01</c:v>
                </c:pt>
                <c:pt idx="33">
                  <c:v>0.01</c:v>
                </c:pt>
                <c:pt idx="34">
                  <c:v>0.01</c:v>
                </c:pt>
                <c:pt idx="35">
                  <c:v>0.01</c:v>
                </c:pt>
                <c:pt idx="36">
                  <c:v>0.01</c:v>
                </c:pt>
                <c:pt idx="37">
                  <c:v>0.01</c:v>
                </c:pt>
                <c:pt idx="38">
                  <c:v>0.01</c:v>
                </c:pt>
                <c:pt idx="39">
                  <c:v>0.01</c:v>
                </c:pt>
                <c:pt idx="40">
                  <c:v>0.01</c:v>
                </c:pt>
                <c:pt idx="41">
                  <c:v>0.01</c:v>
                </c:pt>
                <c:pt idx="42">
                  <c:v>0.01</c:v>
                </c:pt>
                <c:pt idx="43">
                  <c:v>0.01</c:v>
                </c:pt>
                <c:pt idx="44">
                  <c:v>0.01</c:v>
                </c:pt>
                <c:pt idx="45">
                  <c:v>0.01</c:v>
                </c:pt>
                <c:pt idx="46">
                  <c:v>9.9000000000000008E-3</c:v>
                </c:pt>
                <c:pt idx="47">
                  <c:v>9.7000000000000003E-3</c:v>
                </c:pt>
                <c:pt idx="48">
                  <c:v>9.5999999999999992E-3</c:v>
                </c:pt>
                <c:pt idx="49">
                  <c:v>9.4000000000000004E-3</c:v>
                </c:pt>
                <c:pt idx="50">
                  <c:v>9.2999999999999992E-3</c:v>
                </c:pt>
                <c:pt idx="51">
                  <c:v>9.1000000000000004E-3</c:v>
                </c:pt>
                <c:pt idx="52">
                  <c:v>8.9999999999999993E-3</c:v>
                </c:pt>
                <c:pt idx="53">
                  <c:v>8.8000000000000005E-3</c:v>
                </c:pt>
                <c:pt idx="54">
                  <c:v>8.6999999999999994E-3</c:v>
                </c:pt>
                <c:pt idx="55">
                  <c:v>8.5000000000000006E-3</c:v>
                </c:pt>
                <c:pt idx="56">
                  <c:v>8.0999999999999996E-3</c:v>
                </c:pt>
                <c:pt idx="57">
                  <c:v>7.7000000000000002E-3</c:v>
                </c:pt>
                <c:pt idx="58">
                  <c:v>7.1999999999999998E-3</c:v>
                </c:pt>
                <c:pt idx="59">
                  <c:v>6.7999999999999996E-3</c:v>
                </c:pt>
                <c:pt idx="60">
                  <c:v>6.4000000000000003E-3</c:v>
                </c:pt>
                <c:pt idx="61">
                  <c:v>6.0000000000000001E-3</c:v>
                </c:pt>
                <c:pt idx="62">
                  <c:v>5.4999999999999997E-3</c:v>
                </c:pt>
                <c:pt idx="63">
                  <c:v>5.1000000000000004E-3</c:v>
                </c:pt>
                <c:pt idx="64">
                  <c:v>4.7000000000000002E-3</c:v>
                </c:pt>
                <c:pt idx="65">
                  <c:v>4.3E-3</c:v>
                </c:pt>
                <c:pt idx="66">
                  <c:v>3.8E-3</c:v>
                </c:pt>
                <c:pt idx="67">
                  <c:v>3.3999999999999998E-3</c:v>
                </c:pt>
                <c:pt idx="68">
                  <c:v>3.0000000000000001E-3</c:v>
                </c:pt>
                <c:pt idx="69">
                  <c:v>2.5999999999999999E-3</c:v>
                </c:pt>
                <c:pt idx="70">
                  <c:v>2.0999999999999999E-3</c:v>
                </c:pt>
                <c:pt idx="71">
                  <c:v>1.6999999999999999E-3</c:v>
                </c:pt>
                <c:pt idx="72">
                  <c:v>1.2999999999999999E-3</c:v>
                </c:pt>
                <c:pt idx="73">
                  <c:v>8.9999999999999998E-4</c:v>
                </c:pt>
                <c:pt idx="74">
                  <c:v>4.0000000000000002E-4</c:v>
                </c:pt>
                <c:pt idx="75">
                  <c:v>0</c:v>
                </c:pt>
                <c:pt idx="76">
                  <c:v>0</c:v>
                </c:pt>
                <c:pt idx="77">
                  <c:v>0</c:v>
                </c:pt>
                <c:pt idx="78">
                  <c:v>0</c:v>
                </c:pt>
                <c:pt idx="79">
                  <c:v>0</c:v>
                </c:pt>
                <c:pt idx="80">
                  <c:v>0</c:v>
                </c:pt>
              </c:numCache>
            </c:numRef>
          </c:val>
        </c:ser>
        <c:ser>
          <c:idx val="0"/>
          <c:order val="4"/>
          <c:tx>
            <c:strRef>
              <c:f>Graph!$B$1</c:f>
              <c:strCache>
                <c:ptCount val="1"/>
                <c:pt idx="0">
                  <c:v>AA</c:v>
                </c:pt>
              </c:strCache>
            </c:strRef>
          </c:tx>
          <c:spPr>
            <a:solidFill>
              <a:schemeClr val="bg1">
                <a:alpha val="75000"/>
              </a:schemeClr>
            </a:solidFill>
            <a:ln w="44450">
              <a:solidFill>
                <a:schemeClr val="accent3"/>
              </a:solidFill>
            </a:ln>
            <a:effectLst/>
          </c:spPr>
          <c:cat>
            <c:numRef>
              <c:f>Graph!$A$2:$A$82</c:f>
              <c:numCache>
                <c:formatCode>General</c:formatCode>
                <c:ptCount val="81"/>
                <c:pt idx="0">
                  <c:v>40</c:v>
                </c:pt>
                <c:pt idx="1">
                  <c:v>41</c:v>
                </c:pt>
                <c:pt idx="2">
                  <c:v>42</c:v>
                </c:pt>
                <c:pt idx="3">
                  <c:v>43</c:v>
                </c:pt>
                <c:pt idx="4">
                  <c:v>44</c:v>
                </c:pt>
                <c:pt idx="5">
                  <c:v>45</c:v>
                </c:pt>
                <c:pt idx="6">
                  <c:v>46</c:v>
                </c:pt>
                <c:pt idx="7">
                  <c:v>47</c:v>
                </c:pt>
                <c:pt idx="8">
                  <c:v>48</c:v>
                </c:pt>
                <c:pt idx="9">
                  <c:v>49</c:v>
                </c:pt>
                <c:pt idx="10">
                  <c:v>50</c:v>
                </c:pt>
                <c:pt idx="11">
                  <c:v>51</c:v>
                </c:pt>
                <c:pt idx="12">
                  <c:v>52</c:v>
                </c:pt>
                <c:pt idx="13">
                  <c:v>53</c:v>
                </c:pt>
                <c:pt idx="14">
                  <c:v>54</c:v>
                </c:pt>
                <c:pt idx="15">
                  <c:v>55</c:v>
                </c:pt>
                <c:pt idx="16">
                  <c:v>56</c:v>
                </c:pt>
                <c:pt idx="17">
                  <c:v>57</c:v>
                </c:pt>
                <c:pt idx="18">
                  <c:v>58</c:v>
                </c:pt>
                <c:pt idx="19">
                  <c:v>59</c:v>
                </c:pt>
                <c:pt idx="20">
                  <c:v>60</c:v>
                </c:pt>
                <c:pt idx="21">
                  <c:v>61</c:v>
                </c:pt>
                <c:pt idx="22">
                  <c:v>62</c:v>
                </c:pt>
                <c:pt idx="23">
                  <c:v>63</c:v>
                </c:pt>
                <c:pt idx="24">
                  <c:v>64</c:v>
                </c:pt>
                <c:pt idx="25">
                  <c:v>65</c:v>
                </c:pt>
                <c:pt idx="26">
                  <c:v>66</c:v>
                </c:pt>
                <c:pt idx="27">
                  <c:v>67</c:v>
                </c:pt>
                <c:pt idx="28">
                  <c:v>68</c:v>
                </c:pt>
                <c:pt idx="29">
                  <c:v>69</c:v>
                </c:pt>
                <c:pt idx="30">
                  <c:v>70</c:v>
                </c:pt>
                <c:pt idx="31">
                  <c:v>71</c:v>
                </c:pt>
                <c:pt idx="32">
                  <c:v>72</c:v>
                </c:pt>
                <c:pt idx="33">
                  <c:v>73</c:v>
                </c:pt>
                <c:pt idx="34">
                  <c:v>74</c:v>
                </c:pt>
                <c:pt idx="35">
                  <c:v>75</c:v>
                </c:pt>
                <c:pt idx="36">
                  <c:v>76</c:v>
                </c:pt>
                <c:pt idx="37">
                  <c:v>77</c:v>
                </c:pt>
                <c:pt idx="38">
                  <c:v>78</c:v>
                </c:pt>
                <c:pt idx="39">
                  <c:v>79</c:v>
                </c:pt>
                <c:pt idx="40">
                  <c:v>80</c:v>
                </c:pt>
                <c:pt idx="41">
                  <c:v>81</c:v>
                </c:pt>
                <c:pt idx="42">
                  <c:v>82</c:v>
                </c:pt>
                <c:pt idx="43">
                  <c:v>83</c:v>
                </c:pt>
                <c:pt idx="44">
                  <c:v>84</c:v>
                </c:pt>
                <c:pt idx="45">
                  <c:v>85</c:v>
                </c:pt>
                <c:pt idx="46">
                  <c:v>86</c:v>
                </c:pt>
                <c:pt idx="47">
                  <c:v>87</c:v>
                </c:pt>
                <c:pt idx="48">
                  <c:v>88</c:v>
                </c:pt>
                <c:pt idx="49">
                  <c:v>89</c:v>
                </c:pt>
                <c:pt idx="50">
                  <c:v>90</c:v>
                </c:pt>
                <c:pt idx="51">
                  <c:v>91</c:v>
                </c:pt>
                <c:pt idx="52">
                  <c:v>92</c:v>
                </c:pt>
                <c:pt idx="53">
                  <c:v>93</c:v>
                </c:pt>
                <c:pt idx="54">
                  <c:v>94</c:v>
                </c:pt>
                <c:pt idx="55">
                  <c:v>95</c:v>
                </c:pt>
                <c:pt idx="56">
                  <c:v>96</c:v>
                </c:pt>
                <c:pt idx="57">
                  <c:v>97</c:v>
                </c:pt>
                <c:pt idx="58">
                  <c:v>98</c:v>
                </c:pt>
                <c:pt idx="59">
                  <c:v>99</c:v>
                </c:pt>
                <c:pt idx="60">
                  <c:v>100</c:v>
                </c:pt>
                <c:pt idx="61">
                  <c:v>101</c:v>
                </c:pt>
                <c:pt idx="62">
                  <c:v>102</c:v>
                </c:pt>
                <c:pt idx="63">
                  <c:v>103</c:v>
                </c:pt>
                <c:pt idx="64">
                  <c:v>104</c:v>
                </c:pt>
                <c:pt idx="65">
                  <c:v>105</c:v>
                </c:pt>
                <c:pt idx="66">
                  <c:v>106</c:v>
                </c:pt>
                <c:pt idx="67">
                  <c:v>107</c:v>
                </c:pt>
                <c:pt idx="68">
                  <c:v>108</c:v>
                </c:pt>
                <c:pt idx="69">
                  <c:v>109</c:v>
                </c:pt>
                <c:pt idx="70">
                  <c:v>110</c:v>
                </c:pt>
                <c:pt idx="71">
                  <c:v>111</c:v>
                </c:pt>
                <c:pt idx="72">
                  <c:v>112</c:v>
                </c:pt>
                <c:pt idx="73">
                  <c:v>113</c:v>
                </c:pt>
                <c:pt idx="74">
                  <c:v>114</c:v>
                </c:pt>
                <c:pt idx="75">
                  <c:v>115</c:v>
                </c:pt>
                <c:pt idx="76">
                  <c:v>116</c:v>
                </c:pt>
                <c:pt idx="77">
                  <c:v>117</c:v>
                </c:pt>
                <c:pt idx="78">
                  <c:v>118</c:v>
                </c:pt>
                <c:pt idx="79">
                  <c:v>119</c:v>
                </c:pt>
                <c:pt idx="80">
                  <c:v>120</c:v>
                </c:pt>
              </c:numCache>
            </c:numRef>
          </c:cat>
          <c:val>
            <c:numRef>
              <c:f>Graph!$B$2:$B$82</c:f>
              <c:numCache>
                <c:formatCode>0.000</c:formatCode>
                <c:ptCount val="81"/>
                <c:pt idx="0">
                  <c:v>1.4999999999999999E-2</c:v>
                </c:pt>
                <c:pt idx="1">
                  <c:v>1.4999999999999999E-2</c:v>
                </c:pt>
                <c:pt idx="2">
                  <c:v>1.4999999999999999E-2</c:v>
                </c:pt>
                <c:pt idx="3">
                  <c:v>1.4999999999999999E-2</c:v>
                </c:pt>
                <c:pt idx="4">
                  <c:v>1.4999999999999999E-2</c:v>
                </c:pt>
                <c:pt idx="5">
                  <c:v>1.6E-2</c:v>
                </c:pt>
                <c:pt idx="6">
                  <c:v>1.7000000000000001E-2</c:v>
                </c:pt>
                <c:pt idx="7">
                  <c:v>1.7999999999999999E-2</c:v>
                </c:pt>
                <c:pt idx="8">
                  <c:v>1.7999999999999999E-2</c:v>
                </c:pt>
                <c:pt idx="9">
                  <c:v>1.7999999999999999E-2</c:v>
                </c:pt>
                <c:pt idx="10">
                  <c:v>1.7000000000000001E-2</c:v>
                </c:pt>
                <c:pt idx="11">
                  <c:v>1.6E-2</c:v>
                </c:pt>
                <c:pt idx="12">
                  <c:v>1.4E-2</c:v>
                </c:pt>
                <c:pt idx="13">
                  <c:v>1.2E-2</c:v>
                </c:pt>
                <c:pt idx="14">
                  <c:v>0.01</c:v>
                </c:pt>
                <c:pt idx="15">
                  <c:v>8.0000000000000002E-3</c:v>
                </c:pt>
                <c:pt idx="16">
                  <c:v>6.0000000000000001E-3</c:v>
                </c:pt>
                <c:pt idx="17">
                  <c:v>5.0000000000000001E-3</c:v>
                </c:pt>
                <c:pt idx="18">
                  <c:v>5.0000000000000001E-3</c:v>
                </c:pt>
                <c:pt idx="19">
                  <c:v>5.0000000000000001E-3</c:v>
                </c:pt>
                <c:pt idx="20">
                  <c:v>5.0000000000000001E-3</c:v>
                </c:pt>
                <c:pt idx="21">
                  <c:v>5.0000000000000001E-3</c:v>
                </c:pt>
                <c:pt idx="22">
                  <c:v>5.0000000000000001E-3</c:v>
                </c:pt>
                <c:pt idx="23">
                  <c:v>5.0000000000000001E-3</c:v>
                </c:pt>
                <c:pt idx="24">
                  <c:v>5.0000000000000001E-3</c:v>
                </c:pt>
                <c:pt idx="25">
                  <c:v>5.0000000000000001E-3</c:v>
                </c:pt>
                <c:pt idx="26">
                  <c:v>5.0000000000000001E-3</c:v>
                </c:pt>
                <c:pt idx="27">
                  <c:v>5.0000000000000001E-3</c:v>
                </c:pt>
                <c:pt idx="28">
                  <c:v>5.0000000000000001E-3</c:v>
                </c:pt>
                <c:pt idx="29">
                  <c:v>5.0000000000000001E-3</c:v>
                </c:pt>
                <c:pt idx="30">
                  <c:v>5.0000000000000001E-3</c:v>
                </c:pt>
                <c:pt idx="31">
                  <c:v>6.0000000000000001E-3</c:v>
                </c:pt>
                <c:pt idx="32">
                  <c:v>6.0000000000000001E-3</c:v>
                </c:pt>
                <c:pt idx="33">
                  <c:v>7.0000000000000001E-3</c:v>
                </c:pt>
                <c:pt idx="34">
                  <c:v>7.0000000000000001E-3</c:v>
                </c:pt>
                <c:pt idx="35">
                  <c:v>8.0000000000000002E-3</c:v>
                </c:pt>
                <c:pt idx="36">
                  <c:v>8.0000000000000002E-3</c:v>
                </c:pt>
                <c:pt idx="37">
                  <c:v>7.0000000000000001E-3</c:v>
                </c:pt>
                <c:pt idx="38">
                  <c:v>7.0000000000000001E-3</c:v>
                </c:pt>
                <c:pt idx="39">
                  <c:v>7.0000000000000001E-3</c:v>
                </c:pt>
                <c:pt idx="40">
                  <c:v>7.0000000000000001E-3</c:v>
                </c:pt>
                <c:pt idx="41">
                  <c:v>7.0000000000000001E-3</c:v>
                </c:pt>
                <c:pt idx="42">
                  <c:v>7.0000000000000001E-3</c:v>
                </c:pt>
                <c:pt idx="43">
                  <c:v>7.0000000000000001E-3</c:v>
                </c:pt>
                <c:pt idx="44">
                  <c:v>7.0000000000000001E-3</c:v>
                </c:pt>
                <c:pt idx="45">
                  <c:v>6.0000000000000001E-3</c:v>
                </c:pt>
                <c:pt idx="46">
                  <c:v>5.0000000000000001E-3</c:v>
                </c:pt>
                <c:pt idx="47">
                  <c:v>4.0000000000000001E-3</c:v>
                </c:pt>
                <c:pt idx="48">
                  <c:v>4.0000000000000001E-3</c:v>
                </c:pt>
                <c:pt idx="49">
                  <c:v>3.0000000000000001E-3</c:v>
                </c:pt>
                <c:pt idx="50">
                  <c:v>3.0000000000000001E-3</c:v>
                </c:pt>
                <c:pt idx="51">
                  <c:v>3.0000000000000001E-3</c:v>
                </c:pt>
                <c:pt idx="52">
                  <c:v>3.0000000000000001E-3</c:v>
                </c:pt>
                <c:pt idx="53">
                  <c:v>2E-3</c:v>
                </c:pt>
                <c:pt idx="54">
                  <c:v>2E-3</c:v>
                </c:pt>
                <c:pt idx="55">
                  <c:v>2E-3</c:v>
                </c:pt>
                <c:pt idx="56">
                  <c:v>2E-3</c:v>
                </c:pt>
                <c:pt idx="57">
                  <c:v>1E-3</c:v>
                </c:pt>
                <c:pt idx="58">
                  <c:v>1E-3</c:v>
                </c:pt>
                <c:pt idx="59">
                  <c:v>1E-3</c:v>
                </c:pt>
                <c:pt idx="60">
                  <c:v>1E-3</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numCache>
            </c:numRef>
          </c:val>
        </c:ser>
        <c:dLbls>
          <c:showLegendKey val="0"/>
          <c:showVal val="0"/>
          <c:showCatName val="0"/>
          <c:showSerName val="0"/>
          <c:showPercent val="0"/>
          <c:showBubbleSize val="0"/>
        </c:dLbls>
        <c:axId val="327522088"/>
        <c:axId val="327522480"/>
        <c:extLst>
          <c:ext xmlns:c15="http://schemas.microsoft.com/office/drawing/2012/chart" uri="{02D57815-91ED-43cb-92C2-25804820EDAC}">
            <c15:filteredAreaSeries>
              <c15:ser>
                <c:idx val="1"/>
                <c:order val="3"/>
                <c:tx>
                  <c:strRef>
                    <c:extLst>
                      <c:ext uri="{02D57815-91ED-43cb-92C2-25804820EDAC}">
                        <c15:formulaRef>
                          <c15:sqref>Graph!$C$1</c15:sqref>
                        </c15:formulaRef>
                      </c:ext>
                    </c:extLst>
                    <c:strCache>
                      <c:ptCount val="1"/>
                      <c:pt idx="0">
                        <c:v>BB</c:v>
                      </c:pt>
                    </c:strCache>
                  </c:strRef>
                </c:tx>
                <c:spPr>
                  <a:solidFill>
                    <a:schemeClr val="bg1">
                      <a:alpha val="75000"/>
                    </a:schemeClr>
                  </a:solidFill>
                  <a:ln w="44450">
                    <a:solidFill>
                      <a:schemeClr val="accent1"/>
                    </a:solidFill>
                    <a:prstDash val="solid"/>
                  </a:ln>
                  <a:effectLst/>
                </c:spPr>
                <c:cat>
                  <c:numRef>
                    <c:extLst>
                      <c:ext uri="{02D57815-91ED-43cb-92C2-25804820EDAC}">
                        <c15:formulaRef>
                          <c15:sqref>Graph!$A$2:$A$82</c15:sqref>
                        </c15:formulaRef>
                      </c:ext>
                    </c:extLst>
                    <c:numCache>
                      <c:formatCode>General</c:formatCode>
                      <c:ptCount val="81"/>
                      <c:pt idx="0">
                        <c:v>40</c:v>
                      </c:pt>
                      <c:pt idx="1">
                        <c:v>41</c:v>
                      </c:pt>
                      <c:pt idx="2">
                        <c:v>42</c:v>
                      </c:pt>
                      <c:pt idx="3">
                        <c:v>43</c:v>
                      </c:pt>
                      <c:pt idx="4">
                        <c:v>44</c:v>
                      </c:pt>
                      <c:pt idx="5">
                        <c:v>45</c:v>
                      </c:pt>
                      <c:pt idx="6">
                        <c:v>46</c:v>
                      </c:pt>
                      <c:pt idx="7">
                        <c:v>47</c:v>
                      </c:pt>
                      <c:pt idx="8">
                        <c:v>48</c:v>
                      </c:pt>
                      <c:pt idx="9">
                        <c:v>49</c:v>
                      </c:pt>
                      <c:pt idx="10">
                        <c:v>50</c:v>
                      </c:pt>
                      <c:pt idx="11">
                        <c:v>51</c:v>
                      </c:pt>
                      <c:pt idx="12">
                        <c:v>52</c:v>
                      </c:pt>
                      <c:pt idx="13">
                        <c:v>53</c:v>
                      </c:pt>
                      <c:pt idx="14">
                        <c:v>54</c:v>
                      </c:pt>
                      <c:pt idx="15">
                        <c:v>55</c:v>
                      </c:pt>
                      <c:pt idx="16">
                        <c:v>56</c:v>
                      </c:pt>
                      <c:pt idx="17">
                        <c:v>57</c:v>
                      </c:pt>
                      <c:pt idx="18">
                        <c:v>58</c:v>
                      </c:pt>
                      <c:pt idx="19">
                        <c:v>59</c:v>
                      </c:pt>
                      <c:pt idx="20">
                        <c:v>60</c:v>
                      </c:pt>
                      <c:pt idx="21">
                        <c:v>61</c:v>
                      </c:pt>
                      <c:pt idx="22">
                        <c:v>62</c:v>
                      </c:pt>
                      <c:pt idx="23">
                        <c:v>63</c:v>
                      </c:pt>
                      <c:pt idx="24">
                        <c:v>64</c:v>
                      </c:pt>
                      <c:pt idx="25">
                        <c:v>65</c:v>
                      </c:pt>
                      <c:pt idx="26">
                        <c:v>66</c:v>
                      </c:pt>
                      <c:pt idx="27">
                        <c:v>67</c:v>
                      </c:pt>
                      <c:pt idx="28">
                        <c:v>68</c:v>
                      </c:pt>
                      <c:pt idx="29">
                        <c:v>69</c:v>
                      </c:pt>
                      <c:pt idx="30">
                        <c:v>70</c:v>
                      </c:pt>
                      <c:pt idx="31">
                        <c:v>71</c:v>
                      </c:pt>
                      <c:pt idx="32">
                        <c:v>72</c:v>
                      </c:pt>
                      <c:pt idx="33">
                        <c:v>73</c:v>
                      </c:pt>
                      <c:pt idx="34">
                        <c:v>74</c:v>
                      </c:pt>
                      <c:pt idx="35">
                        <c:v>75</c:v>
                      </c:pt>
                      <c:pt idx="36">
                        <c:v>76</c:v>
                      </c:pt>
                      <c:pt idx="37">
                        <c:v>77</c:v>
                      </c:pt>
                      <c:pt idx="38">
                        <c:v>78</c:v>
                      </c:pt>
                      <c:pt idx="39">
                        <c:v>79</c:v>
                      </c:pt>
                      <c:pt idx="40">
                        <c:v>80</c:v>
                      </c:pt>
                      <c:pt idx="41">
                        <c:v>81</c:v>
                      </c:pt>
                      <c:pt idx="42">
                        <c:v>82</c:v>
                      </c:pt>
                      <c:pt idx="43">
                        <c:v>83</c:v>
                      </c:pt>
                      <c:pt idx="44">
                        <c:v>84</c:v>
                      </c:pt>
                      <c:pt idx="45">
                        <c:v>85</c:v>
                      </c:pt>
                      <c:pt idx="46">
                        <c:v>86</c:v>
                      </c:pt>
                      <c:pt idx="47">
                        <c:v>87</c:v>
                      </c:pt>
                      <c:pt idx="48">
                        <c:v>88</c:v>
                      </c:pt>
                      <c:pt idx="49">
                        <c:v>89</c:v>
                      </c:pt>
                      <c:pt idx="50">
                        <c:v>90</c:v>
                      </c:pt>
                      <c:pt idx="51">
                        <c:v>91</c:v>
                      </c:pt>
                      <c:pt idx="52">
                        <c:v>92</c:v>
                      </c:pt>
                      <c:pt idx="53">
                        <c:v>93</c:v>
                      </c:pt>
                      <c:pt idx="54">
                        <c:v>94</c:v>
                      </c:pt>
                      <c:pt idx="55">
                        <c:v>95</c:v>
                      </c:pt>
                      <c:pt idx="56">
                        <c:v>96</c:v>
                      </c:pt>
                      <c:pt idx="57">
                        <c:v>97</c:v>
                      </c:pt>
                      <c:pt idx="58">
                        <c:v>98</c:v>
                      </c:pt>
                      <c:pt idx="59">
                        <c:v>99</c:v>
                      </c:pt>
                      <c:pt idx="60">
                        <c:v>100</c:v>
                      </c:pt>
                      <c:pt idx="61">
                        <c:v>101</c:v>
                      </c:pt>
                      <c:pt idx="62">
                        <c:v>102</c:v>
                      </c:pt>
                      <c:pt idx="63">
                        <c:v>103</c:v>
                      </c:pt>
                      <c:pt idx="64">
                        <c:v>104</c:v>
                      </c:pt>
                      <c:pt idx="65">
                        <c:v>105</c:v>
                      </c:pt>
                      <c:pt idx="66">
                        <c:v>106</c:v>
                      </c:pt>
                      <c:pt idx="67">
                        <c:v>107</c:v>
                      </c:pt>
                      <c:pt idx="68">
                        <c:v>108</c:v>
                      </c:pt>
                      <c:pt idx="69">
                        <c:v>109</c:v>
                      </c:pt>
                      <c:pt idx="70">
                        <c:v>110</c:v>
                      </c:pt>
                      <c:pt idx="71">
                        <c:v>111</c:v>
                      </c:pt>
                      <c:pt idx="72">
                        <c:v>112</c:v>
                      </c:pt>
                      <c:pt idx="73">
                        <c:v>113</c:v>
                      </c:pt>
                      <c:pt idx="74">
                        <c:v>114</c:v>
                      </c:pt>
                      <c:pt idx="75">
                        <c:v>115</c:v>
                      </c:pt>
                      <c:pt idx="76">
                        <c:v>116</c:v>
                      </c:pt>
                      <c:pt idx="77">
                        <c:v>117</c:v>
                      </c:pt>
                      <c:pt idx="78">
                        <c:v>118</c:v>
                      </c:pt>
                      <c:pt idx="79">
                        <c:v>119</c:v>
                      </c:pt>
                      <c:pt idx="80">
                        <c:v>120</c:v>
                      </c:pt>
                    </c:numCache>
                  </c:numRef>
                </c:cat>
                <c:val>
                  <c:numRef>
                    <c:extLst>
                      <c:ext uri="{02D57815-91ED-43cb-92C2-25804820EDAC}">
                        <c15:formulaRef>
                          <c15:sqref>Graph!$C$2:$C$82</c15:sqref>
                        </c15:formulaRef>
                      </c:ext>
                    </c:extLst>
                    <c:numCache>
                      <c:formatCode>0.000</c:formatCode>
                      <c:ptCount val="81"/>
                      <c:pt idx="0">
                        <c:v>3.0000000000000001E-3</c:v>
                      </c:pt>
                      <c:pt idx="1">
                        <c:v>3.0000000000000001E-3</c:v>
                      </c:pt>
                      <c:pt idx="2">
                        <c:v>3.0000000000000001E-3</c:v>
                      </c:pt>
                      <c:pt idx="3">
                        <c:v>3.0000000000000001E-3</c:v>
                      </c:pt>
                      <c:pt idx="4">
                        <c:v>3.0000000000000001E-3</c:v>
                      </c:pt>
                      <c:pt idx="5">
                        <c:v>3.0000000000000001E-3</c:v>
                      </c:pt>
                      <c:pt idx="6">
                        <c:v>3.0000000000000001E-3</c:v>
                      </c:pt>
                      <c:pt idx="7">
                        <c:v>3.0000000000000001E-3</c:v>
                      </c:pt>
                      <c:pt idx="8">
                        <c:v>3.0000000000000001E-3</c:v>
                      </c:pt>
                      <c:pt idx="9">
                        <c:v>3.0000000000000001E-3</c:v>
                      </c:pt>
                      <c:pt idx="10">
                        <c:v>3.0000000000000001E-3</c:v>
                      </c:pt>
                      <c:pt idx="11">
                        <c:v>3.0000000000000001E-3</c:v>
                      </c:pt>
                      <c:pt idx="12">
                        <c:v>3.0000000000000001E-3</c:v>
                      </c:pt>
                      <c:pt idx="13">
                        <c:v>3.0000000000000001E-3</c:v>
                      </c:pt>
                      <c:pt idx="14">
                        <c:v>4.0000000000000001E-3</c:v>
                      </c:pt>
                      <c:pt idx="15">
                        <c:v>5.0000000000000001E-3</c:v>
                      </c:pt>
                      <c:pt idx="16">
                        <c:v>6.0000000000000001E-3</c:v>
                      </c:pt>
                      <c:pt idx="17">
                        <c:v>7.0000000000000001E-3</c:v>
                      </c:pt>
                      <c:pt idx="18">
                        <c:v>8.0000000000000002E-3</c:v>
                      </c:pt>
                      <c:pt idx="19">
                        <c:v>8.9999999999999993E-3</c:v>
                      </c:pt>
                      <c:pt idx="20">
                        <c:v>0.01</c:v>
                      </c:pt>
                      <c:pt idx="21">
                        <c:v>1.0999999999999999E-2</c:v>
                      </c:pt>
                      <c:pt idx="22">
                        <c:v>1.2E-2</c:v>
                      </c:pt>
                      <c:pt idx="23">
                        <c:v>1.2E-2</c:v>
                      </c:pt>
                      <c:pt idx="24">
                        <c:v>1.2E-2</c:v>
                      </c:pt>
                      <c:pt idx="25">
                        <c:v>1.2E-2</c:v>
                      </c:pt>
                      <c:pt idx="26">
                        <c:v>1.2E-2</c:v>
                      </c:pt>
                      <c:pt idx="27">
                        <c:v>1.2E-2</c:v>
                      </c:pt>
                      <c:pt idx="28">
                        <c:v>1.2E-2</c:v>
                      </c:pt>
                      <c:pt idx="29">
                        <c:v>1.2E-2</c:v>
                      </c:pt>
                      <c:pt idx="30">
                        <c:v>1.2E-2</c:v>
                      </c:pt>
                      <c:pt idx="31">
                        <c:v>1.2E-2</c:v>
                      </c:pt>
                      <c:pt idx="32">
                        <c:v>1.2E-2</c:v>
                      </c:pt>
                      <c:pt idx="33">
                        <c:v>1.2E-2</c:v>
                      </c:pt>
                      <c:pt idx="34">
                        <c:v>1.2E-2</c:v>
                      </c:pt>
                      <c:pt idx="35">
                        <c:v>1.2E-2</c:v>
                      </c:pt>
                      <c:pt idx="36">
                        <c:v>1.2E-2</c:v>
                      </c:pt>
                      <c:pt idx="37">
                        <c:v>1.2E-2</c:v>
                      </c:pt>
                      <c:pt idx="38">
                        <c:v>1.2E-2</c:v>
                      </c:pt>
                      <c:pt idx="39">
                        <c:v>1.2E-2</c:v>
                      </c:pt>
                      <c:pt idx="40">
                        <c:v>1.2E-2</c:v>
                      </c:pt>
                      <c:pt idx="41">
                        <c:v>1.2E-2</c:v>
                      </c:pt>
                      <c:pt idx="42">
                        <c:v>1.2E-2</c:v>
                      </c:pt>
                      <c:pt idx="43">
                        <c:v>1.2E-2</c:v>
                      </c:pt>
                      <c:pt idx="44">
                        <c:v>1.2E-2</c:v>
                      </c:pt>
                      <c:pt idx="45">
                        <c:v>1.2E-2</c:v>
                      </c:pt>
                      <c:pt idx="46">
                        <c:v>1.2E-2</c:v>
                      </c:pt>
                      <c:pt idx="47">
                        <c:v>1.2E-2</c:v>
                      </c:pt>
                      <c:pt idx="48">
                        <c:v>1.2E-2</c:v>
                      </c:pt>
                      <c:pt idx="49">
                        <c:v>1.2E-2</c:v>
                      </c:pt>
                      <c:pt idx="50">
                        <c:v>1.0999999999999999E-2</c:v>
                      </c:pt>
                      <c:pt idx="51">
                        <c:v>0.01</c:v>
                      </c:pt>
                      <c:pt idx="52">
                        <c:v>8.9999999999999993E-3</c:v>
                      </c:pt>
                      <c:pt idx="53">
                        <c:v>8.0000000000000002E-3</c:v>
                      </c:pt>
                      <c:pt idx="54">
                        <c:v>7.0000000000000001E-3</c:v>
                      </c:pt>
                      <c:pt idx="55">
                        <c:v>6.0000000000000001E-3</c:v>
                      </c:pt>
                      <c:pt idx="56">
                        <c:v>5.0000000000000001E-3</c:v>
                      </c:pt>
                      <c:pt idx="57">
                        <c:v>4.0000000000000001E-3</c:v>
                      </c:pt>
                      <c:pt idx="58">
                        <c:v>4.0000000000000001E-3</c:v>
                      </c:pt>
                      <c:pt idx="59">
                        <c:v>3.0000000000000001E-3</c:v>
                      </c:pt>
                      <c:pt idx="60">
                        <c:v>3.0000000000000001E-3</c:v>
                      </c:pt>
                      <c:pt idx="61">
                        <c:v>2E-3</c:v>
                      </c:pt>
                      <c:pt idx="62">
                        <c:v>2E-3</c:v>
                      </c:pt>
                      <c:pt idx="63">
                        <c:v>1E-3</c:v>
                      </c:pt>
                      <c:pt idx="64">
                        <c:v>1E-3</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numCache>
                  </c:numRef>
                </c:val>
              </c15:ser>
            </c15:filteredAreaSeries>
          </c:ext>
        </c:extLst>
      </c:areaChart>
      <c:catAx>
        <c:axId val="327522088"/>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US" sz="1800" dirty="0" smtClean="0">
                    <a:solidFill>
                      <a:schemeClr val="tx1"/>
                    </a:solidFill>
                    <a:latin typeface="Arial" panose="020B0604020202020204" pitchFamily="34" charset="0"/>
                    <a:cs typeface="Arial" panose="020B0604020202020204" pitchFamily="34" charset="0"/>
                  </a:rPr>
                  <a:t>Age</a:t>
                </a:r>
                <a:endParaRPr lang="en-US" sz="1800" dirty="0">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27522480"/>
        <c:crosses val="autoZero"/>
        <c:auto val="1"/>
        <c:lblAlgn val="ctr"/>
        <c:lblOffset val="100"/>
        <c:noMultiLvlLbl val="0"/>
      </c:catAx>
      <c:valAx>
        <c:axId val="327522480"/>
        <c:scaling>
          <c:orientation val="minMax"/>
          <c:max val="3.0000000000000006E-2"/>
        </c:scaling>
        <c:delete val="0"/>
        <c:axPos val="l"/>
        <c:majorGridlines>
          <c:spPr>
            <a:ln w="9525" cap="flat" cmpd="sng" algn="ctr">
              <a:solidFill>
                <a:schemeClr val="bg1">
                  <a:lumMod val="75000"/>
                </a:schemeClr>
              </a:solidFill>
              <a:round/>
            </a:ln>
            <a:effectLst/>
          </c:spPr>
        </c:majorGridlines>
        <c:numFmt formatCode="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27522088"/>
        <c:crosses val="autoZero"/>
        <c:crossBetween val="midCat"/>
      </c:valAx>
      <c:spPr>
        <a:noFill/>
        <a:ln>
          <a:noFill/>
        </a:ln>
        <a:effectLst/>
      </c:spPr>
    </c:plotArea>
    <c:legend>
      <c:legendPos val="b"/>
      <c:layout>
        <c:manualLayout>
          <c:xMode val="edge"/>
          <c:yMode val="edge"/>
          <c:x val="0.77109911146427801"/>
          <c:y val="1.6666666666666666E-2"/>
          <c:w val="0.22890088853572202"/>
          <c:h val="0.40033748906386701"/>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34821450071035E-2"/>
          <c:y val="3.7450346691738162E-2"/>
          <c:w val="0.86995196128006935"/>
          <c:h val="0.81256238492576482"/>
        </c:manualLayout>
      </c:layout>
      <c:areaChart>
        <c:grouping val="standard"/>
        <c:varyColors val="0"/>
        <c:ser>
          <c:idx val="2"/>
          <c:order val="0"/>
          <c:tx>
            <c:strRef>
              <c:f>Graph!$D$1</c:f>
              <c:strCache>
                <c:ptCount val="1"/>
                <c:pt idx="0">
                  <c:v>40 @2014</c:v>
                </c:pt>
              </c:strCache>
            </c:strRef>
          </c:tx>
          <c:spPr>
            <a:solidFill>
              <a:schemeClr val="accent2">
                <a:alpha val="50000"/>
              </a:schemeClr>
            </a:solidFill>
            <a:ln w="57150">
              <a:noFill/>
              <a:prstDash val="sysDot"/>
            </a:ln>
            <a:effectLst/>
          </c:spPr>
          <c:cat>
            <c:numRef>
              <c:f>Graph!$A$2:$A$82</c:f>
              <c:numCache>
                <c:formatCode>General</c:formatCode>
                <c:ptCount val="81"/>
                <c:pt idx="0">
                  <c:v>40</c:v>
                </c:pt>
                <c:pt idx="1">
                  <c:v>41</c:v>
                </c:pt>
                <c:pt idx="2">
                  <c:v>42</c:v>
                </c:pt>
                <c:pt idx="3">
                  <c:v>43</c:v>
                </c:pt>
                <c:pt idx="4">
                  <c:v>44</c:v>
                </c:pt>
                <c:pt idx="5">
                  <c:v>45</c:v>
                </c:pt>
                <c:pt idx="6">
                  <c:v>46</c:v>
                </c:pt>
                <c:pt idx="7">
                  <c:v>47</c:v>
                </c:pt>
                <c:pt idx="8">
                  <c:v>48</c:v>
                </c:pt>
                <c:pt idx="9">
                  <c:v>49</c:v>
                </c:pt>
                <c:pt idx="10">
                  <c:v>50</c:v>
                </c:pt>
                <c:pt idx="11">
                  <c:v>51</c:v>
                </c:pt>
                <c:pt idx="12">
                  <c:v>52</c:v>
                </c:pt>
                <c:pt idx="13">
                  <c:v>53</c:v>
                </c:pt>
                <c:pt idx="14">
                  <c:v>54</c:v>
                </c:pt>
                <c:pt idx="15">
                  <c:v>55</c:v>
                </c:pt>
                <c:pt idx="16">
                  <c:v>56</c:v>
                </c:pt>
                <c:pt idx="17">
                  <c:v>57</c:v>
                </c:pt>
                <c:pt idx="18">
                  <c:v>58</c:v>
                </c:pt>
                <c:pt idx="19">
                  <c:v>59</c:v>
                </c:pt>
                <c:pt idx="20">
                  <c:v>60</c:v>
                </c:pt>
                <c:pt idx="21">
                  <c:v>61</c:v>
                </c:pt>
                <c:pt idx="22">
                  <c:v>62</c:v>
                </c:pt>
                <c:pt idx="23">
                  <c:v>63</c:v>
                </c:pt>
                <c:pt idx="24">
                  <c:v>64</c:v>
                </c:pt>
                <c:pt idx="25">
                  <c:v>65</c:v>
                </c:pt>
                <c:pt idx="26">
                  <c:v>66</c:v>
                </c:pt>
                <c:pt idx="27">
                  <c:v>67</c:v>
                </c:pt>
                <c:pt idx="28">
                  <c:v>68</c:v>
                </c:pt>
                <c:pt idx="29">
                  <c:v>69</c:v>
                </c:pt>
                <c:pt idx="30">
                  <c:v>70</c:v>
                </c:pt>
                <c:pt idx="31">
                  <c:v>71</c:v>
                </c:pt>
                <c:pt idx="32">
                  <c:v>72</c:v>
                </c:pt>
                <c:pt idx="33">
                  <c:v>73</c:v>
                </c:pt>
                <c:pt idx="34">
                  <c:v>74</c:v>
                </c:pt>
                <c:pt idx="35">
                  <c:v>75</c:v>
                </c:pt>
                <c:pt idx="36">
                  <c:v>76</c:v>
                </c:pt>
                <c:pt idx="37">
                  <c:v>77</c:v>
                </c:pt>
                <c:pt idx="38">
                  <c:v>78</c:v>
                </c:pt>
                <c:pt idx="39">
                  <c:v>79</c:v>
                </c:pt>
                <c:pt idx="40">
                  <c:v>80</c:v>
                </c:pt>
                <c:pt idx="41">
                  <c:v>81</c:v>
                </c:pt>
                <c:pt idx="42">
                  <c:v>82</c:v>
                </c:pt>
                <c:pt idx="43">
                  <c:v>83</c:v>
                </c:pt>
                <c:pt idx="44">
                  <c:v>84</c:v>
                </c:pt>
                <c:pt idx="45">
                  <c:v>85</c:v>
                </c:pt>
                <c:pt idx="46">
                  <c:v>86</c:v>
                </c:pt>
                <c:pt idx="47">
                  <c:v>87</c:v>
                </c:pt>
                <c:pt idx="48">
                  <c:v>88</c:v>
                </c:pt>
                <c:pt idx="49">
                  <c:v>89</c:v>
                </c:pt>
                <c:pt idx="50">
                  <c:v>90</c:v>
                </c:pt>
                <c:pt idx="51">
                  <c:v>91</c:v>
                </c:pt>
                <c:pt idx="52">
                  <c:v>92</c:v>
                </c:pt>
                <c:pt idx="53">
                  <c:v>93</c:v>
                </c:pt>
                <c:pt idx="54">
                  <c:v>94</c:v>
                </c:pt>
                <c:pt idx="55">
                  <c:v>95</c:v>
                </c:pt>
                <c:pt idx="56">
                  <c:v>96</c:v>
                </c:pt>
                <c:pt idx="57">
                  <c:v>97</c:v>
                </c:pt>
                <c:pt idx="58">
                  <c:v>98</c:v>
                </c:pt>
                <c:pt idx="59">
                  <c:v>99</c:v>
                </c:pt>
                <c:pt idx="60">
                  <c:v>100</c:v>
                </c:pt>
                <c:pt idx="61">
                  <c:v>101</c:v>
                </c:pt>
                <c:pt idx="62">
                  <c:v>102</c:v>
                </c:pt>
                <c:pt idx="63">
                  <c:v>103</c:v>
                </c:pt>
                <c:pt idx="64">
                  <c:v>104</c:v>
                </c:pt>
                <c:pt idx="65">
                  <c:v>105</c:v>
                </c:pt>
                <c:pt idx="66">
                  <c:v>106</c:v>
                </c:pt>
                <c:pt idx="67">
                  <c:v>107</c:v>
                </c:pt>
                <c:pt idx="68">
                  <c:v>108</c:v>
                </c:pt>
                <c:pt idx="69">
                  <c:v>109</c:v>
                </c:pt>
                <c:pt idx="70">
                  <c:v>110</c:v>
                </c:pt>
                <c:pt idx="71">
                  <c:v>111</c:v>
                </c:pt>
                <c:pt idx="72">
                  <c:v>112</c:v>
                </c:pt>
                <c:pt idx="73">
                  <c:v>113</c:v>
                </c:pt>
                <c:pt idx="74">
                  <c:v>114</c:v>
                </c:pt>
                <c:pt idx="75">
                  <c:v>115</c:v>
                </c:pt>
                <c:pt idx="76">
                  <c:v>116</c:v>
                </c:pt>
                <c:pt idx="77">
                  <c:v>117</c:v>
                </c:pt>
                <c:pt idx="78">
                  <c:v>118</c:v>
                </c:pt>
                <c:pt idx="79">
                  <c:v>119</c:v>
                </c:pt>
                <c:pt idx="80">
                  <c:v>120</c:v>
                </c:pt>
              </c:numCache>
            </c:numRef>
          </c:cat>
          <c:val>
            <c:numRef>
              <c:f>Graph!$D$2:$D$82</c:f>
              <c:numCache>
                <c:formatCode>0.000</c:formatCode>
                <c:ptCount val="81"/>
                <c:pt idx="0">
                  <c:v>1.8700000000000001E-2</c:v>
                </c:pt>
                <c:pt idx="1">
                  <c:v>2.0299999999999999E-2</c:v>
                </c:pt>
                <c:pt idx="2">
                  <c:v>2.1399999999999999E-2</c:v>
                </c:pt>
                <c:pt idx="3">
                  <c:v>2.18E-2</c:v>
                </c:pt>
                <c:pt idx="4">
                  <c:v>2.18E-2</c:v>
                </c:pt>
                <c:pt idx="5">
                  <c:v>2.1499999999999998E-2</c:v>
                </c:pt>
                <c:pt idx="6">
                  <c:v>2.06E-2</c:v>
                </c:pt>
                <c:pt idx="7">
                  <c:v>1.9400000000000001E-2</c:v>
                </c:pt>
                <c:pt idx="8">
                  <c:v>1.7299999999999999E-2</c:v>
                </c:pt>
                <c:pt idx="9">
                  <c:v>1.47E-2</c:v>
                </c:pt>
                <c:pt idx="10">
                  <c:v>1.21E-2</c:v>
                </c:pt>
                <c:pt idx="11">
                  <c:v>9.7000000000000003E-3</c:v>
                </c:pt>
                <c:pt idx="12">
                  <c:v>7.6E-3</c:v>
                </c:pt>
                <c:pt idx="13">
                  <c:v>6.0000000000000001E-3</c:v>
                </c:pt>
                <c:pt idx="14">
                  <c:v>5.1000000000000004E-3</c:v>
                </c:pt>
                <c:pt idx="15">
                  <c:v>4.7999999999999996E-3</c:v>
                </c:pt>
                <c:pt idx="16">
                  <c:v>5.3E-3</c:v>
                </c:pt>
                <c:pt idx="17">
                  <c:v>6.4000000000000003E-3</c:v>
                </c:pt>
                <c:pt idx="18">
                  <c:v>8.0000000000000002E-3</c:v>
                </c:pt>
                <c:pt idx="19">
                  <c:v>1.01E-2</c:v>
                </c:pt>
                <c:pt idx="20">
                  <c:v>1.2200000000000001E-2</c:v>
                </c:pt>
                <c:pt idx="21">
                  <c:v>1.44E-2</c:v>
                </c:pt>
                <c:pt idx="22">
                  <c:v>1.6299999999999999E-2</c:v>
                </c:pt>
                <c:pt idx="23">
                  <c:v>1.7899999999999999E-2</c:v>
                </c:pt>
                <c:pt idx="24">
                  <c:v>1.9300000000000001E-2</c:v>
                </c:pt>
                <c:pt idx="25">
                  <c:v>2.0400000000000001E-2</c:v>
                </c:pt>
                <c:pt idx="26">
                  <c:v>2.1299999999999999E-2</c:v>
                </c:pt>
                <c:pt idx="27">
                  <c:v>2.1899999999999999E-2</c:v>
                </c:pt>
                <c:pt idx="28">
                  <c:v>2.24E-2</c:v>
                </c:pt>
                <c:pt idx="29">
                  <c:v>2.2700000000000001E-2</c:v>
                </c:pt>
                <c:pt idx="30">
                  <c:v>2.2800000000000001E-2</c:v>
                </c:pt>
                <c:pt idx="31">
                  <c:v>2.2800000000000001E-2</c:v>
                </c:pt>
                <c:pt idx="32">
                  <c:v>2.2599999999999999E-2</c:v>
                </c:pt>
                <c:pt idx="33">
                  <c:v>2.23E-2</c:v>
                </c:pt>
                <c:pt idx="34">
                  <c:v>2.1899999999999999E-2</c:v>
                </c:pt>
                <c:pt idx="35">
                  <c:v>2.1600000000000001E-2</c:v>
                </c:pt>
                <c:pt idx="36">
                  <c:v>2.1399999999999999E-2</c:v>
                </c:pt>
                <c:pt idx="37">
                  <c:v>2.12E-2</c:v>
                </c:pt>
                <c:pt idx="38">
                  <c:v>2.1100000000000001E-2</c:v>
                </c:pt>
                <c:pt idx="39">
                  <c:v>2.1100000000000001E-2</c:v>
                </c:pt>
                <c:pt idx="40">
                  <c:v>2.1100000000000001E-2</c:v>
                </c:pt>
                <c:pt idx="41">
                  <c:v>2.12E-2</c:v>
                </c:pt>
                <c:pt idx="42">
                  <c:v>2.1399999999999999E-2</c:v>
                </c:pt>
                <c:pt idx="43">
                  <c:v>2.1600000000000001E-2</c:v>
                </c:pt>
                <c:pt idx="44">
                  <c:v>2.1899999999999999E-2</c:v>
                </c:pt>
                <c:pt idx="45">
                  <c:v>2.2200000000000001E-2</c:v>
                </c:pt>
                <c:pt idx="46">
                  <c:v>2.2499999999999999E-2</c:v>
                </c:pt>
                <c:pt idx="47">
                  <c:v>2.2800000000000001E-2</c:v>
                </c:pt>
                <c:pt idx="48">
                  <c:v>2.29E-2</c:v>
                </c:pt>
                <c:pt idx="49">
                  <c:v>2.2800000000000001E-2</c:v>
                </c:pt>
                <c:pt idx="50">
                  <c:v>2.2700000000000001E-2</c:v>
                </c:pt>
                <c:pt idx="51">
                  <c:v>2.2499999999999999E-2</c:v>
                </c:pt>
                <c:pt idx="52">
                  <c:v>2.2200000000000001E-2</c:v>
                </c:pt>
                <c:pt idx="53">
                  <c:v>2.18E-2</c:v>
                </c:pt>
                <c:pt idx="54">
                  <c:v>2.1299999999999999E-2</c:v>
                </c:pt>
                <c:pt idx="55">
                  <c:v>2.06E-2</c:v>
                </c:pt>
                <c:pt idx="56">
                  <c:v>1.9599999999999999E-2</c:v>
                </c:pt>
                <c:pt idx="57">
                  <c:v>1.8499999999999999E-2</c:v>
                </c:pt>
                <c:pt idx="58">
                  <c:v>1.7500000000000002E-2</c:v>
                </c:pt>
                <c:pt idx="59">
                  <c:v>1.6500000000000001E-2</c:v>
                </c:pt>
                <c:pt idx="60">
                  <c:v>1.55E-2</c:v>
                </c:pt>
                <c:pt idx="61">
                  <c:v>1.44E-2</c:v>
                </c:pt>
                <c:pt idx="62">
                  <c:v>1.34E-2</c:v>
                </c:pt>
                <c:pt idx="63">
                  <c:v>1.24E-2</c:v>
                </c:pt>
                <c:pt idx="64">
                  <c:v>1.1299999999999999E-2</c:v>
                </c:pt>
                <c:pt idx="65">
                  <c:v>1.03E-2</c:v>
                </c:pt>
                <c:pt idx="66">
                  <c:v>9.2999999999999992E-3</c:v>
                </c:pt>
                <c:pt idx="67">
                  <c:v>8.2000000000000007E-3</c:v>
                </c:pt>
                <c:pt idx="68">
                  <c:v>7.1999999999999998E-3</c:v>
                </c:pt>
                <c:pt idx="69">
                  <c:v>6.1999999999999998E-3</c:v>
                </c:pt>
                <c:pt idx="70">
                  <c:v>5.1999999999999998E-3</c:v>
                </c:pt>
                <c:pt idx="71">
                  <c:v>4.1000000000000003E-3</c:v>
                </c:pt>
                <c:pt idx="72">
                  <c:v>3.0999999999999999E-3</c:v>
                </c:pt>
                <c:pt idx="73">
                  <c:v>2.0999999999999999E-3</c:v>
                </c:pt>
                <c:pt idx="74">
                  <c:v>1E-3</c:v>
                </c:pt>
                <c:pt idx="75">
                  <c:v>0</c:v>
                </c:pt>
                <c:pt idx="76">
                  <c:v>0</c:v>
                </c:pt>
                <c:pt idx="77">
                  <c:v>0</c:v>
                </c:pt>
                <c:pt idx="78">
                  <c:v>0</c:v>
                </c:pt>
                <c:pt idx="79">
                  <c:v>0</c:v>
                </c:pt>
                <c:pt idx="80">
                  <c:v>0</c:v>
                </c:pt>
              </c:numCache>
            </c:numRef>
          </c:val>
        </c:ser>
        <c:ser>
          <c:idx val="3"/>
          <c:order val="1"/>
          <c:tx>
            <c:strRef>
              <c:f>Graph!$E$1</c:f>
              <c:strCache>
                <c:ptCount val="1"/>
                <c:pt idx="0">
                  <c:v>40 @2024</c:v>
                </c:pt>
              </c:strCache>
            </c:strRef>
          </c:tx>
          <c:spPr>
            <a:solidFill>
              <a:schemeClr val="accent1">
                <a:alpha val="50000"/>
              </a:schemeClr>
            </a:solidFill>
            <a:ln w="57150">
              <a:noFill/>
              <a:prstDash val="sysDot"/>
            </a:ln>
            <a:effectLst/>
          </c:spPr>
          <c:cat>
            <c:numRef>
              <c:f>Graph!$A$2:$A$82</c:f>
              <c:numCache>
                <c:formatCode>General</c:formatCode>
                <c:ptCount val="81"/>
                <c:pt idx="0">
                  <c:v>40</c:v>
                </c:pt>
                <c:pt idx="1">
                  <c:v>41</c:v>
                </c:pt>
                <c:pt idx="2">
                  <c:v>42</c:v>
                </c:pt>
                <c:pt idx="3">
                  <c:v>43</c:v>
                </c:pt>
                <c:pt idx="4">
                  <c:v>44</c:v>
                </c:pt>
                <c:pt idx="5">
                  <c:v>45</c:v>
                </c:pt>
                <c:pt idx="6">
                  <c:v>46</c:v>
                </c:pt>
                <c:pt idx="7">
                  <c:v>47</c:v>
                </c:pt>
                <c:pt idx="8">
                  <c:v>48</c:v>
                </c:pt>
                <c:pt idx="9">
                  <c:v>49</c:v>
                </c:pt>
                <c:pt idx="10">
                  <c:v>50</c:v>
                </c:pt>
                <c:pt idx="11">
                  <c:v>51</c:v>
                </c:pt>
                <c:pt idx="12">
                  <c:v>52</c:v>
                </c:pt>
                <c:pt idx="13">
                  <c:v>53</c:v>
                </c:pt>
                <c:pt idx="14">
                  <c:v>54</c:v>
                </c:pt>
                <c:pt idx="15">
                  <c:v>55</c:v>
                </c:pt>
                <c:pt idx="16">
                  <c:v>56</c:v>
                </c:pt>
                <c:pt idx="17">
                  <c:v>57</c:v>
                </c:pt>
                <c:pt idx="18">
                  <c:v>58</c:v>
                </c:pt>
                <c:pt idx="19">
                  <c:v>59</c:v>
                </c:pt>
                <c:pt idx="20">
                  <c:v>60</c:v>
                </c:pt>
                <c:pt idx="21">
                  <c:v>61</c:v>
                </c:pt>
                <c:pt idx="22">
                  <c:v>62</c:v>
                </c:pt>
                <c:pt idx="23">
                  <c:v>63</c:v>
                </c:pt>
                <c:pt idx="24">
                  <c:v>64</c:v>
                </c:pt>
                <c:pt idx="25">
                  <c:v>65</c:v>
                </c:pt>
                <c:pt idx="26">
                  <c:v>66</c:v>
                </c:pt>
                <c:pt idx="27">
                  <c:v>67</c:v>
                </c:pt>
                <c:pt idx="28">
                  <c:v>68</c:v>
                </c:pt>
                <c:pt idx="29">
                  <c:v>69</c:v>
                </c:pt>
                <c:pt idx="30">
                  <c:v>70</c:v>
                </c:pt>
                <c:pt idx="31">
                  <c:v>71</c:v>
                </c:pt>
                <c:pt idx="32">
                  <c:v>72</c:v>
                </c:pt>
                <c:pt idx="33">
                  <c:v>73</c:v>
                </c:pt>
                <c:pt idx="34">
                  <c:v>74</c:v>
                </c:pt>
                <c:pt idx="35">
                  <c:v>75</c:v>
                </c:pt>
                <c:pt idx="36">
                  <c:v>76</c:v>
                </c:pt>
                <c:pt idx="37">
                  <c:v>77</c:v>
                </c:pt>
                <c:pt idx="38">
                  <c:v>78</c:v>
                </c:pt>
                <c:pt idx="39">
                  <c:v>79</c:v>
                </c:pt>
                <c:pt idx="40">
                  <c:v>80</c:v>
                </c:pt>
                <c:pt idx="41">
                  <c:v>81</c:v>
                </c:pt>
                <c:pt idx="42">
                  <c:v>82</c:v>
                </c:pt>
                <c:pt idx="43">
                  <c:v>83</c:v>
                </c:pt>
                <c:pt idx="44">
                  <c:v>84</c:v>
                </c:pt>
                <c:pt idx="45">
                  <c:v>85</c:v>
                </c:pt>
                <c:pt idx="46">
                  <c:v>86</c:v>
                </c:pt>
                <c:pt idx="47">
                  <c:v>87</c:v>
                </c:pt>
                <c:pt idx="48">
                  <c:v>88</c:v>
                </c:pt>
                <c:pt idx="49">
                  <c:v>89</c:v>
                </c:pt>
                <c:pt idx="50">
                  <c:v>90</c:v>
                </c:pt>
                <c:pt idx="51">
                  <c:v>91</c:v>
                </c:pt>
                <c:pt idx="52">
                  <c:v>92</c:v>
                </c:pt>
                <c:pt idx="53">
                  <c:v>93</c:v>
                </c:pt>
                <c:pt idx="54">
                  <c:v>94</c:v>
                </c:pt>
                <c:pt idx="55">
                  <c:v>95</c:v>
                </c:pt>
                <c:pt idx="56">
                  <c:v>96</c:v>
                </c:pt>
                <c:pt idx="57">
                  <c:v>97</c:v>
                </c:pt>
                <c:pt idx="58">
                  <c:v>98</c:v>
                </c:pt>
                <c:pt idx="59">
                  <c:v>99</c:v>
                </c:pt>
                <c:pt idx="60">
                  <c:v>100</c:v>
                </c:pt>
                <c:pt idx="61">
                  <c:v>101</c:v>
                </c:pt>
                <c:pt idx="62">
                  <c:v>102</c:v>
                </c:pt>
                <c:pt idx="63">
                  <c:v>103</c:v>
                </c:pt>
                <c:pt idx="64">
                  <c:v>104</c:v>
                </c:pt>
                <c:pt idx="65">
                  <c:v>105</c:v>
                </c:pt>
                <c:pt idx="66">
                  <c:v>106</c:v>
                </c:pt>
                <c:pt idx="67">
                  <c:v>107</c:v>
                </c:pt>
                <c:pt idx="68">
                  <c:v>108</c:v>
                </c:pt>
                <c:pt idx="69">
                  <c:v>109</c:v>
                </c:pt>
                <c:pt idx="70">
                  <c:v>110</c:v>
                </c:pt>
                <c:pt idx="71">
                  <c:v>111</c:v>
                </c:pt>
                <c:pt idx="72">
                  <c:v>112</c:v>
                </c:pt>
                <c:pt idx="73">
                  <c:v>113</c:v>
                </c:pt>
                <c:pt idx="74">
                  <c:v>114</c:v>
                </c:pt>
                <c:pt idx="75">
                  <c:v>115</c:v>
                </c:pt>
                <c:pt idx="76">
                  <c:v>116</c:v>
                </c:pt>
                <c:pt idx="77">
                  <c:v>117</c:v>
                </c:pt>
                <c:pt idx="78">
                  <c:v>118</c:v>
                </c:pt>
                <c:pt idx="79">
                  <c:v>119</c:v>
                </c:pt>
                <c:pt idx="80">
                  <c:v>120</c:v>
                </c:pt>
              </c:numCache>
            </c:numRef>
          </c:cat>
          <c:val>
            <c:numRef>
              <c:f>Graph!$E$2:$E$82</c:f>
              <c:numCache>
                <c:formatCode>General</c:formatCode>
                <c:ptCount val="81"/>
                <c:pt idx="0">
                  <c:v>1.0800000000000001E-2</c:v>
                </c:pt>
                <c:pt idx="1">
                  <c:v>1.06E-2</c:v>
                </c:pt>
                <c:pt idx="2">
                  <c:v>1.04E-2</c:v>
                </c:pt>
                <c:pt idx="3">
                  <c:v>1.0200000000000001E-2</c:v>
                </c:pt>
                <c:pt idx="4">
                  <c:v>1.01E-2</c:v>
                </c:pt>
                <c:pt idx="5">
                  <c:v>0.01</c:v>
                </c:pt>
                <c:pt idx="6">
                  <c:v>0.01</c:v>
                </c:pt>
                <c:pt idx="7">
                  <c:v>1.01E-2</c:v>
                </c:pt>
                <c:pt idx="8">
                  <c:v>1.01E-2</c:v>
                </c:pt>
                <c:pt idx="9">
                  <c:v>1.01E-2</c:v>
                </c:pt>
                <c:pt idx="10">
                  <c:v>1.01E-2</c:v>
                </c:pt>
                <c:pt idx="11">
                  <c:v>1.0200000000000001E-2</c:v>
                </c:pt>
                <c:pt idx="12">
                  <c:v>1.0200000000000001E-2</c:v>
                </c:pt>
                <c:pt idx="13">
                  <c:v>1.03E-2</c:v>
                </c:pt>
                <c:pt idx="14">
                  <c:v>1.03E-2</c:v>
                </c:pt>
                <c:pt idx="15">
                  <c:v>1.04E-2</c:v>
                </c:pt>
                <c:pt idx="16">
                  <c:v>1.0500000000000001E-2</c:v>
                </c:pt>
                <c:pt idx="17">
                  <c:v>1.06E-2</c:v>
                </c:pt>
                <c:pt idx="18">
                  <c:v>1.06E-2</c:v>
                </c:pt>
                <c:pt idx="19">
                  <c:v>1.0699999999999999E-2</c:v>
                </c:pt>
                <c:pt idx="20">
                  <c:v>1.0699999999999999E-2</c:v>
                </c:pt>
                <c:pt idx="21">
                  <c:v>1.0699999999999999E-2</c:v>
                </c:pt>
                <c:pt idx="22">
                  <c:v>1.06E-2</c:v>
                </c:pt>
                <c:pt idx="23">
                  <c:v>1.06E-2</c:v>
                </c:pt>
                <c:pt idx="24">
                  <c:v>1.0500000000000001E-2</c:v>
                </c:pt>
                <c:pt idx="25">
                  <c:v>1.0500000000000001E-2</c:v>
                </c:pt>
                <c:pt idx="26">
                  <c:v>1.04E-2</c:v>
                </c:pt>
                <c:pt idx="27">
                  <c:v>1.0500000000000001E-2</c:v>
                </c:pt>
                <c:pt idx="28">
                  <c:v>1.0500000000000001E-2</c:v>
                </c:pt>
                <c:pt idx="29">
                  <c:v>1.06E-2</c:v>
                </c:pt>
                <c:pt idx="30">
                  <c:v>1.0699999999999999E-2</c:v>
                </c:pt>
                <c:pt idx="31">
                  <c:v>1.0800000000000001E-2</c:v>
                </c:pt>
                <c:pt idx="32">
                  <c:v>1.0800000000000001E-2</c:v>
                </c:pt>
                <c:pt idx="33">
                  <c:v>1.09E-2</c:v>
                </c:pt>
                <c:pt idx="34">
                  <c:v>1.0999999999999999E-2</c:v>
                </c:pt>
                <c:pt idx="35">
                  <c:v>1.11E-2</c:v>
                </c:pt>
                <c:pt idx="36">
                  <c:v>1.11E-2</c:v>
                </c:pt>
                <c:pt idx="37">
                  <c:v>1.11E-2</c:v>
                </c:pt>
                <c:pt idx="38">
                  <c:v>1.12E-2</c:v>
                </c:pt>
                <c:pt idx="39">
                  <c:v>1.12E-2</c:v>
                </c:pt>
                <c:pt idx="40">
                  <c:v>1.12E-2</c:v>
                </c:pt>
                <c:pt idx="41">
                  <c:v>1.12E-2</c:v>
                </c:pt>
                <c:pt idx="42">
                  <c:v>1.12E-2</c:v>
                </c:pt>
                <c:pt idx="43">
                  <c:v>1.12E-2</c:v>
                </c:pt>
                <c:pt idx="44">
                  <c:v>1.11E-2</c:v>
                </c:pt>
                <c:pt idx="45">
                  <c:v>1.11E-2</c:v>
                </c:pt>
                <c:pt idx="46">
                  <c:v>1.0999999999999999E-2</c:v>
                </c:pt>
                <c:pt idx="47">
                  <c:v>1.0800000000000001E-2</c:v>
                </c:pt>
                <c:pt idx="48">
                  <c:v>1.0699999999999999E-2</c:v>
                </c:pt>
                <c:pt idx="49">
                  <c:v>1.0500000000000001E-2</c:v>
                </c:pt>
                <c:pt idx="50">
                  <c:v>1.04E-2</c:v>
                </c:pt>
                <c:pt idx="51">
                  <c:v>1.0200000000000001E-2</c:v>
                </c:pt>
                <c:pt idx="52">
                  <c:v>1.01E-2</c:v>
                </c:pt>
                <c:pt idx="53">
                  <c:v>9.7999999999999997E-3</c:v>
                </c:pt>
                <c:pt idx="54">
                  <c:v>9.4999999999999998E-3</c:v>
                </c:pt>
                <c:pt idx="55">
                  <c:v>9.1999999999999998E-3</c:v>
                </c:pt>
                <c:pt idx="56">
                  <c:v>8.6999999999999994E-3</c:v>
                </c:pt>
                <c:pt idx="57">
                  <c:v>8.3000000000000001E-3</c:v>
                </c:pt>
                <c:pt idx="58">
                  <c:v>7.7999999999999996E-3</c:v>
                </c:pt>
                <c:pt idx="59">
                  <c:v>7.3000000000000001E-3</c:v>
                </c:pt>
                <c:pt idx="60">
                  <c:v>6.8999999999999999E-3</c:v>
                </c:pt>
                <c:pt idx="61">
                  <c:v>6.4000000000000003E-3</c:v>
                </c:pt>
                <c:pt idx="62">
                  <c:v>6.0000000000000001E-3</c:v>
                </c:pt>
                <c:pt idx="63">
                  <c:v>5.4999999999999997E-3</c:v>
                </c:pt>
                <c:pt idx="64">
                  <c:v>5.0000000000000001E-3</c:v>
                </c:pt>
                <c:pt idx="65">
                  <c:v>4.5999999999999999E-3</c:v>
                </c:pt>
                <c:pt idx="66">
                  <c:v>4.1000000000000003E-3</c:v>
                </c:pt>
                <c:pt idx="67">
                  <c:v>3.7000000000000002E-3</c:v>
                </c:pt>
                <c:pt idx="68">
                  <c:v>3.2000000000000002E-3</c:v>
                </c:pt>
                <c:pt idx="69">
                  <c:v>2.8E-3</c:v>
                </c:pt>
                <c:pt idx="70">
                  <c:v>2.3E-3</c:v>
                </c:pt>
                <c:pt idx="71">
                  <c:v>1.8E-3</c:v>
                </c:pt>
                <c:pt idx="72">
                  <c:v>1.4E-3</c:v>
                </c:pt>
                <c:pt idx="73">
                  <c:v>8.9999999999999998E-4</c:v>
                </c:pt>
                <c:pt idx="74">
                  <c:v>5.0000000000000001E-4</c:v>
                </c:pt>
                <c:pt idx="75">
                  <c:v>0</c:v>
                </c:pt>
                <c:pt idx="76">
                  <c:v>0</c:v>
                </c:pt>
                <c:pt idx="77">
                  <c:v>0</c:v>
                </c:pt>
                <c:pt idx="78">
                  <c:v>0</c:v>
                </c:pt>
                <c:pt idx="79">
                  <c:v>0</c:v>
                </c:pt>
                <c:pt idx="80">
                  <c:v>0</c:v>
                </c:pt>
              </c:numCache>
            </c:numRef>
          </c:val>
        </c:ser>
        <c:ser>
          <c:idx val="4"/>
          <c:order val="2"/>
          <c:tx>
            <c:strRef>
              <c:f>Graph!$F$1</c:f>
              <c:strCache>
                <c:ptCount val="1"/>
                <c:pt idx="0">
                  <c:v>40 @2034</c:v>
                </c:pt>
              </c:strCache>
            </c:strRef>
          </c:tx>
          <c:spPr>
            <a:solidFill>
              <a:schemeClr val="accent5">
                <a:alpha val="50000"/>
              </a:schemeClr>
            </a:solidFill>
            <a:ln w="57150">
              <a:noFill/>
              <a:prstDash val="sysDot"/>
            </a:ln>
            <a:effectLst/>
          </c:spPr>
          <c:cat>
            <c:numRef>
              <c:f>Graph!$A$2:$A$82</c:f>
              <c:numCache>
                <c:formatCode>General</c:formatCode>
                <c:ptCount val="81"/>
                <c:pt idx="0">
                  <c:v>40</c:v>
                </c:pt>
                <c:pt idx="1">
                  <c:v>41</c:v>
                </c:pt>
                <c:pt idx="2">
                  <c:v>42</c:v>
                </c:pt>
                <c:pt idx="3">
                  <c:v>43</c:v>
                </c:pt>
                <c:pt idx="4">
                  <c:v>44</c:v>
                </c:pt>
                <c:pt idx="5">
                  <c:v>45</c:v>
                </c:pt>
                <c:pt idx="6">
                  <c:v>46</c:v>
                </c:pt>
                <c:pt idx="7">
                  <c:v>47</c:v>
                </c:pt>
                <c:pt idx="8">
                  <c:v>48</c:v>
                </c:pt>
                <c:pt idx="9">
                  <c:v>49</c:v>
                </c:pt>
                <c:pt idx="10">
                  <c:v>50</c:v>
                </c:pt>
                <c:pt idx="11">
                  <c:v>51</c:v>
                </c:pt>
                <c:pt idx="12">
                  <c:v>52</c:v>
                </c:pt>
                <c:pt idx="13">
                  <c:v>53</c:v>
                </c:pt>
                <c:pt idx="14">
                  <c:v>54</c:v>
                </c:pt>
                <c:pt idx="15">
                  <c:v>55</c:v>
                </c:pt>
                <c:pt idx="16">
                  <c:v>56</c:v>
                </c:pt>
                <c:pt idx="17">
                  <c:v>57</c:v>
                </c:pt>
                <c:pt idx="18">
                  <c:v>58</c:v>
                </c:pt>
                <c:pt idx="19">
                  <c:v>59</c:v>
                </c:pt>
                <c:pt idx="20">
                  <c:v>60</c:v>
                </c:pt>
                <c:pt idx="21">
                  <c:v>61</c:v>
                </c:pt>
                <c:pt idx="22">
                  <c:v>62</c:v>
                </c:pt>
                <c:pt idx="23">
                  <c:v>63</c:v>
                </c:pt>
                <c:pt idx="24">
                  <c:v>64</c:v>
                </c:pt>
                <c:pt idx="25">
                  <c:v>65</c:v>
                </c:pt>
                <c:pt idx="26">
                  <c:v>66</c:v>
                </c:pt>
                <c:pt idx="27">
                  <c:v>67</c:v>
                </c:pt>
                <c:pt idx="28">
                  <c:v>68</c:v>
                </c:pt>
                <c:pt idx="29">
                  <c:v>69</c:v>
                </c:pt>
                <c:pt idx="30">
                  <c:v>70</c:v>
                </c:pt>
                <c:pt idx="31">
                  <c:v>71</c:v>
                </c:pt>
                <c:pt idx="32">
                  <c:v>72</c:v>
                </c:pt>
                <c:pt idx="33">
                  <c:v>73</c:v>
                </c:pt>
                <c:pt idx="34">
                  <c:v>74</c:v>
                </c:pt>
                <c:pt idx="35">
                  <c:v>75</c:v>
                </c:pt>
                <c:pt idx="36">
                  <c:v>76</c:v>
                </c:pt>
                <c:pt idx="37">
                  <c:v>77</c:v>
                </c:pt>
                <c:pt idx="38">
                  <c:v>78</c:v>
                </c:pt>
                <c:pt idx="39">
                  <c:v>79</c:v>
                </c:pt>
                <c:pt idx="40">
                  <c:v>80</c:v>
                </c:pt>
                <c:pt idx="41">
                  <c:v>81</c:v>
                </c:pt>
                <c:pt idx="42">
                  <c:v>82</c:v>
                </c:pt>
                <c:pt idx="43">
                  <c:v>83</c:v>
                </c:pt>
                <c:pt idx="44">
                  <c:v>84</c:v>
                </c:pt>
                <c:pt idx="45">
                  <c:v>85</c:v>
                </c:pt>
                <c:pt idx="46">
                  <c:v>86</c:v>
                </c:pt>
                <c:pt idx="47">
                  <c:v>87</c:v>
                </c:pt>
                <c:pt idx="48">
                  <c:v>88</c:v>
                </c:pt>
                <c:pt idx="49">
                  <c:v>89</c:v>
                </c:pt>
                <c:pt idx="50">
                  <c:v>90</c:v>
                </c:pt>
                <c:pt idx="51">
                  <c:v>91</c:v>
                </c:pt>
                <c:pt idx="52">
                  <c:v>92</c:v>
                </c:pt>
                <c:pt idx="53">
                  <c:v>93</c:v>
                </c:pt>
                <c:pt idx="54">
                  <c:v>94</c:v>
                </c:pt>
                <c:pt idx="55">
                  <c:v>95</c:v>
                </c:pt>
                <c:pt idx="56">
                  <c:v>96</c:v>
                </c:pt>
                <c:pt idx="57">
                  <c:v>97</c:v>
                </c:pt>
                <c:pt idx="58">
                  <c:v>98</c:v>
                </c:pt>
                <c:pt idx="59">
                  <c:v>99</c:v>
                </c:pt>
                <c:pt idx="60">
                  <c:v>100</c:v>
                </c:pt>
                <c:pt idx="61">
                  <c:v>101</c:v>
                </c:pt>
                <c:pt idx="62">
                  <c:v>102</c:v>
                </c:pt>
                <c:pt idx="63">
                  <c:v>103</c:v>
                </c:pt>
                <c:pt idx="64">
                  <c:v>104</c:v>
                </c:pt>
                <c:pt idx="65">
                  <c:v>105</c:v>
                </c:pt>
                <c:pt idx="66">
                  <c:v>106</c:v>
                </c:pt>
                <c:pt idx="67">
                  <c:v>107</c:v>
                </c:pt>
                <c:pt idx="68">
                  <c:v>108</c:v>
                </c:pt>
                <c:pt idx="69">
                  <c:v>109</c:v>
                </c:pt>
                <c:pt idx="70">
                  <c:v>110</c:v>
                </c:pt>
                <c:pt idx="71">
                  <c:v>111</c:v>
                </c:pt>
                <c:pt idx="72">
                  <c:v>112</c:v>
                </c:pt>
                <c:pt idx="73">
                  <c:v>113</c:v>
                </c:pt>
                <c:pt idx="74">
                  <c:v>114</c:v>
                </c:pt>
                <c:pt idx="75">
                  <c:v>115</c:v>
                </c:pt>
                <c:pt idx="76">
                  <c:v>116</c:v>
                </c:pt>
                <c:pt idx="77">
                  <c:v>117</c:v>
                </c:pt>
                <c:pt idx="78">
                  <c:v>118</c:v>
                </c:pt>
                <c:pt idx="79">
                  <c:v>119</c:v>
                </c:pt>
                <c:pt idx="80">
                  <c:v>120</c:v>
                </c:pt>
              </c:numCache>
            </c:numRef>
          </c:cat>
          <c:val>
            <c:numRef>
              <c:f>Graph!$F$2:$F$82</c:f>
              <c:numCache>
                <c:formatCode>General</c:formatCode>
                <c:ptCount val="81"/>
                <c:pt idx="0">
                  <c:v>0.01</c:v>
                </c:pt>
                <c:pt idx="1">
                  <c:v>0.01</c:v>
                </c:pt>
                <c:pt idx="2">
                  <c:v>0.01</c:v>
                </c:pt>
                <c:pt idx="3">
                  <c:v>0.01</c:v>
                </c:pt>
                <c:pt idx="4">
                  <c:v>0.01</c:v>
                </c:pt>
                <c:pt idx="5">
                  <c:v>0.01</c:v>
                </c:pt>
                <c:pt idx="6">
                  <c:v>0.01</c:v>
                </c:pt>
                <c:pt idx="7">
                  <c:v>0.01</c:v>
                </c:pt>
                <c:pt idx="8">
                  <c:v>0.01</c:v>
                </c:pt>
                <c:pt idx="9">
                  <c:v>0.01</c:v>
                </c:pt>
                <c:pt idx="10">
                  <c:v>0.01</c:v>
                </c:pt>
                <c:pt idx="11">
                  <c:v>0.01</c:v>
                </c:pt>
                <c:pt idx="12">
                  <c:v>0.01</c:v>
                </c:pt>
                <c:pt idx="13">
                  <c:v>0.01</c:v>
                </c:pt>
                <c:pt idx="14">
                  <c:v>0.01</c:v>
                </c:pt>
                <c:pt idx="15">
                  <c:v>0.01</c:v>
                </c:pt>
                <c:pt idx="16">
                  <c:v>0.01</c:v>
                </c:pt>
                <c:pt idx="17">
                  <c:v>0.01</c:v>
                </c:pt>
                <c:pt idx="18">
                  <c:v>0.01</c:v>
                </c:pt>
                <c:pt idx="19">
                  <c:v>0.01</c:v>
                </c:pt>
                <c:pt idx="20">
                  <c:v>0.01</c:v>
                </c:pt>
                <c:pt idx="21">
                  <c:v>0.01</c:v>
                </c:pt>
                <c:pt idx="22">
                  <c:v>0.01</c:v>
                </c:pt>
                <c:pt idx="23">
                  <c:v>0.01</c:v>
                </c:pt>
                <c:pt idx="24">
                  <c:v>0.01</c:v>
                </c:pt>
                <c:pt idx="25">
                  <c:v>0.01</c:v>
                </c:pt>
                <c:pt idx="26">
                  <c:v>0.01</c:v>
                </c:pt>
                <c:pt idx="27">
                  <c:v>0.01</c:v>
                </c:pt>
                <c:pt idx="28">
                  <c:v>0.01</c:v>
                </c:pt>
                <c:pt idx="29">
                  <c:v>0.01</c:v>
                </c:pt>
                <c:pt idx="30">
                  <c:v>0.01</c:v>
                </c:pt>
                <c:pt idx="31">
                  <c:v>0.01</c:v>
                </c:pt>
                <c:pt idx="32">
                  <c:v>0.01</c:v>
                </c:pt>
                <c:pt idx="33">
                  <c:v>0.01</c:v>
                </c:pt>
                <c:pt idx="34">
                  <c:v>0.01</c:v>
                </c:pt>
                <c:pt idx="35">
                  <c:v>0.01</c:v>
                </c:pt>
                <c:pt idx="36">
                  <c:v>0.01</c:v>
                </c:pt>
                <c:pt idx="37">
                  <c:v>0.01</c:v>
                </c:pt>
                <c:pt idx="38">
                  <c:v>0.01</c:v>
                </c:pt>
                <c:pt idx="39">
                  <c:v>0.01</c:v>
                </c:pt>
                <c:pt idx="40">
                  <c:v>0.01</c:v>
                </c:pt>
                <c:pt idx="41">
                  <c:v>0.01</c:v>
                </c:pt>
                <c:pt idx="42">
                  <c:v>0.01</c:v>
                </c:pt>
                <c:pt idx="43">
                  <c:v>0.01</c:v>
                </c:pt>
                <c:pt idx="44">
                  <c:v>0.01</c:v>
                </c:pt>
                <c:pt idx="45">
                  <c:v>0.01</c:v>
                </c:pt>
                <c:pt idx="46">
                  <c:v>9.9000000000000008E-3</c:v>
                </c:pt>
                <c:pt idx="47">
                  <c:v>9.7000000000000003E-3</c:v>
                </c:pt>
                <c:pt idx="48">
                  <c:v>9.5999999999999992E-3</c:v>
                </c:pt>
                <c:pt idx="49">
                  <c:v>9.4000000000000004E-3</c:v>
                </c:pt>
                <c:pt idx="50">
                  <c:v>9.2999999999999992E-3</c:v>
                </c:pt>
                <c:pt idx="51">
                  <c:v>9.1000000000000004E-3</c:v>
                </c:pt>
                <c:pt idx="52">
                  <c:v>8.9999999999999993E-3</c:v>
                </c:pt>
                <c:pt idx="53">
                  <c:v>8.8000000000000005E-3</c:v>
                </c:pt>
                <c:pt idx="54">
                  <c:v>8.6999999999999994E-3</c:v>
                </c:pt>
                <c:pt idx="55">
                  <c:v>8.5000000000000006E-3</c:v>
                </c:pt>
                <c:pt idx="56">
                  <c:v>8.0999999999999996E-3</c:v>
                </c:pt>
                <c:pt idx="57">
                  <c:v>7.7000000000000002E-3</c:v>
                </c:pt>
                <c:pt idx="58">
                  <c:v>7.1999999999999998E-3</c:v>
                </c:pt>
                <c:pt idx="59">
                  <c:v>6.7999999999999996E-3</c:v>
                </c:pt>
                <c:pt idx="60">
                  <c:v>6.4000000000000003E-3</c:v>
                </c:pt>
                <c:pt idx="61">
                  <c:v>6.0000000000000001E-3</c:v>
                </c:pt>
                <c:pt idx="62">
                  <c:v>5.4999999999999997E-3</c:v>
                </c:pt>
                <c:pt idx="63">
                  <c:v>5.1000000000000004E-3</c:v>
                </c:pt>
                <c:pt idx="64">
                  <c:v>4.7000000000000002E-3</c:v>
                </c:pt>
                <c:pt idx="65">
                  <c:v>4.3E-3</c:v>
                </c:pt>
                <c:pt idx="66">
                  <c:v>3.8E-3</c:v>
                </c:pt>
                <c:pt idx="67">
                  <c:v>3.3999999999999998E-3</c:v>
                </c:pt>
                <c:pt idx="68">
                  <c:v>3.0000000000000001E-3</c:v>
                </c:pt>
                <c:pt idx="69">
                  <c:v>2.5999999999999999E-3</c:v>
                </c:pt>
                <c:pt idx="70">
                  <c:v>2.0999999999999999E-3</c:v>
                </c:pt>
                <c:pt idx="71">
                  <c:v>1.6999999999999999E-3</c:v>
                </c:pt>
                <c:pt idx="72">
                  <c:v>1.2999999999999999E-3</c:v>
                </c:pt>
                <c:pt idx="73">
                  <c:v>8.9999999999999998E-4</c:v>
                </c:pt>
                <c:pt idx="74">
                  <c:v>4.0000000000000002E-4</c:v>
                </c:pt>
                <c:pt idx="75">
                  <c:v>0</c:v>
                </c:pt>
                <c:pt idx="76">
                  <c:v>0</c:v>
                </c:pt>
                <c:pt idx="77">
                  <c:v>0</c:v>
                </c:pt>
                <c:pt idx="78">
                  <c:v>0</c:v>
                </c:pt>
                <c:pt idx="79">
                  <c:v>0</c:v>
                </c:pt>
                <c:pt idx="80">
                  <c:v>0</c:v>
                </c:pt>
              </c:numCache>
            </c:numRef>
          </c:val>
        </c:ser>
        <c:ser>
          <c:idx val="1"/>
          <c:order val="3"/>
          <c:tx>
            <c:strRef>
              <c:f>Graph!$C$1</c:f>
              <c:strCache>
                <c:ptCount val="1"/>
                <c:pt idx="0">
                  <c:v>BB</c:v>
                </c:pt>
              </c:strCache>
              <c:extLst xmlns:c15="http://schemas.microsoft.com/office/drawing/2012/chart"/>
            </c:strRef>
          </c:tx>
          <c:spPr>
            <a:solidFill>
              <a:schemeClr val="bg1">
                <a:alpha val="75000"/>
              </a:schemeClr>
            </a:solidFill>
            <a:ln w="44450">
              <a:solidFill>
                <a:schemeClr val="accent3"/>
              </a:solidFill>
              <a:prstDash val="solid"/>
            </a:ln>
            <a:effectLst/>
          </c:spPr>
          <c:cat>
            <c:numRef>
              <c:f>Graph!$A$2:$A$82</c:f>
              <c:numCache>
                <c:formatCode>General</c:formatCode>
                <c:ptCount val="81"/>
                <c:pt idx="0">
                  <c:v>40</c:v>
                </c:pt>
                <c:pt idx="1">
                  <c:v>41</c:v>
                </c:pt>
                <c:pt idx="2">
                  <c:v>42</c:v>
                </c:pt>
                <c:pt idx="3">
                  <c:v>43</c:v>
                </c:pt>
                <c:pt idx="4">
                  <c:v>44</c:v>
                </c:pt>
                <c:pt idx="5">
                  <c:v>45</c:v>
                </c:pt>
                <c:pt idx="6">
                  <c:v>46</c:v>
                </c:pt>
                <c:pt idx="7">
                  <c:v>47</c:v>
                </c:pt>
                <c:pt idx="8">
                  <c:v>48</c:v>
                </c:pt>
                <c:pt idx="9">
                  <c:v>49</c:v>
                </c:pt>
                <c:pt idx="10">
                  <c:v>50</c:v>
                </c:pt>
                <c:pt idx="11">
                  <c:v>51</c:v>
                </c:pt>
                <c:pt idx="12">
                  <c:v>52</c:v>
                </c:pt>
                <c:pt idx="13">
                  <c:v>53</c:v>
                </c:pt>
                <c:pt idx="14">
                  <c:v>54</c:v>
                </c:pt>
                <c:pt idx="15">
                  <c:v>55</c:v>
                </c:pt>
                <c:pt idx="16">
                  <c:v>56</c:v>
                </c:pt>
                <c:pt idx="17">
                  <c:v>57</c:v>
                </c:pt>
                <c:pt idx="18">
                  <c:v>58</c:v>
                </c:pt>
                <c:pt idx="19">
                  <c:v>59</c:v>
                </c:pt>
                <c:pt idx="20">
                  <c:v>60</c:v>
                </c:pt>
                <c:pt idx="21">
                  <c:v>61</c:v>
                </c:pt>
                <c:pt idx="22">
                  <c:v>62</c:v>
                </c:pt>
                <c:pt idx="23">
                  <c:v>63</c:v>
                </c:pt>
                <c:pt idx="24">
                  <c:v>64</c:v>
                </c:pt>
                <c:pt idx="25">
                  <c:v>65</c:v>
                </c:pt>
                <c:pt idx="26">
                  <c:v>66</c:v>
                </c:pt>
                <c:pt idx="27">
                  <c:v>67</c:v>
                </c:pt>
                <c:pt idx="28">
                  <c:v>68</c:v>
                </c:pt>
                <c:pt idx="29">
                  <c:v>69</c:v>
                </c:pt>
                <c:pt idx="30">
                  <c:v>70</c:v>
                </c:pt>
                <c:pt idx="31">
                  <c:v>71</c:v>
                </c:pt>
                <c:pt idx="32">
                  <c:v>72</c:v>
                </c:pt>
                <c:pt idx="33">
                  <c:v>73</c:v>
                </c:pt>
                <c:pt idx="34">
                  <c:v>74</c:v>
                </c:pt>
                <c:pt idx="35">
                  <c:v>75</c:v>
                </c:pt>
                <c:pt idx="36">
                  <c:v>76</c:v>
                </c:pt>
                <c:pt idx="37">
                  <c:v>77</c:v>
                </c:pt>
                <c:pt idx="38">
                  <c:v>78</c:v>
                </c:pt>
                <c:pt idx="39">
                  <c:v>79</c:v>
                </c:pt>
                <c:pt idx="40">
                  <c:v>80</c:v>
                </c:pt>
                <c:pt idx="41">
                  <c:v>81</c:v>
                </c:pt>
                <c:pt idx="42">
                  <c:v>82</c:v>
                </c:pt>
                <c:pt idx="43">
                  <c:v>83</c:v>
                </c:pt>
                <c:pt idx="44">
                  <c:v>84</c:v>
                </c:pt>
                <c:pt idx="45">
                  <c:v>85</c:v>
                </c:pt>
                <c:pt idx="46">
                  <c:v>86</c:v>
                </c:pt>
                <c:pt idx="47">
                  <c:v>87</c:v>
                </c:pt>
                <c:pt idx="48">
                  <c:v>88</c:v>
                </c:pt>
                <c:pt idx="49">
                  <c:v>89</c:v>
                </c:pt>
                <c:pt idx="50">
                  <c:v>90</c:v>
                </c:pt>
                <c:pt idx="51">
                  <c:v>91</c:v>
                </c:pt>
                <c:pt idx="52">
                  <c:v>92</c:v>
                </c:pt>
                <c:pt idx="53">
                  <c:v>93</c:v>
                </c:pt>
                <c:pt idx="54">
                  <c:v>94</c:v>
                </c:pt>
                <c:pt idx="55">
                  <c:v>95</c:v>
                </c:pt>
                <c:pt idx="56">
                  <c:v>96</c:v>
                </c:pt>
                <c:pt idx="57">
                  <c:v>97</c:v>
                </c:pt>
                <c:pt idx="58">
                  <c:v>98</c:v>
                </c:pt>
                <c:pt idx="59">
                  <c:v>99</c:v>
                </c:pt>
                <c:pt idx="60">
                  <c:v>100</c:v>
                </c:pt>
                <c:pt idx="61">
                  <c:v>101</c:v>
                </c:pt>
                <c:pt idx="62">
                  <c:v>102</c:v>
                </c:pt>
                <c:pt idx="63">
                  <c:v>103</c:v>
                </c:pt>
                <c:pt idx="64">
                  <c:v>104</c:v>
                </c:pt>
                <c:pt idx="65">
                  <c:v>105</c:v>
                </c:pt>
                <c:pt idx="66">
                  <c:v>106</c:v>
                </c:pt>
                <c:pt idx="67">
                  <c:v>107</c:v>
                </c:pt>
                <c:pt idx="68">
                  <c:v>108</c:v>
                </c:pt>
                <c:pt idx="69">
                  <c:v>109</c:v>
                </c:pt>
                <c:pt idx="70">
                  <c:v>110</c:v>
                </c:pt>
                <c:pt idx="71">
                  <c:v>111</c:v>
                </c:pt>
                <c:pt idx="72">
                  <c:v>112</c:v>
                </c:pt>
                <c:pt idx="73">
                  <c:v>113</c:v>
                </c:pt>
                <c:pt idx="74">
                  <c:v>114</c:v>
                </c:pt>
                <c:pt idx="75">
                  <c:v>115</c:v>
                </c:pt>
                <c:pt idx="76">
                  <c:v>116</c:v>
                </c:pt>
                <c:pt idx="77">
                  <c:v>117</c:v>
                </c:pt>
                <c:pt idx="78">
                  <c:v>118</c:v>
                </c:pt>
                <c:pt idx="79">
                  <c:v>119</c:v>
                </c:pt>
                <c:pt idx="80">
                  <c:v>120</c:v>
                </c:pt>
              </c:numCache>
              <c:extLst xmlns:c15="http://schemas.microsoft.com/office/drawing/2012/chart"/>
            </c:numRef>
          </c:cat>
          <c:val>
            <c:numRef>
              <c:f>Graph!$C$2:$C$82</c:f>
              <c:numCache>
                <c:formatCode>0.000</c:formatCode>
                <c:ptCount val="81"/>
                <c:pt idx="0">
                  <c:v>3.0000000000000001E-3</c:v>
                </c:pt>
                <c:pt idx="1">
                  <c:v>3.0000000000000001E-3</c:v>
                </c:pt>
                <c:pt idx="2">
                  <c:v>3.0000000000000001E-3</c:v>
                </c:pt>
                <c:pt idx="3">
                  <c:v>3.0000000000000001E-3</c:v>
                </c:pt>
                <c:pt idx="4">
                  <c:v>3.0000000000000001E-3</c:v>
                </c:pt>
                <c:pt idx="5">
                  <c:v>3.0000000000000001E-3</c:v>
                </c:pt>
                <c:pt idx="6">
                  <c:v>3.0000000000000001E-3</c:v>
                </c:pt>
                <c:pt idx="7">
                  <c:v>3.0000000000000001E-3</c:v>
                </c:pt>
                <c:pt idx="8">
                  <c:v>3.0000000000000001E-3</c:v>
                </c:pt>
                <c:pt idx="9">
                  <c:v>3.0000000000000001E-3</c:v>
                </c:pt>
                <c:pt idx="10">
                  <c:v>3.0000000000000001E-3</c:v>
                </c:pt>
                <c:pt idx="11">
                  <c:v>3.0000000000000001E-3</c:v>
                </c:pt>
                <c:pt idx="12">
                  <c:v>3.0000000000000001E-3</c:v>
                </c:pt>
                <c:pt idx="13">
                  <c:v>3.0000000000000001E-3</c:v>
                </c:pt>
                <c:pt idx="14">
                  <c:v>4.0000000000000001E-3</c:v>
                </c:pt>
                <c:pt idx="15">
                  <c:v>5.0000000000000001E-3</c:v>
                </c:pt>
                <c:pt idx="16">
                  <c:v>6.0000000000000001E-3</c:v>
                </c:pt>
                <c:pt idx="17">
                  <c:v>7.0000000000000001E-3</c:v>
                </c:pt>
                <c:pt idx="18">
                  <c:v>8.0000000000000002E-3</c:v>
                </c:pt>
                <c:pt idx="19">
                  <c:v>8.9999999999999993E-3</c:v>
                </c:pt>
                <c:pt idx="20">
                  <c:v>0.01</c:v>
                </c:pt>
                <c:pt idx="21">
                  <c:v>1.0999999999999999E-2</c:v>
                </c:pt>
                <c:pt idx="22">
                  <c:v>1.2E-2</c:v>
                </c:pt>
                <c:pt idx="23">
                  <c:v>1.2E-2</c:v>
                </c:pt>
                <c:pt idx="24">
                  <c:v>1.2E-2</c:v>
                </c:pt>
                <c:pt idx="25">
                  <c:v>1.2E-2</c:v>
                </c:pt>
                <c:pt idx="26">
                  <c:v>1.2E-2</c:v>
                </c:pt>
                <c:pt idx="27">
                  <c:v>1.2E-2</c:v>
                </c:pt>
                <c:pt idx="28">
                  <c:v>1.2E-2</c:v>
                </c:pt>
                <c:pt idx="29">
                  <c:v>1.2E-2</c:v>
                </c:pt>
                <c:pt idx="30">
                  <c:v>1.2E-2</c:v>
                </c:pt>
                <c:pt idx="31">
                  <c:v>1.2E-2</c:v>
                </c:pt>
                <c:pt idx="32">
                  <c:v>1.2E-2</c:v>
                </c:pt>
                <c:pt idx="33">
                  <c:v>1.2E-2</c:v>
                </c:pt>
                <c:pt idx="34">
                  <c:v>1.2E-2</c:v>
                </c:pt>
                <c:pt idx="35">
                  <c:v>1.2E-2</c:v>
                </c:pt>
                <c:pt idx="36">
                  <c:v>1.2E-2</c:v>
                </c:pt>
                <c:pt idx="37">
                  <c:v>1.2E-2</c:v>
                </c:pt>
                <c:pt idx="38">
                  <c:v>1.2E-2</c:v>
                </c:pt>
                <c:pt idx="39">
                  <c:v>1.2E-2</c:v>
                </c:pt>
                <c:pt idx="40">
                  <c:v>1.2E-2</c:v>
                </c:pt>
                <c:pt idx="41">
                  <c:v>1.2E-2</c:v>
                </c:pt>
                <c:pt idx="42">
                  <c:v>1.2E-2</c:v>
                </c:pt>
                <c:pt idx="43">
                  <c:v>1.2E-2</c:v>
                </c:pt>
                <c:pt idx="44">
                  <c:v>1.2E-2</c:v>
                </c:pt>
                <c:pt idx="45">
                  <c:v>1.2E-2</c:v>
                </c:pt>
                <c:pt idx="46">
                  <c:v>1.2E-2</c:v>
                </c:pt>
                <c:pt idx="47">
                  <c:v>1.2E-2</c:v>
                </c:pt>
                <c:pt idx="48">
                  <c:v>1.2E-2</c:v>
                </c:pt>
                <c:pt idx="49">
                  <c:v>1.2E-2</c:v>
                </c:pt>
                <c:pt idx="50">
                  <c:v>1.0999999999999999E-2</c:v>
                </c:pt>
                <c:pt idx="51">
                  <c:v>0.01</c:v>
                </c:pt>
                <c:pt idx="52">
                  <c:v>8.9999999999999993E-3</c:v>
                </c:pt>
                <c:pt idx="53">
                  <c:v>8.0000000000000002E-3</c:v>
                </c:pt>
                <c:pt idx="54">
                  <c:v>7.0000000000000001E-3</c:v>
                </c:pt>
                <c:pt idx="55">
                  <c:v>6.0000000000000001E-3</c:v>
                </c:pt>
                <c:pt idx="56">
                  <c:v>5.0000000000000001E-3</c:v>
                </c:pt>
                <c:pt idx="57">
                  <c:v>4.0000000000000001E-3</c:v>
                </c:pt>
                <c:pt idx="58">
                  <c:v>4.0000000000000001E-3</c:v>
                </c:pt>
                <c:pt idx="59">
                  <c:v>3.0000000000000001E-3</c:v>
                </c:pt>
                <c:pt idx="60">
                  <c:v>3.0000000000000001E-3</c:v>
                </c:pt>
                <c:pt idx="61">
                  <c:v>2E-3</c:v>
                </c:pt>
                <c:pt idx="62">
                  <c:v>2E-3</c:v>
                </c:pt>
                <c:pt idx="63">
                  <c:v>1E-3</c:v>
                </c:pt>
                <c:pt idx="64">
                  <c:v>1E-3</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numCache>
              <c:extLst xmlns:c15="http://schemas.microsoft.com/office/drawing/2012/chart"/>
            </c:numRef>
          </c:val>
        </c:ser>
        <c:dLbls>
          <c:showLegendKey val="0"/>
          <c:showVal val="0"/>
          <c:showCatName val="0"/>
          <c:showSerName val="0"/>
          <c:showPercent val="0"/>
          <c:showBubbleSize val="0"/>
        </c:dLbls>
        <c:axId val="327523264"/>
        <c:axId val="327523656"/>
        <c:extLst>
          <c:ext xmlns:c15="http://schemas.microsoft.com/office/drawing/2012/chart" uri="{02D57815-91ED-43cb-92C2-25804820EDAC}">
            <c15:filteredAreaSeries>
              <c15:ser>
                <c:idx val="0"/>
                <c:order val="4"/>
                <c:tx>
                  <c:strRef>
                    <c:extLst>
                      <c:ext uri="{02D57815-91ED-43cb-92C2-25804820EDAC}">
                        <c15:formulaRef>
                          <c15:sqref>Graph!$B$1</c15:sqref>
                        </c15:formulaRef>
                      </c:ext>
                    </c:extLst>
                    <c:strCache>
                      <c:ptCount val="1"/>
                      <c:pt idx="0">
                        <c:v>AA</c:v>
                      </c:pt>
                    </c:strCache>
                  </c:strRef>
                </c:tx>
                <c:spPr>
                  <a:solidFill>
                    <a:schemeClr val="bg1">
                      <a:alpha val="75000"/>
                    </a:schemeClr>
                  </a:solidFill>
                  <a:ln w="44450">
                    <a:solidFill>
                      <a:schemeClr val="tx2"/>
                    </a:solidFill>
                  </a:ln>
                  <a:effectLst/>
                </c:spPr>
                <c:cat>
                  <c:numRef>
                    <c:extLst>
                      <c:ext uri="{02D57815-91ED-43cb-92C2-25804820EDAC}">
                        <c15:formulaRef>
                          <c15:sqref>Graph!$A$2:$A$82</c15:sqref>
                        </c15:formulaRef>
                      </c:ext>
                    </c:extLst>
                    <c:numCache>
                      <c:formatCode>General</c:formatCode>
                      <c:ptCount val="81"/>
                      <c:pt idx="0">
                        <c:v>40</c:v>
                      </c:pt>
                      <c:pt idx="1">
                        <c:v>41</c:v>
                      </c:pt>
                      <c:pt idx="2">
                        <c:v>42</c:v>
                      </c:pt>
                      <c:pt idx="3">
                        <c:v>43</c:v>
                      </c:pt>
                      <c:pt idx="4">
                        <c:v>44</c:v>
                      </c:pt>
                      <c:pt idx="5">
                        <c:v>45</c:v>
                      </c:pt>
                      <c:pt idx="6">
                        <c:v>46</c:v>
                      </c:pt>
                      <c:pt idx="7">
                        <c:v>47</c:v>
                      </c:pt>
                      <c:pt idx="8">
                        <c:v>48</c:v>
                      </c:pt>
                      <c:pt idx="9">
                        <c:v>49</c:v>
                      </c:pt>
                      <c:pt idx="10">
                        <c:v>50</c:v>
                      </c:pt>
                      <c:pt idx="11">
                        <c:v>51</c:v>
                      </c:pt>
                      <c:pt idx="12">
                        <c:v>52</c:v>
                      </c:pt>
                      <c:pt idx="13">
                        <c:v>53</c:v>
                      </c:pt>
                      <c:pt idx="14">
                        <c:v>54</c:v>
                      </c:pt>
                      <c:pt idx="15">
                        <c:v>55</c:v>
                      </c:pt>
                      <c:pt idx="16">
                        <c:v>56</c:v>
                      </c:pt>
                      <c:pt idx="17">
                        <c:v>57</c:v>
                      </c:pt>
                      <c:pt idx="18">
                        <c:v>58</c:v>
                      </c:pt>
                      <c:pt idx="19">
                        <c:v>59</c:v>
                      </c:pt>
                      <c:pt idx="20">
                        <c:v>60</c:v>
                      </c:pt>
                      <c:pt idx="21">
                        <c:v>61</c:v>
                      </c:pt>
                      <c:pt idx="22">
                        <c:v>62</c:v>
                      </c:pt>
                      <c:pt idx="23">
                        <c:v>63</c:v>
                      </c:pt>
                      <c:pt idx="24">
                        <c:v>64</c:v>
                      </c:pt>
                      <c:pt idx="25">
                        <c:v>65</c:v>
                      </c:pt>
                      <c:pt idx="26">
                        <c:v>66</c:v>
                      </c:pt>
                      <c:pt idx="27">
                        <c:v>67</c:v>
                      </c:pt>
                      <c:pt idx="28">
                        <c:v>68</c:v>
                      </c:pt>
                      <c:pt idx="29">
                        <c:v>69</c:v>
                      </c:pt>
                      <c:pt idx="30">
                        <c:v>70</c:v>
                      </c:pt>
                      <c:pt idx="31">
                        <c:v>71</c:v>
                      </c:pt>
                      <c:pt idx="32">
                        <c:v>72</c:v>
                      </c:pt>
                      <c:pt idx="33">
                        <c:v>73</c:v>
                      </c:pt>
                      <c:pt idx="34">
                        <c:v>74</c:v>
                      </c:pt>
                      <c:pt idx="35">
                        <c:v>75</c:v>
                      </c:pt>
                      <c:pt idx="36">
                        <c:v>76</c:v>
                      </c:pt>
                      <c:pt idx="37">
                        <c:v>77</c:v>
                      </c:pt>
                      <c:pt idx="38">
                        <c:v>78</c:v>
                      </c:pt>
                      <c:pt idx="39">
                        <c:v>79</c:v>
                      </c:pt>
                      <c:pt idx="40">
                        <c:v>80</c:v>
                      </c:pt>
                      <c:pt idx="41">
                        <c:v>81</c:v>
                      </c:pt>
                      <c:pt idx="42">
                        <c:v>82</c:v>
                      </c:pt>
                      <c:pt idx="43">
                        <c:v>83</c:v>
                      </c:pt>
                      <c:pt idx="44">
                        <c:v>84</c:v>
                      </c:pt>
                      <c:pt idx="45">
                        <c:v>85</c:v>
                      </c:pt>
                      <c:pt idx="46">
                        <c:v>86</c:v>
                      </c:pt>
                      <c:pt idx="47">
                        <c:v>87</c:v>
                      </c:pt>
                      <c:pt idx="48">
                        <c:v>88</c:v>
                      </c:pt>
                      <c:pt idx="49">
                        <c:v>89</c:v>
                      </c:pt>
                      <c:pt idx="50">
                        <c:v>90</c:v>
                      </c:pt>
                      <c:pt idx="51">
                        <c:v>91</c:v>
                      </c:pt>
                      <c:pt idx="52">
                        <c:v>92</c:v>
                      </c:pt>
                      <c:pt idx="53">
                        <c:v>93</c:v>
                      </c:pt>
                      <c:pt idx="54">
                        <c:v>94</c:v>
                      </c:pt>
                      <c:pt idx="55">
                        <c:v>95</c:v>
                      </c:pt>
                      <c:pt idx="56">
                        <c:v>96</c:v>
                      </c:pt>
                      <c:pt idx="57">
                        <c:v>97</c:v>
                      </c:pt>
                      <c:pt idx="58">
                        <c:v>98</c:v>
                      </c:pt>
                      <c:pt idx="59">
                        <c:v>99</c:v>
                      </c:pt>
                      <c:pt idx="60">
                        <c:v>100</c:v>
                      </c:pt>
                      <c:pt idx="61">
                        <c:v>101</c:v>
                      </c:pt>
                      <c:pt idx="62">
                        <c:v>102</c:v>
                      </c:pt>
                      <c:pt idx="63">
                        <c:v>103</c:v>
                      </c:pt>
                      <c:pt idx="64">
                        <c:v>104</c:v>
                      </c:pt>
                      <c:pt idx="65">
                        <c:v>105</c:v>
                      </c:pt>
                      <c:pt idx="66">
                        <c:v>106</c:v>
                      </c:pt>
                      <c:pt idx="67">
                        <c:v>107</c:v>
                      </c:pt>
                      <c:pt idx="68">
                        <c:v>108</c:v>
                      </c:pt>
                      <c:pt idx="69">
                        <c:v>109</c:v>
                      </c:pt>
                      <c:pt idx="70">
                        <c:v>110</c:v>
                      </c:pt>
                      <c:pt idx="71">
                        <c:v>111</c:v>
                      </c:pt>
                      <c:pt idx="72">
                        <c:v>112</c:v>
                      </c:pt>
                      <c:pt idx="73">
                        <c:v>113</c:v>
                      </c:pt>
                      <c:pt idx="74">
                        <c:v>114</c:v>
                      </c:pt>
                      <c:pt idx="75">
                        <c:v>115</c:v>
                      </c:pt>
                      <c:pt idx="76">
                        <c:v>116</c:v>
                      </c:pt>
                      <c:pt idx="77">
                        <c:v>117</c:v>
                      </c:pt>
                      <c:pt idx="78">
                        <c:v>118</c:v>
                      </c:pt>
                      <c:pt idx="79">
                        <c:v>119</c:v>
                      </c:pt>
                      <c:pt idx="80">
                        <c:v>120</c:v>
                      </c:pt>
                    </c:numCache>
                  </c:numRef>
                </c:cat>
                <c:val>
                  <c:numRef>
                    <c:extLst>
                      <c:ext uri="{02D57815-91ED-43cb-92C2-25804820EDAC}">
                        <c15:formulaRef>
                          <c15:sqref>Graph!$B$2:$B$82</c15:sqref>
                        </c15:formulaRef>
                      </c:ext>
                    </c:extLst>
                    <c:numCache>
                      <c:formatCode>0.000</c:formatCode>
                      <c:ptCount val="81"/>
                      <c:pt idx="0">
                        <c:v>1.4999999999999999E-2</c:v>
                      </c:pt>
                      <c:pt idx="1">
                        <c:v>1.4999999999999999E-2</c:v>
                      </c:pt>
                      <c:pt idx="2">
                        <c:v>1.4999999999999999E-2</c:v>
                      </c:pt>
                      <c:pt idx="3">
                        <c:v>1.4999999999999999E-2</c:v>
                      </c:pt>
                      <c:pt idx="4">
                        <c:v>1.4999999999999999E-2</c:v>
                      </c:pt>
                      <c:pt idx="5">
                        <c:v>1.6E-2</c:v>
                      </c:pt>
                      <c:pt idx="6">
                        <c:v>1.7000000000000001E-2</c:v>
                      </c:pt>
                      <c:pt idx="7">
                        <c:v>1.7999999999999999E-2</c:v>
                      </c:pt>
                      <c:pt idx="8">
                        <c:v>1.7999999999999999E-2</c:v>
                      </c:pt>
                      <c:pt idx="9">
                        <c:v>1.7999999999999999E-2</c:v>
                      </c:pt>
                      <c:pt idx="10">
                        <c:v>1.7000000000000001E-2</c:v>
                      </c:pt>
                      <c:pt idx="11">
                        <c:v>1.6E-2</c:v>
                      </c:pt>
                      <c:pt idx="12">
                        <c:v>1.4E-2</c:v>
                      </c:pt>
                      <c:pt idx="13">
                        <c:v>1.2E-2</c:v>
                      </c:pt>
                      <c:pt idx="14">
                        <c:v>0.01</c:v>
                      </c:pt>
                      <c:pt idx="15">
                        <c:v>8.0000000000000002E-3</c:v>
                      </c:pt>
                      <c:pt idx="16">
                        <c:v>6.0000000000000001E-3</c:v>
                      </c:pt>
                      <c:pt idx="17">
                        <c:v>5.0000000000000001E-3</c:v>
                      </c:pt>
                      <c:pt idx="18">
                        <c:v>5.0000000000000001E-3</c:v>
                      </c:pt>
                      <c:pt idx="19">
                        <c:v>5.0000000000000001E-3</c:v>
                      </c:pt>
                      <c:pt idx="20">
                        <c:v>5.0000000000000001E-3</c:v>
                      </c:pt>
                      <c:pt idx="21">
                        <c:v>5.0000000000000001E-3</c:v>
                      </c:pt>
                      <c:pt idx="22">
                        <c:v>5.0000000000000001E-3</c:v>
                      </c:pt>
                      <c:pt idx="23">
                        <c:v>5.0000000000000001E-3</c:v>
                      </c:pt>
                      <c:pt idx="24">
                        <c:v>5.0000000000000001E-3</c:v>
                      </c:pt>
                      <c:pt idx="25">
                        <c:v>5.0000000000000001E-3</c:v>
                      </c:pt>
                      <c:pt idx="26">
                        <c:v>5.0000000000000001E-3</c:v>
                      </c:pt>
                      <c:pt idx="27">
                        <c:v>5.0000000000000001E-3</c:v>
                      </c:pt>
                      <c:pt idx="28">
                        <c:v>5.0000000000000001E-3</c:v>
                      </c:pt>
                      <c:pt idx="29">
                        <c:v>5.0000000000000001E-3</c:v>
                      </c:pt>
                      <c:pt idx="30">
                        <c:v>5.0000000000000001E-3</c:v>
                      </c:pt>
                      <c:pt idx="31">
                        <c:v>6.0000000000000001E-3</c:v>
                      </c:pt>
                      <c:pt idx="32">
                        <c:v>6.0000000000000001E-3</c:v>
                      </c:pt>
                      <c:pt idx="33">
                        <c:v>7.0000000000000001E-3</c:v>
                      </c:pt>
                      <c:pt idx="34">
                        <c:v>7.0000000000000001E-3</c:v>
                      </c:pt>
                      <c:pt idx="35">
                        <c:v>8.0000000000000002E-3</c:v>
                      </c:pt>
                      <c:pt idx="36">
                        <c:v>8.0000000000000002E-3</c:v>
                      </c:pt>
                      <c:pt idx="37">
                        <c:v>7.0000000000000001E-3</c:v>
                      </c:pt>
                      <c:pt idx="38">
                        <c:v>7.0000000000000001E-3</c:v>
                      </c:pt>
                      <c:pt idx="39">
                        <c:v>7.0000000000000001E-3</c:v>
                      </c:pt>
                      <c:pt idx="40">
                        <c:v>7.0000000000000001E-3</c:v>
                      </c:pt>
                      <c:pt idx="41">
                        <c:v>7.0000000000000001E-3</c:v>
                      </c:pt>
                      <c:pt idx="42">
                        <c:v>7.0000000000000001E-3</c:v>
                      </c:pt>
                      <c:pt idx="43">
                        <c:v>7.0000000000000001E-3</c:v>
                      </c:pt>
                      <c:pt idx="44">
                        <c:v>7.0000000000000001E-3</c:v>
                      </c:pt>
                      <c:pt idx="45">
                        <c:v>6.0000000000000001E-3</c:v>
                      </c:pt>
                      <c:pt idx="46">
                        <c:v>5.0000000000000001E-3</c:v>
                      </c:pt>
                      <c:pt idx="47">
                        <c:v>4.0000000000000001E-3</c:v>
                      </c:pt>
                      <c:pt idx="48">
                        <c:v>4.0000000000000001E-3</c:v>
                      </c:pt>
                      <c:pt idx="49">
                        <c:v>3.0000000000000001E-3</c:v>
                      </c:pt>
                      <c:pt idx="50">
                        <c:v>3.0000000000000001E-3</c:v>
                      </c:pt>
                      <c:pt idx="51">
                        <c:v>3.0000000000000001E-3</c:v>
                      </c:pt>
                      <c:pt idx="52">
                        <c:v>3.0000000000000001E-3</c:v>
                      </c:pt>
                      <c:pt idx="53">
                        <c:v>2E-3</c:v>
                      </c:pt>
                      <c:pt idx="54">
                        <c:v>2E-3</c:v>
                      </c:pt>
                      <c:pt idx="55">
                        <c:v>2E-3</c:v>
                      </c:pt>
                      <c:pt idx="56">
                        <c:v>2E-3</c:v>
                      </c:pt>
                      <c:pt idx="57">
                        <c:v>1E-3</c:v>
                      </c:pt>
                      <c:pt idx="58">
                        <c:v>1E-3</c:v>
                      </c:pt>
                      <c:pt idx="59">
                        <c:v>1E-3</c:v>
                      </c:pt>
                      <c:pt idx="60">
                        <c:v>1E-3</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numCache>
                  </c:numRef>
                </c:val>
              </c15:ser>
            </c15:filteredAreaSeries>
          </c:ext>
        </c:extLst>
      </c:areaChart>
      <c:catAx>
        <c:axId val="327523264"/>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US" sz="1800" dirty="0" smtClean="0">
                    <a:solidFill>
                      <a:schemeClr val="tx1"/>
                    </a:solidFill>
                    <a:latin typeface="Arial" panose="020B0604020202020204" pitchFamily="34" charset="0"/>
                    <a:cs typeface="Arial" panose="020B0604020202020204" pitchFamily="34" charset="0"/>
                  </a:rPr>
                  <a:t>Age</a:t>
                </a:r>
                <a:endParaRPr lang="en-US" sz="1800" dirty="0">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27523656"/>
        <c:crosses val="autoZero"/>
        <c:auto val="1"/>
        <c:lblAlgn val="ctr"/>
        <c:lblOffset val="100"/>
        <c:noMultiLvlLbl val="0"/>
      </c:catAx>
      <c:valAx>
        <c:axId val="327523656"/>
        <c:scaling>
          <c:orientation val="minMax"/>
          <c:max val="3.0000000000000006E-2"/>
        </c:scaling>
        <c:delete val="0"/>
        <c:axPos val="l"/>
        <c:majorGridlines>
          <c:spPr>
            <a:ln w="9525" cap="flat" cmpd="sng" algn="ctr">
              <a:solidFill>
                <a:schemeClr val="bg1">
                  <a:lumMod val="75000"/>
                </a:schemeClr>
              </a:solidFill>
              <a:round/>
            </a:ln>
            <a:effectLst/>
          </c:spPr>
        </c:majorGridlines>
        <c:numFmt formatCode="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27523264"/>
        <c:crosses val="autoZero"/>
        <c:crossBetween val="midCat"/>
      </c:valAx>
      <c:spPr>
        <a:noFill/>
        <a:ln>
          <a:noFill/>
        </a:ln>
        <a:effectLst/>
      </c:spPr>
    </c:plotArea>
    <c:legend>
      <c:legendPos val="b"/>
      <c:layout>
        <c:manualLayout>
          <c:xMode val="edge"/>
          <c:yMode val="edge"/>
          <c:x val="0.77109911146427801"/>
          <c:y val="1.6666666666666666E-2"/>
          <c:w val="0.22890088853572202"/>
          <c:h val="0.40033748906386701"/>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34821450071035E-2"/>
          <c:y val="3.7450346691738162E-2"/>
          <c:w val="0.87266560716607666"/>
          <c:h val="0.81256238492576482"/>
        </c:manualLayout>
      </c:layout>
      <c:areaChart>
        <c:grouping val="standard"/>
        <c:varyColors val="0"/>
        <c:ser>
          <c:idx val="2"/>
          <c:order val="0"/>
          <c:tx>
            <c:strRef>
              <c:f>Graph!$D$1</c:f>
              <c:strCache>
                <c:ptCount val="1"/>
                <c:pt idx="0">
                  <c:v>65 @2014</c:v>
                </c:pt>
              </c:strCache>
            </c:strRef>
          </c:tx>
          <c:spPr>
            <a:solidFill>
              <a:schemeClr val="accent2">
                <a:alpha val="50000"/>
              </a:schemeClr>
            </a:solidFill>
            <a:ln w="57150">
              <a:noFill/>
              <a:prstDash val="sysDot"/>
            </a:ln>
            <a:effectLst/>
          </c:spPr>
          <c:cat>
            <c:numRef>
              <c:f>Graph!$A$2:$A$57</c:f>
              <c:numCache>
                <c:formatCode>General</c:formatCode>
                <c:ptCount val="56"/>
                <c:pt idx="0">
                  <c:v>65</c:v>
                </c:pt>
                <c:pt idx="1">
                  <c:v>66</c:v>
                </c:pt>
                <c:pt idx="2">
                  <c:v>67</c:v>
                </c:pt>
                <c:pt idx="3">
                  <c:v>68</c:v>
                </c:pt>
                <c:pt idx="4">
                  <c:v>69</c:v>
                </c:pt>
                <c:pt idx="5">
                  <c:v>70</c:v>
                </c:pt>
                <c:pt idx="6">
                  <c:v>71</c:v>
                </c:pt>
                <c:pt idx="7">
                  <c:v>72</c:v>
                </c:pt>
                <c:pt idx="8">
                  <c:v>73</c:v>
                </c:pt>
                <c:pt idx="9">
                  <c:v>74</c:v>
                </c:pt>
                <c:pt idx="10">
                  <c:v>75</c:v>
                </c:pt>
                <c:pt idx="11">
                  <c:v>76</c:v>
                </c:pt>
                <c:pt idx="12">
                  <c:v>77</c:v>
                </c:pt>
                <c:pt idx="13">
                  <c:v>78</c:v>
                </c:pt>
                <c:pt idx="14">
                  <c:v>79</c:v>
                </c:pt>
                <c:pt idx="15">
                  <c:v>80</c:v>
                </c:pt>
                <c:pt idx="16">
                  <c:v>81</c:v>
                </c:pt>
                <c:pt idx="17">
                  <c:v>82</c:v>
                </c:pt>
                <c:pt idx="18">
                  <c:v>83</c:v>
                </c:pt>
                <c:pt idx="19">
                  <c:v>84</c:v>
                </c:pt>
                <c:pt idx="20">
                  <c:v>85</c:v>
                </c:pt>
                <c:pt idx="21">
                  <c:v>86</c:v>
                </c:pt>
                <c:pt idx="22">
                  <c:v>87</c:v>
                </c:pt>
                <c:pt idx="23">
                  <c:v>88</c:v>
                </c:pt>
                <c:pt idx="24">
                  <c:v>89</c:v>
                </c:pt>
                <c:pt idx="25">
                  <c:v>90</c:v>
                </c:pt>
                <c:pt idx="26">
                  <c:v>91</c:v>
                </c:pt>
                <c:pt idx="27">
                  <c:v>92</c:v>
                </c:pt>
                <c:pt idx="28">
                  <c:v>93</c:v>
                </c:pt>
                <c:pt idx="29">
                  <c:v>94</c:v>
                </c:pt>
                <c:pt idx="30">
                  <c:v>95</c:v>
                </c:pt>
                <c:pt idx="31">
                  <c:v>96</c:v>
                </c:pt>
                <c:pt idx="32">
                  <c:v>97</c:v>
                </c:pt>
                <c:pt idx="33">
                  <c:v>98</c:v>
                </c:pt>
                <c:pt idx="34">
                  <c:v>99</c:v>
                </c:pt>
                <c:pt idx="35">
                  <c:v>100</c:v>
                </c:pt>
                <c:pt idx="36">
                  <c:v>101</c:v>
                </c:pt>
                <c:pt idx="37">
                  <c:v>102</c:v>
                </c:pt>
                <c:pt idx="38">
                  <c:v>103</c:v>
                </c:pt>
                <c:pt idx="39">
                  <c:v>104</c:v>
                </c:pt>
                <c:pt idx="40">
                  <c:v>105</c:v>
                </c:pt>
                <c:pt idx="41">
                  <c:v>106</c:v>
                </c:pt>
                <c:pt idx="42">
                  <c:v>107</c:v>
                </c:pt>
                <c:pt idx="43">
                  <c:v>108</c:v>
                </c:pt>
                <c:pt idx="44">
                  <c:v>109</c:v>
                </c:pt>
                <c:pt idx="45">
                  <c:v>110</c:v>
                </c:pt>
                <c:pt idx="46">
                  <c:v>111</c:v>
                </c:pt>
                <c:pt idx="47">
                  <c:v>112</c:v>
                </c:pt>
                <c:pt idx="48">
                  <c:v>113</c:v>
                </c:pt>
                <c:pt idx="49">
                  <c:v>114</c:v>
                </c:pt>
                <c:pt idx="50">
                  <c:v>115</c:v>
                </c:pt>
                <c:pt idx="51">
                  <c:v>116</c:v>
                </c:pt>
                <c:pt idx="52">
                  <c:v>117</c:v>
                </c:pt>
                <c:pt idx="53">
                  <c:v>118</c:v>
                </c:pt>
                <c:pt idx="54">
                  <c:v>119</c:v>
                </c:pt>
                <c:pt idx="55">
                  <c:v>120</c:v>
                </c:pt>
              </c:numCache>
            </c:numRef>
          </c:cat>
          <c:val>
            <c:numRef>
              <c:f>Graph!$D$2:$D$57</c:f>
              <c:numCache>
                <c:formatCode>0.000</c:formatCode>
                <c:ptCount val="56"/>
                <c:pt idx="0">
                  <c:v>1.14E-2</c:v>
                </c:pt>
                <c:pt idx="1">
                  <c:v>1.2999999999999999E-2</c:v>
                </c:pt>
                <c:pt idx="2">
                  <c:v>1.47E-2</c:v>
                </c:pt>
                <c:pt idx="3">
                  <c:v>1.6299999999999999E-2</c:v>
                </c:pt>
                <c:pt idx="4">
                  <c:v>1.78E-2</c:v>
                </c:pt>
                <c:pt idx="5">
                  <c:v>1.9E-2</c:v>
                </c:pt>
                <c:pt idx="6">
                  <c:v>2.01E-2</c:v>
                </c:pt>
                <c:pt idx="7">
                  <c:v>2.0899999999999998E-2</c:v>
                </c:pt>
                <c:pt idx="8">
                  <c:v>2.1600000000000001E-2</c:v>
                </c:pt>
                <c:pt idx="9">
                  <c:v>2.2100000000000002E-2</c:v>
                </c:pt>
                <c:pt idx="10">
                  <c:v>2.2499999999999999E-2</c:v>
                </c:pt>
                <c:pt idx="11">
                  <c:v>2.29E-2</c:v>
                </c:pt>
                <c:pt idx="12">
                  <c:v>2.3099999999999999E-2</c:v>
                </c:pt>
                <c:pt idx="13">
                  <c:v>2.3300000000000001E-2</c:v>
                </c:pt>
                <c:pt idx="14">
                  <c:v>2.3400000000000001E-2</c:v>
                </c:pt>
                <c:pt idx="15">
                  <c:v>2.3400000000000001E-2</c:v>
                </c:pt>
                <c:pt idx="16">
                  <c:v>2.3300000000000001E-2</c:v>
                </c:pt>
                <c:pt idx="17">
                  <c:v>2.3199999999999998E-2</c:v>
                </c:pt>
                <c:pt idx="18">
                  <c:v>2.3E-2</c:v>
                </c:pt>
                <c:pt idx="19">
                  <c:v>2.2800000000000001E-2</c:v>
                </c:pt>
                <c:pt idx="20">
                  <c:v>2.2499999999999999E-2</c:v>
                </c:pt>
                <c:pt idx="21">
                  <c:v>2.2200000000000001E-2</c:v>
                </c:pt>
                <c:pt idx="22">
                  <c:v>2.1899999999999999E-2</c:v>
                </c:pt>
                <c:pt idx="23">
                  <c:v>2.1600000000000001E-2</c:v>
                </c:pt>
                <c:pt idx="24">
                  <c:v>2.12E-2</c:v>
                </c:pt>
                <c:pt idx="25">
                  <c:v>2.0799999999999999E-2</c:v>
                </c:pt>
                <c:pt idx="26">
                  <c:v>2.0299999999999999E-2</c:v>
                </c:pt>
                <c:pt idx="27">
                  <c:v>1.9699999999999999E-2</c:v>
                </c:pt>
                <c:pt idx="28">
                  <c:v>1.9E-2</c:v>
                </c:pt>
                <c:pt idx="29">
                  <c:v>1.8200000000000001E-2</c:v>
                </c:pt>
                <c:pt idx="30">
                  <c:v>1.7299999999999999E-2</c:v>
                </c:pt>
                <c:pt idx="31">
                  <c:v>1.6400000000000001E-2</c:v>
                </c:pt>
                <c:pt idx="32">
                  <c:v>1.55E-2</c:v>
                </c:pt>
                <c:pt idx="33">
                  <c:v>1.47E-2</c:v>
                </c:pt>
                <c:pt idx="34">
                  <c:v>1.38E-2</c:v>
                </c:pt>
                <c:pt idx="35">
                  <c:v>1.2999999999999999E-2</c:v>
                </c:pt>
                <c:pt idx="36">
                  <c:v>1.21E-2</c:v>
                </c:pt>
                <c:pt idx="37">
                  <c:v>1.12E-2</c:v>
                </c:pt>
                <c:pt idx="38">
                  <c:v>1.04E-2</c:v>
                </c:pt>
                <c:pt idx="39">
                  <c:v>9.4999999999999998E-3</c:v>
                </c:pt>
                <c:pt idx="40">
                  <c:v>8.6E-3</c:v>
                </c:pt>
                <c:pt idx="41">
                  <c:v>7.7999999999999996E-3</c:v>
                </c:pt>
                <c:pt idx="42">
                  <c:v>6.8999999999999999E-3</c:v>
                </c:pt>
                <c:pt idx="43">
                  <c:v>6.0000000000000001E-3</c:v>
                </c:pt>
                <c:pt idx="44">
                  <c:v>5.1999999999999998E-3</c:v>
                </c:pt>
                <c:pt idx="45">
                  <c:v>4.3E-3</c:v>
                </c:pt>
                <c:pt idx="46">
                  <c:v>3.5000000000000001E-3</c:v>
                </c:pt>
                <c:pt idx="47">
                  <c:v>2.5999999999999999E-3</c:v>
                </c:pt>
                <c:pt idx="48">
                  <c:v>1.6999999999999999E-3</c:v>
                </c:pt>
                <c:pt idx="49">
                  <c:v>8.9999999999999998E-4</c:v>
                </c:pt>
                <c:pt idx="50">
                  <c:v>0</c:v>
                </c:pt>
                <c:pt idx="51">
                  <c:v>0</c:v>
                </c:pt>
                <c:pt idx="52">
                  <c:v>0</c:v>
                </c:pt>
                <c:pt idx="53">
                  <c:v>0</c:v>
                </c:pt>
                <c:pt idx="54">
                  <c:v>0</c:v>
                </c:pt>
                <c:pt idx="55">
                  <c:v>0</c:v>
                </c:pt>
              </c:numCache>
            </c:numRef>
          </c:val>
        </c:ser>
        <c:ser>
          <c:idx val="3"/>
          <c:order val="1"/>
          <c:tx>
            <c:strRef>
              <c:f>Graph!$E$1</c:f>
              <c:strCache>
                <c:ptCount val="1"/>
                <c:pt idx="0">
                  <c:v>65 @2024</c:v>
                </c:pt>
              </c:strCache>
            </c:strRef>
          </c:tx>
          <c:spPr>
            <a:solidFill>
              <a:schemeClr val="accent1">
                <a:alpha val="50000"/>
              </a:schemeClr>
            </a:solidFill>
            <a:ln w="57150">
              <a:noFill/>
              <a:prstDash val="sysDot"/>
            </a:ln>
            <a:effectLst/>
          </c:spPr>
          <c:cat>
            <c:numRef>
              <c:f>Graph!$A$2:$A$57</c:f>
              <c:numCache>
                <c:formatCode>General</c:formatCode>
                <c:ptCount val="56"/>
                <c:pt idx="0">
                  <c:v>65</c:v>
                </c:pt>
                <c:pt idx="1">
                  <c:v>66</c:v>
                </c:pt>
                <c:pt idx="2">
                  <c:v>67</c:v>
                </c:pt>
                <c:pt idx="3">
                  <c:v>68</c:v>
                </c:pt>
                <c:pt idx="4">
                  <c:v>69</c:v>
                </c:pt>
                <c:pt idx="5">
                  <c:v>70</c:v>
                </c:pt>
                <c:pt idx="6">
                  <c:v>71</c:v>
                </c:pt>
                <c:pt idx="7">
                  <c:v>72</c:v>
                </c:pt>
                <c:pt idx="8">
                  <c:v>73</c:v>
                </c:pt>
                <c:pt idx="9">
                  <c:v>74</c:v>
                </c:pt>
                <c:pt idx="10">
                  <c:v>75</c:v>
                </c:pt>
                <c:pt idx="11">
                  <c:v>76</c:v>
                </c:pt>
                <c:pt idx="12">
                  <c:v>77</c:v>
                </c:pt>
                <c:pt idx="13">
                  <c:v>78</c:v>
                </c:pt>
                <c:pt idx="14">
                  <c:v>79</c:v>
                </c:pt>
                <c:pt idx="15">
                  <c:v>80</c:v>
                </c:pt>
                <c:pt idx="16">
                  <c:v>81</c:v>
                </c:pt>
                <c:pt idx="17">
                  <c:v>82</c:v>
                </c:pt>
                <c:pt idx="18">
                  <c:v>83</c:v>
                </c:pt>
                <c:pt idx="19">
                  <c:v>84</c:v>
                </c:pt>
                <c:pt idx="20">
                  <c:v>85</c:v>
                </c:pt>
                <c:pt idx="21">
                  <c:v>86</c:v>
                </c:pt>
                <c:pt idx="22">
                  <c:v>87</c:v>
                </c:pt>
                <c:pt idx="23">
                  <c:v>88</c:v>
                </c:pt>
                <c:pt idx="24">
                  <c:v>89</c:v>
                </c:pt>
                <c:pt idx="25">
                  <c:v>90</c:v>
                </c:pt>
                <c:pt idx="26">
                  <c:v>91</c:v>
                </c:pt>
                <c:pt idx="27">
                  <c:v>92</c:v>
                </c:pt>
                <c:pt idx="28">
                  <c:v>93</c:v>
                </c:pt>
                <c:pt idx="29">
                  <c:v>94</c:v>
                </c:pt>
                <c:pt idx="30">
                  <c:v>95</c:v>
                </c:pt>
                <c:pt idx="31">
                  <c:v>96</c:v>
                </c:pt>
                <c:pt idx="32">
                  <c:v>97</c:v>
                </c:pt>
                <c:pt idx="33">
                  <c:v>98</c:v>
                </c:pt>
                <c:pt idx="34">
                  <c:v>99</c:v>
                </c:pt>
                <c:pt idx="35">
                  <c:v>100</c:v>
                </c:pt>
                <c:pt idx="36">
                  <c:v>101</c:v>
                </c:pt>
                <c:pt idx="37">
                  <c:v>102</c:v>
                </c:pt>
                <c:pt idx="38">
                  <c:v>103</c:v>
                </c:pt>
                <c:pt idx="39">
                  <c:v>104</c:v>
                </c:pt>
                <c:pt idx="40">
                  <c:v>105</c:v>
                </c:pt>
                <c:pt idx="41">
                  <c:v>106</c:v>
                </c:pt>
                <c:pt idx="42">
                  <c:v>107</c:v>
                </c:pt>
                <c:pt idx="43">
                  <c:v>108</c:v>
                </c:pt>
                <c:pt idx="44">
                  <c:v>109</c:v>
                </c:pt>
                <c:pt idx="45">
                  <c:v>110</c:v>
                </c:pt>
                <c:pt idx="46">
                  <c:v>111</c:v>
                </c:pt>
                <c:pt idx="47">
                  <c:v>112</c:v>
                </c:pt>
                <c:pt idx="48">
                  <c:v>113</c:v>
                </c:pt>
                <c:pt idx="49">
                  <c:v>114</c:v>
                </c:pt>
                <c:pt idx="50">
                  <c:v>115</c:v>
                </c:pt>
                <c:pt idx="51">
                  <c:v>116</c:v>
                </c:pt>
                <c:pt idx="52">
                  <c:v>117</c:v>
                </c:pt>
                <c:pt idx="53">
                  <c:v>118</c:v>
                </c:pt>
                <c:pt idx="54">
                  <c:v>119</c:v>
                </c:pt>
                <c:pt idx="55">
                  <c:v>120</c:v>
                </c:pt>
              </c:numCache>
            </c:numRef>
          </c:cat>
          <c:val>
            <c:numRef>
              <c:f>Graph!$E$2:$E$57</c:f>
              <c:numCache>
                <c:formatCode>General</c:formatCode>
                <c:ptCount val="56"/>
                <c:pt idx="0">
                  <c:v>1.0800000000000001E-2</c:v>
                </c:pt>
                <c:pt idx="1">
                  <c:v>1.0800000000000001E-2</c:v>
                </c:pt>
                <c:pt idx="2">
                  <c:v>1.0699999999999999E-2</c:v>
                </c:pt>
                <c:pt idx="3">
                  <c:v>1.06E-2</c:v>
                </c:pt>
                <c:pt idx="4">
                  <c:v>1.06E-2</c:v>
                </c:pt>
                <c:pt idx="5">
                  <c:v>1.0500000000000001E-2</c:v>
                </c:pt>
                <c:pt idx="6">
                  <c:v>1.0500000000000001E-2</c:v>
                </c:pt>
                <c:pt idx="7">
                  <c:v>1.04E-2</c:v>
                </c:pt>
                <c:pt idx="8">
                  <c:v>1.04E-2</c:v>
                </c:pt>
                <c:pt idx="9">
                  <c:v>1.0500000000000001E-2</c:v>
                </c:pt>
                <c:pt idx="10">
                  <c:v>1.06E-2</c:v>
                </c:pt>
                <c:pt idx="11">
                  <c:v>1.0699999999999999E-2</c:v>
                </c:pt>
                <c:pt idx="12">
                  <c:v>1.0800000000000001E-2</c:v>
                </c:pt>
                <c:pt idx="13">
                  <c:v>1.09E-2</c:v>
                </c:pt>
                <c:pt idx="14">
                  <c:v>1.0999999999999999E-2</c:v>
                </c:pt>
                <c:pt idx="15">
                  <c:v>1.0999999999999999E-2</c:v>
                </c:pt>
                <c:pt idx="16">
                  <c:v>1.11E-2</c:v>
                </c:pt>
                <c:pt idx="17">
                  <c:v>1.11E-2</c:v>
                </c:pt>
                <c:pt idx="18">
                  <c:v>1.0999999999999999E-2</c:v>
                </c:pt>
                <c:pt idx="19">
                  <c:v>1.09E-2</c:v>
                </c:pt>
                <c:pt idx="20">
                  <c:v>1.09E-2</c:v>
                </c:pt>
                <c:pt idx="21">
                  <c:v>1.0800000000000001E-2</c:v>
                </c:pt>
                <c:pt idx="22">
                  <c:v>1.06E-2</c:v>
                </c:pt>
                <c:pt idx="23">
                  <c:v>1.0500000000000001E-2</c:v>
                </c:pt>
                <c:pt idx="24">
                  <c:v>1.04E-2</c:v>
                </c:pt>
                <c:pt idx="25">
                  <c:v>1.03E-2</c:v>
                </c:pt>
                <c:pt idx="26">
                  <c:v>1.01E-2</c:v>
                </c:pt>
                <c:pt idx="27">
                  <c:v>0.01</c:v>
                </c:pt>
                <c:pt idx="28">
                  <c:v>9.7000000000000003E-3</c:v>
                </c:pt>
                <c:pt idx="29">
                  <c:v>9.4000000000000004E-3</c:v>
                </c:pt>
                <c:pt idx="30">
                  <c:v>8.9999999999999993E-3</c:v>
                </c:pt>
                <c:pt idx="31">
                  <c:v>8.6E-3</c:v>
                </c:pt>
                <c:pt idx="32">
                  <c:v>8.0999999999999996E-3</c:v>
                </c:pt>
                <c:pt idx="33">
                  <c:v>7.7000000000000002E-3</c:v>
                </c:pt>
                <c:pt idx="34">
                  <c:v>7.1999999999999998E-3</c:v>
                </c:pt>
                <c:pt idx="35">
                  <c:v>6.7999999999999996E-3</c:v>
                </c:pt>
                <c:pt idx="36">
                  <c:v>6.3E-3</c:v>
                </c:pt>
                <c:pt idx="37">
                  <c:v>5.8999999999999999E-3</c:v>
                </c:pt>
                <c:pt idx="38">
                  <c:v>5.4000000000000003E-3</c:v>
                </c:pt>
                <c:pt idx="39">
                  <c:v>5.0000000000000001E-3</c:v>
                </c:pt>
                <c:pt idx="40">
                  <c:v>4.4999999999999997E-3</c:v>
                </c:pt>
                <c:pt idx="41">
                  <c:v>4.1000000000000003E-3</c:v>
                </c:pt>
                <c:pt idx="42">
                  <c:v>3.5999999999999999E-3</c:v>
                </c:pt>
                <c:pt idx="43">
                  <c:v>3.2000000000000002E-3</c:v>
                </c:pt>
                <c:pt idx="44">
                  <c:v>2.7000000000000001E-3</c:v>
                </c:pt>
                <c:pt idx="45">
                  <c:v>2.3E-3</c:v>
                </c:pt>
                <c:pt idx="46">
                  <c:v>1.8E-3</c:v>
                </c:pt>
                <c:pt idx="47">
                  <c:v>1.4E-3</c:v>
                </c:pt>
                <c:pt idx="48">
                  <c:v>8.9999999999999998E-4</c:v>
                </c:pt>
                <c:pt idx="49">
                  <c:v>5.0000000000000001E-4</c:v>
                </c:pt>
                <c:pt idx="50">
                  <c:v>0</c:v>
                </c:pt>
                <c:pt idx="51">
                  <c:v>0</c:v>
                </c:pt>
                <c:pt idx="52">
                  <c:v>0</c:v>
                </c:pt>
                <c:pt idx="53">
                  <c:v>0</c:v>
                </c:pt>
                <c:pt idx="54">
                  <c:v>0</c:v>
                </c:pt>
                <c:pt idx="55">
                  <c:v>0</c:v>
                </c:pt>
              </c:numCache>
            </c:numRef>
          </c:val>
        </c:ser>
        <c:ser>
          <c:idx val="4"/>
          <c:order val="2"/>
          <c:tx>
            <c:strRef>
              <c:f>Graph!$F$1</c:f>
              <c:strCache>
                <c:ptCount val="1"/>
                <c:pt idx="0">
                  <c:v>65 @2034</c:v>
                </c:pt>
              </c:strCache>
            </c:strRef>
          </c:tx>
          <c:spPr>
            <a:solidFill>
              <a:schemeClr val="accent5">
                <a:alpha val="50000"/>
              </a:schemeClr>
            </a:solidFill>
            <a:ln w="57150">
              <a:noFill/>
              <a:prstDash val="sysDot"/>
            </a:ln>
            <a:effectLst/>
          </c:spPr>
          <c:cat>
            <c:numRef>
              <c:f>Graph!$A$2:$A$57</c:f>
              <c:numCache>
                <c:formatCode>General</c:formatCode>
                <c:ptCount val="56"/>
                <c:pt idx="0">
                  <c:v>65</c:v>
                </c:pt>
                <c:pt idx="1">
                  <c:v>66</c:v>
                </c:pt>
                <c:pt idx="2">
                  <c:v>67</c:v>
                </c:pt>
                <c:pt idx="3">
                  <c:v>68</c:v>
                </c:pt>
                <c:pt idx="4">
                  <c:v>69</c:v>
                </c:pt>
                <c:pt idx="5">
                  <c:v>70</c:v>
                </c:pt>
                <c:pt idx="6">
                  <c:v>71</c:v>
                </c:pt>
                <c:pt idx="7">
                  <c:v>72</c:v>
                </c:pt>
                <c:pt idx="8">
                  <c:v>73</c:v>
                </c:pt>
                <c:pt idx="9">
                  <c:v>74</c:v>
                </c:pt>
                <c:pt idx="10">
                  <c:v>75</c:v>
                </c:pt>
                <c:pt idx="11">
                  <c:v>76</c:v>
                </c:pt>
                <c:pt idx="12">
                  <c:v>77</c:v>
                </c:pt>
                <c:pt idx="13">
                  <c:v>78</c:v>
                </c:pt>
                <c:pt idx="14">
                  <c:v>79</c:v>
                </c:pt>
                <c:pt idx="15">
                  <c:v>80</c:v>
                </c:pt>
                <c:pt idx="16">
                  <c:v>81</c:v>
                </c:pt>
                <c:pt idx="17">
                  <c:v>82</c:v>
                </c:pt>
                <c:pt idx="18">
                  <c:v>83</c:v>
                </c:pt>
                <c:pt idx="19">
                  <c:v>84</c:v>
                </c:pt>
                <c:pt idx="20">
                  <c:v>85</c:v>
                </c:pt>
                <c:pt idx="21">
                  <c:v>86</c:v>
                </c:pt>
                <c:pt idx="22">
                  <c:v>87</c:v>
                </c:pt>
                <c:pt idx="23">
                  <c:v>88</c:v>
                </c:pt>
                <c:pt idx="24">
                  <c:v>89</c:v>
                </c:pt>
                <c:pt idx="25">
                  <c:v>90</c:v>
                </c:pt>
                <c:pt idx="26">
                  <c:v>91</c:v>
                </c:pt>
                <c:pt idx="27">
                  <c:v>92</c:v>
                </c:pt>
                <c:pt idx="28">
                  <c:v>93</c:v>
                </c:pt>
                <c:pt idx="29">
                  <c:v>94</c:v>
                </c:pt>
                <c:pt idx="30">
                  <c:v>95</c:v>
                </c:pt>
                <c:pt idx="31">
                  <c:v>96</c:v>
                </c:pt>
                <c:pt idx="32">
                  <c:v>97</c:v>
                </c:pt>
                <c:pt idx="33">
                  <c:v>98</c:v>
                </c:pt>
                <c:pt idx="34">
                  <c:v>99</c:v>
                </c:pt>
                <c:pt idx="35">
                  <c:v>100</c:v>
                </c:pt>
                <c:pt idx="36">
                  <c:v>101</c:v>
                </c:pt>
                <c:pt idx="37">
                  <c:v>102</c:v>
                </c:pt>
                <c:pt idx="38">
                  <c:v>103</c:v>
                </c:pt>
                <c:pt idx="39">
                  <c:v>104</c:v>
                </c:pt>
                <c:pt idx="40">
                  <c:v>105</c:v>
                </c:pt>
                <c:pt idx="41">
                  <c:v>106</c:v>
                </c:pt>
                <c:pt idx="42">
                  <c:v>107</c:v>
                </c:pt>
                <c:pt idx="43">
                  <c:v>108</c:v>
                </c:pt>
                <c:pt idx="44">
                  <c:v>109</c:v>
                </c:pt>
                <c:pt idx="45">
                  <c:v>110</c:v>
                </c:pt>
                <c:pt idx="46">
                  <c:v>111</c:v>
                </c:pt>
                <c:pt idx="47">
                  <c:v>112</c:v>
                </c:pt>
                <c:pt idx="48">
                  <c:v>113</c:v>
                </c:pt>
                <c:pt idx="49">
                  <c:v>114</c:v>
                </c:pt>
                <c:pt idx="50">
                  <c:v>115</c:v>
                </c:pt>
                <c:pt idx="51">
                  <c:v>116</c:v>
                </c:pt>
                <c:pt idx="52">
                  <c:v>117</c:v>
                </c:pt>
                <c:pt idx="53">
                  <c:v>118</c:v>
                </c:pt>
                <c:pt idx="54">
                  <c:v>119</c:v>
                </c:pt>
                <c:pt idx="55">
                  <c:v>120</c:v>
                </c:pt>
              </c:numCache>
            </c:numRef>
          </c:cat>
          <c:val>
            <c:numRef>
              <c:f>Graph!$F$2:$F$57</c:f>
              <c:numCache>
                <c:formatCode>General</c:formatCode>
                <c:ptCount val="56"/>
                <c:pt idx="0">
                  <c:v>0.01</c:v>
                </c:pt>
                <c:pt idx="1">
                  <c:v>0.01</c:v>
                </c:pt>
                <c:pt idx="2">
                  <c:v>0.01</c:v>
                </c:pt>
                <c:pt idx="3">
                  <c:v>0.01</c:v>
                </c:pt>
                <c:pt idx="4">
                  <c:v>0.01</c:v>
                </c:pt>
                <c:pt idx="5">
                  <c:v>0.01</c:v>
                </c:pt>
                <c:pt idx="6">
                  <c:v>0.01</c:v>
                </c:pt>
                <c:pt idx="7">
                  <c:v>0.01</c:v>
                </c:pt>
                <c:pt idx="8">
                  <c:v>0.01</c:v>
                </c:pt>
                <c:pt idx="9">
                  <c:v>0.01</c:v>
                </c:pt>
                <c:pt idx="10">
                  <c:v>0.01</c:v>
                </c:pt>
                <c:pt idx="11">
                  <c:v>0.01</c:v>
                </c:pt>
                <c:pt idx="12">
                  <c:v>0.01</c:v>
                </c:pt>
                <c:pt idx="13">
                  <c:v>0.01</c:v>
                </c:pt>
                <c:pt idx="14">
                  <c:v>0.01</c:v>
                </c:pt>
                <c:pt idx="15">
                  <c:v>0.01</c:v>
                </c:pt>
                <c:pt idx="16">
                  <c:v>0.01</c:v>
                </c:pt>
                <c:pt idx="17">
                  <c:v>0.01</c:v>
                </c:pt>
                <c:pt idx="18">
                  <c:v>0.01</c:v>
                </c:pt>
                <c:pt idx="19">
                  <c:v>0.01</c:v>
                </c:pt>
                <c:pt idx="20">
                  <c:v>0.01</c:v>
                </c:pt>
                <c:pt idx="21">
                  <c:v>9.9000000000000008E-3</c:v>
                </c:pt>
                <c:pt idx="22">
                  <c:v>9.7000000000000003E-3</c:v>
                </c:pt>
                <c:pt idx="23">
                  <c:v>9.5999999999999992E-3</c:v>
                </c:pt>
                <c:pt idx="24">
                  <c:v>9.4000000000000004E-3</c:v>
                </c:pt>
                <c:pt idx="25">
                  <c:v>9.2999999999999992E-3</c:v>
                </c:pt>
                <c:pt idx="26">
                  <c:v>9.1000000000000004E-3</c:v>
                </c:pt>
                <c:pt idx="27">
                  <c:v>8.9999999999999993E-3</c:v>
                </c:pt>
                <c:pt idx="28">
                  <c:v>8.8000000000000005E-3</c:v>
                </c:pt>
                <c:pt idx="29">
                  <c:v>8.6999999999999994E-3</c:v>
                </c:pt>
                <c:pt idx="30">
                  <c:v>8.5000000000000006E-3</c:v>
                </c:pt>
                <c:pt idx="31">
                  <c:v>8.0999999999999996E-3</c:v>
                </c:pt>
                <c:pt idx="32">
                  <c:v>7.7000000000000002E-3</c:v>
                </c:pt>
                <c:pt idx="33">
                  <c:v>7.1999999999999998E-3</c:v>
                </c:pt>
                <c:pt idx="34">
                  <c:v>6.7999999999999996E-3</c:v>
                </c:pt>
                <c:pt idx="35">
                  <c:v>6.4000000000000003E-3</c:v>
                </c:pt>
                <c:pt idx="36">
                  <c:v>6.0000000000000001E-3</c:v>
                </c:pt>
                <c:pt idx="37">
                  <c:v>5.4999999999999997E-3</c:v>
                </c:pt>
                <c:pt idx="38">
                  <c:v>5.1000000000000004E-3</c:v>
                </c:pt>
                <c:pt idx="39">
                  <c:v>4.7000000000000002E-3</c:v>
                </c:pt>
                <c:pt idx="40">
                  <c:v>4.3E-3</c:v>
                </c:pt>
                <c:pt idx="41">
                  <c:v>3.8E-3</c:v>
                </c:pt>
                <c:pt idx="42">
                  <c:v>3.3999999999999998E-3</c:v>
                </c:pt>
                <c:pt idx="43">
                  <c:v>3.0000000000000001E-3</c:v>
                </c:pt>
                <c:pt idx="44">
                  <c:v>2.5999999999999999E-3</c:v>
                </c:pt>
                <c:pt idx="45">
                  <c:v>2.0999999999999999E-3</c:v>
                </c:pt>
                <c:pt idx="46">
                  <c:v>1.6999999999999999E-3</c:v>
                </c:pt>
                <c:pt idx="47">
                  <c:v>1.2999999999999999E-3</c:v>
                </c:pt>
                <c:pt idx="48">
                  <c:v>8.9999999999999998E-4</c:v>
                </c:pt>
                <c:pt idx="49">
                  <c:v>4.0000000000000002E-4</c:v>
                </c:pt>
                <c:pt idx="50">
                  <c:v>0</c:v>
                </c:pt>
                <c:pt idx="51">
                  <c:v>0</c:v>
                </c:pt>
                <c:pt idx="52">
                  <c:v>0</c:v>
                </c:pt>
                <c:pt idx="53">
                  <c:v>0</c:v>
                </c:pt>
                <c:pt idx="54">
                  <c:v>0</c:v>
                </c:pt>
                <c:pt idx="55">
                  <c:v>0</c:v>
                </c:pt>
              </c:numCache>
            </c:numRef>
          </c:val>
        </c:ser>
        <c:ser>
          <c:idx val="0"/>
          <c:order val="4"/>
          <c:tx>
            <c:strRef>
              <c:f>Graph!$B$1</c:f>
              <c:strCache>
                <c:ptCount val="1"/>
                <c:pt idx="0">
                  <c:v>AA</c:v>
                </c:pt>
              </c:strCache>
            </c:strRef>
          </c:tx>
          <c:spPr>
            <a:solidFill>
              <a:schemeClr val="bg1">
                <a:alpha val="50000"/>
              </a:schemeClr>
            </a:solidFill>
            <a:ln w="44450">
              <a:solidFill>
                <a:schemeClr val="accent3"/>
              </a:solidFill>
            </a:ln>
            <a:effectLst/>
          </c:spPr>
          <c:cat>
            <c:numRef>
              <c:f>Graph!$A$2:$A$57</c:f>
              <c:numCache>
                <c:formatCode>General</c:formatCode>
                <c:ptCount val="56"/>
                <c:pt idx="0">
                  <c:v>65</c:v>
                </c:pt>
                <c:pt idx="1">
                  <c:v>66</c:v>
                </c:pt>
                <c:pt idx="2">
                  <c:v>67</c:v>
                </c:pt>
                <c:pt idx="3">
                  <c:v>68</c:v>
                </c:pt>
                <c:pt idx="4">
                  <c:v>69</c:v>
                </c:pt>
                <c:pt idx="5">
                  <c:v>70</c:v>
                </c:pt>
                <c:pt idx="6">
                  <c:v>71</c:v>
                </c:pt>
                <c:pt idx="7">
                  <c:v>72</c:v>
                </c:pt>
                <c:pt idx="8">
                  <c:v>73</c:v>
                </c:pt>
                <c:pt idx="9">
                  <c:v>74</c:v>
                </c:pt>
                <c:pt idx="10">
                  <c:v>75</c:v>
                </c:pt>
                <c:pt idx="11">
                  <c:v>76</c:v>
                </c:pt>
                <c:pt idx="12">
                  <c:v>77</c:v>
                </c:pt>
                <c:pt idx="13">
                  <c:v>78</c:v>
                </c:pt>
                <c:pt idx="14">
                  <c:v>79</c:v>
                </c:pt>
                <c:pt idx="15">
                  <c:v>80</c:v>
                </c:pt>
                <c:pt idx="16">
                  <c:v>81</c:v>
                </c:pt>
                <c:pt idx="17">
                  <c:v>82</c:v>
                </c:pt>
                <c:pt idx="18">
                  <c:v>83</c:v>
                </c:pt>
                <c:pt idx="19">
                  <c:v>84</c:v>
                </c:pt>
                <c:pt idx="20">
                  <c:v>85</c:v>
                </c:pt>
                <c:pt idx="21">
                  <c:v>86</c:v>
                </c:pt>
                <c:pt idx="22">
                  <c:v>87</c:v>
                </c:pt>
                <c:pt idx="23">
                  <c:v>88</c:v>
                </c:pt>
                <c:pt idx="24">
                  <c:v>89</c:v>
                </c:pt>
                <c:pt idx="25">
                  <c:v>90</c:v>
                </c:pt>
                <c:pt idx="26">
                  <c:v>91</c:v>
                </c:pt>
                <c:pt idx="27">
                  <c:v>92</c:v>
                </c:pt>
                <c:pt idx="28">
                  <c:v>93</c:v>
                </c:pt>
                <c:pt idx="29">
                  <c:v>94</c:v>
                </c:pt>
                <c:pt idx="30">
                  <c:v>95</c:v>
                </c:pt>
                <c:pt idx="31">
                  <c:v>96</c:v>
                </c:pt>
                <c:pt idx="32">
                  <c:v>97</c:v>
                </c:pt>
                <c:pt idx="33">
                  <c:v>98</c:v>
                </c:pt>
                <c:pt idx="34">
                  <c:v>99</c:v>
                </c:pt>
                <c:pt idx="35">
                  <c:v>100</c:v>
                </c:pt>
                <c:pt idx="36">
                  <c:v>101</c:v>
                </c:pt>
                <c:pt idx="37">
                  <c:v>102</c:v>
                </c:pt>
                <c:pt idx="38">
                  <c:v>103</c:v>
                </c:pt>
                <c:pt idx="39">
                  <c:v>104</c:v>
                </c:pt>
                <c:pt idx="40">
                  <c:v>105</c:v>
                </c:pt>
                <c:pt idx="41">
                  <c:v>106</c:v>
                </c:pt>
                <c:pt idx="42">
                  <c:v>107</c:v>
                </c:pt>
                <c:pt idx="43">
                  <c:v>108</c:v>
                </c:pt>
                <c:pt idx="44">
                  <c:v>109</c:v>
                </c:pt>
                <c:pt idx="45">
                  <c:v>110</c:v>
                </c:pt>
                <c:pt idx="46">
                  <c:v>111</c:v>
                </c:pt>
                <c:pt idx="47">
                  <c:v>112</c:v>
                </c:pt>
                <c:pt idx="48">
                  <c:v>113</c:v>
                </c:pt>
                <c:pt idx="49">
                  <c:v>114</c:v>
                </c:pt>
                <c:pt idx="50">
                  <c:v>115</c:v>
                </c:pt>
                <c:pt idx="51">
                  <c:v>116</c:v>
                </c:pt>
                <c:pt idx="52">
                  <c:v>117</c:v>
                </c:pt>
                <c:pt idx="53">
                  <c:v>118</c:v>
                </c:pt>
                <c:pt idx="54">
                  <c:v>119</c:v>
                </c:pt>
                <c:pt idx="55">
                  <c:v>120</c:v>
                </c:pt>
              </c:numCache>
            </c:numRef>
          </c:cat>
          <c:val>
            <c:numRef>
              <c:f>Graph!$B$2:$B$57</c:f>
              <c:numCache>
                <c:formatCode>0.000</c:formatCode>
                <c:ptCount val="56"/>
                <c:pt idx="0">
                  <c:v>1.4E-2</c:v>
                </c:pt>
                <c:pt idx="1">
                  <c:v>1.2999999999999999E-2</c:v>
                </c:pt>
                <c:pt idx="2">
                  <c:v>1.2999999999999999E-2</c:v>
                </c:pt>
                <c:pt idx="3">
                  <c:v>1.4E-2</c:v>
                </c:pt>
                <c:pt idx="4">
                  <c:v>1.4E-2</c:v>
                </c:pt>
                <c:pt idx="5">
                  <c:v>1.4999999999999999E-2</c:v>
                </c:pt>
                <c:pt idx="6">
                  <c:v>1.4999999999999999E-2</c:v>
                </c:pt>
                <c:pt idx="7">
                  <c:v>1.4999999999999999E-2</c:v>
                </c:pt>
                <c:pt idx="8">
                  <c:v>1.4999999999999999E-2</c:v>
                </c:pt>
                <c:pt idx="9">
                  <c:v>1.4999999999999999E-2</c:v>
                </c:pt>
                <c:pt idx="10">
                  <c:v>1.4E-2</c:v>
                </c:pt>
                <c:pt idx="11">
                  <c:v>1.4E-2</c:v>
                </c:pt>
                <c:pt idx="12">
                  <c:v>1.2999999999999999E-2</c:v>
                </c:pt>
                <c:pt idx="13">
                  <c:v>1.2E-2</c:v>
                </c:pt>
                <c:pt idx="14">
                  <c:v>1.0999999999999999E-2</c:v>
                </c:pt>
                <c:pt idx="15">
                  <c:v>0.01</c:v>
                </c:pt>
                <c:pt idx="16">
                  <c:v>8.9999999999999993E-3</c:v>
                </c:pt>
                <c:pt idx="17">
                  <c:v>8.0000000000000002E-3</c:v>
                </c:pt>
                <c:pt idx="18">
                  <c:v>8.0000000000000002E-3</c:v>
                </c:pt>
                <c:pt idx="19">
                  <c:v>7.0000000000000001E-3</c:v>
                </c:pt>
                <c:pt idx="20">
                  <c:v>7.0000000000000001E-3</c:v>
                </c:pt>
                <c:pt idx="21">
                  <c:v>7.0000000000000001E-3</c:v>
                </c:pt>
                <c:pt idx="22">
                  <c:v>6.0000000000000001E-3</c:v>
                </c:pt>
                <c:pt idx="23">
                  <c:v>5.0000000000000001E-3</c:v>
                </c:pt>
                <c:pt idx="24">
                  <c:v>5.0000000000000001E-3</c:v>
                </c:pt>
                <c:pt idx="25">
                  <c:v>4.0000000000000001E-3</c:v>
                </c:pt>
                <c:pt idx="26">
                  <c:v>4.0000000000000001E-3</c:v>
                </c:pt>
                <c:pt idx="27">
                  <c:v>3.0000000000000001E-3</c:v>
                </c:pt>
                <c:pt idx="28">
                  <c:v>3.0000000000000001E-3</c:v>
                </c:pt>
                <c:pt idx="29">
                  <c:v>3.0000000000000001E-3</c:v>
                </c:pt>
                <c:pt idx="30">
                  <c:v>2E-3</c:v>
                </c:pt>
                <c:pt idx="31">
                  <c:v>2E-3</c:v>
                </c:pt>
                <c:pt idx="32">
                  <c:v>2E-3</c:v>
                </c:pt>
                <c:pt idx="33">
                  <c:v>1E-3</c:v>
                </c:pt>
                <c:pt idx="34">
                  <c:v>1E-3</c:v>
                </c:pt>
                <c:pt idx="35">
                  <c:v>1E-3</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numCache>
            </c:numRef>
          </c:val>
        </c:ser>
        <c:dLbls>
          <c:showLegendKey val="0"/>
          <c:showVal val="0"/>
          <c:showCatName val="0"/>
          <c:showSerName val="0"/>
          <c:showPercent val="0"/>
          <c:showBubbleSize val="0"/>
        </c:dLbls>
        <c:axId val="327524440"/>
        <c:axId val="327524832"/>
        <c:extLst>
          <c:ext xmlns:c15="http://schemas.microsoft.com/office/drawing/2012/chart" uri="{02D57815-91ED-43cb-92C2-25804820EDAC}">
            <c15:filteredAreaSeries>
              <c15:ser>
                <c:idx val="1"/>
                <c:order val="3"/>
                <c:tx>
                  <c:strRef>
                    <c:extLst>
                      <c:ext uri="{02D57815-91ED-43cb-92C2-25804820EDAC}">
                        <c15:formulaRef>
                          <c15:sqref>Graph!$C$1</c15:sqref>
                        </c15:formulaRef>
                      </c:ext>
                    </c:extLst>
                    <c:strCache>
                      <c:ptCount val="1"/>
                      <c:pt idx="0">
                        <c:v>BB</c:v>
                      </c:pt>
                    </c:strCache>
                  </c:strRef>
                </c:tx>
                <c:spPr>
                  <a:solidFill>
                    <a:schemeClr val="bg1">
                      <a:alpha val="75000"/>
                    </a:schemeClr>
                  </a:solidFill>
                  <a:ln w="44450">
                    <a:solidFill>
                      <a:schemeClr val="accent1"/>
                    </a:solidFill>
                    <a:prstDash val="solid"/>
                  </a:ln>
                  <a:effectLst/>
                </c:spPr>
                <c:cat>
                  <c:numRef>
                    <c:extLst>
                      <c:ext uri="{02D57815-91ED-43cb-92C2-25804820EDAC}">
                        <c15:formulaRef>
                          <c15:sqref>Graph!$A$2:$A$57</c15:sqref>
                        </c15:formulaRef>
                      </c:ext>
                    </c:extLst>
                    <c:numCache>
                      <c:formatCode>General</c:formatCode>
                      <c:ptCount val="56"/>
                      <c:pt idx="0">
                        <c:v>65</c:v>
                      </c:pt>
                      <c:pt idx="1">
                        <c:v>66</c:v>
                      </c:pt>
                      <c:pt idx="2">
                        <c:v>67</c:v>
                      </c:pt>
                      <c:pt idx="3">
                        <c:v>68</c:v>
                      </c:pt>
                      <c:pt idx="4">
                        <c:v>69</c:v>
                      </c:pt>
                      <c:pt idx="5">
                        <c:v>70</c:v>
                      </c:pt>
                      <c:pt idx="6">
                        <c:v>71</c:v>
                      </c:pt>
                      <c:pt idx="7">
                        <c:v>72</c:v>
                      </c:pt>
                      <c:pt idx="8">
                        <c:v>73</c:v>
                      </c:pt>
                      <c:pt idx="9">
                        <c:v>74</c:v>
                      </c:pt>
                      <c:pt idx="10">
                        <c:v>75</c:v>
                      </c:pt>
                      <c:pt idx="11">
                        <c:v>76</c:v>
                      </c:pt>
                      <c:pt idx="12">
                        <c:v>77</c:v>
                      </c:pt>
                      <c:pt idx="13">
                        <c:v>78</c:v>
                      </c:pt>
                      <c:pt idx="14">
                        <c:v>79</c:v>
                      </c:pt>
                      <c:pt idx="15">
                        <c:v>80</c:v>
                      </c:pt>
                      <c:pt idx="16">
                        <c:v>81</c:v>
                      </c:pt>
                      <c:pt idx="17">
                        <c:v>82</c:v>
                      </c:pt>
                      <c:pt idx="18">
                        <c:v>83</c:v>
                      </c:pt>
                      <c:pt idx="19">
                        <c:v>84</c:v>
                      </c:pt>
                      <c:pt idx="20">
                        <c:v>85</c:v>
                      </c:pt>
                      <c:pt idx="21">
                        <c:v>86</c:v>
                      </c:pt>
                      <c:pt idx="22">
                        <c:v>87</c:v>
                      </c:pt>
                      <c:pt idx="23">
                        <c:v>88</c:v>
                      </c:pt>
                      <c:pt idx="24">
                        <c:v>89</c:v>
                      </c:pt>
                      <c:pt idx="25">
                        <c:v>90</c:v>
                      </c:pt>
                      <c:pt idx="26">
                        <c:v>91</c:v>
                      </c:pt>
                      <c:pt idx="27">
                        <c:v>92</c:v>
                      </c:pt>
                      <c:pt idx="28">
                        <c:v>93</c:v>
                      </c:pt>
                      <c:pt idx="29">
                        <c:v>94</c:v>
                      </c:pt>
                      <c:pt idx="30">
                        <c:v>95</c:v>
                      </c:pt>
                      <c:pt idx="31">
                        <c:v>96</c:v>
                      </c:pt>
                      <c:pt idx="32">
                        <c:v>97</c:v>
                      </c:pt>
                      <c:pt idx="33">
                        <c:v>98</c:v>
                      </c:pt>
                      <c:pt idx="34">
                        <c:v>99</c:v>
                      </c:pt>
                      <c:pt idx="35">
                        <c:v>100</c:v>
                      </c:pt>
                      <c:pt idx="36">
                        <c:v>101</c:v>
                      </c:pt>
                      <c:pt idx="37">
                        <c:v>102</c:v>
                      </c:pt>
                      <c:pt idx="38">
                        <c:v>103</c:v>
                      </c:pt>
                      <c:pt idx="39">
                        <c:v>104</c:v>
                      </c:pt>
                      <c:pt idx="40">
                        <c:v>105</c:v>
                      </c:pt>
                      <c:pt idx="41">
                        <c:v>106</c:v>
                      </c:pt>
                      <c:pt idx="42">
                        <c:v>107</c:v>
                      </c:pt>
                      <c:pt idx="43">
                        <c:v>108</c:v>
                      </c:pt>
                      <c:pt idx="44">
                        <c:v>109</c:v>
                      </c:pt>
                      <c:pt idx="45">
                        <c:v>110</c:v>
                      </c:pt>
                      <c:pt idx="46">
                        <c:v>111</c:v>
                      </c:pt>
                      <c:pt idx="47">
                        <c:v>112</c:v>
                      </c:pt>
                      <c:pt idx="48">
                        <c:v>113</c:v>
                      </c:pt>
                      <c:pt idx="49">
                        <c:v>114</c:v>
                      </c:pt>
                      <c:pt idx="50">
                        <c:v>115</c:v>
                      </c:pt>
                      <c:pt idx="51">
                        <c:v>116</c:v>
                      </c:pt>
                      <c:pt idx="52">
                        <c:v>117</c:v>
                      </c:pt>
                      <c:pt idx="53">
                        <c:v>118</c:v>
                      </c:pt>
                      <c:pt idx="54">
                        <c:v>119</c:v>
                      </c:pt>
                      <c:pt idx="55">
                        <c:v>120</c:v>
                      </c:pt>
                    </c:numCache>
                  </c:numRef>
                </c:cat>
                <c:val>
                  <c:numRef>
                    <c:extLst>
                      <c:ext uri="{02D57815-91ED-43cb-92C2-25804820EDAC}">
                        <c15:formulaRef>
                          <c15:sqref>Graph!$C$2:$C$57</c15:sqref>
                        </c15:formulaRef>
                      </c:ext>
                    </c:extLst>
                    <c:numCache>
                      <c:formatCode>0.000</c:formatCode>
                      <c:ptCount val="56"/>
                      <c:pt idx="0">
                        <c:v>1.2E-2</c:v>
                      </c:pt>
                      <c:pt idx="1">
                        <c:v>1.2999999999999999E-2</c:v>
                      </c:pt>
                      <c:pt idx="2">
                        <c:v>1.4E-2</c:v>
                      </c:pt>
                      <c:pt idx="3">
                        <c:v>1.4999999999999999E-2</c:v>
                      </c:pt>
                      <c:pt idx="4">
                        <c:v>1.4999999999999999E-2</c:v>
                      </c:pt>
                      <c:pt idx="5">
                        <c:v>1.4999999999999999E-2</c:v>
                      </c:pt>
                      <c:pt idx="6">
                        <c:v>1.4999999999999999E-2</c:v>
                      </c:pt>
                      <c:pt idx="7">
                        <c:v>1.4999999999999999E-2</c:v>
                      </c:pt>
                      <c:pt idx="8">
                        <c:v>1.4999999999999999E-2</c:v>
                      </c:pt>
                      <c:pt idx="9">
                        <c:v>1.4999999999999999E-2</c:v>
                      </c:pt>
                      <c:pt idx="10">
                        <c:v>1.4999999999999999E-2</c:v>
                      </c:pt>
                      <c:pt idx="11">
                        <c:v>1.4999999999999999E-2</c:v>
                      </c:pt>
                      <c:pt idx="12">
                        <c:v>1.4999999999999999E-2</c:v>
                      </c:pt>
                      <c:pt idx="13">
                        <c:v>1.4999999999999999E-2</c:v>
                      </c:pt>
                      <c:pt idx="14">
                        <c:v>1.4999999999999999E-2</c:v>
                      </c:pt>
                      <c:pt idx="15">
                        <c:v>1.4999999999999999E-2</c:v>
                      </c:pt>
                      <c:pt idx="16">
                        <c:v>1.4999999999999999E-2</c:v>
                      </c:pt>
                      <c:pt idx="17">
                        <c:v>1.4999999999999999E-2</c:v>
                      </c:pt>
                      <c:pt idx="18">
                        <c:v>1.4999999999999999E-2</c:v>
                      </c:pt>
                      <c:pt idx="19">
                        <c:v>1.4999999999999999E-2</c:v>
                      </c:pt>
                      <c:pt idx="20">
                        <c:v>1.4999999999999999E-2</c:v>
                      </c:pt>
                      <c:pt idx="21">
                        <c:v>1.4999999999999999E-2</c:v>
                      </c:pt>
                      <c:pt idx="22">
                        <c:v>1.4E-2</c:v>
                      </c:pt>
                      <c:pt idx="23">
                        <c:v>1.2999999999999999E-2</c:v>
                      </c:pt>
                      <c:pt idx="24">
                        <c:v>1.2E-2</c:v>
                      </c:pt>
                      <c:pt idx="25">
                        <c:v>1.0999999999999999E-2</c:v>
                      </c:pt>
                      <c:pt idx="26">
                        <c:v>0.01</c:v>
                      </c:pt>
                      <c:pt idx="27">
                        <c:v>8.9999999999999993E-3</c:v>
                      </c:pt>
                      <c:pt idx="28">
                        <c:v>8.0000000000000002E-3</c:v>
                      </c:pt>
                      <c:pt idx="29">
                        <c:v>7.0000000000000001E-3</c:v>
                      </c:pt>
                      <c:pt idx="30">
                        <c:v>6.0000000000000001E-3</c:v>
                      </c:pt>
                      <c:pt idx="31">
                        <c:v>5.0000000000000001E-3</c:v>
                      </c:pt>
                      <c:pt idx="32">
                        <c:v>4.0000000000000001E-3</c:v>
                      </c:pt>
                      <c:pt idx="33">
                        <c:v>4.0000000000000001E-3</c:v>
                      </c:pt>
                      <c:pt idx="34">
                        <c:v>3.0000000000000001E-3</c:v>
                      </c:pt>
                      <c:pt idx="35">
                        <c:v>3.0000000000000001E-3</c:v>
                      </c:pt>
                      <c:pt idx="36">
                        <c:v>2E-3</c:v>
                      </c:pt>
                      <c:pt idx="37">
                        <c:v>2E-3</c:v>
                      </c:pt>
                      <c:pt idx="38">
                        <c:v>1E-3</c:v>
                      </c:pt>
                      <c:pt idx="39">
                        <c:v>1E-3</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numCache>
                  </c:numRef>
                </c:val>
              </c15:ser>
            </c15:filteredAreaSeries>
          </c:ext>
        </c:extLst>
      </c:areaChart>
      <c:catAx>
        <c:axId val="327524440"/>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US" sz="1800" dirty="0" smtClean="0">
                    <a:solidFill>
                      <a:schemeClr val="tx1"/>
                    </a:solidFill>
                    <a:latin typeface="Arial" panose="020B0604020202020204" pitchFamily="34" charset="0"/>
                    <a:cs typeface="Arial" panose="020B0604020202020204" pitchFamily="34" charset="0"/>
                  </a:rPr>
                  <a:t>Age</a:t>
                </a:r>
                <a:endParaRPr lang="en-US" sz="1800" dirty="0">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27524832"/>
        <c:crosses val="autoZero"/>
        <c:auto val="1"/>
        <c:lblAlgn val="ctr"/>
        <c:lblOffset val="100"/>
        <c:noMultiLvlLbl val="0"/>
      </c:catAx>
      <c:valAx>
        <c:axId val="327524832"/>
        <c:scaling>
          <c:orientation val="minMax"/>
          <c:max val="3.0000000000000006E-2"/>
        </c:scaling>
        <c:delete val="0"/>
        <c:axPos val="l"/>
        <c:majorGridlines>
          <c:spPr>
            <a:ln w="9525" cap="flat" cmpd="sng" algn="ctr">
              <a:solidFill>
                <a:schemeClr val="bg1">
                  <a:lumMod val="75000"/>
                </a:schemeClr>
              </a:solidFill>
              <a:round/>
            </a:ln>
            <a:effectLst/>
          </c:spPr>
        </c:majorGridlines>
        <c:numFmt formatCode="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27524440"/>
        <c:crosses val="autoZero"/>
        <c:crossBetween val="midCat"/>
      </c:valAx>
      <c:spPr>
        <a:noFill/>
        <a:ln>
          <a:noFill/>
        </a:ln>
        <a:effectLst/>
      </c:spPr>
    </c:plotArea>
    <c:legend>
      <c:legendPos val="b"/>
      <c:layout>
        <c:manualLayout>
          <c:xMode val="edge"/>
          <c:yMode val="edge"/>
          <c:x val="0.76192479953767245"/>
          <c:y val="3.3333333333333333E-2"/>
          <c:w val="0.23807520046232752"/>
          <c:h val="0.40033748906386701"/>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34821450071035E-2"/>
          <c:y val="3.7450346691738162E-2"/>
          <c:w val="0.87266560716607666"/>
          <c:h val="0.81256238492576482"/>
        </c:manualLayout>
      </c:layout>
      <c:areaChart>
        <c:grouping val="standard"/>
        <c:varyColors val="0"/>
        <c:ser>
          <c:idx val="2"/>
          <c:order val="0"/>
          <c:tx>
            <c:strRef>
              <c:f>Graph!$D$1</c:f>
              <c:strCache>
                <c:ptCount val="1"/>
                <c:pt idx="0">
                  <c:v>65 @2014</c:v>
                </c:pt>
              </c:strCache>
            </c:strRef>
          </c:tx>
          <c:spPr>
            <a:solidFill>
              <a:schemeClr val="accent2">
                <a:alpha val="50000"/>
              </a:schemeClr>
            </a:solidFill>
            <a:ln w="57150">
              <a:noFill/>
              <a:prstDash val="sysDot"/>
            </a:ln>
            <a:effectLst/>
          </c:spPr>
          <c:cat>
            <c:numRef>
              <c:f>Graph!$A$2:$A$57</c:f>
              <c:numCache>
                <c:formatCode>General</c:formatCode>
                <c:ptCount val="56"/>
                <c:pt idx="0">
                  <c:v>65</c:v>
                </c:pt>
                <c:pt idx="1">
                  <c:v>66</c:v>
                </c:pt>
                <c:pt idx="2">
                  <c:v>67</c:v>
                </c:pt>
                <c:pt idx="3">
                  <c:v>68</c:v>
                </c:pt>
                <c:pt idx="4">
                  <c:v>69</c:v>
                </c:pt>
                <c:pt idx="5">
                  <c:v>70</c:v>
                </c:pt>
                <c:pt idx="6">
                  <c:v>71</c:v>
                </c:pt>
                <c:pt idx="7">
                  <c:v>72</c:v>
                </c:pt>
                <c:pt idx="8">
                  <c:v>73</c:v>
                </c:pt>
                <c:pt idx="9">
                  <c:v>74</c:v>
                </c:pt>
                <c:pt idx="10">
                  <c:v>75</c:v>
                </c:pt>
                <c:pt idx="11">
                  <c:v>76</c:v>
                </c:pt>
                <c:pt idx="12">
                  <c:v>77</c:v>
                </c:pt>
                <c:pt idx="13">
                  <c:v>78</c:v>
                </c:pt>
                <c:pt idx="14">
                  <c:v>79</c:v>
                </c:pt>
                <c:pt idx="15">
                  <c:v>80</c:v>
                </c:pt>
                <c:pt idx="16">
                  <c:v>81</c:v>
                </c:pt>
                <c:pt idx="17">
                  <c:v>82</c:v>
                </c:pt>
                <c:pt idx="18">
                  <c:v>83</c:v>
                </c:pt>
                <c:pt idx="19">
                  <c:v>84</c:v>
                </c:pt>
                <c:pt idx="20">
                  <c:v>85</c:v>
                </c:pt>
                <c:pt idx="21">
                  <c:v>86</c:v>
                </c:pt>
                <c:pt idx="22">
                  <c:v>87</c:v>
                </c:pt>
                <c:pt idx="23">
                  <c:v>88</c:v>
                </c:pt>
                <c:pt idx="24">
                  <c:v>89</c:v>
                </c:pt>
                <c:pt idx="25">
                  <c:v>90</c:v>
                </c:pt>
                <c:pt idx="26">
                  <c:v>91</c:v>
                </c:pt>
                <c:pt idx="27">
                  <c:v>92</c:v>
                </c:pt>
                <c:pt idx="28">
                  <c:v>93</c:v>
                </c:pt>
                <c:pt idx="29">
                  <c:v>94</c:v>
                </c:pt>
                <c:pt idx="30">
                  <c:v>95</c:v>
                </c:pt>
                <c:pt idx="31">
                  <c:v>96</c:v>
                </c:pt>
                <c:pt idx="32">
                  <c:v>97</c:v>
                </c:pt>
                <c:pt idx="33">
                  <c:v>98</c:v>
                </c:pt>
                <c:pt idx="34">
                  <c:v>99</c:v>
                </c:pt>
                <c:pt idx="35">
                  <c:v>100</c:v>
                </c:pt>
                <c:pt idx="36">
                  <c:v>101</c:v>
                </c:pt>
                <c:pt idx="37">
                  <c:v>102</c:v>
                </c:pt>
                <c:pt idx="38">
                  <c:v>103</c:v>
                </c:pt>
                <c:pt idx="39">
                  <c:v>104</c:v>
                </c:pt>
                <c:pt idx="40">
                  <c:v>105</c:v>
                </c:pt>
                <c:pt idx="41">
                  <c:v>106</c:v>
                </c:pt>
                <c:pt idx="42">
                  <c:v>107</c:v>
                </c:pt>
                <c:pt idx="43">
                  <c:v>108</c:v>
                </c:pt>
                <c:pt idx="44">
                  <c:v>109</c:v>
                </c:pt>
                <c:pt idx="45">
                  <c:v>110</c:v>
                </c:pt>
                <c:pt idx="46">
                  <c:v>111</c:v>
                </c:pt>
                <c:pt idx="47">
                  <c:v>112</c:v>
                </c:pt>
                <c:pt idx="48">
                  <c:v>113</c:v>
                </c:pt>
                <c:pt idx="49">
                  <c:v>114</c:v>
                </c:pt>
                <c:pt idx="50">
                  <c:v>115</c:v>
                </c:pt>
                <c:pt idx="51">
                  <c:v>116</c:v>
                </c:pt>
                <c:pt idx="52">
                  <c:v>117</c:v>
                </c:pt>
                <c:pt idx="53">
                  <c:v>118</c:v>
                </c:pt>
                <c:pt idx="54">
                  <c:v>119</c:v>
                </c:pt>
                <c:pt idx="55">
                  <c:v>120</c:v>
                </c:pt>
              </c:numCache>
            </c:numRef>
          </c:cat>
          <c:val>
            <c:numRef>
              <c:f>Graph!$D$2:$D$57</c:f>
              <c:numCache>
                <c:formatCode>0.000</c:formatCode>
                <c:ptCount val="56"/>
                <c:pt idx="0">
                  <c:v>1.14E-2</c:v>
                </c:pt>
                <c:pt idx="1">
                  <c:v>1.2999999999999999E-2</c:v>
                </c:pt>
                <c:pt idx="2">
                  <c:v>1.47E-2</c:v>
                </c:pt>
                <c:pt idx="3">
                  <c:v>1.6299999999999999E-2</c:v>
                </c:pt>
                <c:pt idx="4">
                  <c:v>1.78E-2</c:v>
                </c:pt>
                <c:pt idx="5">
                  <c:v>1.9E-2</c:v>
                </c:pt>
                <c:pt idx="6">
                  <c:v>2.01E-2</c:v>
                </c:pt>
                <c:pt idx="7">
                  <c:v>2.0899999999999998E-2</c:v>
                </c:pt>
                <c:pt idx="8">
                  <c:v>2.1600000000000001E-2</c:v>
                </c:pt>
                <c:pt idx="9">
                  <c:v>2.2100000000000002E-2</c:v>
                </c:pt>
                <c:pt idx="10">
                  <c:v>2.2499999999999999E-2</c:v>
                </c:pt>
                <c:pt idx="11">
                  <c:v>2.29E-2</c:v>
                </c:pt>
                <c:pt idx="12">
                  <c:v>2.3099999999999999E-2</c:v>
                </c:pt>
                <c:pt idx="13">
                  <c:v>2.3300000000000001E-2</c:v>
                </c:pt>
                <c:pt idx="14">
                  <c:v>2.3400000000000001E-2</c:v>
                </c:pt>
                <c:pt idx="15">
                  <c:v>2.3400000000000001E-2</c:v>
                </c:pt>
                <c:pt idx="16">
                  <c:v>2.3300000000000001E-2</c:v>
                </c:pt>
                <c:pt idx="17">
                  <c:v>2.3199999999999998E-2</c:v>
                </c:pt>
                <c:pt idx="18">
                  <c:v>2.3E-2</c:v>
                </c:pt>
                <c:pt idx="19">
                  <c:v>2.2800000000000001E-2</c:v>
                </c:pt>
                <c:pt idx="20">
                  <c:v>2.2499999999999999E-2</c:v>
                </c:pt>
                <c:pt idx="21">
                  <c:v>2.2200000000000001E-2</c:v>
                </c:pt>
                <c:pt idx="22">
                  <c:v>2.1899999999999999E-2</c:v>
                </c:pt>
                <c:pt idx="23">
                  <c:v>2.1600000000000001E-2</c:v>
                </c:pt>
                <c:pt idx="24">
                  <c:v>2.12E-2</c:v>
                </c:pt>
                <c:pt idx="25">
                  <c:v>2.0799999999999999E-2</c:v>
                </c:pt>
                <c:pt idx="26">
                  <c:v>2.0299999999999999E-2</c:v>
                </c:pt>
                <c:pt idx="27">
                  <c:v>1.9699999999999999E-2</c:v>
                </c:pt>
                <c:pt idx="28">
                  <c:v>1.9E-2</c:v>
                </c:pt>
                <c:pt idx="29">
                  <c:v>1.8200000000000001E-2</c:v>
                </c:pt>
                <c:pt idx="30">
                  <c:v>1.7299999999999999E-2</c:v>
                </c:pt>
                <c:pt idx="31">
                  <c:v>1.6400000000000001E-2</c:v>
                </c:pt>
                <c:pt idx="32">
                  <c:v>1.55E-2</c:v>
                </c:pt>
                <c:pt idx="33">
                  <c:v>1.47E-2</c:v>
                </c:pt>
                <c:pt idx="34">
                  <c:v>1.38E-2</c:v>
                </c:pt>
                <c:pt idx="35">
                  <c:v>1.2999999999999999E-2</c:v>
                </c:pt>
                <c:pt idx="36">
                  <c:v>1.21E-2</c:v>
                </c:pt>
                <c:pt idx="37">
                  <c:v>1.12E-2</c:v>
                </c:pt>
                <c:pt idx="38">
                  <c:v>1.04E-2</c:v>
                </c:pt>
                <c:pt idx="39">
                  <c:v>9.4999999999999998E-3</c:v>
                </c:pt>
                <c:pt idx="40">
                  <c:v>8.6E-3</c:v>
                </c:pt>
                <c:pt idx="41">
                  <c:v>7.7999999999999996E-3</c:v>
                </c:pt>
                <c:pt idx="42">
                  <c:v>6.8999999999999999E-3</c:v>
                </c:pt>
                <c:pt idx="43">
                  <c:v>6.0000000000000001E-3</c:v>
                </c:pt>
                <c:pt idx="44">
                  <c:v>5.1999999999999998E-3</c:v>
                </c:pt>
                <c:pt idx="45">
                  <c:v>4.3E-3</c:v>
                </c:pt>
                <c:pt idx="46">
                  <c:v>3.5000000000000001E-3</c:v>
                </c:pt>
                <c:pt idx="47">
                  <c:v>2.5999999999999999E-3</c:v>
                </c:pt>
                <c:pt idx="48">
                  <c:v>1.6999999999999999E-3</c:v>
                </c:pt>
                <c:pt idx="49">
                  <c:v>8.9999999999999998E-4</c:v>
                </c:pt>
                <c:pt idx="50">
                  <c:v>0</c:v>
                </c:pt>
                <c:pt idx="51">
                  <c:v>0</c:v>
                </c:pt>
                <c:pt idx="52">
                  <c:v>0</c:v>
                </c:pt>
                <c:pt idx="53">
                  <c:v>0</c:v>
                </c:pt>
                <c:pt idx="54">
                  <c:v>0</c:v>
                </c:pt>
                <c:pt idx="55">
                  <c:v>0</c:v>
                </c:pt>
              </c:numCache>
            </c:numRef>
          </c:val>
        </c:ser>
        <c:ser>
          <c:idx val="3"/>
          <c:order val="1"/>
          <c:tx>
            <c:strRef>
              <c:f>Graph!$E$1</c:f>
              <c:strCache>
                <c:ptCount val="1"/>
                <c:pt idx="0">
                  <c:v>65 @2024</c:v>
                </c:pt>
              </c:strCache>
            </c:strRef>
          </c:tx>
          <c:spPr>
            <a:solidFill>
              <a:schemeClr val="accent1">
                <a:alpha val="50000"/>
              </a:schemeClr>
            </a:solidFill>
            <a:ln w="57150">
              <a:noFill/>
              <a:prstDash val="sysDot"/>
            </a:ln>
            <a:effectLst/>
          </c:spPr>
          <c:cat>
            <c:numRef>
              <c:f>Graph!$A$2:$A$57</c:f>
              <c:numCache>
                <c:formatCode>General</c:formatCode>
                <c:ptCount val="56"/>
                <c:pt idx="0">
                  <c:v>65</c:v>
                </c:pt>
                <c:pt idx="1">
                  <c:v>66</c:v>
                </c:pt>
                <c:pt idx="2">
                  <c:v>67</c:v>
                </c:pt>
                <c:pt idx="3">
                  <c:v>68</c:v>
                </c:pt>
                <c:pt idx="4">
                  <c:v>69</c:v>
                </c:pt>
                <c:pt idx="5">
                  <c:v>70</c:v>
                </c:pt>
                <c:pt idx="6">
                  <c:v>71</c:v>
                </c:pt>
                <c:pt idx="7">
                  <c:v>72</c:v>
                </c:pt>
                <c:pt idx="8">
                  <c:v>73</c:v>
                </c:pt>
                <c:pt idx="9">
                  <c:v>74</c:v>
                </c:pt>
                <c:pt idx="10">
                  <c:v>75</c:v>
                </c:pt>
                <c:pt idx="11">
                  <c:v>76</c:v>
                </c:pt>
                <c:pt idx="12">
                  <c:v>77</c:v>
                </c:pt>
                <c:pt idx="13">
                  <c:v>78</c:v>
                </c:pt>
                <c:pt idx="14">
                  <c:v>79</c:v>
                </c:pt>
                <c:pt idx="15">
                  <c:v>80</c:v>
                </c:pt>
                <c:pt idx="16">
                  <c:v>81</c:v>
                </c:pt>
                <c:pt idx="17">
                  <c:v>82</c:v>
                </c:pt>
                <c:pt idx="18">
                  <c:v>83</c:v>
                </c:pt>
                <c:pt idx="19">
                  <c:v>84</c:v>
                </c:pt>
                <c:pt idx="20">
                  <c:v>85</c:v>
                </c:pt>
                <c:pt idx="21">
                  <c:v>86</c:v>
                </c:pt>
                <c:pt idx="22">
                  <c:v>87</c:v>
                </c:pt>
                <c:pt idx="23">
                  <c:v>88</c:v>
                </c:pt>
                <c:pt idx="24">
                  <c:v>89</c:v>
                </c:pt>
                <c:pt idx="25">
                  <c:v>90</c:v>
                </c:pt>
                <c:pt idx="26">
                  <c:v>91</c:v>
                </c:pt>
                <c:pt idx="27">
                  <c:v>92</c:v>
                </c:pt>
                <c:pt idx="28">
                  <c:v>93</c:v>
                </c:pt>
                <c:pt idx="29">
                  <c:v>94</c:v>
                </c:pt>
                <c:pt idx="30">
                  <c:v>95</c:v>
                </c:pt>
                <c:pt idx="31">
                  <c:v>96</c:v>
                </c:pt>
                <c:pt idx="32">
                  <c:v>97</c:v>
                </c:pt>
                <c:pt idx="33">
                  <c:v>98</c:v>
                </c:pt>
                <c:pt idx="34">
                  <c:v>99</c:v>
                </c:pt>
                <c:pt idx="35">
                  <c:v>100</c:v>
                </c:pt>
                <c:pt idx="36">
                  <c:v>101</c:v>
                </c:pt>
                <c:pt idx="37">
                  <c:v>102</c:v>
                </c:pt>
                <c:pt idx="38">
                  <c:v>103</c:v>
                </c:pt>
                <c:pt idx="39">
                  <c:v>104</c:v>
                </c:pt>
                <c:pt idx="40">
                  <c:v>105</c:v>
                </c:pt>
                <c:pt idx="41">
                  <c:v>106</c:v>
                </c:pt>
                <c:pt idx="42">
                  <c:v>107</c:v>
                </c:pt>
                <c:pt idx="43">
                  <c:v>108</c:v>
                </c:pt>
                <c:pt idx="44">
                  <c:v>109</c:v>
                </c:pt>
                <c:pt idx="45">
                  <c:v>110</c:v>
                </c:pt>
                <c:pt idx="46">
                  <c:v>111</c:v>
                </c:pt>
                <c:pt idx="47">
                  <c:v>112</c:v>
                </c:pt>
                <c:pt idx="48">
                  <c:v>113</c:v>
                </c:pt>
                <c:pt idx="49">
                  <c:v>114</c:v>
                </c:pt>
                <c:pt idx="50">
                  <c:v>115</c:v>
                </c:pt>
                <c:pt idx="51">
                  <c:v>116</c:v>
                </c:pt>
                <c:pt idx="52">
                  <c:v>117</c:v>
                </c:pt>
                <c:pt idx="53">
                  <c:v>118</c:v>
                </c:pt>
                <c:pt idx="54">
                  <c:v>119</c:v>
                </c:pt>
                <c:pt idx="55">
                  <c:v>120</c:v>
                </c:pt>
              </c:numCache>
            </c:numRef>
          </c:cat>
          <c:val>
            <c:numRef>
              <c:f>Graph!$E$2:$E$57</c:f>
              <c:numCache>
                <c:formatCode>General</c:formatCode>
                <c:ptCount val="56"/>
                <c:pt idx="0">
                  <c:v>1.0800000000000001E-2</c:v>
                </c:pt>
                <c:pt idx="1">
                  <c:v>1.0800000000000001E-2</c:v>
                </c:pt>
                <c:pt idx="2">
                  <c:v>1.0699999999999999E-2</c:v>
                </c:pt>
                <c:pt idx="3">
                  <c:v>1.06E-2</c:v>
                </c:pt>
                <c:pt idx="4">
                  <c:v>1.06E-2</c:v>
                </c:pt>
                <c:pt idx="5">
                  <c:v>1.0500000000000001E-2</c:v>
                </c:pt>
                <c:pt idx="6">
                  <c:v>1.0500000000000001E-2</c:v>
                </c:pt>
                <c:pt idx="7">
                  <c:v>1.04E-2</c:v>
                </c:pt>
                <c:pt idx="8">
                  <c:v>1.04E-2</c:v>
                </c:pt>
                <c:pt idx="9">
                  <c:v>1.0500000000000001E-2</c:v>
                </c:pt>
                <c:pt idx="10">
                  <c:v>1.06E-2</c:v>
                </c:pt>
                <c:pt idx="11">
                  <c:v>1.0699999999999999E-2</c:v>
                </c:pt>
                <c:pt idx="12">
                  <c:v>1.0800000000000001E-2</c:v>
                </c:pt>
                <c:pt idx="13">
                  <c:v>1.09E-2</c:v>
                </c:pt>
                <c:pt idx="14">
                  <c:v>1.0999999999999999E-2</c:v>
                </c:pt>
                <c:pt idx="15">
                  <c:v>1.0999999999999999E-2</c:v>
                </c:pt>
                <c:pt idx="16">
                  <c:v>1.11E-2</c:v>
                </c:pt>
                <c:pt idx="17">
                  <c:v>1.11E-2</c:v>
                </c:pt>
                <c:pt idx="18">
                  <c:v>1.0999999999999999E-2</c:v>
                </c:pt>
                <c:pt idx="19">
                  <c:v>1.09E-2</c:v>
                </c:pt>
                <c:pt idx="20">
                  <c:v>1.09E-2</c:v>
                </c:pt>
                <c:pt idx="21">
                  <c:v>1.0800000000000001E-2</c:v>
                </c:pt>
                <c:pt idx="22">
                  <c:v>1.06E-2</c:v>
                </c:pt>
                <c:pt idx="23">
                  <c:v>1.0500000000000001E-2</c:v>
                </c:pt>
                <c:pt idx="24">
                  <c:v>1.04E-2</c:v>
                </c:pt>
                <c:pt idx="25">
                  <c:v>1.03E-2</c:v>
                </c:pt>
                <c:pt idx="26">
                  <c:v>1.01E-2</c:v>
                </c:pt>
                <c:pt idx="27">
                  <c:v>0.01</c:v>
                </c:pt>
                <c:pt idx="28">
                  <c:v>9.7000000000000003E-3</c:v>
                </c:pt>
                <c:pt idx="29">
                  <c:v>9.4000000000000004E-3</c:v>
                </c:pt>
                <c:pt idx="30">
                  <c:v>8.9999999999999993E-3</c:v>
                </c:pt>
                <c:pt idx="31">
                  <c:v>8.6E-3</c:v>
                </c:pt>
                <c:pt idx="32">
                  <c:v>8.0999999999999996E-3</c:v>
                </c:pt>
                <c:pt idx="33">
                  <c:v>7.7000000000000002E-3</c:v>
                </c:pt>
                <c:pt idx="34">
                  <c:v>7.1999999999999998E-3</c:v>
                </c:pt>
                <c:pt idx="35">
                  <c:v>6.7999999999999996E-3</c:v>
                </c:pt>
                <c:pt idx="36">
                  <c:v>6.3E-3</c:v>
                </c:pt>
                <c:pt idx="37">
                  <c:v>5.8999999999999999E-3</c:v>
                </c:pt>
                <c:pt idx="38">
                  <c:v>5.4000000000000003E-3</c:v>
                </c:pt>
                <c:pt idx="39">
                  <c:v>5.0000000000000001E-3</c:v>
                </c:pt>
                <c:pt idx="40">
                  <c:v>4.4999999999999997E-3</c:v>
                </c:pt>
                <c:pt idx="41">
                  <c:v>4.1000000000000003E-3</c:v>
                </c:pt>
                <c:pt idx="42">
                  <c:v>3.5999999999999999E-3</c:v>
                </c:pt>
                <c:pt idx="43">
                  <c:v>3.2000000000000002E-3</c:v>
                </c:pt>
                <c:pt idx="44">
                  <c:v>2.7000000000000001E-3</c:v>
                </c:pt>
                <c:pt idx="45">
                  <c:v>2.3E-3</c:v>
                </c:pt>
                <c:pt idx="46">
                  <c:v>1.8E-3</c:v>
                </c:pt>
                <c:pt idx="47">
                  <c:v>1.4E-3</c:v>
                </c:pt>
                <c:pt idx="48">
                  <c:v>8.9999999999999998E-4</c:v>
                </c:pt>
                <c:pt idx="49">
                  <c:v>5.0000000000000001E-4</c:v>
                </c:pt>
                <c:pt idx="50">
                  <c:v>0</c:v>
                </c:pt>
                <c:pt idx="51">
                  <c:v>0</c:v>
                </c:pt>
                <c:pt idx="52">
                  <c:v>0</c:v>
                </c:pt>
                <c:pt idx="53">
                  <c:v>0</c:v>
                </c:pt>
                <c:pt idx="54">
                  <c:v>0</c:v>
                </c:pt>
                <c:pt idx="55">
                  <c:v>0</c:v>
                </c:pt>
              </c:numCache>
            </c:numRef>
          </c:val>
        </c:ser>
        <c:ser>
          <c:idx val="4"/>
          <c:order val="2"/>
          <c:tx>
            <c:strRef>
              <c:f>Graph!$F$1</c:f>
              <c:strCache>
                <c:ptCount val="1"/>
                <c:pt idx="0">
                  <c:v>65 @2034</c:v>
                </c:pt>
              </c:strCache>
            </c:strRef>
          </c:tx>
          <c:spPr>
            <a:solidFill>
              <a:schemeClr val="accent5">
                <a:alpha val="50000"/>
              </a:schemeClr>
            </a:solidFill>
            <a:ln w="57150">
              <a:noFill/>
              <a:prstDash val="sysDot"/>
            </a:ln>
            <a:effectLst/>
          </c:spPr>
          <c:cat>
            <c:numRef>
              <c:f>Graph!$A$2:$A$57</c:f>
              <c:numCache>
                <c:formatCode>General</c:formatCode>
                <c:ptCount val="56"/>
                <c:pt idx="0">
                  <c:v>65</c:v>
                </c:pt>
                <c:pt idx="1">
                  <c:v>66</c:v>
                </c:pt>
                <c:pt idx="2">
                  <c:v>67</c:v>
                </c:pt>
                <c:pt idx="3">
                  <c:v>68</c:v>
                </c:pt>
                <c:pt idx="4">
                  <c:v>69</c:v>
                </c:pt>
                <c:pt idx="5">
                  <c:v>70</c:v>
                </c:pt>
                <c:pt idx="6">
                  <c:v>71</c:v>
                </c:pt>
                <c:pt idx="7">
                  <c:v>72</c:v>
                </c:pt>
                <c:pt idx="8">
                  <c:v>73</c:v>
                </c:pt>
                <c:pt idx="9">
                  <c:v>74</c:v>
                </c:pt>
                <c:pt idx="10">
                  <c:v>75</c:v>
                </c:pt>
                <c:pt idx="11">
                  <c:v>76</c:v>
                </c:pt>
                <c:pt idx="12">
                  <c:v>77</c:v>
                </c:pt>
                <c:pt idx="13">
                  <c:v>78</c:v>
                </c:pt>
                <c:pt idx="14">
                  <c:v>79</c:v>
                </c:pt>
                <c:pt idx="15">
                  <c:v>80</c:v>
                </c:pt>
                <c:pt idx="16">
                  <c:v>81</c:v>
                </c:pt>
                <c:pt idx="17">
                  <c:v>82</c:v>
                </c:pt>
                <c:pt idx="18">
                  <c:v>83</c:v>
                </c:pt>
                <c:pt idx="19">
                  <c:v>84</c:v>
                </c:pt>
                <c:pt idx="20">
                  <c:v>85</c:v>
                </c:pt>
                <c:pt idx="21">
                  <c:v>86</c:v>
                </c:pt>
                <c:pt idx="22">
                  <c:v>87</c:v>
                </c:pt>
                <c:pt idx="23">
                  <c:v>88</c:v>
                </c:pt>
                <c:pt idx="24">
                  <c:v>89</c:v>
                </c:pt>
                <c:pt idx="25">
                  <c:v>90</c:v>
                </c:pt>
                <c:pt idx="26">
                  <c:v>91</c:v>
                </c:pt>
                <c:pt idx="27">
                  <c:v>92</c:v>
                </c:pt>
                <c:pt idx="28">
                  <c:v>93</c:v>
                </c:pt>
                <c:pt idx="29">
                  <c:v>94</c:v>
                </c:pt>
                <c:pt idx="30">
                  <c:v>95</c:v>
                </c:pt>
                <c:pt idx="31">
                  <c:v>96</c:v>
                </c:pt>
                <c:pt idx="32">
                  <c:v>97</c:v>
                </c:pt>
                <c:pt idx="33">
                  <c:v>98</c:v>
                </c:pt>
                <c:pt idx="34">
                  <c:v>99</c:v>
                </c:pt>
                <c:pt idx="35">
                  <c:v>100</c:v>
                </c:pt>
                <c:pt idx="36">
                  <c:v>101</c:v>
                </c:pt>
                <c:pt idx="37">
                  <c:v>102</c:v>
                </c:pt>
                <c:pt idx="38">
                  <c:v>103</c:v>
                </c:pt>
                <c:pt idx="39">
                  <c:v>104</c:v>
                </c:pt>
                <c:pt idx="40">
                  <c:v>105</c:v>
                </c:pt>
                <c:pt idx="41">
                  <c:v>106</c:v>
                </c:pt>
                <c:pt idx="42">
                  <c:v>107</c:v>
                </c:pt>
                <c:pt idx="43">
                  <c:v>108</c:v>
                </c:pt>
                <c:pt idx="44">
                  <c:v>109</c:v>
                </c:pt>
                <c:pt idx="45">
                  <c:v>110</c:v>
                </c:pt>
                <c:pt idx="46">
                  <c:v>111</c:v>
                </c:pt>
                <c:pt idx="47">
                  <c:v>112</c:v>
                </c:pt>
                <c:pt idx="48">
                  <c:v>113</c:v>
                </c:pt>
                <c:pt idx="49">
                  <c:v>114</c:v>
                </c:pt>
                <c:pt idx="50">
                  <c:v>115</c:v>
                </c:pt>
                <c:pt idx="51">
                  <c:v>116</c:v>
                </c:pt>
                <c:pt idx="52">
                  <c:v>117</c:v>
                </c:pt>
                <c:pt idx="53">
                  <c:v>118</c:v>
                </c:pt>
                <c:pt idx="54">
                  <c:v>119</c:v>
                </c:pt>
                <c:pt idx="55">
                  <c:v>120</c:v>
                </c:pt>
              </c:numCache>
            </c:numRef>
          </c:cat>
          <c:val>
            <c:numRef>
              <c:f>Graph!$F$2:$F$57</c:f>
              <c:numCache>
                <c:formatCode>General</c:formatCode>
                <c:ptCount val="56"/>
                <c:pt idx="0">
                  <c:v>0.01</c:v>
                </c:pt>
                <c:pt idx="1">
                  <c:v>0.01</c:v>
                </c:pt>
                <c:pt idx="2">
                  <c:v>0.01</c:v>
                </c:pt>
                <c:pt idx="3">
                  <c:v>0.01</c:v>
                </c:pt>
                <c:pt idx="4">
                  <c:v>0.01</c:v>
                </c:pt>
                <c:pt idx="5">
                  <c:v>0.01</c:v>
                </c:pt>
                <c:pt idx="6">
                  <c:v>0.01</c:v>
                </c:pt>
                <c:pt idx="7">
                  <c:v>0.01</c:v>
                </c:pt>
                <c:pt idx="8">
                  <c:v>0.01</c:v>
                </c:pt>
                <c:pt idx="9">
                  <c:v>0.01</c:v>
                </c:pt>
                <c:pt idx="10">
                  <c:v>0.01</c:v>
                </c:pt>
                <c:pt idx="11">
                  <c:v>0.01</c:v>
                </c:pt>
                <c:pt idx="12">
                  <c:v>0.01</c:v>
                </c:pt>
                <c:pt idx="13">
                  <c:v>0.01</c:v>
                </c:pt>
                <c:pt idx="14">
                  <c:v>0.01</c:v>
                </c:pt>
                <c:pt idx="15">
                  <c:v>0.01</c:v>
                </c:pt>
                <c:pt idx="16">
                  <c:v>0.01</c:v>
                </c:pt>
                <c:pt idx="17">
                  <c:v>0.01</c:v>
                </c:pt>
                <c:pt idx="18">
                  <c:v>0.01</c:v>
                </c:pt>
                <c:pt idx="19">
                  <c:v>0.01</c:v>
                </c:pt>
                <c:pt idx="20">
                  <c:v>0.01</c:v>
                </c:pt>
                <c:pt idx="21">
                  <c:v>9.9000000000000008E-3</c:v>
                </c:pt>
                <c:pt idx="22">
                  <c:v>9.7000000000000003E-3</c:v>
                </c:pt>
                <c:pt idx="23">
                  <c:v>9.5999999999999992E-3</c:v>
                </c:pt>
                <c:pt idx="24">
                  <c:v>9.4000000000000004E-3</c:v>
                </c:pt>
                <c:pt idx="25">
                  <c:v>9.2999999999999992E-3</c:v>
                </c:pt>
                <c:pt idx="26">
                  <c:v>9.1000000000000004E-3</c:v>
                </c:pt>
                <c:pt idx="27">
                  <c:v>8.9999999999999993E-3</c:v>
                </c:pt>
                <c:pt idx="28">
                  <c:v>8.8000000000000005E-3</c:v>
                </c:pt>
                <c:pt idx="29">
                  <c:v>8.6999999999999994E-3</c:v>
                </c:pt>
                <c:pt idx="30">
                  <c:v>8.5000000000000006E-3</c:v>
                </c:pt>
                <c:pt idx="31">
                  <c:v>8.0999999999999996E-3</c:v>
                </c:pt>
                <c:pt idx="32">
                  <c:v>7.7000000000000002E-3</c:v>
                </c:pt>
                <c:pt idx="33">
                  <c:v>7.1999999999999998E-3</c:v>
                </c:pt>
                <c:pt idx="34">
                  <c:v>6.7999999999999996E-3</c:v>
                </c:pt>
                <c:pt idx="35">
                  <c:v>6.4000000000000003E-3</c:v>
                </c:pt>
                <c:pt idx="36">
                  <c:v>6.0000000000000001E-3</c:v>
                </c:pt>
                <c:pt idx="37">
                  <c:v>5.4999999999999997E-3</c:v>
                </c:pt>
                <c:pt idx="38">
                  <c:v>5.1000000000000004E-3</c:v>
                </c:pt>
                <c:pt idx="39">
                  <c:v>4.7000000000000002E-3</c:v>
                </c:pt>
                <c:pt idx="40">
                  <c:v>4.3E-3</c:v>
                </c:pt>
                <c:pt idx="41">
                  <c:v>3.8E-3</c:v>
                </c:pt>
                <c:pt idx="42">
                  <c:v>3.3999999999999998E-3</c:v>
                </c:pt>
                <c:pt idx="43">
                  <c:v>3.0000000000000001E-3</c:v>
                </c:pt>
                <c:pt idx="44">
                  <c:v>2.5999999999999999E-3</c:v>
                </c:pt>
                <c:pt idx="45">
                  <c:v>2.0999999999999999E-3</c:v>
                </c:pt>
                <c:pt idx="46">
                  <c:v>1.6999999999999999E-3</c:v>
                </c:pt>
                <c:pt idx="47">
                  <c:v>1.2999999999999999E-3</c:v>
                </c:pt>
                <c:pt idx="48">
                  <c:v>8.9999999999999998E-4</c:v>
                </c:pt>
                <c:pt idx="49">
                  <c:v>4.0000000000000002E-4</c:v>
                </c:pt>
                <c:pt idx="50">
                  <c:v>0</c:v>
                </c:pt>
                <c:pt idx="51">
                  <c:v>0</c:v>
                </c:pt>
                <c:pt idx="52">
                  <c:v>0</c:v>
                </c:pt>
                <c:pt idx="53">
                  <c:v>0</c:v>
                </c:pt>
                <c:pt idx="54">
                  <c:v>0</c:v>
                </c:pt>
                <c:pt idx="55">
                  <c:v>0</c:v>
                </c:pt>
              </c:numCache>
            </c:numRef>
          </c:val>
        </c:ser>
        <c:ser>
          <c:idx val="1"/>
          <c:order val="3"/>
          <c:tx>
            <c:strRef>
              <c:f>Graph!$C$1</c:f>
              <c:strCache>
                <c:ptCount val="1"/>
                <c:pt idx="0">
                  <c:v>BB</c:v>
                </c:pt>
              </c:strCache>
              <c:extLst xmlns:c15="http://schemas.microsoft.com/office/drawing/2012/chart"/>
            </c:strRef>
          </c:tx>
          <c:spPr>
            <a:solidFill>
              <a:schemeClr val="bg1">
                <a:alpha val="50000"/>
              </a:schemeClr>
            </a:solidFill>
            <a:ln w="44450">
              <a:solidFill>
                <a:schemeClr val="accent3"/>
              </a:solidFill>
              <a:prstDash val="solid"/>
            </a:ln>
            <a:effectLst/>
          </c:spPr>
          <c:cat>
            <c:numRef>
              <c:f>Graph!$A$2:$A$57</c:f>
              <c:numCache>
                <c:formatCode>General</c:formatCode>
                <c:ptCount val="56"/>
                <c:pt idx="0">
                  <c:v>65</c:v>
                </c:pt>
                <c:pt idx="1">
                  <c:v>66</c:v>
                </c:pt>
                <c:pt idx="2">
                  <c:v>67</c:v>
                </c:pt>
                <c:pt idx="3">
                  <c:v>68</c:v>
                </c:pt>
                <c:pt idx="4">
                  <c:v>69</c:v>
                </c:pt>
                <c:pt idx="5">
                  <c:v>70</c:v>
                </c:pt>
                <c:pt idx="6">
                  <c:v>71</c:v>
                </c:pt>
                <c:pt idx="7">
                  <c:v>72</c:v>
                </c:pt>
                <c:pt idx="8">
                  <c:v>73</c:v>
                </c:pt>
                <c:pt idx="9">
                  <c:v>74</c:v>
                </c:pt>
                <c:pt idx="10">
                  <c:v>75</c:v>
                </c:pt>
                <c:pt idx="11">
                  <c:v>76</c:v>
                </c:pt>
                <c:pt idx="12">
                  <c:v>77</c:v>
                </c:pt>
                <c:pt idx="13">
                  <c:v>78</c:v>
                </c:pt>
                <c:pt idx="14">
                  <c:v>79</c:v>
                </c:pt>
                <c:pt idx="15">
                  <c:v>80</c:v>
                </c:pt>
                <c:pt idx="16">
                  <c:v>81</c:v>
                </c:pt>
                <c:pt idx="17">
                  <c:v>82</c:v>
                </c:pt>
                <c:pt idx="18">
                  <c:v>83</c:v>
                </c:pt>
                <c:pt idx="19">
                  <c:v>84</c:v>
                </c:pt>
                <c:pt idx="20">
                  <c:v>85</c:v>
                </c:pt>
                <c:pt idx="21">
                  <c:v>86</c:v>
                </c:pt>
                <c:pt idx="22">
                  <c:v>87</c:v>
                </c:pt>
                <c:pt idx="23">
                  <c:v>88</c:v>
                </c:pt>
                <c:pt idx="24">
                  <c:v>89</c:v>
                </c:pt>
                <c:pt idx="25">
                  <c:v>90</c:v>
                </c:pt>
                <c:pt idx="26">
                  <c:v>91</c:v>
                </c:pt>
                <c:pt idx="27">
                  <c:v>92</c:v>
                </c:pt>
                <c:pt idx="28">
                  <c:v>93</c:v>
                </c:pt>
                <c:pt idx="29">
                  <c:v>94</c:v>
                </c:pt>
                <c:pt idx="30">
                  <c:v>95</c:v>
                </c:pt>
                <c:pt idx="31">
                  <c:v>96</c:v>
                </c:pt>
                <c:pt idx="32">
                  <c:v>97</c:v>
                </c:pt>
                <c:pt idx="33">
                  <c:v>98</c:v>
                </c:pt>
                <c:pt idx="34">
                  <c:v>99</c:v>
                </c:pt>
                <c:pt idx="35">
                  <c:v>100</c:v>
                </c:pt>
                <c:pt idx="36">
                  <c:v>101</c:v>
                </c:pt>
                <c:pt idx="37">
                  <c:v>102</c:v>
                </c:pt>
                <c:pt idx="38">
                  <c:v>103</c:v>
                </c:pt>
                <c:pt idx="39">
                  <c:v>104</c:v>
                </c:pt>
                <c:pt idx="40">
                  <c:v>105</c:v>
                </c:pt>
                <c:pt idx="41">
                  <c:v>106</c:v>
                </c:pt>
                <c:pt idx="42">
                  <c:v>107</c:v>
                </c:pt>
                <c:pt idx="43">
                  <c:v>108</c:v>
                </c:pt>
                <c:pt idx="44">
                  <c:v>109</c:v>
                </c:pt>
                <c:pt idx="45">
                  <c:v>110</c:v>
                </c:pt>
                <c:pt idx="46">
                  <c:v>111</c:v>
                </c:pt>
                <c:pt idx="47">
                  <c:v>112</c:v>
                </c:pt>
                <c:pt idx="48">
                  <c:v>113</c:v>
                </c:pt>
                <c:pt idx="49">
                  <c:v>114</c:v>
                </c:pt>
                <c:pt idx="50">
                  <c:v>115</c:v>
                </c:pt>
                <c:pt idx="51">
                  <c:v>116</c:v>
                </c:pt>
                <c:pt idx="52">
                  <c:v>117</c:v>
                </c:pt>
                <c:pt idx="53">
                  <c:v>118</c:v>
                </c:pt>
                <c:pt idx="54">
                  <c:v>119</c:v>
                </c:pt>
                <c:pt idx="55">
                  <c:v>120</c:v>
                </c:pt>
              </c:numCache>
              <c:extLst xmlns:c15="http://schemas.microsoft.com/office/drawing/2012/chart"/>
            </c:numRef>
          </c:cat>
          <c:val>
            <c:numRef>
              <c:f>Graph!$C$2:$C$57</c:f>
              <c:numCache>
                <c:formatCode>0.000</c:formatCode>
                <c:ptCount val="56"/>
                <c:pt idx="0">
                  <c:v>1.2E-2</c:v>
                </c:pt>
                <c:pt idx="1">
                  <c:v>1.2999999999999999E-2</c:v>
                </c:pt>
                <c:pt idx="2">
                  <c:v>1.4E-2</c:v>
                </c:pt>
                <c:pt idx="3">
                  <c:v>1.4999999999999999E-2</c:v>
                </c:pt>
                <c:pt idx="4">
                  <c:v>1.4999999999999999E-2</c:v>
                </c:pt>
                <c:pt idx="5">
                  <c:v>1.4999999999999999E-2</c:v>
                </c:pt>
                <c:pt idx="6">
                  <c:v>1.4999999999999999E-2</c:v>
                </c:pt>
                <c:pt idx="7">
                  <c:v>1.4999999999999999E-2</c:v>
                </c:pt>
                <c:pt idx="8">
                  <c:v>1.4999999999999999E-2</c:v>
                </c:pt>
                <c:pt idx="9">
                  <c:v>1.4999999999999999E-2</c:v>
                </c:pt>
                <c:pt idx="10">
                  <c:v>1.4999999999999999E-2</c:v>
                </c:pt>
                <c:pt idx="11">
                  <c:v>1.4999999999999999E-2</c:v>
                </c:pt>
                <c:pt idx="12">
                  <c:v>1.4999999999999999E-2</c:v>
                </c:pt>
                <c:pt idx="13">
                  <c:v>1.4999999999999999E-2</c:v>
                </c:pt>
                <c:pt idx="14">
                  <c:v>1.4999999999999999E-2</c:v>
                </c:pt>
                <c:pt idx="15">
                  <c:v>1.4999999999999999E-2</c:v>
                </c:pt>
                <c:pt idx="16">
                  <c:v>1.4999999999999999E-2</c:v>
                </c:pt>
                <c:pt idx="17">
                  <c:v>1.4999999999999999E-2</c:v>
                </c:pt>
                <c:pt idx="18">
                  <c:v>1.4999999999999999E-2</c:v>
                </c:pt>
                <c:pt idx="19">
                  <c:v>1.4999999999999999E-2</c:v>
                </c:pt>
                <c:pt idx="20">
                  <c:v>1.4999999999999999E-2</c:v>
                </c:pt>
                <c:pt idx="21">
                  <c:v>1.4999999999999999E-2</c:v>
                </c:pt>
                <c:pt idx="22">
                  <c:v>1.4E-2</c:v>
                </c:pt>
                <c:pt idx="23">
                  <c:v>1.2999999999999999E-2</c:v>
                </c:pt>
                <c:pt idx="24">
                  <c:v>1.2E-2</c:v>
                </c:pt>
                <c:pt idx="25">
                  <c:v>1.0999999999999999E-2</c:v>
                </c:pt>
                <c:pt idx="26">
                  <c:v>0.01</c:v>
                </c:pt>
                <c:pt idx="27">
                  <c:v>8.9999999999999993E-3</c:v>
                </c:pt>
                <c:pt idx="28">
                  <c:v>8.0000000000000002E-3</c:v>
                </c:pt>
                <c:pt idx="29">
                  <c:v>7.0000000000000001E-3</c:v>
                </c:pt>
                <c:pt idx="30">
                  <c:v>6.0000000000000001E-3</c:v>
                </c:pt>
                <c:pt idx="31">
                  <c:v>5.0000000000000001E-3</c:v>
                </c:pt>
                <c:pt idx="32">
                  <c:v>4.0000000000000001E-3</c:v>
                </c:pt>
                <c:pt idx="33">
                  <c:v>4.0000000000000001E-3</c:v>
                </c:pt>
                <c:pt idx="34">
                  <c:v>3.0000000000000001E-3</c:v>
                </c:pt>
                <c:pt idx="35">
                  <c:v>3.0000000000000001E-3</c:v>
                </c:pt>
                <c:pt idx="36">
                  <c:v>2E-3</c:v>
                </c:pt>
                <c:pt idx="37">
                  <c:v>2E-3</c:v>
                </c:pt>
                <c:pt idx="38">
                  <c:v>1E-3</c:v>
                </c:pt>
                <c:pt idx="39">
                  <c:v>1E-3</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numCache>
              <c:extLst xmlns:c15="http://schemas.microsoft.com/office/drawing/2012/chart"/>
            </c:numRef>
          </c:val>
        </c:ser>
        <c:dLbls>
          <c:showLegendKey val="0"/>
          <c:showVal val="0"/>
          <c:showCatName val="0"/>
          <c:showSerName val="0"/>
          <c:showPercent val="0"/>
          <c:showBubbleSize val="0"/>
        </c:dLbls>
        <c:axId val="325329520"/>
        <c:axId val="330423680"/>
        <c:extLst>
          <c:ext xmlns:c15="http://schemas.microsoft.com/office/drawing/2012/chart" uri="{02D57815-91ED-43cb-92C2-25804820EDAC}">
            <c15:filteredAreaSeries>
              <c15:ser>
                <c:idx val="0"/>
                <c:order val="4"/>
                <c:tx>
                  <c:strRef>
                    <c:extLst>
                      <c:ext uri="{02D57815-91ED-43cb-92C2-25804820EDAC}">
                        <c15:formulaRef>
                          <c15:sqref>Graph!$B$1</c15:sqref>
                        </c15:formulaRef>
                      </c:ext>
                    </c:extLst>
                    <c:strCache>
                      <c:ptCount val="1"/>
                      <c:pt idx="0">
                        <c:v>AA</c:v>
                      </c:pt>
                    </c:strCache>
                  </c:strRef>
                </c:tx>
                <c:spPr>
                  <a:solidFill>
                    <a:schemeClr val="bg1">
                      <a:alpha val="75000"/>
                    </a:schemeClr>
                  </a:solidFill>
                  <a:ln w="44450">
                    <a:solidFill>
                      <a:schemeClr val="tx2"/>
                    </a:solidFill>
                  </a:ln>
                  <a:effectLst/>
                </c:spPr>
                <c:cat>
                  <c:numRef>
                    <c:extLst>
                      <c:ext uri="{02D57815-91ED-43cb-92C2-25804820EDAC}">
                        <c15:formulaRef>
                          <c15:sqref>Graph!$A$2:$A$57</c15:sqref>
                        </c15:formulaRef>
                      </c:ext>
                    </c:extLst>
                    <c:numCache>
                      <c:formatCode>General</c:formatCode>
                      <c:ptCount val="56"/>
                      <c:pt idx="0">
                        <c:v>65</c:v>
                      </c:pt>
                      <c:pt idx="1">
                        <c:v>66</c:v>
                      </c:pt>
                      <c:pt idx="2">
                        <c:v>67</c:v>
                      </c:pt>
                      <c:pt idx="3">
                        <c:v>68</c:v>
                      </c:pt>
                      <c:pt idx="4">
                        <c:v>69</c:v>
                      </c:pt>
                      <c:pt idx="5">
                        <c:v>70</c:v>
                      </c:pt>
                      <c:pt idx="6">
                        <c:v>71</c:v>
                      </c:pt>
                      <c:pt idx="7">
                        <c:v>72</c:v>
                      </c:pt>
                      <c:pt idx="8">
                        <c:v>73</c:v>
                      </c:pt>
                      <c:pt idx="9">
                        <c:v>74</c:v>
                      </c:pt>
                      <c:pt idx="10">
                        <c:v>75</c:v>
                      </c:pt>
                      <c:pt idx="11">
                        <c:v>76</c:v>
                      </c:pt>
                      <c:pt idx="12">
                        <c:v>77</c:v>
                      </c:pt>
                      <c:pt idx="13">
                        <c:v>78</c:v>
                      </c:pt>
                      <c:pt idx="14">
                        <c:v>79</c:v>
                      </c:pt>
                      <c:pt idx="15">
                        <c:v>80</c:v>
                      </c:pt>
                      <c:pt idx="16">
                        <c:v>81</c:v>
                      </c:pt>
                      <c:pt idx="17">
                        <c:v>82</c:v>
                      </c:pt>
                      <c:pt idx="18">
                        <c:v>83</c:v>
                      </c:pt>
                      <c:pt idx="19">
                        <c:v>84</c:v>
                      </c:pt>
                      <c:pt idx="20">
                        <c:v>85</c:v>
                      </c:pt>
                      <c:pt idx="21">
                        <c:v>86</c:v>
                      </c:pt>
                      <c:pt idx="22">
                        <c:v>87</c:v>
                      </c:pt>
                      <c:pt idx="23">
                        <c:v>88</c:v>
                      </c:pt>
                      <c:pt idx="24">
                        <c:v>89</c:v>
                      </c:pt>
                      <c:pt idx="25">
                        <c:v>90</c:v>
                      </c:pt>
                      <c:pt idx="26">
                        <c:v>91</c:v>
                      </c:pt>
                      <c:pt idx="27">
                        <c:v>92</c:v>
                      </c:pt>
                      <c:pt idx="28">
                        <c:v>93</c:v>
                      </c:pt>
                      <c:pt idx="29">
                        <c:v>94</c:v>
                      </c:pt>
                      <c:pt idx="30">
                        <c:v>95</c:v>
                      </c:pt>
                      <c:pt idx="31">
                        <c:v>96</c:v>
                      </c:pt>
                      <c:pt idx="32">
                        <c:v>97</c:v>
                      </c:pt>
                      <c:pt idx="33">
                        <c:v>98</c:v>
                      </c:pt>
                      <c:pt idx="34">
                        <c:v>99</c:v>
                      </c:pt>
                      <c:pt idx="35">
                        <c:v>100</c:v>
                      </c:pt>
                      <c:pt idx="36">
                        <c:v>101</c:v>
                      </c:pt>
                      <c:pt idx="37">
                        <c:v>102</c:v>
                      </c:pt>
                      <c:pt idx="38">
                        <c:v>103</c:v>
                      </c:pt>
                      <c:pt idx="39">
                        <c:v>104</c:v>
                      </c:pt>
                      <c:pt idx="40">
                        <c:v>105</c:v>
                      </c:pt>
                      <c:pt idx="41">
                        <c:v>106</c:v>
                      </c:pt>
                      <c:pt idx="42">
                        <c:v>107</c:v>
                      </c:pt>
                      <c:pt idx="43">
                        <c:v>108</c:v>
                      </c:pt>
                      <c:pt idx="44">
                        <c:v>109</c:v>
                      </c:pt>
                      <c:pt idx="45">
                        <c:v>110</c:v>
                      </c:pt>
                      <c:pt idx="46">
                        <c:v>111</c:v>
                      </c:pt>
                      <c:pt idx="47">
                        <c:v>112</c:v>
                      </c:pt>
                      <c:pt idx="48">
                        <c:v>113</c:v>
                      </c:pt>
                      <c:pt idx="49">
                        <c:v>114</c:v>
                      </c:pt>
                      <c:pt idx="50">
                        <c:v>115</c:v>
                      </c:pt>
                      <c:pt idx="51">
                        <c:v>116</c:v>
                      </c:pt>
                      <c:pt idx="52">
                        <c:v>117</c:v>
                      </c:pt>
                      <c:pt idx="53">
                        <c:v>118</c:v>
                      </c:pt>
                      <c:pt idx="54">
                        <c:v>119</c:v>
                      </c:pt>
                      <c:pt idx="55">
                        <c:v>120</c:v>
                      </c:pt>
                    </c:numCache>
                  </c:numRef>
                </c:cat>
                <c:val>
                  <c:numRef>
                    <c:extLst>
                      <c:ext uri="{02D57815-91ED-43cb-92C2-25804820EDAC}">
                        <c15:formulaRef>
                          <c15:sqref>Graph!$B$2:$B$57</c15:sqref>
                        </c15:formulaRef>
                      </c:ext>
                    </c:extLst>
                    <c:numCache>
                      <c:formatCode>0.000</c:formatCode>
                      <c:ptCount val="56"/>
                      <c:pt idx="0">
                        <c:v>1.4E-2</c:v>
                      </c:pt>
                      <c:pt idx="1">
                        <c:v>1.2999999999999999E-2</c:v>
                      </c:pt>
                      <c:pt idx="2">
                        <c:v>1.2999999999999999E-2</c:v>
                      </c:pt>
                      <c:pt idx="3">
                        <c:v>1.4E-2</c:v>
                      </c:pt>
                      <c:pt idx="4">
                        <c:v>1.4E-2</c:v>
                      </c:pt>
                      <c:pt idx="5">
                        <c:v>1.4999999999999999E-2</c:v>
                      </c:pt>
                      <c:pt idx="6">
                        <c:v>1.4999999999999999E-2</c:v>
                      </c:pt>
                      <c:pt idx="7">
                        <c:v>1.4999999999999999E-2</c:v>
                      </c:pt>
                      <c:pt idx="8">
                        <c:v>1.4999999999999999E-2</c:v>
                      </c:pt>
                      <c:pt idx="9">
                        <c:v>1.4999999999999999E-2</c:v>
                      </c:pt>
                      <c:pt idx="10">
                        <c:v>1.4E-2</c:v>
                      </c:pt>
                      <c:pt idx="11">
                        <c:v>1.4E-2</c:v>
                      </c:pt>
                      <c:pt idx="12">
                        <c:v>1.2999999999999999E-2</c:v>
                      </c:pt>
                      <c:pt idx="13">
                        <c:v>1.2E-2</c:v>
                      </c:pt>
                      <c:pt idx="14">
                        <c:v>1.0999999999999999E-2</c:v>
                      </c:pt>
                      <c:pt idx="15">
                        <c:v>0.01</c:v>
                      </c:pt>
                      <c:pt idx="16">
                        <c:v>8.9999999999999993E-3</c:v>
                      </c:pt>
                      <c:pt idx="17">
                        <c:v>8.0000000000000002E-3</c:v>
                      </c:pt>
                      <c:pt idx="18">
                        <c:v>8.0000000000000002E-3</c:v>
                      </c:pt>
                      <c:pt idx="19">
                        <c:v>7.0000000000000001E-3</c:v>
                      </c:pt>
                      <c:pt idx="20">
                        <c:v>7.0000000000000001E-3</c:v>
                      </c:pt>
                      <c:pt idx="21">
                        <c:v>7.0000000000000001E-3</c:v>
                      </c:pt>
                      <c:pt idx="22">
                        <c:v>6.0000000000000001E-3</c:v>
                      </c:pt>
                      <c:pt idx="23">
                        <c:v>5.0000000000000001E-3</c:v>
                      </c:pt>
                      <c:pt idx="24">
                        <c:v>5.0000000000000001E-3</c:v>
                      </c:pt>
                      <c:pt idx="25">
                        <c:v>4.0000000000000001E-3</c:v>
                      </c:pt>
                      <c:pt idx="26">
                        <c:v>4.0000000000000001E-3</c:v>
                      </c:pt>
                      <c:pt idx="27">
                        <c:v>3.0000000000000001E-3</c:v>
                      </c:pt>
                      <c:pt idx="28">
                        <c:v>3.0000000000000001E-3</c:v>
                      </c:pt>
                      <c:pt idx="29">
                        <c:v>3.0000000000000001E-3</c:v>
                      </c:pt>
                      <c:pt idx="30">
                        <c:v>2E-3</c:v>
                      </c:pt>
                      <c:pt idx="31">
                        <c:v>2E-3</c:v>
                      </c:pt>
                      <c:pt idx="32">
                        <c:v>2E-3</c:v>
                      </c:pt>
                      <c:pt idx="33">
                        <c:v>1E-3</c:v>
                      </c:pt>
                      <c:pt idx="34">
                        <c:v>1E-3</c:v>
                      </c:pt>
                      <c:pt idx="35">
                        <c:v>1E-3</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numCache>
                  </c:numRef>
                </c:val>
              </c15:ser>
            </c15:filteredAreaSeries>
          </c:ext>
        </c:extLst>
      </c:areaChart>
      <c:catAx>
        <c:axId val="325329520"/>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US" sz="1800" dirty="0" smtClean="0">
                    <a:solidFill>
                      <a:schemeClr val="tx1"/>
                    </a:solidFill>
                    <a:latin typeface="Arial" panose="020B0604020202020204" pitchFamily="34" charset="0"/>
                    <a:cs typeface="Arial" panose="020B0604020202020204" pitchFamily="34" charset="0"/>
                  </a:rPr>
                  <a:t>Age</a:t>
                </a:r>
                <a:endParaRPr lang="en-US" sz="1800" dirty="0">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30423680"/>
        <c:crosses val="autoZero"/>
        <c:auto val="1"/>
        <c:lblAlgn val="ctr"/>
        <c:lblOffset val="100"/>
        <c:noMultiLvlLbl val="0"/>
      </c:catAx>
      <c:valAx>
        <c:axId val="330423680"/>
        <c:scaling>
          <c:orientation val="minMax"/>
          <c:max val="3.0000000000000006E-2"/>
        </c:scaling>
        <c:delete val="0"/>
        <c:axPos val="l"/>
        <c:majorGridlines>
          <c:spPr>
            <a:ln w="9525" cap="flat" cmpd="sng" algn="ctr">
              <a:solidFill>
                <a:schemeClr val="bg1">
                  <a:lumMod val="75000"/>
                </a:schemeClr>
              </a:solidFill>
              <a:round/>
            </a:ln>
            <a:effectLst/>
          </c:spPr>
        </c:majorGridlines>
        <c:numFmt formatCode="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25329520"/>
        <c:crosses val="autoZero"/>
        <c:crossBetween val="midCat"/>
      </c:valAx>
      <c:spPr>
        <a:noFill/>
        <a:ln>
          <a:noFill/>
        </a:ln>
        <a:effectLst/>
      </c:spPr>
    </c:plotArea>
    <c:legend>
      <c:legendPos val="b"/>
      <c:layout>
        <c:manualLayout>
          <c:xMode val="edge"/>
          <c:yMode val="edge"/>
          <c:x val="0.76192479953767245"/>
          <c:y val="3.3333333333333333E-2"/>
          <c:w val="0.23807520046232752"/>
          <c:h val="0.40033748906386701"/>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34821450071035E-2"/>
          <c:y val="4.1133987349941913E-2"/>
          <c:w val="0.87266560716607666"/>
          <c:h val="0.77773245557420079"/>
        </c:manualLayout>
      </c:layout>
      <c:areaChart>
        <c:grouping val="standard"/>
        <c:varyColors val="0"/>
        <c:ser>
          <c:idx val="2"/>
          <c:order val="0"/>
          <c:tx>
            <c:strRef>
              <c:f>Graph!$D$1</c:f>
              <c:strCache>
                <c:ptCount val="1"/>
                <c:pt idx="0">
                  <c:v>65 @2014</c:v>
                </c:pt>
              </c:strCache>
            </c:strRef>
          </c:tx>
          <c:spPr>
            <a:solidFill>
              <a:schemeClr val="accent2">
                <a:alpha val="50000"/>
              </a:schemeClr>
            </a:solidFill>
            <a:ln w="57150">
              <a:noFill/>
              <a:prstDash val="sysDot"/>
            </a:ln>
            <a:effectLst/>
          </c:spPr>
          <c:cat>
            <c:numRef>
              <c:f>Graph!$A$2:$A$57</c:f>
              <c:numCache>
                <c:formatCode>General</c:formatCode>
                <c:ptCount val="56"/>
                <c:pt idx="0">
                  <c:v>65</c:v>
                </c:pt>
                <c:pt idx="1">
                  <c:v>66</c:v>
                </c:pt>
                <c:pt idx="2">
                  <c:v>67</c:v>
                </c:pt>
                <c:pt idx="3">
                  <c:v>68</c:v>
                </c:pt>
                <c:pt idx="4">
                  <c:v>69</c:v>
                </c:pt>
                <c:pt idx="5">
                  <c:v>70</c:v>
                </c:pt>
                <c:pt idx="6">
                  <c:v>71</c:v>
                </c:pt>
                <c:pt idx="7">
                  <c:v>72</c:v>
                </c:pt>
                <c:pt idx="8">
                  <c:v>73</c:v>
                </c:pt>
                <c:pt idx="9">
                  <c:v>74</c:v>
                </c:pt>
                <c:pt idx="10">
                  <c:v>75</c:v>
                </c:pt>
                <c:pt idx="11">
                  <c:v>76</c:v>
                </c:pt>
                <c:pt idx="12">
                  <c:v>77</c:v>
                </c:pt>
                <c:pt idx="13">
                  <c:v>78</c:v>
                </c:pt>
                <c:pt idx="14">
                  <c:v>79</c:v>
                </c:pt>
                <c:pt idx="15">
                  <c:v>80</c:v>
                </c:pt>
                <c:pt idx="16">
                  <c:v>81</c:v>
                </c:pt>
                <c:pt idx="17">
                  <c:v>82</c:v>
                </c:pt>
                <c:pt idx="18">
                  <c:v>83</c:v>
                </c:pt>
                <c:pt idx="19">
                  <c:v>84</c:v>
                </c:pt>
                <c:pt idx="20">
                  <c:v>85</c:v>
                </c:pt>
                <c:pt idx="21">
                  <c:v>86</c:v>
                </c:pt>
                <c:pt idx="22">
                  <c:v>87</c:v>
                </c:pt>
                <c:pt idx="23">
                  <c:v>88</c:v>
                </c:pt>
                <c:pt idx="24">
                  <c:v>89</c:v>
                </c:pt>
                <c:pt idx="25">
                  <c:v>90</c:v>
                </c:pt>
                <c:pt idx="26">
                  <c:v>91</c:v>
                </c:pt>
                <c:pt idx="27">
                  <c:v>92</c:v>
                </c:pt>
                <c:pt idx="28">
                  <c:v>93</c:v>
                </c:pt>
                <c:pt idx="29">
                  <c:v>94</c:v>
                </c:pt>
                <c:pt idx="30">
                  <c:v>95</c:v>
                </c:pt>
                <c:pt idx="31">
                  <c:v>96</c:v>
                </c:pt>
                <c:pt idx="32">
                  <c:v>97</c:v>
                </c:pt>
                <c:pt idx="33">
                  <c:v>98</c:v>
                </c:pt>
                <c:pt idx="34">
                  <c:v>99</c:v>
                </c:pt>
                <c:pt idx="35">
                  <c:v>100</c:v>
                </c:pt>
                <c:pt idx="36">
                  <c:v>101</c:v>
                </c:pt>
                <c:pt idx="37">
                  <c:v>102</c:v>
                </c:pt>
                <c:pt idx="38">
                  <c:v>103</c:v>
                </c:pt>
                <c:pt idx="39">
                  <c:v>104</c:v>
                </c:pt>
                <c:pt idx="40">
                  <c:v>105</c:v>
                </c:pt>
                <c:pt idx="41">
                  <c:v>106</c:v>
                </c:pt>
                <c:pt idx="42">
                  <c:v>107</c:v>
                </c:pt>
                <c:pt idx="43">
                  <c:v>108</c:v>
                </c:pt>
                <c:pt idx="44">
                  <c:v>109</c:v>
                </c:pt>
                <c:pt idx="45">
                  <c:v>110</c:v>
                </c:pt>
                <c:pt idx="46">
                  <c:v>111</c:v>
                </c:pt>
                <c:pt idx="47">
                  <c:v>112</c:v>
                </c:pt>
                <c:pt idx="48">
                  <c:v>113</c:v>
                </c:pt>
                <c:pt idx="49">
                  <c:v>114</c:v>
                </c:pt>
                <c:pt idx="50">
                  <c:v>115</c:v>
                </c:pt>
                <c:pt idx="51">
                  <c:v>116</c:v>
                </c:pt>
                <c:pt idx="52">
                  <c:v>117</c:v>
                </c:pt>
                <c:pt idx="53">
                  <c:v>118</c:v>
                </c:pt>
                <c:pt idx="54">
                  <c:v>119</c:v>
                </c:pt>
                <c:pt idx="55">
                  <c:v>120</c:v>
                </c:pt>
              </c:numCache>
            </c:numRef>
          </c:cat>
          <c:val>
            <c:numRef>
              <c:f>Graph!$D$2:$D$57</c:f>
              <c:numCache>
                <c:formatCode>0.000</c:formatCode>
                <c:ptCount val="56"/>
                <c:pt idx="0">
                  <c:v>2.0400000000000001E-2</c:v>
                </c:pt>
                <c:pt idx="1">
                  <c:v>2.1299999999999999E-2</c:v>
                </c:pt>
                <c:pt idx="2">
                  <c:v>2.1899999999999999E-2</c:v>
                </c:pt>
                <c:pt idx="3">
                  <c:v>2.24E-2</c:v>
                </c:pt>
                <c:pt idx="4">
                  <c:v>2.2700000000000001E-2</c:v>
                </c:pt>
                <c:pt idx="5">
                  <c:v>2.2800000000000001E-2</c:v>
                </c:pt>
                <c:pt idx="6">
                  <c:v>2.2800000000000001E-2</c:v>
                </c:pt>
                <c:pt idx="7">
                  <c:v>2.2599999999999999E-2</c:v>
                </c:pt>
                <c:pt idx="8">
                  <c:v>2.23E-2</c:v>
                </c:pt>
                <c:pt idx="9">
                  <c:v>2.1899999999999999E-2</c:v>
                </c:pt>
                <c:pt idx="10">
                  <c:v>2.1600000000000001E-2</c:v>
                </c:pt>
                <c:pt idx="11">
                  <c:v>2.1399999999999999E-2</c:v>
                </c:pt>
                <c:pt idx="12">
                  <c:v>2.12E-2</c:v>
                </c:pt>
                <c:pt idx="13">
                  <c:v>2.1100000000000001E-2</c:v>
                </c:pt>
                <c:pt idx="14">
                  <c:v>2.1100000000000001E-2</c:v>
                </c:pt>
                <c:pt idx="15">
                  <c:v>2.1100000000000001E-2</c:v>
                </c:pt>
                <c:pt idx="16">
                  <c:v>2.12E-2</c:v>
                </c:pt>
                <c:pt idx="17">
                  <c:v>2.1399999999999999E-2</c:v>
                </c:pt>
                <c:pt idx="18">
                  <c:v>2.1600000000000001E-2</c:v>
                </c:pt>
                <c:pt idx="19">
                  <c:v>2.1899999999999999E-2</c:v>
                </c:pt>
                <c:pt idx="20">
                  <c:v>2.2200000000000001E-2</c:v>
                </c:pt>
                <c:pt idx="21">
                  <c:v>2.2499999999999999E-2</c:v>
                </c:pt>
                <c:pt idx="22">
                  <c:v>2.2800000000000001E-2</c:v>
                </c:pt>
                <c:pt idx="23">
                  <c:v>2.29E-2</c:v>
                </c:pt>
                <c:pt idx="24">
                  <c:v>2.2800000000000001E-2</c:v>
                </c:pt>
                <c:pt idx="25">
                  <c:v>2.2700000000000001E-2</c:v>
                </c:pt>
                <c:pt idx="26">
                  <c:v>2.2499999999999999E-2</c:v>
                </c:pt>
                <c:pt idx="27">
                  <c:v>2.2200000000000001E-2</c:v>
                </c:pt>
                <c:pt idx="28">
                  <c:v>2.18E-2</c:v>
                </c:pt>
                <c:pt idx="29">
                  <c:v>2.1299999999999999E-2</c:v>
                </c:pt>
                <c:pt idx="30">
                  <c:v>2.06E-2</c:v>
                </c:pt>
                <c:pt idx="31">
                  <c:v>1.9599999999999999E-2</c:v>
                </c:pt>
                <c:pt idx="32">
                  <c:v>1.8499999999999999E-2</c:v>
                </c:pt>
                <c:pt idx="33">
                  <c:v>1.7500000000000002E-2</c:v>
                </c:pt>
                <c:pt idx="34">
                  <c:v>1.6500000000000001E-2</c:v>
                </c:pt>
                <c:pt idx="35">
                  <c:v>1.55E-2</c:v>
                </c:pt>
                <c:pt idx="36">
                  <c:v>1.44E-2</c:v>
                </c:pt>
                <c:pt idx="37">
                  <c:v>1.34E-2</c:v>
                </c:pt>
                <c:pt idx="38">
                  <c:v>1.24E-2</c:v>
                </c:pt>
                <c:pt idx="39">
                  <c:v>1.1299999999999999E-2</c:v>
                </c:pt>
                <c:pt idx="40">
                  <c:v>1.03E-2</c:v>
                </c:pt>
                <c:pt idx="41">
                  <c:v>9.2999999999999992E-3</c:v>
                </c:pt>
                <c:pt idx="42">
                  <c:v>8.2000000000000007E-3</c:v>
                </c:pt>
                <c:pt idx="43">
                  <c:v>7.1999999999999998E-3</c:v>
                </c:pt>
                <c:pt idx="44">
                  <c:v>6.1999999999999998E-3</c:v>
                </c:pt>
                <c:pt idx="45">
                  <c:v>5.1999999999999998E-3</c:v>
                </c:pt>
                <c:pt idx="46">
                  <c:v>4.1000000000000003E-3</c:v>
                </c:pt>
                <c:pt idx="47">
                  <c:v>3.0999999999999999E-3</c:v>
                </c:pt>
                <c:pt idx="48">
                  <c:v>2.0999999999999999E-3</c:v>
                </c:pt>
                <c:pt idx="49">
                  <c:v>1E-3</c:v>
                </c:pt>
                <c:pt idx="50">
                  <c:v>0</c:v>
                </c:pt>
                <c:pt idx="51">
                  <c:v>0</c:v>
                </c:pt>
                <c:pt idx="52">
                  <c:v>0</c:v>
                </c:pt>
                <c:pt idx="53">
                  <c:v>0</c:v>
                </c:pt>
                <c:pt idx="54">
                  <c:v>0</c:v>
                </c:pt>
                <c:pt idx="55">
                  <c:v>0</c:v>
                </c:pt>
              </c:numCache>
            </c:numRef>
          </c:val>
        </c:ser>
        <c:ser>
          <c:idx val="3"/>
          <c:order val="1"/>
          <c:tx>
            <c:strRef>
              <c:f>Graph!$E$1</c:f>
              <c:strCache>
                <c:ptCount val="1"/>
                <c:pt idx="0">
                  <c:v>65 @2024</c:v>
                </c:pt>
              </c:strCache>
            </c:strRef>
          </c:tx>
          <c:spPr>
            <a:solidFill>
              <a:schemeClr val="accent1">
                <a:alpha val="50000"/>
              </a:schemeClr>
            </a:solidFill>
            <a:ln w="57150">
              <a:noFill/>
              <a:prstDash val="sysDot"/>
            </a:ln>
            <a:effectLst/>
          </c:spPr>
          <c:cat>
            <c:numRef>
              <c:f>Graph!$A$2:$A$57</c:f>
              <c:numCache>
                <c:formatCode>General</c:formatCode>
                <c:ptCount val="56"/>
                <c:pt idx="0">
                  <c:v>65</c:v>
                </c:pt>
                <c:pt idx="1">
                  <c:v>66</c:v>
                </c:pt>
                <c:pt idx="2">
                  <c:v>67</c:v>
                </c:pt>
                <c:pt idx="3">
                  <c:v>68</c:v>
                </c:pt>
                <c:pt idx="4">
                  <c:v>69</c:v>
                </c:pt>
                <c:pt idx="5">
                  <c:v>70</c:v>
                </c:pt>
                <c:pt idx="6">
                  <c:v>71</c:v>
                </c:pt>
                <c:pt idx="7">
                  <c:v>72</c:v>
                </c:pt>
                <c:pt idx="8">
                  <c:v>73</c:v>
                </c:pt>
                <c:pt idx="9">
                  <c:v>74</c:v>
                </c:pt>
                <c:pt idx="10">
                  <c:v>75</c:v>
                </c:pt>
                <c:pt idx="11">
                  <c:v>76</c:v>
                </c:pt>
                <c:pt idx="12">
                  <c:v>77</c:v>
                </c:pt>
                <c:pt idx="13">
                  <c:v>78</c:v>
                </c:pt>
                <c:pt idx="14">
                  <c:v>79</c:v>
                </c:pt>
                <c:pt idx="15">
                  <c:v>80</c:v>
                </c:pt>
                <c:pt idx="16">
                  <c:v>81</c:v>
                </c:pt>
                <c:pt idx="17">
                  <c:v>82</c:v>
                </c:pt>
                <c:pt idx="18">
                  <c:v>83</c:v>
                </c:pt>
                <c:pt idx="19">
                  <c:v>84</c:v>
                </c:pt>
                <c:pt idx="20">
                  <c:v>85</c:v>
                </c:pt>
                <c:pt idx="21">
                  <c:v>86</c:v>
                </c:pt>
                <c:pt idx="22">
                  <c:v>87</c:v>
                </c:pt>
                <c:pt idx="23">
                  <c:v>88</c:v>
                </c:pt>
                <c:pt idx="24">
                  <c:v>89</c:v>
                </c:pt>
                <c:pt idx="25">
                  <c:v>90</c:v>
                </c:pt>
                <c:pt idx="26">
                  <c:v>91</c:v>
                </c:pt>
                <c:pt idx="27">
                  <c:v>92</c:v>
                </c:pt>
                <c:pt idx="28">
                  <c:v>93</c:v>
                </c:pt>
                <c:pt idx="29">
                  <c:v>94</c:v>
                </c:pt>
                <c:pt idx="30">
                  <c:v>95</c:v>
                </c:pt>
                <c:pt idx="31">
                  <c:v>96</c:v>
                </c:pt>
                <c:pt idx="32">
                  <c:v>97</c:v>
                </c:pt>
                <c:pt idx="33">
                  <c:v>98</c:v>
                </c:pt>
                <c:pt idx="34">
                  <c:v>99</c:v>
                </c:pt>
                <c:pt idx="35">
                  <c:v>100</c:v>
                </c:pt>
                <c:pt idx="36">
                  <c:v>101</c:v>
                </c:pt>
                <c:pt idx="37">
                  <c:v>102</c:v>
                </c:pt>
                <c:pt idx="38">
                  <c:v>103</c:v>
                </c:pt>
                <c:pt idx="39">
                  <c:v>104</c:v>
                </c:pt>
                <c:pt idx="40">
                  <c:v>105</c:v>
                </c:pt>
                <c:pt idx="41">
                  <c:v>106</c:v>
                </c:pt>
                <c:pt idx="42">
                  <c:v>107</c:v>
                </c:pt>
                <c:pt idx="43">
                  <c:v>108</c:v>
                </c:pt>
                <c:pt idx="44">
                  <c:v>109</c:v>
                </c:pt>
                <c:pt idx="45">
                  <c:v>110</c:v>
                </c:pt>
                <c:pt idx="46">
                  <c:v>111</c:v>
                </c:pt>
                <c:pt idx="47">
                  <c:v>112</c:v>
                </c:pt>
                <c:pt idx="48">
                  <c:v>113</c:v>
                </c:pt>
                <c:pt idx="49">
                  <c:v>114</c:v>
                </c:pt>
                <c:pt idx="50">
                  <c:v>115</c:v>
                </c:pt>
                <c:pt idx="51">
                  <c:v>116</c:v>
                </c:pt>
                <c:pt idx="52">
                  <c:v>117</c:v>
                </c:pt>
                <c:pt idx="53">
                  <c:v>118</c:v>
                </c:pt>
                <c:pt idx="54">
                  <c:v>119</c:v>
                </c:pt>
                <c:pt idx="55">
                  <c:v>120</c:v>
                </c:pt>
              </c:numCache>
            </c:numRef>
          </c:cat>
          <c:val>
            <c:numRef>
              <c:f>Graph!$E$2:$E$57</c:f>
              <c:numCache>
                <c:formatCode>General</c:formatCode>
                <c:ptCount val="56"/>
                <c:pt idx="0">
                  <c:v>1.0500000000000001E-2</c:v>
                </c:pt>
                <c:pt idx="1">
                  <c:v>1.04E-2</c:v>
                </c:pt>
                <c:pt idx="2">
                  <c:v>1.0500000000000001E-2</c:v>
                </c:pt>
                <c:pt idx="3">
                  <c:v>1.0500000000000001E-2</c:v>
                </c:pt>
                <c:pt idx="4">
                  <c:v>1.06E-2</c:v>
                </c:pt>
                <c:pt idx="5">
                  <c:v>1.0699999999999999E-2</c:v>
                </c:pt>
                <c:pt idx="6">
                  <c:v>1.0800000000000001E-2</c:v>
                </c:pt>
                <c:pt idx="7">
                  <c:v>1.0800000000000001E-2</c:v>
                </c:pt>
                <c:pt idx="8">
                  <c:v>1.09E-2</c:v>
                </c:pt>
                <c:pt idx="9">
                  <c:v>1.0999999999999999E-2</c:v>
                </c:pt>
                <c:pt idx="10">
                  <c:v>1.11E-2</c:v>
                </c:pt>
                <c:pt idx="11">
                  <c:v>1.11E-2</c:v>
                </c:pt>
                <c:pt idx="12">
                  <c:v>1.11E-2</c:v>
                </c:pt>
                <c:pt idx="13">
                  <c:v>1.12E-2</c:v>
                </c:pt>
                <c:pt idx="14">
                  <c:v>1.12E-2</c:v>
                </c:pt>
                <c:pt idx="15">
                  <c:v>1.12E-2</c:v>
                </c:pt>
                <c:pt idx="16">
                  <c:v>1.12E-2</c:v>
                </c:pt>
                <c:pt idx="17">
                  <c:v>1.12E-2</c:v>
                </c:pt>
                <c:pt idx="18">
                  <c:v>1.12E-2</c:v>
                </c:pt>
                <c:pt idx="19">
                  <c:v>1.11E-2</c:v>
                </c:pt>
                <c:pt idx="20">
                  <c:v>1.11E-2</c:v>
                </c:pt>
                <c:pt idx="21">
                  <c:v>1.0999999999999999E-2</c:v>
                </c:pt>
                <c:pt idx="22">
                  <c:v>1.0800000000000001E-2</c:v>
                </c:pt>
                <c:pt idx="23">
                  <c:v>1.0699999999999999E-2</c:v>
                </c:pt>
                <c:pt idx="24">
                  <c:v>1.0500000000000001E-2</c:v>
                </c:pt>
                <c:pt idx="25">
                  <c:v>1.04E-2</c:v>
                </c:pt>
                <c:pt idx="26">
                  <c:v>1.0200000000000001E-2</c:v>
                </c:pt>
                <c:pt idx="27">
                  <c:v>1.01E-2</c:v>
                </c:pt>
                <c:pt idx="28">
                  <c:v>9.7999999999999997E-3</c:v>
                </c:pt>
                <c:pt idx="29">
                  <c:v>9.4999999999999998E-3</c:v>
                </c:pt>
                <c:pt idx="30">
                  <c:v>9.1999999999999998E-3</c:v>
                </c:pt>
                <c:pt idx="31">
                  <c:v>8.6999999999999994E-3</c:v>
                </c:pt>
                <c:pt idx="32">
                  <c:v>8.3000000000000001E-3</c:v>
                </c:pt>
                <c:pt idx="33">
                  <c:v>7.7999999999999996E-3</c:v>
                </c:pt>
                <c:pt idx="34">
                  <c:v>7.3000000000000001E-3</c:v>
                </c:pt>
                <c:pt idx="35">
                  <c:v>6.8999999999999999E-3</c:v>
                </c:pt>
                <c:pt idx="36">
                  <c:v>6.4000000000000003E-3</c:v>
                </c:pt>
                <c:pt idx="37">
                  <c:v>6.0000000000000001E-3</c:v>
                </c:pt>
                <c:pt idx="38">
                  <c:v>5.4999999999999997E-3</c:v>
                </c:pt>
                <c:pt idx="39">
                  <c:v>5.0000000000000001E-3</c:v>
                </c:pt>
                <c:pt idx="40">
                  <c:v>4.5999999999999999E-3</c:v>
                </c:pt>
                <c:pt idx="41">
                  <c:v>4.1000000000000003E-3</c:v>
                </c:pt>
                <c:pt idx="42">
                  <c:v>3.7000000000000002E-3</c:v>
                </c:pt>
                <c:pt idx="43">
                  <c:v>3.2000000000000002E-3</c:v>
                </c:pt>
                <c:pt idx="44">
                  <c:v>2.8E-3</c:v>
                </c:pt>
                <c:pt idx="45">
                  <c:v>2.3E-3</c:v>
                </c:pt>
                <c:pt idx="46">
                  <c:v>1.8E-3</c:v>
                </c:pt>
                <c:pt idx="47">
                  <c:v>1.4E-3</c:v>
                </c:pt>
                <c:pt idx="48">
                  <c:v>8.9999999999999998E-4</c:v>
                </c:pt>
                <c:pt idx="49">
                  <c:v>5.0000000000000001E-4</c:v>
                </c:pt>
                <c:pt idx="50">
                  <c:v>0</c:v>
                </c:pt>
                <c:pt idx="51">
                  <c:v>0</c:v>
                </c:pt>
                <c:pt idx="52">
                  <c:v>0</c:v>
                </c:pt>
                <c:pt idx="53">
                  <c:v>0</c:v>
                </c:pt>
                <c:pt idx="54">
                  <c:v>0</c:v>
                </c:pt>
                <c:pt idx="55">
                  <c:v>0</c:v>
                </c:pt>
              </c:numCache>
            </c:numRef>
          </c:val>
        </c:ser>
        <c:ser>
          <c:idx val="4"/>
          <c:order val="2"/>
          <c:tx>
            <c:strRef>
              <c:f>Graph!$F$1</c:f>
              <c:strCache>
                <c:ptCount val="1"/>
                <c:pt idx="0">
                  <c:v>65 @2034</c:v>
                </c:pt>
              </c:strCache>
            </c:strRef>
          </c:tx>
          <c:spPr>
            <a:solidFill>
              <a:schemeClr val="accent5">
                <a:alpha val="50000"/>
              </a:schemeClr>
            </a:solidFill>
            <a:ln w="57150">
              <a:noFill/>
              <a:prstDash val="sysDot"/>
            </a:ln>
            <a:effectLst/>
          </c:spPr>
          <c:cat>
            <c:numRef>
              <c:f>Graph!$A$2:$A$57</c:f>
              <c:numCache>
                <c:formatCode>General</c:formatCode>
                <c:ptCount val="56"/>
                <c:pt idx="0">
                  <c:v>65</c:v>
                </c:pt>
                <c:pt idx="1">
                  <c:v>66</c:v>
                </c:pt>
                <c:pt idx="2">
                  <c:v>67</c:v>
                </c:pt>
                <c:pt idx="3">
                  <c:v>68</c:v>
                </c:pt>
                <c:pt idx="4">
                  <c:v>69</c:v>
                </c:pt>
                <c:pt idx="5">
                  <c:v>70</c:v>
                </c:pt>
                <c:pt idx="6">
                  <c:v>71</c:v>
                </c:pt>
                <c:pt idx="7">
                  <c:v>72</c:v>
                </c:pt>
                <c:pt idx="8">
                  <c:v>73</c:v>
                </c:pt>
                <c:pt idx="9">
                  <c:v>74</c:v>
                </c:pt>
                <c:pt idx="10">
                  <c:v>75</c:v>
                </c:pt>
                <c:pt idx="11">
                  <c:v>76</c:v>
                </c:pt>
                <c:pt idx="12">
                  <c:v>77</c:v>
                </c:pt>
                <c:pt idx="13">
                  <c:v>78</c:v>
                </c:pt>
                <c:pt idx="14">
                  <c:v>79</c:v>
                </c:pt>
                <c:pt idx="15">
                  <c:v>80</c:v>
                </c:pt>
                <c:pt idx="16">
                  <c:v>81</c:v>
                </c:pt>
                <c:pt idx="17">
                  <c:v>82</c:v>
                </c:pt>
                <c:pt idx="18">
                  <c:v>83</c:v>
                </c:pt>
                <c:pt idx="19">
                  <c:v>84</c:v>
                </c:pt>
                <c:pt idx="20">
                  <c:v>85</c:v>
                </c:pt>
                <c:pt idx="21">
                  <c:v>86</c:v>
                </c:pt>
                <c:pt idx="22">
                  <c:v>87</c:v>
                </c:pt>
                <c:pt idx="23">
                  <c:v>88</c:v>
                </c:pt>
                <c:pt idx="24">
                  <c:v>89</c:v>
                </c:pt>
                <c:pt idx="25">
                  <c:v>90</c:v>
                </c:pt>
                <c:pt idx="26">
                  <c:v>91</c:v>
                </c:pt>
                <c:pt idx="27">
                  <c:v>92</c:v>
                </c:pt>
                <c:pt idx="28">
                  <c:v>93</c:v>
                </c:pt>
                <c:pt idx="29">
                  <c:v>94</c:v>
                </c:pt>
                <c:pt idx="30">
                  <c:v>95</c:v>
                </c:pt>
                <c:pt idx="31">
                  <c:v>96</c:v>
                </c:pt>
                <c:pt idx="32">
                  <c:v>97</c:v>
                </c:pt>
                <c:pt idx="33">
                  <c:v>98</c:v>
                </c:pt>
                <c:pt idx="34">
                  <c:v>99</c:v>
                </c:pt>
                <c:pt idx="35">
                  <c:v>100</c:v>
                </c:pt>
                <c:pt idx="36">
                  <c:v>101</c:v>
                </c:pt>
                <c:pt idx="37">
                  <c:v>102</c:v>
                </c:pt>
                <c:pt idx="38">
                  <c:v>103</c:v>
                </c:pt>
                <c:pt idx="39">
                  <c:v>104</c:v>
                </c:pt>
                <c:pt idx="40">
                  <c:v>105</c:v>
                </c:pt>
                <c:pt idx="41">
                  <c:v>106</c:v>
                </c:pt>
                <c:pt idx="42">
                  <c:v>107</c:v>
                </c:pt>
                <c:pt idx="43">
                  <c:v>108</c:v>
                </c:pt>
                <c:pt idx="44">
                  <c:v>109</c:v>
                </c:pt>
                <c:pt idx="45">
                  <c:v>110</c:v>
                </c:pt>
                <c:pt idx="46">
                  <c:v>111</c:v>
                </c:pt>
                <c:pt idx="47">
                  <c:v>112</c:v>
                </c:pt>
                <c:pt idx="48">
                  <c:v>113</c:v>
                </c:pt>
                <c:pt idx="49">
                  <c:v>114</c:v>
                </c:pt>
                <c:pt idx="50">
                  <c:v>115</c:v>
                </c:pt>
                <c:pt idx="51">
                  <c:v>116</c:v>
                </c:pt>
                <c:pt idx="52">
                  <c:v>117</c:v>
                </c:pt>
                <c:pt idx="53">
                  <c:v>118</c:v>
                </c:pt>
                <c:pt idx="54">
                  <c:v>119</c:v>
                </c:pt>
                <c:pt idx="55">
                  <c:v>120</c:v>
                </c:pt>
              </c:numCache>
            </c:numRef>
          </c:cat>
          <c:val>
            <c:numRef>
              <c:f>Graph!$F$2:$F$57</c:f>
              <c:numCache>
                <c:formatCode>General</c:formatCode>
                <c:ptCount val="56"/>
                <c:pt idx="0">
                  <c:v>0.01</c:v>
                </c:pt>
                <c:pt idx="1">
                  <c:v>0.01</c:v>
                </c:pt>
                <c:pt idx="2">
                  <c:v>0.01</c:v>
                </c:pt>
                <c:pt idx="3">
                  <c:v>0.01</c:v>
                </c:pt>
                <c:pt idx="4">
                  <c:v>0.01</c:v>
                </c:pt>
                <c:pt idx="5">
                  <c:v>0.01</c:v>
                </c:pt>
                <c:pt idx="6">
                  <c:v>0.01</c:v>
                </c:pt>
                <c:pt idx="7">
                  <c:v>0.01</c:v>
                </c:pt>
                <c:pt idx="8">
                  <c:v>0.01</c:v>
                </c:pt>
                <c:pt idx="9">
                  <c:v>0.01</c:v>
                </c:pt>
                <c:pt idx="10">
                  <c:v>0.01</c:v>
                </c:pt>
                <c:pt idx="11">
                  <c:v>0.01</c:v>
                </c:pt>
                <c:pt idx="12">
                  <c:v>0.01</c:v>
                </c:pt>
                <c:pt idx="13">
                  <c:v>0.01</c:v>
                </c:pt>
                <c:pt idx="14">
                  <c:v>0.01</c:v>
                </c:pt>
                <c:pt idx="15">
                  <c:v>0.01</c:v>
                </c:pt>
                <c:pt idx="16">
                  <c:v>0.01</c:v>
                </c:pt>
                <c:pt idx="17">
                  <c:v>0.01</c:v>
                </c:pt>
                <c:pt idx="18">
                  <c:v>0.01</c:v>
                </c:pt>
                <c:pt idx="19">
                  <c:v>0.01</c:v>
                </c:pt>
                <c:pt idx="20">
                  <c:v>0.01</c:v>
                </c:pt>
                <c:pt idx="21">
                  <c:v>9.9000000000000008E-3</c:v>
                </c:pt>
                <c:pt idx="22">
                  <c:v>9.7000000000000003E-3</c:v>
                </c:pt>
                <c:pt idx="23">
                  <c:v>9.5999999999999992E-3</c:v>
                </c:pt>
                <c:pt idx="24">
                  <c:v>9.4000000000000004E-3</c:v>
                </c:pt>
                <c:pt idx="25">
                  <c:v>9.2999999999999992E-3</c:v>
                </c:pt>
                <c:pt idx="26">
                  <c:v>9.1000000000000004E-3</c:v>
                </c:pt>
                <c:pt idx="27">
                  <c:v>8.9999999999999993E-3</c:v>
                </c:pt>
                <c:pt idx="28">
                  <c:v>8.8000000000000005E-3</c:v>
                </c:pt>
                <c:pt idx="29">
                  <c:v>8.6999999999999994E-3</c:v>
                </c:pt>
                <c:pt idx="30">
                  <c:v>8.5000000000000006E-3</c:v>
                </c:pt>
                <c:pt idx="31">
                  <c:v>8.0999999999999996E-3</c:v>
                </c:pt>
                <c:pt idx="32">
                  <c:v>7.7000000000000002E-3</c:v>
                </c:pt>
                <c:pt idx="33">
                  <c:v>7.1999999999999998E-3</c:v>
                </c:pt>
                <c:pt idx="34">
                  <c:v>6.7999999999999996E-3</c:v>
                </c:pt>
                <c:pt idx="35">
                  <c:v>6.4000000000000003E-3</c:v>
                </c:pt>
                <c:pt idx="36">
                  <c:v>6.0000000000000001E-3</c:v>
                </c:pt>
                <c:pt idx="37">
                  <c:v>5.4999999999999997E-3</c:v>
                </c:pt>
                <c:pt idx="38">
                  <c:v>5.1000000000000004E-3</c:v>
                </c:pt>
                <c:pt idx="39">
                  <c:v>4.7000000000000002E-3</c:v>
                </c:pt>
                <c:pt idx="40">
                  <c:v>4.3E-3</c:v>
                </c:pt>
                <c:pt idx="41">
                  <c:v>3.8E-3</c:v>
                </c:pt>
                <c:pt idx="42">
                  <c:v>3.3999999999999998E-3</c:v>
                </c:pt>
                <c:pt idx="43">
                  <c:v>3.0000000000000001E-3</c:v>
                </c:pt>
                <c:pt idx="44">
                  <c:v>2.5999999999999999E-3</c:v>
                </c:pt>
                <c:pt idx="45">
                  <c:v>2.0999999999999999E-3</c:v>
                </c:pt>
                <c:pt idx="46">
                  <c:v>1.6999999999999999E-3</c:v>
                </c:pt>
                <c:pt idx="47">
                  <c:v>1.2999999999999999E-3</c:v>
                </c:pt>
                <c:pt idx="48">
                  <c:v>8.9999999999999998E-4</c:v>
                </c:pt>
                <c:pt idx="49">
                  <c:v>4.0000000000000002E-4</c:v>
                </c:pt>
                <c:pt idx="50">
                  <c:v>0</c:v>
                </c:pt>
                <c:pt idx="51">
                  <c:v>0</c:v>
                </c:pt>
                <c:pt idx="52">
                  <c:v>0</c:v>
                </c:pt>
                <c:pt idx="53">
                  <c:v>0</c:v>
                </c:pt>
                <c:pt idx="54">
                  <c:v>0</c:v>
                </c:pt>
                <c:pt idx="55">
                  <c:v>0</c:v>
                </c:pt>
              </c:numCache>
            </c:numRef>
          </c:val>
        </c:ser>
        <c:ser>
          <c:idx val="0"/>
          <c:order val="4"/>
          <c:tx>
            <c:strRef>
              <c:f>Graph!$B$1</c:f>
              <c:strCache>
                <c:ptCount val="1"/>
                <c:pt idx="0">
                  <c:v>AA</c:v>
                </c:pt>
              </c:strCache>
            </c:strRef>
          </c:tx>
          <c:spPr>
            <a:solidFill>
              <a:schemeClr val="bg1">
                <a:alpha val="50000"/>
              </a:schemeClr>
            </a:solidFill>
            <a:ln w="44450">
              <a:solidFill>
                <a:schemeClr val="accent3"/>
              </a:solidFill>
            </a:ln>
            <a:effectLst/>
          </c:spPr>
          <c:cat>
            <c:numRef>
              <c:f>Graph!$A$2:$A$57</c:f>
              <c:numCache>
                <c:formatCode>General</c:formatCode>
                <c:ptCount val="56"/>
                <c:pt idx="0">
                  <c:v>65</c:v>
                </c:pt>
                <c:pt idx="1">
                  <c:v>66</c:v>
                </c:pt>
                <c:pt idx="2">
                  <c:v>67</c:v>
                </c:pt>
                <c:pt idx="3">
                  <c:v>68</c:v>
                </c:pt>
                <c:pt idx="4">
                  <c:v>69</c:v>
                </c:pt>
                <c:pt idx="5">
                  <c:v>70</c:v>
                </c:pt>
                <c:pt idx="6">
                  <c:v>71</c:v>
                </c:pt>
                <c:pt idx="7">
                  <c:v>72</c:v>
                </c:pt>
                <c:pt idx="8">
                  <c:v>73</c:v>
                </c:pt>
                <c:pt idx="9">
                  <c:v>74</c:v>
                </c:pt>
                <c:pt idx="10">
                  <c:v>75</c:v>
                </c:pt>
                <c:pt idx="11">
                  <c:v>76</c:v>
                </c:pt>
                <c:pt idx="12">
                  <c:v>77</c:v>
                </c:pt>
                <c:pt idx="13">
                  <c:v>78</c:v>
                </c:pt>
                <c:pt idx="14">
                  <c:v>79</c:v>
                </c:pt>
                <c:pt idx="15">
                  <c:v>80</c:v>
                </c:pt>
                <c:pt idx="16">
                  <c:v>81</c:v>
                </c:pt>
                <c:pt idx="17">
                  <c:v>82</c:v>
                </c:pt>
                <c:pt idx="18">
                  <c:v>83</c:v>
                </c:pt>
                <c:pt idx="19">
                  <c:v>84</c:v>
                </c:pt>
                <c:pt idx="20">
                  <c:v>85</c:v>
                </c:pt>
                <c:pt idx="21">
                  <c:v>86</c:v>
                </c:pt>
                <c:pt idx="22">
                  <c:v>87</c:v>
                </c:pt>
                <c:pt idx="23">
                  <c:v>88</c:v>
                </c:pt>
                <c:pt idx="24">
                  <c:v>89</c:v>
                </c:pt>
                <c:pt idx="25">
                  <c:v>90</c:v>
                </c:pt>
                <c:pt idx="26">
                  <c:v>91</c:v>
                </c:pt>
                <c:pt idx="27">
                  <c:v>92</c:v>
                </c:pt>
                <c:pt idx="28">
                  <c:v>93</c:v>
                </c:pt>
                <c:pt idx="29">
                  <c:v>94</c:v>
                </c:pt>
                <c:pt idx="30">
                  <c:v>95</c:v>
                </c:pt>
                <c:pt idx="31">
                  <c:v>96</c:v>
                </c:pt>
                <c:pt idx="32">
                  <c:v>97</c:v>
                </c:pt>
                <c:pt idx="33">
                  <c:v>98</c:v>
                </c:pt>
                <c:pt idx="34">
                  <c:v>99</c:v>
                </c:pt>
                <c:pt idx="35">
                  <c:v>100</c:v>
                </c:pt>
                <c:pt idx="36">
                  <c:v>101</c:v>
                </c:pt>
                <c:pt idx="37">
                  <c:v>102</c:v>
                </c:pt>
                <c:pt idx="38">
                  <c:v>103</c:v>
                </c:pt>
                <c:pt idx="39">
                  <c:v>104</c:v>
                </c:pt>
                <c:pt idx="40">
                  <c:v>105</c:v>
                </c:pt>
                <c:pt idx="41">
                  <c:v>106</c:v>
                </c:pt>
                <c:pt idx="42">
                  <c:v>107</c:v>
                </c:pt>
                <c:pt idx="43">
                  <c:v>108</c:v>
                </c:pt>
                <c:pt idx="44">
                  <c:v>109</c:v>
                </c:pt>
                <c:pt idx="45">
                  <c:v>110</c:v>
                </c:pt>
                <c:pt idx="46">
                  <c:v>111</c:v>
                </c:pt>
                <c:pt idx="47">
                  <c:v>112</c:v>
                </c:pt>
                <c:pt idx="48">
                  <c:v>113</c:v>
                </c:pt>
                <c:pt idx="49">
                  <c:v>114</c:v>
                </c:pt>
                <c:pt idx="50">
                  <c:v>115</c:v>
                </c:pt>
                <c:pt idx="51">
                  <c:v>116</c:v>
                </c:pt>
                <c:pt idx="52">
                  <c:v>117</c:v>
                </c:pt>
                <c:pt idx="53">
                  <c:v>118</c:v>
                </c:pt>
                <c:pt idx="54">
                  <c:v>119</c:v>
                </c:pt>
                <c:pt idx="55">
                  <c:v>120</c:v>
                </c:pt>
              </c:numCache>
            </c:numRef>
          </c:cat>
          <c:val>
            <c:numRef>
              <c:f>Graph!$B$2:$B$57</c:f>
              <c:numCache>
                <c:formatCode>0.000</c:formatCode>
                <c:ptCount val="56"/>
                <c:pt idx="0">
                  <c:v>5.0000000000000001E-3</c:v>
                </c:pt>
                <c:pt idx="1">
                  <c:v>5.0000000000000001E-3</c:v>
                </c:pt>
                <c:pt idx="2">
                  <c:v>5.0000000000000001E-3</c:v>
                </c:pt>
                <c:pt idx="3">
                  <c:v>5.0000000000000001E-3</c:v>
                </c:pt>
                <c:pt idx="4">
                  <c:v>5.0000000000000001E-3</c:v>
                </c:pt>
                <c:pt idx="5">
                  <c:v>5.0000000000000001E-3</c:v>
                </c:pt>
                <c:pt idx="6">
                  <c:v>6.0000000000000001E-3</c:v>
                </c:pt>
                <c:pt idx="7">
                  <c:v>6.0000000000000001E-3</c:v>
                </c:pt>
                <c:pt idx="8">
                  <c:v>7.0000000000000001E-3</c:v>
                </c:pt>
                <c:pt idx="9">
                  <c:v>7.0000000000000001E-3</c:v>
                </c:pt>
                <c:pt idx="10">
                  <c:v>8.0000000000000002E-3</c:v>
                </c:pt>
                <c:pt idx="11">
                  <c:v>8.0000000000000002E-3</c:v>
                </c:pt>
                <c:pt idx="12">
                  <c:v>7.0000000000000001E-3</c:v>
                </c:pt>
                <c:pt idx="13">
                  <c:v>7.0000000000000001E-3</c:v>
                </c:pt>
                <c:pt idx="14">
                  <c:v>7.0000000000000001E-3</c:v>
                </c:pt>
                <c:pt idx="15">
                  <c:v>7.0000000000000001E-3</c:v>
                </c:pt>
                <c:pt idx="16">
                  <c:v>7.0000000000000001E-3</c:v>
                </c:pt>
                <c:pt idx="17">
                  <c:v>7.0000000000000001E-3</c:v>
                </c:pt>
                <c:pt idx="18">
                  <c:v>7.0000000000000001E-3</c:v>
                </c:pt>
                <c:pt idx="19">
                  <c:v>7.0000000000000001E-3</c:v>
                </c:pt>
                <c:pt idx="20">
                  <c:v>6.0000000000000001E-3</c:v>
                </c:pt>
                <c:pt idx="21">
                  <c:v>5.0000000000000001E-3</c:v>
                </c:pt>
                <c:pt idx="22">
                  <c:v>4.0000000000000001E-3</c:v>
                </c:pt>
                <c:pt idx="23">
                  <c:v>4.0000000000000001E-3</c:v>
                </c:pt>
                <c:pt idx="24">
                  <c:v>3.0000000000000001E-3</c:v>
                </c:pt>
                <c:pt idx="25">
                  <c:v>3.0000000000000001E-3</c:v>
                </c:pt>
                <c:pt idx="26">
                  <c:v>3.0000000000000001E-3</c:v>
                </c:pt>
                <c:pt idx="27">
                  <c:v>3.0000000000000001E-3</c:v>
                </c:pt>
                <c:pt idx="28">
                  <c:v>2E-3</c:v>
                </c:pt>
                <c:pt idx="29">
                  <c:v>2E-3</c:v>
                </c:pt>
                <c:pt idx="30">
                  <c:v>2E-3</c:v>
                </c:pt>
                <c:pt idx="31">
                  <c:v>2E-3</c:v>
                </c:pt>
                <c:pt idx="32">
                  <c:v>1E-3</c:v>
                </c:pt>
                <c:pt idx="33">
                  <c:v>1E-3</c:v>
                </c:pt>
                <c:pt idx="34">
                  <c:v>1E-3</c:v>
                </c:pt>
                <c:pt idx="35">
                  <c:v>1E-3</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numCache>
            </c:numRef>
          </c:val>
        </c:ser>
        <c:dLbls>
          <c:showLegendKey val="0"/>
          <c:showVal val="0"/>
          <c:showCatName val="0"/>
          <c:showSerName val="0"/>
          <c:showPercent val="0"/>
          <c:showBubbleSize val="0"/>
        </c:dLbls>
        <c:axId val="330424464"/>
        <c:axId val="330424856"/>
        <c:extLst>
          <c:ext xmlns:c15="http://schemas.microsoft.com/office/drawing/2012/chart" uri="{02D57815-91ED-43cb-92C2-25804820EDAC}">
            <c15:filteredAreaSeries>
              <c15:ser>
                <c:idx val="1"/>
                <c:order val="3"/>
                <c:tx>
                  <c:strRef>
                    <c:extLst>
                      <c:ext uri="{02D57815-91ED-43cb-92C2-25804820EDAC}">
                        <c15:formulaRef>
                          <c15:sqref>Graph!$C$1</c15:sqref>
                        </c15:formulaRef>
                      </c:ext>
                    </c:extLst>
                    <c:strCache>
                      <c:ptCount val="1"/>
                      <c:pt idx="0">
                        <c:v>BB</c:v>
                      </c:pt>
                    </c:strCache>
                  </c:strRef>
                </c:tx>
                <c:spPr>
                  <a:solidFill>
                    <a:schemeClr val="bg1">
                      <a:alpha val="75000"/>
                    </a:schemeClr>
                  </a:solidFill>
                  <a:ln w="44450">
                    <a:solidFill>
                      <a:schemeClr val="accent1"/>
                    </a:solidFill>
                    <a:prstDash val="solid"/>
                  </a:ln>
                  <a:effectLst/>
                </c:spPr>
                <c:cat>
                  <c:numRef>
                    <c:extLst>
                      <c:ext uri="{02D57815-91ED-43cb-92C2-25804820EDAC}">
                        <c15:formulaRef>
                          <c15:sqref>Graph!$A$2:$A$57</c15:sqref>
                        </c15:formulaRef>
                      </c:ext>
                    </c:extLst>
                    <c:numCache>
                      <c:formatCode>General</c:formatCode>
                      <c:ptCount val="56"/>
                      <c:pt idx="0">
                        <c:v>65</c:v>
                      </c:pt>
                      <c:pt idx="1">
                        <c:v>66</c:v>
                      </c:pt>
                      <c:pt idx="2">
                        <c:v>67</c:v>
                      </c:pt>
                      <c:pt idx="3">
                        <c:v>68</c:v>
                      </c:pt>
                      <c:pt idx="4">
                        <c:v>69</c:v>
                      </c:pt>
                      <c:pt idx="5">
                        <c:v>70</c:v>
                      </c:pt>
                      <c:pt idx="6">
                        <c:v>71</c:v>
                      </c:pt>
                      <c:pt idx="7">
                        <c:v>72</c:v>
                      </c:pt>
                      <c:pt idx="8">
                        <c:v>73</c:v>
                      </c:pt>
                      <c:pt idx="9">
                        <c:v>74</c:v>
                      </c:pt>
                      <c:pt idx="10">
                        <c:v>75</c:v>
                      </c:pt>
                      <c:pt idx="11">
                        <c:v>76</c:v>
                      </c:pt>
                      <c:pt idx="12">
                        <c:v>77</c:v>
                      </c:pt>
                      <c:pt idx="13">
                        <c:v>78</c:v>
                      </c:pt>
                      <c:pt idx="14">
                        <c:v>79</c:v>
                      </c:pt>
                      <c:pt idx="15">
                        <c:v>80</c:v>
                      </c:pt>
                      <c:pt idx="16">
                        <c:v>81</c:v>
                      </c:pt>
                      <c:pt idx="17">
                        <c:v>82</c:v>
                      </c:pt>
                      <c:pt idx="18">
                        <c:v>83</c:v>
                      </c:pt>
                      <c:pt idx="19">
                        <c:v>84</c:v>
                      </c:pt>
                      <c:pt idx="20">
                        <c:v>85</c:v>
                      </c:pt>
                      <c:pt idx="21">
                        <c:v>86</c:v>
                      </c:pt>
                      <c:pt idx="22">
                        <c:v>87</c:v>
                      </c:pt>
                      <c:pt idx="23">
                        <c:v>88</c:v>
                      </c:pt>
                      <c:pt idx="24">
                        <c:v>89</c:v>
                      </c:pt>
                      <c:pt idx="25">
                        <c:v>90</c:v>
                      </c:pt>
                      <c:pt idx="26">
                        <c:v>91</c:v>
                      </c:pt>
                      <c:pt idx="27">
                        <c:v>92</c:v>
                      </c:pt>
                      <c:pt idx="28">
                        <c:v>93</c:v>
                      </c:pt>
                      <c:pt idx="29">
                        <c:v>94</c:v>
                      </c:pt>
                      <c:pt idx="30">
                        <c:v>95</c:v>
                      </c:pt>
                      <c:pt idx="31">
                        <c:v>96</c:v>
                      </c:pt>
                      <c:pt idx="32">
                        <c:v>97</c:v>
                      </c:pt>
                      <c:pt idx="33">
                        <c:v>98</c:v>
                      </c:pt>
                      <c:pt idx="34">
                        <c:v>99</c:v>
                      </c:pt>
                      <c:pt idx="35">
                        <c:v>100</c:v>
                      </c:pt>
                      <c:pt idx="36">
                        <c:v>101</c:v>
                      </c:pt>
                      <c:pt idx="37">
                        <c:v>102</c:v>
                      </c:pt>
                      <c:pt idx="38">
                        <c:v>103</c:v>
                      </c:pt>
                      <c:pt idx="39">
                        <c:v>104</c:v>
                      </c:pt>
                      <c:pt idx="40">
                        <c:v>105</c:v>
                      </c:pt>
                      <c:pt idx="41">
                        <c:v>106</c:v>
                      </c:pt>
                      <c:pt idx="42">
                        <c:v>107</c:v>
                      </c:pt>
                      <c:pt idx="43">
                        <c:v>108</c:v>
                      </c:pt>
                      <c:pt idx="44">
                        <c:v>109</c:v>
                      </c:pt>
                      <c:pt idx="45">
                        <c:v>110</c:v>
                      </c:pt>
                      <c:pt idx="46">
                        <c:v>111</c:v>
                      </c:pt>
                      <c:pt idx="47">
                        <c:v>112</c:v>
                      </c:pt>
                      <c:pt idx="48">
                        <c:v>113</c:v>
                      </c:pt>
                      <c:pt idx="49">
                        <c:v>114</c:v>
                      </c:pt>
                      <c:pt idx="50">
                        <c:v>115</c:v>
                      </c:pt>
                      <c:pt idx="51">
                        <c:v>116</c:v>
                      </c:pt>
                      <c:pt idx="52">
                        <c:v>117</c:v>
                      </c:pt>
                      <c:pt idx="53">
                        <c:v>118</c:v>
                      </c:pt>
                      <c:pt idx="54">
                        <c:v>119</c:v>
                      </c:pt>
                      <c:pt idx="55">
                        <c:v>120</c:v>
                      </c:pt>
                    </c:numCache>
                  </c:numRef>
                </c:cat>
                <c:val>
                  <c:numRef>
                    <c:extLst>
                      <c:ext uri="{02D57815-91ED-43cb-92C2-25804820EDAC}">
                        <c15:formulaRef>
                          <c15:sqref>Graph!$C$2:$C$57</c15:sqref>
                        </c15:formulaRef>
                      </c:ext>
                    </c:extLst>
                    <c:numCache>
                      <c:formatCode>0.000</c:formatCode>
                      <c:ptCount val="56"/>
                      <c:pt idx="0">
                        <c:v>1.2E-2</c:v>
                      </c:pt>
                      <c:pt idx="1">
                        <c:v>1.2E-2</c:v>
                      </c:pt>
                      <c:pt idx="2">
                        <c:v>1.2E-2</c:v>
                      </c:pt>
                      <c:pt idx="3">
                        <c:v>1.2E-2</c:v>
                      </c:pt>
                      <c:pt idx="4">
                        <c:v>1.2E-2</c:v>
                      </c:pt>
                      <c:pt idx="5">
                        <c:v>1.2E-2</c:v>
                      </c:pt>
                      <c:pt idx="6">
                        <c:v>1.2E-2</c:v>
                      </c:pt>
                      <c:pt idx="7">
                        <c:v>1.2E-2</c:v>
                      </c:pt>
                      <c:pt idx="8">
                        <c:v>1.2E-2</c:v>
                      </c:pt>
                      <c:pt idx="9">
                        <c:v>1.2E-2</c:v>
                      </c:pt>
                      <c:pt idx="10">
                        <c:v>1.2E-2</c:v>
                      </c:pt>
                      <c:pt idx="11">
                        <c:v>1.2E-2</c:v>
                      </c:pt>
                      <c:pt idx="12">
                        <c:v>1.2E-2</c:v>
                      </c:pt>
                      <c:pt idx="13">
                        <c:v>1.2E-2</c:v>
                      </c:pt>
                      <c:pt idx="14">
                        <c:v>1.2E-2</c:v>
                      </c:pt>
                      <c:pt idx="15">
                        <c:v>1.2E-2</c:v>
                      </c:pt>
                      <c:pt idx="16">
                        <c:v>1.2E-2</c:v>
                      </c:pt>
                      <c:pt idx="17">
                        <c:v>1.2E-2</c:v>
                      </c:pt>
                      <c:pt idx="18">
                        <c:v>1.2E-2</c:v>
                      </c:pt>
                      <c:pt idx="19">
                        <c:v>1.2E-2</c:v>
                      </c:pt>
                      <c:pt idx="20">
                        <c:v>1.2E-2</c:v>
                      </c:pt>
                      <c:pt idx="21">
                        <c:v>1.2E-2</c:v>
                      </c:pt>
                      <c:pt idx="22">
                        <c:v>1.2E-2</c:v>
                      </c:pt>
                      <c:pt idx="23">
                        <c:v>1.2E-2</c:v>
                      </c:pt>
                      <c:pt idx="24">
                        <c:v>1.2E-2</c:v>
                      </c:pt>
                      <c:pt idx="25">
                        <c:v>1.0999999999999999E-2</c:v>
                      </c:pt>
                      <c:pt idx="26">
                        <c:v>0.01</c:v>
                      </c:pt>
                      <c:pt idx="27">
                        <c:v>8.9999999999999993E-3</c:v>
                      </c:pt>
                      <c:pt idx="28">
                        <c:v>8.0000000000000002E-3</c:v>
                      </c:pt>
                      <c:pt idx="29">
                        <c:v>7.0000000000000001E-3</c:v>
                      </c:pt>
                      <c:pt idx="30">
                        <c:v>6.0000000000000001E-3</c:v>
                      </c:pt>
                      <c:pt idx="31">
                        <c:v>5.0000000000000001E-3</c:v>
                      </c:pt>
                      <c:pt idx="32">
                        <c:v>4.0000000000000001E-3</c:v>
                      </c:pt>
                      <c:pt idx="33">
                        <c:v>4.0000000000000001E-3</c:v>
                      </c:pt>
                      <c:pt idx="34">
                        <c:v>3.0000000000000001E-3</c:v>
                      </c:pt>
                      <c:pt idx="35">
                        <c:v>3.0000000000000001E-3</c:v>
                      </c:pt>
                      <c:pt idx="36">
                        <c:v>2E-3</c:v>
                      </c:pt>
                      <c:pt idx="37">
                        <c:v>2E-3</c:v>
                      </c:pt>
                      <c:pt idx="38">
                        <c:v>1E-3</c:v>
                      </c:pt>
                      <c:pt idx="39">
                        <c:v>1E-3</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numCache>
                  </c:numRef>
                </c:val>
              </c15:ser>
            </c15:filteredAreaSeries>
          </c:ext>
        </c:extLst>
      </c:areaChart>
      <c:catAx>
        <c:axId val="330424464"/>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US" sz="1800" dirty="0" smtClean="0">
                    <a:solidFill>
                      <a:schemeClr val="tx1"/>
                    </a:solidFill>
                    <a:latin typeface="Arial" panose="020B0604020202020204" pitchFamily="34" charset="0"/>
                    <a:cs typeface="Arial" panose="020B0604020202020204" pitchFamily="34" charset="0"/>
                  </a:rPr>
                  <a:t>Age</a:t>
                </a:r>
                <a:endParaRPr lang="en-US" sz="1800" dirty="0">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30424856"/>
        <c:crosses val="autoZero"/>
        <c:auto val="1"/>
        <c:lblAlgn val="ctr"/>
        <c:lblOffset val="100"/>
        <c:noMultiLvlLbl val="0"/>
      </c:catAx>
      <c:valAx>
        <c:axId val="330424856"/>
        <c:scaling>
          <c:orientation val="minMax"/>
          <c:max val="3.0000000000000006E-2"/>
        </c:scaling>
        <c:delete val="0"/>
        <c:axPos val="l"/>
        <c:majorGridlines>
          <c:spPr>
            <a:ln w="9525" cap="flat" cmpd="sng" algn="ctr">
              <a:solidFill>
                <a:schemeClr val="bg1">
                  <a:lumMod val="75000"/>
                </a:schemeClr>
              </a:solidFill>
              <a:round/>
            </a:ln>
            <a:effectLst/>
          </c:spPr>
        </c:majorGridlines>
        <c:numFmt formatCode="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30424464"/>
        <c:crosses val="autoZero"/>
        <c:crossBetween val="midCat"/>
      </c:valAx>
      <c:spPr>
        <a:noFill/>
        <a:ln>
          <a:noFill/>
        </a:ln>
        <a:effectLst/>
      </c:spPr>
    </c:plotArea>
    <c:legend>
      <c:legendPos val="b"/>
      <c:layout>
        <c:manualLayout>
          <c:xMode val="edge"/>
          <c:yMode val="edge"/>
          <c:x val="0.76192479953767245"/>
          <c:y val="1.6393442622950821E-2"/>
          <c:w val="0.23807520046232752"/>
          <c:h val="0.41016802203003311"/>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34821450071035E-2"/>
          <c:y val="4.1133987349941913E-2"/>
          <c:w val="0.87266560716607666"/>
          <c:h val="0.77773245557420079"/>
        </c:manualLayout>
      </c:layout>
      <c:areaChart>
        <c:grouping val="standard"/>
        <c:varyColors val="0"/>
        <c:ser>
          <c:idx val="2"/>
          <c:order val="0"/>
          <c:tx>
            <c:strRef>
              <c:f>Graph!$D$1</c:f>
              <c:strCache>
                <c:ptCount val="1"/>
                <c:pt idx="0">
                  <c:v>65 @2014</c:v>
                </c:pt>
              </c:strCache>
            </c:strRef>
          </c:tx>
          <c:spPr>
            <a:solidFill>
              <a:schemeClr val="accent2">
                <a:alpha val="50000"/>
              </a:schemeClr>
            </a:solidFill>
            <a:ln w="57150">
              <a:noFill/>
              <a:prstDash val="sysDot"/>
            </a:ln>
            <a:effectLst/>
          </c:spPr>
          <c:cat>
            <c:numRef>
              <c:f>Graph!$A$2:$A$57</c:f>
              <c:numCache>
                <c:formatCode>General</c:formatCode>
                <c:ptCount val="56"/>
                <c:pt idx="0">
                  <c:v>65</c:v>
                </c:pt>
                <c:pt idx="1">
                  <c:v>66</c:v>
                </c:pt>
                <c:pt idx="2">
                  <c:v>67</c:v>
                </c:pt>
                <c:pt idx="3">
                  <c:v>68</c:v>
                </c:pt>
                <c:pt idx="4">
                  <c:v>69</c:v>
                </c:pt>
                <c:pt idx="5">
                  <c:v>70</c:v>
                </c:pt>
                <c:pt idx="6">
                  <c:v>71</c:v>
                </c:pt>
                <c:pt idx="7">
                  <c:v>72</c:v>
                </c:pt>
                <c:pt idx="8">
                  <c:v>73</c:v>
                </c:pt>
                <c:pt idx="9">
                  <c:v>74</c:v>
                </c:pt>
                <c:pt idx="10">
                  <c:v>75</c:v>
                </c:pt>
                <c:pt idx="11">
                  <c:v>76</c:v>
                </c:pt>
                <c:pt idx="12">
                  <c:v>77</c:v>
                </c:pt>
                <c:pt idx="13">
                  <c:v>78</c:v>
                </c:pt>
                <c:pt idx="14">
                  <c:v>79</c:v>
                </c:pt>
                <c:pt idx="15">
                  <c:v>80</c:v>
                </c:pt>
                <c:pt idx="16">
                  <c:v>81</c:v>
                </c:pt>
                <c:pt idx="17">
                  <c:v>82</c:v>
                </c:pt>
                <c:pt idx="18">
                  <c:v>83</c:v>
                </c:pt>
                <c:pt idx="19">
                  <c:v>84</c:v>
                </c:pt>
                <c:pt idx="20">
                  <c:v>85</c:v>
                </c:pt>
                <c:pt idx="21">
                  <c:v>86</c:v>
                </c:pt>
                <c:pt idx="22">
                  <c:v>87</c:v>
                </c:pt>
                <c:pt idx="23">
                  <c:v>88</c:v>
                </c:pt>
                <c:pt idx="24">
                  <c:v>89</c:v>
                </c:pt>
                <c:pt idx="25">
                  <c:v>90</c:v>
                </c:pt>
                <c:pt idx="26">
                  <c:v>91</c:v>
                </c:pt>
                <c:pt idx="27">
                  <c:v>92</c:v>
                </c:pt>
                <c:pt idx="28">
                  <c:v>93</c:v>
                </c:pt>
                <c:pt idx="29">
                  <c:v>94</c:v>
                </c:pt>
                <c:pt idx="30">
                  <c:v>95</c:v>
                </c:pt>
                <c:pt idx="31">
                  <c:v>96</c:v>
                </c:pt>
                <c:pt idx="32">
                  <c:v>97</c:v>
                </c:pt>
                <c:pt idx="33">
                  <c:v>98</c:v>
                </c:pt>
                <c:pt idx="34">
                  <c:v>99</c:v>
                </c:pt>
                <c:pt idx="35">
                  <c:v>100</c:v>
                </c:pt>
                <c:pt idx="36">
                  <c:v>101</c:v>
                </c:pt>
                <c:pt idx="37">
                  <c:v>102</c:v>
                </c:pt>
                <c:pt idx="38">
                  <c:v>103</c:v>
                </c:pt>
                <c:pt idx="39">
                  <c:v>104</c:v>
                </c:pt>
                <c:pt idx="40">
                  <c:v>105</c:v>
                </c:pt>
                <c:pt idx="41">
                  <c:v>106</c:v>
                </c:pt>
                <c:pt idx="42">
                  <c:v>107</c:v>
                </c:pt>
                <c:pt idx="43">
                  <c:v>108</c:v>
                </c:pt>
                <c:pt idx="44">
                  <c:v>109</c:v>
                </c:pt>
                <c:pt idx="45">
                  <c:v>110</c:v>
                </c:pt>
                <c:pt idx="46">
                  <c:v>111</c:v>
                </c:pt>
                <c:pt idx="47">
                  <c:v>112</c:v>
                </c:pt>
                <c:pt idx="48">
                  <c:v>113</c:v>
                </c:pt>
                <c:pt idx="49">
                  <c:v>114</c:v>
                </c:pt>
                <c:pt idx="50">
                  <c:v>115</c:v>
                </c:pt>
                <c:pt idx="51">
                  <c:v>116</c:v>
                </c:pt>
                <c:pt idx="52">
                  <c:v>117</c:v>
                </c:pt>
                <c:pt idx="53">
                  <c:v>118</c:v>
                </c:pt>
                <c:pt idx="54">
                  <c:v>119</c:v>
                </c:pt>
                <c:pt idx="55">
                  <c:v>120</c:v>
                </c:pt>
              </c:numCache>
            </c:numRef>
          </c:cat>
          <c:val>
            <c:numRef>
              <c:f>Graph!$D$2:$D$57</c:f>
              <c:numCache>
                <c:formatCode>0.000</c:formatCode>
                <c:ptCount val="56"/>
                <c:pt idx="0">
                  <c:v>2.0400000000000001E-2</c:v>
                </c:pt>
                <c:pt idx="1">
                  <c:v>2.1299999999999999E-2</c:v>
                </c:pt>
                <c:pt idx="2">
                  <c:v>2.1899999999999999E-2</c:v>
                </c:pt>
                <c:pt idx="3">
                  <c:v>2.24E-2</c:v>
                </c:pt>
                <c:pt idx="4">
                  <c:v>2.2700000000000001E-2</c:v>
                </c:pt>
                <c:pt idx="5">
                  <c:v>2.2800000000000001E-2</c:v>
                </c:pt>
                <c:pt idx="6">
                  <c:v>2.2800000000000001E-2</c:v>
                </c:pt>
                <c:pt idx="7">
                  <c:v>2.2599999999999999E-2</c:v>
                </c:pt>
                <c:pt idx="8">
                  <c:v>2.23E-2</c:v>
                </c:pt>
                <c:pt idx="9">
                  <c:v>2.1899999999999999E-2</c:v>
                </c:pt>
                <c:pt idx="10">
                  <c:v>2.1600000000000001E-2</c:v>
                </c:pt>
                <c:pt idx="11">
                  <c:v>2.1399999999999999E-2</c:v>
                </c:pt>
                <c:pt idx="12">
                  <c:v>2.12E-2</c:v>
                </c:pt>
                <c:pt idx="13">
                  <c:v>2.1100000000000001E-2</c:v>
                </c:pt>
                <c:pt idx="14">
                  <c:v>2.1100000000000001E-2</c:v>
                </c:pt>
                <c:pt idx="15">
                  <c:v>2.1100000000000001E-2</c:v>
                </c:pt>
                <c:pt idx="16">
                  <c:v>2.12E-2</c:v>
                </c:pt>
                <c:pt idx="17">
                  <c:v>2.1399999999999999E-2</c:v>
                </c:pt>
                <c:pt idx="18">
                  <c:v>2.1600000000000001E-2</c:v>
                </c:pt>
                <c:pt idx="19">
                  <c:v>2.1899999999999999E-2</c:v>
                </c:pt>
                <c:pt idx="20">
                  <c:v>2.2200000000000001E-2</c:v>
                </c:pt>
                <c:pt idx="21">
                  <c:v>2.2499999999999999E-2</c:v>
                </c:pt>
                <c:pt idx="22">
                  <c:v>2.2800000000000001E-2</c:v>
                </c:pt>
                <c:pt idx="23">
                  <c:v>2.29E-2</c:v>
                </c:pt>
                <c:pt idx="24">
                  <c:v>2.2800000000000001E-2</c:v>
                </c:pt>
                <c:pt idx="25">
                  <c:v>2.2700000000000001E-2</c:v>
                </c:pt>
                <c:pt idx="26">
                  <c:v>2.2499999999999999E-2</c:v>
                </c:pt>
                <c:pt idx="27">
                  <c:v>2.2200000000000001E-2</c:v>
                </c:pt>
                <c:pt idx="28">
                  <c:v>2.18E-2</c:v>
                </c:pt>
                <c:pt idx="29">
                  <c:v>2.1299999999999999E-2</c:v>
                </c:pt>
                <c:pt idx="30">
                  <c:v>2.06E-2</c:v>
                </c:pt>
                <c:pt idx="31">
                  <c:v>1.9599999999999999E-2</c:v>
                </c:pt>
                <c:pt idx="32">
                  <c:v>1.8499999999999999E-2</c:v>
                </c:pt>
                <c:pt idx="33">
                  <c:v>1.7500000000000002E-2</c:v>
                </c:pt>
                <c:pt idx="34">
                  <c:v>1.6500000000000001E-2</c:v>
                </c:pt>
                <c:pt idx="35">
                  <c:v>1.55E-2</c:v>
                </c:pt>
                <c:pt idx="36">
                  <c:v>1.44E-2</c:v>
                </c:pt>
                <c:pt idx="37">
                  <c:v>1.34E-2</c:v>
                </c:pt>
                <c:pt idx="38">
                  <c:v>1.24E-2</c:v>
                </c:pt>
                <c:pt idx="39">
                  <c:v>1.1299999999999999E-2</c:v>
                </c:pt>
                <c:pt idx="40">
                  <c:v>1.03E-2</c:v>
                </c:pt>
                <c:pt idx="41">
                  <c:v>9.2999999999999992E-3</c:v>
                </c:pt>
                <c:pt idx="42">
                  <c:v>8.2000000000000007E-3</c:v>
                </c:pt>
                <c:pt idx="43">
                  <c:v>7.1999999999999998E-3</c:v>
                </c:pt>
                <c:pt idx="44">
                  <c:v>6.1999999999999998E-3</c:v>
                </c:pt>
                <c:pt idx="45">
                  <c:v>5.1999999999999998E-3</c:v>
                </c:pt>
                <c:pt idx="46">
                  <c:v>4.1000000000000003E-3</c:v>
                </c:pt>
                <c:pt idx="47">
                  <c:v>3.0999999999999999E-3</c:v>
                </c:pt>
                <c:pt idx="48">
                  <c:v>2.0999999999999999E-3</c:v>
                </c:pt>
                <c:pt idx="49">
                  <c:v>1E-3</c:v>
                </c:pt>
                <c:pt idx="50">
                  <c:v>0</c:v>
                </c:pt>
                <c:pt idx="51">
                  <c:v>0</c:v>
                </c:pt>
                <c:pt idx="52">
                  <c:v>0</c:v>
                </c:pt>
                <c:pt idx="53">
                  <c:v>0</c:v>
                </c:pt>
                <c:pt idx="54">
                  <c:v>0</c:v>
                </c:pt>
                <c:pt idx="55">
                  <c:v>0</c:v>
                </c:pt>
              </c:numCache>
            </c:numRef>
          </c:val>
        </c:ser>
        <c:ser>
          <c:idx val="3"/>
          <c:order val="1"/>
          <c:tx>
            <c:strRef>
              <c:f>Graph!$E$1</c:f>
              <c:strCache>
                <c:ptCount val="1"/>
                <c:pt idx="0">
                  <c:v>65 @2024</c:v>
                </c:pt>
              </c:strCache>
            </c:strRef>
          </c:tx>
          <c:spPr>
            <a:solidFill>
              <a:schemeClr val="accent1">
                <a:alpha val="50000"/>
              </a:schemeClr>
            </a:solidFill>
            <a:ln w="57150">
              <a:noFill/>
              <a:prstDash val="sysDot"/>
            </a:ln>
            <a:effectLst/>
          </c:spPr>
          <c:cat>
            <c:numRef>
              <c:f>Graph!$A$2:$A$57</c:f>
              <c:numCache>
                <c:formatCode>General</c:formatCode>
                <c:ptCount val="56"/>
                <c:pt idx="0">
                  <c:v>65</c:v>
                </c:pt>
                <c:pt idx="1">
                  <c:v>66</c:v>
                </c:pt>
                <c:pt idx="2">
                  <c:v>67</c:v>
                </c:pt>
                <c:pt idx="3">
                  <c:v>68</c:v>
                </c:pt>
                <c:pt idx="4">
                  <c:v>69</c:v>
                </c:pt>
                <c:pt idx="5">
                  <c:v>70</c:v>
                </c:pt>
                <c:pt idx="6">
                  <c:v>71</c:v>
                </c:pt>
                <c:pt idx="7">
                  <c:v>72</c:v>
                </c:pt>
                <c:pt idx="8">
                  <c:v>73</c:v>
                </c:pt>
                <c:pt idx="9">
                  <c:v>74</c:v>
                </c:pt>
                <c:pt idx="10">
                  <c:v>75</c:v>
                </c:pt>
                <c:pt idx="11">
                  <c:v>76</c:v>
                </c:pt>
                <c:pt idx="12">
                  <c:v>77</c:v>
                </c:pt>
                <c:pt idx="13">
                  <c:v>78</c:v>
                </c:pt>
                <c:pt idx="14">
                  <c:v>79</c:v>
                </c:pt>
                <c:pt idx="15">
                  <c:v>80</c:v>
                </c:pt>
                <c:pt idx="16">
                  <c:v>81</c:v>
                </c:pt>
                <c:pt idx="17">
                  <c:v>82</c:v>
                </c:pt>
                <c:pt idx="18">
                  <c:v>83</c:v>
                </c:pt>
                <c:pt idx="19">
                  <c:v>84</c:v>
                </c:pt>
                <c:pt idx="20">
                  <c:v>85</c:v>
                </c:pt>
                <c:pt idx="21">
                  <c:v>86</c:v>
                </c:pt>
                <c:pt idx="22">
                  <c:v>87</c:v>
                </c:pt>
                <c:pt idx="23">
                  <c:v>88</c:v>
                </c:pt>
                <c:pt idx="24">
                  <c:v>89</c:v>
                </c:pt>
                <c:pt idx="25">
                  <c:v>90</c:v>
                </c:pt>
                <c:pt idx="26">
                  <c:v>91</c:v>
                </c:pt>
                <c:pt idx="27">
                  <c:v>92</c:v>
                </c:pt>
                <c:pt idx="28">
                  <c:v>93</c:v>
                </c:pt>
                <c:pt idx="29">
                  <c:v>94</c:v>
                </c:pt>
                <c:pt idx="30">
                  <c:v>95</c:v>
                </c:pt>
                <c:pt idx="31">
                  <c:v>96</c:v>
                </c:pt>
                <c:pt idx="32">
                  <c:v>97</c:v>
                </c:pt>
                <c:pt idx="33">
                  <c:v>98</c:v>
                </c:pt>
                <c:pt idx="34">
                  <c:v>99</c:v>
                </c:pt>
                <c:pt idx="35">
                  <c:v>100</c:v>
                </c:pt>
                <c:pt idx="36">
                  <c:v>101</c:v>
                </c:pt>
                <c:pt idx="37">
                  <c:v>102</c:v>
                </c:pt>
                <c:pt idx="38">
                  <c:v>103</c:v>
                </c:pt>
                <c:pt idx="39">
                  <c:v>104</c:v>
                </c:pt>
                <c:pt idx="40">
                  <c:v>105</c:v>
                </c:pt>
                <c:pt idx="41">
                  <c:v>106</c:v>
                </c:pt>
                <c:pt idx="42">
                  <c:v>107</c:v>
                </c:pt>
                <c:pt idx="43">
                  <c:v>108</c:v>
                </c:pt>
                <c:pt idx="44">
                  <c:v>109</c:v>
                </c:pt>
                <c:pt idx="45">
                  <c:v>110</c:v>
                </c:pt>
                <c:pt idx="46">
                  <c:v>111</c:v>
                </c:pt>
                <c:pt idx="47">
                  <c:v>112</c:v>
                </c:pt>
                <c:pt idx="48">
                  <c:v>113</c:v>
                </c:pt>
                <c:pt idx="49">
                  <c:v>114</c:v>
                </c:pt>
                <c:pt idx="50">
                  <c:v>115</c:v>
                </c:pt>
                <c:pt idx="51">
                  <c:v>116</c:v>
                </c:pt>
                <c:pt idx="52">
                  <c:v>117</c:v>
                </c:pt>
                <c:pt idx="53">
                  <c:v>118</c:v>
                </c:pt>
                <c:pt idx="54">
                  <c:v>119</c:v>
                </c:pt>
                <c:pt idx="55">
                  <c:v>120</c:v>
                </c:pt>
              </c:numCache>
            </c:numRef>
          </c:cat>
          <c:val>
            <c:numRef>
              <c:f>Graph!$E$2:$E$57</c:f>
              <c:numCache>
                <c:formatCode>General</c:formatCode>
                <c:ptCount val="56"/>
                <c:pt idx="0">
                  <c:v>1.0500000000000001E-2</c:v>
                </c:pt>
                <c:pt idx="1">
                  <c:v>1.04E-2</c:v>
                </c:pt>
                <c:pt idx="2">
                  <c:v>1.0500000000000001E-2</c:v>
                </c:pt>
                <c:pt idx="3">
                  <c:v>1.0500000000000001E-2</c:v>
                </c:pt>
                <c:pt idx="4">
                  <c:v>1.06E-2</c:v>
                </c:pt>
                <c:pt idx="5">
                  <c:v>1.0699999999999999E-2</c:v>
                </c:pt>
                <c:pt idx="6">
                  <c:v>1.0800000000000001E-2</c:v>
                </c:pt>
                <c:pt idx="7">
                  <c:v>1.0800000000000001E-2</c:v>
                </c:pt>
                <c:pt idx="8">
                  <c:v>1.09E-2</c:v>
                </c:pt>
                <c:pt idx="9">
                  <c:v>1.0999999999999999E-2</c:v>
                </c:pt>
                <c:pt idx="10">
                  <c:v>1.11E-2</c:v>
                </c:pt>
                <c:pt idx="11">
                  <c:v>1.11E-2</c:v>
                </c:pt>
                <c:pt idx="12">
                  <c:v>1.11E-2</c:v>
                </c:pt>
                <c:pt idx="13">
                  <c:v>1.12E-2</c:v>
                </c:pt>
                <c:pt idx="14">
                  <c:v>1.12E-2</c:v>
                </c:pt>
                <c:pt idx="15">
                  <c:v>1.12E-2</c:v>
                </c:pt>
                <c:pt idx="16">
                  <c:v>1.12E-2</c:v>
                </c:pt>
                <c:pt idx="17">
                  <c:v>1.12E-2</c:v>
                </c:pt>
                <c:pt idx="18">
                  <c:v>1.12E-2</c:v>
                </c:pt>
                <c:pt idx="19">
                  <c:v>1.11E-2</c:v>
                </c:pt>
                <c:pt idx="20">
                  <c:v>1.11E-2</c:v>
                </c:pt>
                <c:pt idx="21">
                  <c:v>1.0999999999999999E-2</c:v>
                </c:pt>
                <c:pt idx="22">
                  <c:v>1.0800000000000001E-2</c:v>
                </c:pt>
                <c:pt idx="23">
                  <c:v>1.0699999999999999E-2</c:v>
                </c:pt>
                <c:pt idx="24">
                  <c:v>1.0500000000000001E-2</c:v>
                </c:pt>
                <c:pt idx="25">
                  <c:v>1.04E-2</c:v>
                </c:pt>
                <c:pt idx="26">
                  <c:v>1.0200000000000001E-2</c:v>
                </c:pt>
                <c:pt idx="27">
                  <c:v>1.01E-2</c:v>
                </c:pt>
                <c:pt idx="28">
                  <c:v>9.7999999999999997E-3</c:v>
                </c:pt>
                <c:pt idx="29">
                  <c:v>9.4999999999999998E-3</c:v>
                </c:pt>
                <c:pt idx="30">
                  <c:v>9.1999999999999998E-3</c:v>
                </c:pt>
                <c:pt idx="31">
                  <c:v>8.6999999999999994E-3</c:v>
                </c:pt>
                <c:pt idx="32">
                  <c:v>8.3000000000000001E-3</c:v>
                </c:pt>
                <c:pt idx="33">
                  <c:v>7.7999999999999996E-3</c:v>
                </c:pt>
                <c:pt idx="34">
                  <c:v>7.3000000000000001E-3</c:v>
                </c:pt>
                <c:pt idx="35">
                  <c:v>6.8999999999999999E-3</c:v>
                </c:pt>
                <c:pt idx="36">
                  <c:v>6.4000000000000003E-3</c:v>
                </c:pt>
                <c:pt idx="37">
                  <c:v>6.0000000000000001E-3</c:v>
                </c:pt>
                <c:pt idx="38">
                  <c:v>5.4999999999999997E-3</c:v>
                </c:pt>
                <c:pt idx="39">
                  <c:v>5.0000000000000001E-3</c:v>
                </c:pt>
                <c:pt idx="40">
                  <c:v>4.5999999999999999E-3</c:v>
                </c:pt>
                <c:pt idx="41">
                  <c:v>4.1000000000000003E-3</c:v>
                </c:pt>
                <c:pt idx="42">
                  <c:v>3.7000000000000002E-3</c:v>
                </c:pt>
                <c:pt idx="43">
                  <c:v>3.2000000000000002E-3</c:v>
                </c:pt>
                <c:pt idx="44">
                  <c:v>2.8E-3</c:v>
                </c:pt>
                <c:pt idx="45">
                  <c:v>2.3E-3</c:v>
                </c:pt>
                <c:pt idx="46">
                  <c:v>1.8E-3</c:v>
                </c:pt>
                <c:pt idx="47">
                  <c:v>1.4E-3</c:v>
                </c:pt>
                <c:pt idx="48">
                  <c:v>8.9999999999999998E-4</c:v>
                </c:pt>
                <c:pt idx="49">
                  <c:v>5.0000000000000001E-4</c:v>
                </c:pt>
                <c:pt idx="50">
                  <c:v>0</c:v>
                </c:pt>
                <c:pt idx="51">
                  <c:v>0</c:v>
                </c:pt>
                <c:pt idx="52">
                  <c:v>0</c:v>
                </c:pt>
                <c:pt idx="53">
                  <c:v>0</c:v>
                </c:pt>
                <c:pt idx="54">
                  <c:v>0</c:v>
                </c:pt>
                <c:pt idx="55">
                  <c:v>0</c:v>
                </c:pt>
              </c:numCache>
            </c:numRef>
          </c:val>
        </c:ser>
        <c:ser>
          <c:idx val="4"/>
          <c:order val="2"/>
          <c:tx>
            <c:strRef>
              <c:f>Graph!$F$1</c:f>
              <c:strCache>
                <c:ptCount val="1"/>
                <c:pt idx="0">
                  <c:v>65 @2034</c:v>
                </c:pt>
              </c:strCache>
            </c:strRef>
          </c:tx>
          <c:spPr>
            <a:solidFill>
              <a:schemeClr val="accent5">
                <a:alpha val="50000"/>
              </a:schemeClr>
            </a:solidFill>
            <a:ln w="57150">
              <a:noFill/>
              <a:prstDash val="sysDot"/>
            </a:ln>
            <a:effectLst/>
          </c:spPr>
          <c:cat>
            <c:numRef>
              <c:f>Graph!$A$2:$A$57</c:f>
              <c:numCache>
                <c:formatCode>General</c:formatCode>
                <c:ptCount val="56"/>
                <c:pt idx="0">
                  <c:v>65</c:v>
                </c:pt>
                <c:pt idx="1">
                  <c:v>66</c:v>
                </c:pt>
                <c:pt idx="2">
                  <c:v>67</c:v>
                </c:pt>
                <c:pt idx="3">
                  <c:v>68</c:v>
                </c:pt>
                <c:pt idx="4">
                  <c:v>69</c:v>
                </c:pt>
                <c:pt idx="5">
                  <c:v>70</c:v>
                </c:pt>
                <c:pt idx="6">
                  <c:v>71</c:v>
                </c:pt>
                <c:pt idx="7">
                  <c:v>72</c:v>
                </c:pt>
                <c:pt idx="8">
                  <c:v>73</c:v>
                </c:pt>
                <c:pt idx="9">
                  <c:v>74</c:v>
                </c:pt>
                <c:pt idx="10">
                  <c:v>75</c:v>
                </c:pt>
                <c:pt idx="11">
                  <c:v>76</c:v>
                </c:pt>
                <c:pt idx="12">
                  <c:v>77</c:v>
                </c:pt>
                <c:pt idx="13">
                  <c:v>78</c:v>
                </c:pt>
                <c:pt idx="14">
                  <c:v>79</c:v>
                </c:pt>
                <c:pt idx="15">
                  <c:v>80</c:v>
                </c:pt>
                <c:pt idx="16">
                  <c:v>81</c:v>
                </c:pt>
                <c:pt idx="17">
                  <c:v>82</c:v>
                </c:pt>
                <c:pt idx="18">
                  <c:v>83</c:v>
                </c:pt>
                <c:pt idx="19">
                  <c:v>84</c:v>
                </c:pt>
                <c:pt idx="20">
                  <c:v>85</c:v>
                </c:pt>
                <c:pt idx="21">
                  <c:v>86</c:v>
                </c:pt>
                <c:pt idx="22">
                  <c:v>87</c:v>
                </c:pt>
                <c:pt idx="23">
                  <c:v>88</c:v>
                </c:pt>
                <c:pt idx="24">
                  <c:v>89</c:v>
                </c:pt>
                <c:pt idx="25">
                  <c:v>90</c:v>
                </c:pt>
                <c:pt idx="26">
                  <c:v>91</c:v>
                </c:pt>
                <c:pt idx="27">
                  <c:v>92</c:v>
                </c:pt>
                <c:pt idx="28">
                  <c:v>93</c:v>
                </c:pt>
                <c:pt idx="29">
                  <c:v>94</c:v>
                </c:pt>
                <c:pt idx="30">
                  <c:v>95</c:v>
                </c:pt>
                <c:pt idx="31">
                  <c:v>96</c:v>
                </c:pt>
                <c:pt idx="32">
                  <c:v>97</c:v>
                </c:pt>
                <c:pt idx="33">
                  <c:v>98</c:v>
                </c:pt>
                <c:pt idx="34">
                  <c:v>99</c:v>
                </c:pt>
                <c:pt idx="35">
                  <c:v>100</c:v>
                </c:pt>
                <c:pt idx="36">
                  <c:v>101</c:v>
                </c:pt>
                <c:pt idx="37">
                  <c:v>102</c:v>
                </c:pt>
                <c:pt idx="38">
                  <c:v>103</c:v>
                </c:pt>
                <c:pt idx="39">
                  <c:v>104</c:v>
                </c:pt>
                <c:pt idx="40">
                  <c:v>105</c:v>
                </c:pt>
                <c:pt idx="41">
                  <c:v>106</c:v>
                </c:pt>
                <c:pt idx="42">
                  <c:v>107</c:v>
                </c:pt>
                <c:pt idx="43">
                  <c:v>108</c:v>
                </c:pt>
                <c:pt idx="44">
                  <c:v>109</c:v>
                </c:pt>
                <c:pt idx="45">
                  <c:v>110</c:v>
                </c:pt>
                <c:pt idx="46">
                  <c:v>111</c:v>
                </c:pt>
                <c:pt idx="47">
                  <c:v>112</c:v>
                </c:pt>
                <c:pt idx="48">
                  <c:v>113</c:v>
                </c:pt>
                <c:pt idx="49">
                  <c:v>114</c:v>
                </c:pt>
                <c:pt idx="50">
                  <c:v>115</c:v>
                </c:pt>
                <c:pt idx="51">
                  <c:v>116</c:v>
                </c:pt>
                <c:pt idx="52">
                  <c:v>117</c:v>
                </c:pt>
                <c:pt idx="53">
                  <c:v>118</c:v>
                </c:pt>
                <c:pt idx="54">
                  <c:v>119</c:v>
                </c:pt>
                <c:pt idx="55">
                  <c:v>120</c:v>
                </c:pt>
              </c:numCache>
            </c:numRef>
          </c:cat>
          <c:val>
            <c:numRef>
              <c:f>Graph!$F$2:$F$57</c:f>
              <c:numCache>
                <c:formatCode>General</c:formatCode>
                <c:ptCount val="56"/>
                <c:pt idx="0">
                  <c:v>0.01</c:v>
                </c:pt>
                <c:pt idx="1">
                  <c:v>0.01</c:v>
                </c:pt>
                <c:pt idx="2">
                  <c:v>0.01</c:v>
                </c:pt>
                <c:pt idx="3">
                  <c:v>0.01</c:v>
                </c:pt>
                <c:pt idx="4">
                  <c:v>0.01</c:v>
                </c:pt>
                <c:pt idx="5">
                  <c:v>0.01</c:v>
                </c:pt>
                <c:pt idx="6">
                  <c:v>0.01</c:v>
                </c:pt>
                <c:pt idx="7">
                  <c:v>0.01</c:v>
                </c:pt>
                <c:pt idx="8">
                  <c:v>0.01</c:v>
                </c:pt>
                <c:pt idx="9">
                  <c:v>0.01</c:v>
                </c:pt>
                <c:pt idx="10">
                  <c:v>0.01</c:v>
                </c:pt>
                <c:pt idx="11">
                  <c:v>0.01</c:v>
                </c:pt>
                <c:pt idx="12">
                  <c:v>0.01</c:v>
                </c:pt>
                <c:pt idx="13">
                  <c:v>0.01</c:v>
                </c:pt>
                <c:pt idx="14">
                  <c:v>0.01</c:v>
                </c:pt>
                <c:pt idx="15">
                  <c:v>0.01</c:v>
                </c:pt>
                <c:pt idx="16">
                  <c:v>0.01</c:v>
                </c:pt>
                <c:pt idx="17">
                  <c:v>0.01</c:v>
                </c:pt>
                <c:pt idx="18">
                  <c:v>0.01</c:v>
                </c:pt>
                <c:pt idx="19">
                  <c:v>0.01</c:v>
                </c:pt>
                <c:pt idx="20">
                  <c:v>0.01</c:v>
                </c:pt>
                <c:pt idx="21">
                  <c:v>9.9000000000000008E-3</c:v>
                </c:pt>
                <c:pt idx="22">
                  <c:v>9.7000000000000003E-3</c:v>
                </c:pt>
                <c:pt idx="23">
                  <c:v>9.5999999999999992E-3</c:v>
                </c:pt>
                <c:pt idx="24">
                  <c:v>9.4000000000000004E-3</c:v>
                </c:pt>
                <c:pt idx="25">
                  <c:v>9.2999999999999992E-3</c:v>
                </c:pt>
                <c:pt idx="26">
                  <c:v>9.1000000000000004E-3</c:v>
                </c:pt>
                <c:pt idx="27">
                  <c:v>8.9999999999999993E-3</c:v>
                </c:pt>
                <c:pt idx="28">
                  <c:v>8.8000000000000005E-3</c:v>
                </c:pt>
                <c:pt idx="29">
                  <c:v>8.6999999999999994E-3</c:v>
                </c:pt>
                <c:pt idx="30">
                  <c:v>8.5000000000000006E-3</c:v>
                </c:pt>
                <c:pt idx="31">
                  <c:v>8.0999999999999996E-3</c:v>
                </c:pt>
                <c:pt idx="32">
                  <c:v>7.7000000000000002E-3</c:v>
                </c:pt>
                <c:pt idx="33">
                  <c:v>7.1999999999999998E-3</c:v>
                </c:pt>
                <c:pt idx="34">
                  <c:v>6.7999999999999996E-3</c:v>
                </c:pt>
                <c:pt idx="35">
                  <c:v>6.4000000000000003E-3</c:v>
                </c:pt>
                <c:pt idx="36">
                  <c:v>6.0000000000000001E-3</c:v>
                </c:pt>
                <c:pt idx="37">
                  <c:v>5.4999999999999997E-3</c:v>
                </c:pt>
                <c:pt idx="38">
                  <c:v>5.1000000000000004E-3</c:v>
                </c:pt>
                <c:pt idx="39">
                  <c:v>4.7000000000000002E-3</c:v>
                </c:pt>
                <c:pt idx="40">
                  <c:v>4.3E-3</c:v>
                </c:pt>
                <c:pt idx="41">
                  <c:v>3.8E-3</c:v>
                </c:pt>
                <c:pt idx="42">
                  <c:v>3.3999999999999998E-3</c:v>
                </c:pt>
                <c:pt idx="43">
                  <c:v>3.0000000000000001E-3</c:v>
                </c:pt>
                <c:pt idx="44">
                  <c:v>2.5999999999999999E-3</c:v>
                </c:pt>
                <c:pt idx="45">
                  <c:v>2.0999999999999999E-3</c:v>
                </c:pt>
                <c:pt idx="46">
                  <c:v>1.6999999999999999E-3</c:v>
                </c:pt>
                <c:pt idx="47">
                  <c:v>1.2999999999999999E-3</c:v>
                </c:pt>
                <c:pt idx="48">
                  <c:v>8.9999999999999998E-4</c:v>
                </c:pt>
                <c:pt idx="49">
                  <c:v>4.0000000000000002E-4</c:v>
                </c:pt>
                <c:pt idx="50">
                  <c:v>0</c:v>
                </c:pt>
                <c:pt idx="51">
                  <c:v>0</c:v>
                </c:pt>
                <c:pt idx="52">
                  <c:v>0</c:v>
                </c:pt>
                <c:pt idx="53">
                  <c:v>0</c:v>
                </c:pt>
                <c:pt idx="54">
                  <c:v>0</c:v>
                </c:pt>
                <c:pt idx="55">
                  <c:v>0</c:v>
                </c:pt>
              </c:numCache>
            </c:numRef>
          </c:val>
        </c:ser>
        <c:ser>
          <c:idx val="1"/>
          <c:order val="3"/>
          <c:tx>
            <c:strRef>
              <c:f>Graph!$C$1</c:f>
              <c:strCache>
                <c:ptCount val="1"/>
                <c:pt idx="0">
                  <c:v>BB</c:v>
                </c:pt>
              </c:strCache>
            </c:strRef>
          </c:tx>
          <c:spPr>
            <a:solidFill>
              <a:schemeClr val="bg1">
                <a:alpha val="50000"/>
              </a:schemeClr>
            </a:solidFill>
            <a:ln w="44450">
              <a:solidFill>
                <a:schemeClr val="accent3"/>
              </a:solidFill>
              <a:prstDash val="solid"/>
            </a:ln>
            <a:effectLst/>
          </c:spPr>
          <c:cat>
            <c:numRef>
              <c:f>Graph!$A$2:$A$57</c:f>
              <c:numCache>
                <c:formatCode>General</c:formatCode>
                <c:ptCount val="56"/>
                <c:pt idx="0">
                  <c:v>65</c:v>
                </c:pt>
                <c:pt idx="1">
                  <c:v>66</c:v>
                </c:pt>
                <c:pt idx="2">
                  <c:v>67</c:v>
                </c:pt>
                <c:pt idx="3">
                  <c:v>68</c:v>
                </c:pt>
                <c:pt idx="4">
                  <c:v>69</c:v>
                </c:pt>
                <c:pt idx="5">
                  <c:v>70</c:v>
                </c:pt>
                <c:pt idx="6">
                  <c:v>71</c:v>
                </c:pt>
                <c:pt idx="7">
                  <c:v>72</c:v>
                </c:pt>
                <c:pt idx="8">
                  <c:v>73</c:v>
                </c:pt>
                <c:pt idx="9">
                  <c:v>74</c:v>
                </c:pt>
                <c:pt idx="10">
                  <c:v>75</c:v>
                </c:pt>
                <c:pt idx="11">
                  <c:v>76</c:v>
                </c:pt>
                <c:pt idx="12">
                  <c:v>77</c:v>
                </c:pt>
                <c:pt idx="13">
                  <c:v>78</c:v>
                </c:pt>
                <c:pt idx="14">
                  <c:v>79</c:v>
                </c:pt>
                <c:pt idx="15">
                  <c:v>80</c:v>
                </c:pt>
                <c:pt idx="16">
                  <c:v>81</c:v>
                </c:pt>
                <c:pt idx="17">
                  <c:v>82</c:v>
                </c:pt>
                <c:pt idx="18">
                  <c:v>83</c:v>
                </c:pt>
                <c:pt idx="19">
                  <c:v>84</c:v>
                </c:pt>
                <c:pt idx="20">
                  <c:v>85</c:v>
                </c:pt>
                <c:pt idx="21">
                  <c:v>86</c:v>
                </c:pt>
                <c:pt idx="22">
                  <c:v>87</c:v>
                </c:pt>
                <c:pt idx="23">
                  <c:v>88</c:v>
                </c:pt>
                <c:pt idx="24">
                  <c:v>89</c:v>
                </c:pt>
                <c:pt idx="25">
                  <c:v>90</c:v>
                </c:pt>
                <c:pt idx="26">
                  <c:v>91</c:v>
                </c:pt>
                <c:pt idx="27">
                  <c:v>92</c:v>
                </c:pt>
                <c:pt idx="28">
                  <c:v>93</c:v>
                </c:pt>
                <c:pt idx="29">
                  <c:v>94</c:v>
                </c:pt>
                <c:pt idx="30">
                  <c:v>95</c:v>
                </c:pt>
                <c:pt idx="31">
                  <c:v>96</c:v>
                </c:pt>
                <c:pt idx="32">
                  <c:v>97</c:v>
                </c:pt>
                <c:pt idx="33">
                  <c:v>98</c:v>
                </c:pt>
                <c:pt idx="34">
                  <c:v>99</c:v>
                </c:pt>
                <c:pt idx="35">
                  <c:v>100</c:v>
                </c:pt>
                <c:pt idx="36">
                  <c:v>101</c:v>
                </c:pt>
                <c:pt idx="37">
                  <c:v>102</c:v>
                </c:pt>
                <c:pt idx="38">
                  <c:v>103</c:v>
                </c:pt>
                <c:pt idx="39">
                  <c:v>104</c:v>
                </c:pt>
                <c:pt idx="40">
                  <c:v>105</c:v>
                </c:pt>
                <c:pt idx="41">
                  <c:v>106</c:v>
                </c:pt>
                <c:pt idx="42">
                  <c:v>107</c:v>
                </c:pt>
                <c:pt idx="43">
                  <c:v>108</c:v>
                </c:pt>
                <c:pt idx="44">
                  <c:v>109</c:v>
                </c:pt>
                <c:pt idx="45">
                  <c:v>110</c:v>
                </c:pt>
                <c:pt idx="46">
                  <c:v>111</c:v>
                </c:pt>
                <c:pt idx="47">
                  <c:v>112</c:v>
                </c:pt>
                <c:pt idx="48">
                  <c:v>113</c:v>
                </c:pt>
                <c:pt idx="49">
                  <c:v>114</c:v>
                </c:pt>
                <c:pt idx="50">
                  <c:v>115</c:v>
                </c:pt>
                <c:pt idx="51">
                  <c:v>116</c:v>
                </c:pt>
                <c:pt idx="52">
                  <c:v>117</c:v>
                </c:pt>
                <c:pt idx="53">
                  <c:v>118</c:v>
                </c:pt>
                <c:pt idx="54">
                  <c:v>119</c:v>
                </c:pt>
                <c:pt idx="55">
                  <c:v>120</c:v>
                </c:pt>
              </c:numCache>
            </c:numRef>
          </c:cat>
          <c:val>
            <c:numRef>
              <c:f>Graph!$C$2:$C$57</c:f>
              <c:numCache>
                <c:formatCode>0.000</c:formatCode>
                <c:ptCount val="56"/>
                <c:pt idx="0">
                  <c:v>1.2E-2</c:v>
                </c:pt>
                <c:pt idx="1">
                  <c:v>1.2E-2</c:v>
                </c:pt>
                <c:pt idx="2">
                  <c:v>1.2E-2</c:v>
                </c:pt>
                <c:pt idx="3">
                  <c:v>1.2E-2</c:v>
                </c:pt>
                <c:pt idx="4">
                  <c:v>1.2E-2</c:v>
                </c:pt>
                <c:pt idx="5">
                  <c:v>1.2E-2</c:v>
                </c:pt>
                <c:pt idx="6">
                  <c:v>1.2E-2</c:v>
                </c:pt>
                <c:pt idx="7">
                  <c:v>1.2E-2</c:v>
                </c:pt>
                <c:pt idx="8">
                  <c:v>1.2E-2</c:v>
                </c:pt>
                <c:pt idx="9">
                  <c:v>1.2E-2</c:v>
                </c:pt>
                <c:pt idx="10">
                  <c:v>1.2E-2</c:v>
                </c:pt>
                <c:pt idx="11">
                  <c:v>1.2E-2</c:v>
                </c:pt>
                <c:pt idx="12">
                  <c:v>1.2E-2</c:v>
                </c:pt>
                <c:pt idx="13">
                  <c:v>1.2E-2</c:v>
                </c:pt>
                <c:pt idx="14">
                  <c:v>1.2E-2</c:v>
                </c:pt>
                <c:pt idx="15">
                  <c:v>1.2E-2</c:v>
                </c:pt>
                <c:pt idx="16">
                  <c:v>1.2E-2</c:v>
                </c:pt>
                <c:pt idx="17">
                  <c:v>1.2E-2</c:v>
                </c:pt>
                <c:pt idx="18">
                  <c:v>1.2E-2</c:v>
                </c:pt>
                <c:pt idx="19">
                  <c:v>1.2E-2</c:v>
                </c:pt>
                <c:pt idx="20">
                  <c:v>1.2E-2</c:v>
                </c:pt>
                <c:pt idx="21">
                  <c:v>1.2E-2</c:v>
                </c:pt>
                <c:pt idx="22">
                  <c:v>1.2E-2</c:v>
                </c:pt>
                <c:pt idx="23">
                  <c:v>1.2E-2</c:v>
                </c:pt>
                <c:pt idx="24">
                  <c:v>1.2E-2</c:v>
                </c:pt>
                <c:pt idx="25">
                  <c:v>1.0999999999999999E-2</c:v>
                </c:pt>
                <c:pt idx="26">
                  <c:v>0.01</c:v>
                </c:pt>
                <c:pt idx="27">
                  <c:v>8.9999999999999993E-3</c:v>
                </c:pt>
                <c:pt idx="28">
                  <c:v>8.0000000000000002E-3</c:v>
                </c:pt>
                <c:pt idx="29">
                  <c:v>7.0000000000000001E-3</c:v>
                </c:pt>
                <c:pt idx="30">
                  <c:v>6.0000000000000001E-3</c:v>
                </c:pt>
                <c:pt idx="31">
                  <c:v>5.0000000000000001E-3</c:v>
                </c:pt>
                <c:pt idx="32">
                  <c:v>4.0000000000000001E-3</c:v>
                </c:pt>
                <c:pt idx="33">
                  <c:v>4.0000000000000001E-3</c:v>
                </c:pt>
                <c:pt idx="34">
                  <c:v>3.0000000000000001E-3</c:v>
                </c:pt>
                <c:pt idx="35">
                  <c:v>3.0000000000000001E-3</c:v>
                </c:pt>
                <c:pt idx="36">
                  <c:v>2E-3</c:v>
                </c:pt>
                <c:pt idx="37">
                  <c:v>2E-3</c:v>
                </c:pt>
                <c:pt idx="38">
                  <c:v>1E-3</c:v>
                </c:pt>
                <c:pt idx="39">
                  <c:v>1E-3</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numCache>
            </c:numRef>
          </c:val>
        </c:ser>
        <c:dLbls>
          <c:showLegendKey val="0"/>
          <c:showVal val="0"/>
          <c:showCatName val="0"/>
          <c:showSerName val="0"/>
          <c:showPercent val="0"/>
          <c:showBubbleSize val="0"/>
        </c:dLbls>
        <c:axId val="330425640"/>
        <c:axId val="330426032"/>
        <c:extLst>
          <c:ext xmlns:c15="http://schemas.microsoft.com/office/drawing/2012/chart" uri="{02D57815-91ED-43cb-92C2-25804820EDAC}">
            <c15:filteredAreaSeries>
              <c15:ser>
                <c:idx val="0"/>
                <c:order val="4"/>
                <c:tx>
                  <c:strRef>
                    <c:extLst>
                      <c:ext uri="{02D57815-91ED-43cb-92C2-25804820EDAC}">
                        <c15:formulaRef>
                          <c15:sqref>Graph!$B$1</c15:sqref>
                        </c15:formulaRef>
                      </c:ext>
                    </c:extLst>
                    <c:strCache>
                      <c:ptCount val="1"/>
                      <c:pt idx="0">
                        <c:v>AA</c:v>
                      </c:pt>
                    </c:strCache>
                  </c:strRef>
                </c:tx>
                <c:spPr>
                  <a:solidFill>
                    <a:schemeClr val="bg1">
                      <a:alpha val="75000"/>
                    </a:schemeClr>
                  </a:solidFill>
                  <a:ln w="44450">
                    <a:solidFill>
                      <a:schemeClr val="tx2"/>
                    </a:solidFill>
                  </a:ln>
                  <a:effectLst/>
                </c:spPr>
                <c:cat>
                  <c:numRef>
                    <c:extLst>
                      <c:ext uri="{02D57815-91ED-43cb-92C2-25804820EDAC}">
                        <c15:formulaRef>
                          <c15:sqref>Graph!$A$2:$A$57</c15:sqref>
                        </c15:formulaRef>
                      </c:ext>
                    </c:extLst>
                    <c:numCache>
                      <c:formatCode>General</c:formatCode>
                      <c:ptCount val="56"/>
                      <c:pt idx="0">
                        <c:v>65</c:v>
                      </c:pt>
                      <c:pt idx="1">
                        <c:v>66</c:v>
                      </c:pt>
                      <c:pt idx="2">
                        <c:v>67</c:v>
                      </c:pt>
                      <c:pt idx="3">
                        <c:v>68</c:v>
                      </c:pt>
                      <c:pt idx="4">
                        <c:v>69</c:v>
                      </c:pt>
                      <c:pt idx="5">
                        <c:v>70</c:v>
                      </c:pt>
                      <c:pt idx="6">
                        <c:v>71</c:v>
                      </c:pt>
                      <c:pt idx="7">
                        <c:v>72</c:v>
                      </c:pt>
                      <c:pt idx="8">
                        <c:v>73</c:v>
                      </c:pt>
                      <c:pt idx="9">
                        <c:v>74</c:v>
                      </c:pt>
                      <c:pt idx="10">
                        <c:v>75</c:v>
                      </c:pt>
                      <c:pt idx="11">
                        <c:v>76</c:v>
                      </c:pt>
                      <c:pt idx="12">
                        <c:v>77</c:v>
                      </c:pt>
                      <c:pt idx="13">
                        <c:v>78</c:v>
                      </c:pt>
                      <c:pt idx="14">
                        <c:v>79</c:v>
                      </c:pt>
                      <c:pt idx="15">
                        <c:v>80</c:v>
                      </c:pt>
                      <c:pt idx="16">
                        <c:v>81</c:v>
                      </c:pt>
                      <c:pt idx="17">
                        <c:v>82</c:v>
                      </c:pt>
                      <c:pt idx="18">
                        <c:v>83</c:v>
                      </c:pt>
                      <c:pt idx="19">
                        <c:v>84</c:v>
                      </c:pt>
                      <c:pt idx="20">
                        <c:v>85</c:v>
                      </c:pt>
                      <c:pt idx="21">
                        <c:v>86</c:v>
                      </c:pt>
                      <c:pt idx="22">
                        <c:v>87</c:v>
                      </c:pt>
                      <c:pt idx="23">
                        <c:v>88</c:v>
                      </c:pt>
                      <c:pt idx="24">
                        <c:v>89</c:v>
                      </c:pt>
                      <c:pt idx="25">
                        <c:v>90</c:v>
                      </c:pt>
                      <c:pt idx="26">
                        <c:v>91</c:v>
                      </c:pt>
                      <c:pt idx="27">
                        <c:v>92</c:v>
                      </c:pt>
                      <c:pt idx="28">
                        <c:v>93</c:v>
                      </c:pt>
                      <c:pt idx="29">
                        <c:v>94</c:v>
                      </c:pt>
                      <c:pt idx="30">
                        <c:v>95</c:v>
                      </c:pt>
                      <c:pt idx="31">
                        <c:v>96</c:v>
                      </c:pt>
                      <c:pt idx="32">
                        <c:v>97</c:v>
                      </c:pt>
                      <c:pt idx="33">
                        <c:v>98</c:v>
                      </c:pt>
                      <c:pt idx="34">
                        <c:v>99</c:v>
                      </c:pt>
                      <c:pt idx="35">
                        <c:v>100</c:v>
                      </c:pt>
                      <c:pt idx="36">
                        <c:v>101</c:v>
                      </c:pt>
                      <c:pt idx="37">
                        <c:v>102</c:v>
                      </c:pt>
                      <c:pt idx="38">
                        <c:v>103</c:v>
                      </c:pt>
                      <c:pt idx="39">
                        <c:v>104</c:v>
                      </c:pt>
                      <c:pt idx="40">
                        <c:v>105</c:v>
                      </c:pt>
                      <c:pt idx="41">
                        <c:v>106</c:v>
                      </c:pt>
                      <c:pt idx="42">
                        <c:v>107</c:v>
                      </c:pt>
                      <c:pt idx="43">
                        <c:v>108</c:v>
                      </c:pt>
                      <c:pt idx="44">
                        <c:v>109</c:v>
                      </c:pt>
                      <c:pt idx="45">
                        <c:v>110</c:v>
                      </c:pt>
                      <c:pt idx="46">
                        <c:v>111</c:v>
                      </c:pt>
                      <c:pt idx="47">
                        <c:v>112</c:v>
                      </c:pt>
                      <c:pt idx="48">
                        <c:v>113</c:v>
                      </c:pt>
                      <c:pt idx="49">
                        <c:v>114</c:v>
                      </c:pt>
                      <c:pt idx="50">
                        <c:v>115</c:v>
                      </c:pt>
                      <c:pt idx="51">
                        <c:v>116</c:v>
                      </c:pt>
                      <c:pt idx="52">
                        <c:v>117</c:v>
                      </c:pt>
                      <c:pt idx="53">
                        <c:v>118</c:v>
                      </c:pt>
                      <c:pt idx="54">
                        <c:v>119</c:v>
                      </c:pt>
                      <c:pt idx="55">
                        <c:v>120</c:v>
                      </c:pt>
                    </c:numCache>
                  </c:numRef>
                </c:cat>
                <c:val>
                  <c:numRef>
                    <c:extLst>
                      <c:ext uri="{02D57815-91ED-43cb-92C2-25804820EDAC}">
                        <c15:formulaRef>
                          <c15:sqref>Graph!$B$2:$B$57</c15:sqref>
                        </c15:formulaRef>
                      </c:ext>
                    </c:extLst>
                    <c:numCache>
                      <c:formatCode>0.000</c:formatCode>
                      <c:ptCount val="56"/>
                      <c:pt idx="0">
                        <c:v>5.0000000000000001E-3</c:v>
                      </c:pt>
                      <c:pt idx="1">
                        <c:v>5.0000000000000001E-3</c:v>
                      </c:pt>
                      <c:pt idx="2">
                        <c:v>5.0000000000000001E-3</c:v>
                      </c:pt>
                      <c:pt idx="3">
                        <c:v>5.0000000000000001E-3</c:v>
                      </c:pt>
                      <c:pt idx="4">
                        <c:v>5.0000000000000001E-3</c:v>
                      </c:pt>
                      <c:pt idx="5">
                        <c:v>5.0000000000000001E-3</c:v>
                      </c:pt>
                      <c:pt idx="6">
                        <c:v>6.0000000000000001E-3</c:v>
                      </c:pt>
                      <c:pt idx="7">
                        <c:v>6.0000000000000001E-3</c:v>
                      </c:pt>
                      <c:pt idx="8">
                        <c:v>7.0000000000000001E-3</c:v>
                      </c:pt>
                      <c:pt idx="9">
                        <c:v>7.0000000000000001E-3</c:v>
                      </c:pt>
                      <c:pt idx="10">
                        <c:v>8.0000000000000002E-3</c:v>
                      </c:pt>
                      <c:pt idx="11">
                        <c:v>8.0000000000000002E-3</c:v>
                      </c:pt>
                      <c:pt idx="12">
                        <c:v>7.0000000000000001E-3</c:v>
                      </c:pt>
                      <c:pt idx="13">
                        <c:v>7.0000000000000001E-3</c:v>
                      </c:pt>
                      <c:pt idx="14">
                        <c:v>7.0000000000000001E-3</c:v>
                      </c:pt>
                      <c:pt idx="15">
                        <c:v>7.0000000000000001E-3</c:v>
                      </c:pt>
                      <c:pt idx="16">
                        <c:v>7.0000000000000001E-3</c:v>
                      </c:pt>
                      <c:pt idx="17">
                        <c:v>7.0000000000000001E-3</c:v>
                      </c:pt>
                      <c:pt idx="18">
                        <c:v>7.0000000000000001E-3</c:v>
                      </c:pt>
                      <c:pt idx="19">
                        <c:v>7.0000000000000001E-3</c:v>
                      </c:pt>
                      <c:pt idx="20">
                        <c:v>6.0000000000000001E-3</c:v>
                      </c:pt>
                      <c:pt idx="21">
                        <c:v>5.0000000000000001E-3</c:v>
                      </c:pt>
                      <c:pt idx="22">
                        <c:v>4.0000000000000001E-3</c:v>
                      </c:pt>
                      <c:pt idx="23">
                        <c:v>4.0000000000000001E-3</c:v>
                      </c:pt>
                      <c:pt idx="24">
                        <c:v>3.0000000000000001E-3</c:v>
                      </c:pt>
                      <c:pt idx="25">
                        <c:v>3.0000000000000001E-3</c:v>
                      </c:pt>
                      <c:pt idx="26">
                        <c:v>3.0000000000000001E-3</c:v>
                      </c:pt>
                      <c:pt idx="27">
                        <c:v>3.0000000000000001E-3</c:v>
                      </c:pt>
                      <c:pt idx="28">
                        <c:v>2E-3</c:v>
                      </c:pt>
                      <c:pt idx="29">
                        <c:v>2E-3</c:v>
                      </c:pt>
                      <c:pt idx="30">
                        <c:v>2E-3</c:v>
                      </c:pt>
                      <c:pt idx="31">
                        <c:v>2E-3</c:v>
                      </c:pt>
                      <c:pt idx="32">
                        <c:v>1E-3</c:v>
                      </c:pt>
                      <c:pt idx="33">
                        <c:v>1E-3</c:v>
                      </c:pt>
                      <c:pt idx="34">
                        <c:v>1E-3</c:v>
                      </c:pt>
                      <c:pt idx="35">
                        <c:v>1E-3</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numCache>
                  </c:numRef>
                </c:val>
              </c15:ser>
            </c15:filteredAreaSeries>
          </c:ext>
        </c:extLst>
      </c:areaChart>
      <c:catAx>
        <c:axId val="330425640"/>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US" sz="1800" dirty="0" smtClean="0">
                    <a:solidFill>
                      <a:schemeClr val="tx1"/>
                    </a:solidFill>
                    <a:latin typeface="Arial" panose="020B0604020202020204" pitchFamily="34" charset="0"/>
                    <a:cs typeface="Arial" panose="020B0604020202020204" pitchFamily="34" charset="0"/>
                  </a:rPr>
                  <a:t>Age</a:t>
                </a:r>
                <a:endParaRPr lang="en-US" sz="1800" dirty="0">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30426032"/>
        <c:crosses val="autoZero"/>
        <c:auto val="1"/>
        <c:lblAlgn val="ctr"/>
        <c:lblOffset val="100"/>
        <c:noMultiLvlLbl val="0"/>
      </c:catAx>
      <c:valAx>
        <c:axId val="330426032"/>
        <c:scaling>
          <c:orientation val="minMax"/>
          <c:max val="3.0000000000000006E-2"/>
        </c:scaling>
        <c:delete val="0"/>
        <c:axPos val="l"/>
        <c:majorGridlines>
          <c:spPr>
            <a:ln w="9525" cap="flat" cmpd="sng" algn="ctr">
              <a:solidFill>
                <a:schemeClr val="bg1">
                  <a:lumMod val="75000"/>
                </a:schemeClr>
              </a:solidFill>
              <a:round/>
            </a:ln>
            <a:effectLst/>
          </c:spPr>
        </c:majorGridlines>
        <c:numFmt formatCode="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30425640"/>
        <c:crosses val="autoZero"/>
        <c:crossBetween val="midCat"/>
      </c:valAx>
      <c:spPr>
        <a:noFill/>
        <a:ln>
          <a:noFill/>
        </a:ln>
        <a:effectLst/>
      </c:spPr>
    </c:plotArea>
    <c:legend>
      <c:legendPos val="b"/>
      <c:layout>
        <c:manualLayout>
          <c:xMode val="edge"/>
          <c:yMode val="edge"/>
          <c:x val="0.76192479953767245"/>
          <c:y val="1.6393442622950821E-2"/>
          <c:w val="0.23807520046232752"/>
          <c:h val="0.41016802203003311"/>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81955380577427"/>
          <c:y val="2.7430167597765363E-2"/>
          <c:w val="0.84829833770778651"/>
          <c:h val="0.79926164606519157"/>
        </c:manualLayout>
      </c:layout>
      <c:areaChart>
        <c:grouping val="standard"/>
        <c:varyColors val="0"/>
        <c:ser>
          <c:idx val="0"/>
          <c:order val="0"/>
          <c:tx>
            <c:strRef>
              <c:f>PlainAreaGraph!$B$1</c:f>
              <c:strCache>
                <c:ptCount val="1"/>
                <c:pt idx="0">
                  <c:v>Number of Deaths</c:v>
                </c:pt>
              </c:strCache>
            </c:strRef>
          </c:tx>
          <c:spPr>
            <a:solidFill>
              <a:schemeClr val="accent1"/>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PlainAreaGraph!$B$2:$B$121</c:f>
              <c:numCache>
                <c:formatCode>General</c:formatCode>
                <c:ptCount val="120"/>
                <c:pt idx="0">
                  <c:v>1261.5</c:v>
                </c:pt>
                <c:pt idx="1">
                  <c:v>95</c:v>
                </c:pt>
                <c:pt idx="2">
                  <c:v>63</c:v>
                </c:pt>
                <c:pt idx="3">
                  <c:v>50</c:v>
                </c:pt>
                <c:pt idx="4">
                  <c:v>38.5</c:v>
                </c:pt>
                <c:pt idx="5">
                  <c:v>35</c:v>
                </c:pt>
                <c:pt idx="6">
                  <c:v>33.5</c:v>
                </c:pt>
                <c:pt idx="7">
                  <c:v>31</c:v>
                </c:pt>
                <c:pt idx="8">
                  <c:v>28</c:v>
                </c:pt>
                <c:pt idx="9">
                  <c:v>24</c:v>
                </c:pt>
                <c:pt idx="10">
                  <c:v>20.5</c:v>
                </c:pt>
                <c:pt idx="11">
                  <c:v>20</c:v>
                </c:pt>
                <c:pt idx="12">
                  <c:v>24</c:v>
                </c:pt>
                <c:pt idx="13">
                  <c:v>35.5</c:v>
                </c:pt>
                <c:pt idx="14">
                  <c:v>50.5</c:v>
                </c:pt>
                <c:pt idx="15">
                  <c:v>68.5</c:v>
                </c:pt>
                <c:pt idx="16">
                  <c:v>84.5</c:v>
                </c:pt>
                <c:pt idx="17">
                  <c:v>98.5</c:v>
                </c:pt>
                <c:pt idx="18">
                  <c:v>108.5</c:v>
                </c:pt>
                <c:pt idx="19">
                  <c:v>114.5</c:v>
                </c:pt>
                <c:pt idx="20">
                  <c:v>121</c:v>
                </c:pt>
                <c:pt idx="21">
                  <c:v>127.5</c:v>
                </c:pt>
                <c:pt idx="22">
                  <c:v>131.5</c:v>
                </c:pt>
                <c:pt idx="23">
                  <c:v>132</c:v>
                </c:pt>
                <c:pt idx="24">
                  <c:v>130.5</c:v>
                </c:pt>
                <c:pt idx="25">
                  <c:v>128.5</c:v>
                </c:pt>
                <c:pt idx="26">
                  <c:v>126.5</c:v>
                </c:pt>
                <c:pt idx="27">
                  <c:v>125.5</c:v>
                </c:pt>
                <c:pt idx="28">
                  <c:v>125</c:v>
                </c:pt>
                <c:pt idx="29">
                  <c:v>125.5</c:v>
                </c:pt>
                <c:pt idx="30">
                  <c:v>126.5</c:v>
                </c:pt>
                <c:pt idx="31">
                  <c:v>128.5</c:v>
                </c:pt>
                <c:pt idx="32">
                  <c:v>131.5</c:v>
                </c:pt>
                <c:pt idx="33">
                  <c:v>136.5</c:v>
                </c:pt>
                <c:pt idx="34">
                  <c:v>143</c:v>
                </c:pt>
                <c:pt idx="35">
                  <c:v>151.5</c:v>
                </c:pt>
                <c:pt idx="36">
                  <c:v>161.5</c:v>
                </c:pt>
                <c:pt idx="37">
                  <c:v>173</c:v>
                </c:pt>
                <c:pt idx="38">
                  <c:v>186.5</c:v>
                </c:pt>
                <c:pt idx="39">
                  <c:v>202</c:v>
                </c:pt>
                <c:pt idx="40">
                  <c:v>220</c:v>
                </c:pt>
                <c:pt idx="41">
                  <c:v>240</c:v>
                </c:pt>
                <c:pt idx="42">
                  <c:v>262</c:v>
                </c:pt>
                <c:pt idx="43">
                  <c:v>287</c:v>
                </c:pt>
                <c:pt idx="44">
                  <c:v>314.5</c:v>
                </c:pt>
                <c:pt idx="45">
                  <c:v>345</c:v>
                </c:pt>
                <c:pt idx="46">
                  <c:v>378</c:v>
                </c:pt>
                <c:pt idx="47">
                  <c:v>414</c:v>
                </c:pt>
                <c:pt idx="48">
                  <c:v>453</c:v>
                </c:pt>
                <c:pt idx="49">
                  <c:v>495</c:v>
                </c:pt>
                <c:pt idx="50">
                  <c:v>541</c:v>
                </c:pt>
                <c:pt idx="51">
                  <c:v>589.5</c:v>
                </c:pt>
                <c:pt idx="52">
                  <c:v>640</c:v>
                </c:pt>
                <c:pt idx="53">
                  <c:v>692.5</c:v>
                </c:pt>
                <c:pt idx="54">
                  <c:v>747</c:v>
                </c:pt>
                <c:pt idx="55">
                  <c:v>806</c:v>
                </c:pt>
                <c:pt idx="56">
                  <c:v>869</c:v>
                </c:pt>
                <c:pt idx="57">
                  <c:v>934.5</c:v>
                </c:pt>
                <c:pt idx="58">
                  <c:v>1002.5</c:v>
                </c:pt>
                <c:pt idx="59">
                  <c:v>1073.5</c:v>
                </c:pt>
                <c:pt idx="60">
                  <c:v>1148.5</c:v>
                </c:pt>
                <c:pt idx="61">
                  <c:v>1229</c:v>
                </c:pt>
                <c:pt idx="62">
                  <c:v>1317</c:v>
                </c:pt>
                <c:pt idx="63">
                  <c:v>1412.5</c:v>
                </c:pt>
                <c:pt idx="64">
                  <c:v>1514</c:v>
                </c:pt>
                <c:pt idx="65">
                  <c:v>1621.5</c:v>
                </c:pt>
                <c:pt idx="66">
                  <c:v>1730</c:v>
                </c:pt>
                <c:pt idx="67">
                  <c:v>1833.5</c:v>
                </c:pt>
                <c:pt idx="68">
                  <c:v>1929.5</c:v>
                </c:pt>
                <c:pt idx="69">
                  <c:v>2020.5</c:v>
                </c:pt>
                <c:pt idx="70">
                  <c:v>2116</c:v>
                </c:pt>
                <c:pt idx="71">
                  <c:v>2214</c:v>
                </c:pt>
                <c:pt idx="72">
                  <c:v>2312.5</c:v>
                </c:pt>
                <c:pt idx="73">
                  <c:v>2408</c:v>
                </c:pt>
                <c:pt idx="74">
                  <c:v>2501.5</c:v>
                </c:pt>
                <c:pt idx="75">
                  <c:v>2595</c:v>
                </c:pt>
                <c:pt idx="76">
                  <c:v>2686</c:v>
                </c:pt>
                <c:pt idx="77">
                  <c:v>2768</c:v>
                </c:pt>
                <c:pt idx="78">
                  <c:v>2838.5</c:v>
                </c:pt>
                <c:pt idx="79">
                  <c:v>2898</c:v>
                </c:pt>
                <c:pt idx="80">
                  <c:v>2945.5</c:v>
                </c:pt>
                <c:pt idx="81">
                  <c:v>2981</c:v>
                </c:pt>
                <c:pt idx="82">
                  <c:v>3003</c:v>
                </c:pt>
                <c:pt idx="83">
                  <c:v>3008</c:v>
                </c:pt>
                <c:pt idx="84">
                  <c:v>2990</c:v>
                </c:pt>
                <c:pt idx="85">
                  <c:v>2942.5</c:v>
                </c:pt>
                <c:pt idx="86">
                  <c:v>2863</c:v>
                </c:pt>
                <c:pt idx="87">
                  <c:v>2752</c:v>
                </c:pt>
                <c:pt idx="88">
                  <c:v>2609.5</c:v>
                </c:pt>
                <c:pt idx="89">
                  <c:v>2440</c:v>
                </c:pt>
                <c:pt idx="90">
                  <c:v>2248</c:v>
                </c:pt>
                <c:pt idx="91">
                  <c:v>2038.5</c:v>
                </c:pt>
                <c:pt idx="92">
                  <c:v>1817</c:v>
                </c:pt>
                <c:pt idx="93">
                  <c:v>1591</c:v>
                </c:pt>
                <c:pt idx="94">
                  <c:v>1366</c:v>
                </c:pt>
                <c:pt idx="95">
                  <c:v>1145.5</c:v>
                </c:pt>
                <c:pt idx="96">
                  <c:v>939</c:v>
                </c:pt>
                <c:pt idx="97">
                  <c:v>750.5</c:v>
                </c:pt>
                <c:pt idx="98">
                  <c:v>585</c:v>
                </c:pt>
                <c:pt idx="99">
                  <c:v>444.5</c:v>
                </c:pt>
                <c:pt idx="100">
                  <c:v>329.5</c:v>
                </c:pt>
                <c:pt idx="101">
                  <c:v>239.5</c:v>
                </c:pt>
                <c:pt idx="102">
                  <c:v>169</c:v>
                </c:pt>
                <c:pt idx="103">
                  <c:v>116</c:v>
                </c:pt>
                <c:pt idx="104">
                  <c:v>77</c:v>
                </c:pt>
                <c:pt idx="105">
                  <c:v>49.5</c:v>
                </c:pt>
                <c:pt idx="106">
                  <c:v>30.5</c:v>
                </c:pt>
                <c:pt idx="107">
                  <c:v>18</c:v>
                </c:pt>
                <c:pt idx="108">
                  <c:v>10.5</c:v>
                </c:pt>
                <c:pt idx="109">
                  <c:v>5.5</c:v>
                </c:pt>
                <c:pt idx="110">
                  <c:v>3</c:v>
                </c:pt>
                <c:pt idx="111">
                  <c:v>1</c:v>
                </c:pt>
                <c:pt idx="112">
                  <c:v>0.5</c:v>
                </c:pt>
                <c:pt idx="113">
                  <c:v>0</c:v>
                </c:pt>
                <c:pt idx="114">
                  <c:v>0</c:v>
                </c:pt>
                <c:pt idx="115">
                  <c:v>0</c:v>
                </c:pt>
                <c:pt idx="116">
                  <c:v>0</c:v>
                </c:pt>
                <c:pt idx="117">
                  <c:v>0</c:v>
                </c:pt>
                <c:pt idx="118">
                  <c:v>0</c:v>
                </c:pt>
                <c:pt idx="119">
                  <c:v>0</c:v>
                </c:pt>
              </c:numCache>
            </c:numRef>
          </c:val>
        </c:ser>
        <c:ser>
          <c:idx val="1"/>
          <c:order val="1"/>
          <c:tx>
            <c:strRef>
              <c:f>PlainAreaGraph!$C$1</c:f>
              <c:strCache>
                <c:ptCount val="1"/>
                <c:pt idx="0">
                  <c:v>Life Exp</c:v>
                </c:pt>
              </c:strCache>
            </c:strRef>
          </c:tx>
          <c:spPr>
            <a:solidFill>
              <a:schemeClr val="accent2"/>
            </a:solidFill>
            <a:ln>
              <a:noFill/>
            </a:ln>
            <a:effectLst/>
          </c:spPr>
          <c:cat>
            <c:numRef>
              <c:f>PlainAreaGraph!$A$2:$A$121</c:f>
              <c:numCache>
                <c:formatCode>0</c:formatCode>
                <c:ptCount val="12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numCache>
            </c:numRef>
          </c:cat>
          <c:val>
            <c:numRef>
              <c:f>PlainAreaGraph!$C$2:$C$121</c:f>
              <c:numCache>
                <c:formatCode>General</c:formatCode>
                <c:ptCount val="1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2501.5</c:v>
                </c:pt>
                <c:pt idx="75">
                  <c:v>0</c:v>
                </c:pt>
                <c:pt idx="76">
                  <c:v>0</c:v>
                </c:pt>
                <c:pt idx="77">
                  <c:v>2768</c:v>
                </c:pt>
                <c:pt idx="78">
                  <c:v>0</c:v>
                </c:pt>
                <c:pt idx="79">
                  <c:v>0</c:v>
                </c:pt>
                <c:pt idx="80">
                  <c:v>0</c:v>
                </c:pt>
                <c:pt idx="81">
                  <c:v>2981</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numCache>
            </c:numRef>
          </c:val>
        </c:ser>
        <c:dLbls>
          <c:showLegendKey val="0"/>
          <c:showVal val="0"/>
          <c:showCatName val="0"/>
          <c:showSerName val="0"/>
          <c:showPercent val="0"/>
          <c:showBubbleSize val="0"/>
        </c:dLbls>
        <c:axId val="242689992"/>
        <c:axId val="242690776"/>
      </c:areaChart>
      <c:catAx>
        <c:axId val="242689992"/>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r>
                  <a:rPr lang="en-US" sz="2000" baseline="0" dirty="0" smtClean="0">
                    <a:solidFill>
                      <a:schemeClr val="tx1"/>
                    </a:solidFill>
                    <a:latin typeface="Arial" panose="020B0604020202020204" pitchFamily="34" charset="0"/>
                  </a:rPr>
                  <a:t>Age</a:t>
                </a:r>
                <a:endParaRPr lang="en-US" sz="2000" baseline="0" dirty="0">
                  <a:solidFill>
                    <a:schemeClr val="tx1"/>
                  </a:solidFill>
                  <a:latin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2000" b="0" i="0" u="none" strike="noStrike" kern="1200" baseline="0">
                <a:solidFill>
                  <a:schemeClr val="tx1"/>
                </a:solidFill>
                <a:latin typeface="Arial" panose="020B0604020202020204" pitchFamily="34" charset="0"/>
                <a:ea typeface="+mn-ea"/>
                <a:cs typeface="+mn-cs"/>
              </a:defRPr>
            </a:pPr>
            <a:endParaRPr lang="en-US"/>
          </a:p>
        </c:txPr>
        <c:crossAx val="242690776"/>
        <c:crosses val="autoZero"/>
        <c:auto val="1"/>
        <c:lblAlgn val="ctr"/>
        <c:lblOffset val="100"/>
        <c:tickLblSkip val="5"/>
        <c:noMultiLvlLbl val="0"/>
      </c:catAx>
      <c:valAx>
        <c:axId val="242690776"/>
        <c:scaling>
          <c:orientation val="minMax"/>
          <c:max val="4000"/>
        </c:scaling>
        <c:delete val="0"/>
        <c:axPos val="l"/>
        <c:majorGridlines>
          <c:spPr>
            <a:ln w="9525" cap="flat" cmpd="sng" algn="ctr">
              <a:solidFill>
                <a:schemeClr val="bg1">
                  <a:lumMod val="6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r>
                  <a:rPr lang="en-US" sz="1400" baseline="0" dirty="0" smtClean="0">
                    <a:solidFill>
                      <a:schemeClr val="tx1"/>
                    </a:solidFill>
                    <a:latin typeface="Arial" panose="020B0604020202020204" pitchFamily="34" charset="0"/>
                  </a:rPr>
                  <a:t>Number of Deaths per 100,000 Deaths</a:t>
                </a:r>
                <a:endParaRPr lang="en-US" sz="1400" baseline="0" dirty="0">
                  <a:solidFill>
                    <a:schemeClr val="tx1"/>
                  </a:solidFill>
                  <a:latin typeface="Arial" panose="020B0604020202020204" pitchFamily="34" charset="0"/>
                </a:endParaRPr>
              </a:p>
            </c:rich>
          </c:tx>
          <c:layout>
            <c:manualLayout>
              <c:xMode val="edge"/>
              <c:yMode val="edge"/>
              <c:x val="4.8611111111111121E-3"/>
              <c:y val="0.1209998680332556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mn-cs"/>
              </a:defRPr>
            </a:pPr>
            <a:endParaRPr lang="en-US"/>
          </a:p>
        </c:txPr>
        <c:crossAx val="242689992"/>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34821450071035E-2"/>
          <c:y val="3.7450346691738162E-2"/>
          <c:w val="0.86995196128006935"/>
          <c:h val="0.82748775806009323"/>
        </c:manualLayout>
      </c:layout>
      <c:areaChart>
        <c:grouping val="standard"/>
        <c:varyColors val="0"/>
        <c:ser>
          <c:idx val="2"/>
          <c:order val="0"/>
          <c:tx>
            <c:strRef>
              <c:f>Graph!$D$1</c:f>
              <c:strCache>
                <c:ptCount val="1"/>
                <c:pt idx="0">
                  <c:v>40 @2014</c:v>
                </c:pt>
              </c:strCache>
            </c:strRef>
          </c:tx>
          <c:spPr>
            <a:solidFill>
              <a:schemeClr val="accent2">
                <a:alpha val="50000"/>
              </a:schemeClr>
            </a:solidFill>
            <a:ln w="57150">
              <a:noFill/>
              <a:prstDash val="sysDot"/>
            </a:ln>
            <a:effectLst/>
          </c:spPr>
          <c:cat>
            <c:numRef>
              <c:f>Graph!$A$2:$A$82</c:f>
              <c:numCache>
                <c:formatCode>General</c:formatCode>
                <c:ptCount val="81"/>
                <c:pt idx="0">
                  <c:v>40</c:v>
                </c:pt>
                <c:pt idx="1">
                  <c:v>41</c:v>
                </c:pt>
                <c:pt idx="2">
                  <c:v>42</c:v>
                </c:pt>
                <c:pt idx="3">
                  <c:v>43</c:v>
                </c:pt>
                <c:pt idx="4">
                  <c:v>44</c:v>
                </c:pt>
                <c:pt idx="5">
                  <c:v>45</c:v>
                </c:pt>
                <c:pt idx="6">
                  <c:v>46</c:v>
                </c:pt>
                <c:pt idx="7">
                  <c:v>47</c:v>
                </c:pt>
                <c:pt idx="8">
                  <c:v>48</c:v>
                </c:pt>
                <c:pt idx="9">
                  <c:v>49</c:v>
                </c:pt>
                <c:pt idx="10">
                  <c:v>50</c:v>
                </c:pt>
                <c:pt idx="11">
                  <c:v>51</c:v>
                </c:pt>
                <c:pt idx="12">
                  <c:v>52</c:v>
                </c:pt>
                <c:pt idx="13">
                  <c:v>53</c:v>
                </c:pt>
                <c:pt idx="14">
                  <c:v>54</c:v>
                </c:pt>
                <c:pt idx="15">
                  <c:v>55</c:v>
                </c:pt>
                <c:pt idx="16">
                  <c:v>56</c:v>
                </c:pt>
                <c:pt idx="17">
                  <c:v>57</c:v>
                </c:pt>
                <c:pt idx="18">
                  <c:v>58</c:v>
                </c:pt>
                <c:pt idx="19">
                  <c:v>59</c:v>
                </c:pt>
                <c:pt idx="20">
                  <c:v>60</c:v>
                </c:pt>
                <c:pt idx="21">
                  <c:v>61</c:v>
                </c:pt>
                <c:pt idx="22">
                  <c:v>62</c:v>
                </c:pt>
                <c:pt idx="23">
                  <c:v>63</c:v>
                </c:pt>
                <c:pt idx="24">
                  <c:v>64</c:v>
                </c:pt>
                <c:pt idx="25">
                  <c:v>65</c:v>
                </c:pt>
                <c:pt idx="26">
                  <c:v>66</c:v>
                </c:pt>
                <c:pt idx="27">
                  <c:v>67</c:v>
                </c:pt>
                <c:pt idx="28">
                  <c:v>68</c:v>
                </c:pt>
                <c:pt idx="29">
                  <c:v>69</c:v>
                </c:pt>
                <c:pt idx="30">
                  <c:v>70</c:v>
                </c:pt>
                <c:pt idx="31">
                  <c:v>71</c:v>
                </c:pt>
                <c:pt idx="32">
                  <c:v>72</c:v>
                </c:pt>
                <c:pt idx="33">
                  <c:v>73</c:v>
                </c:pt>
                <c:pt idx="34">
                  <c:v>74</c:v>
                </c:pt>
                <c:pt idx="35">
                  <c:v>75</c:v>
                </c:pt>
                <c:pt idx="36">
                  <c:v>76</c:v>
                </c:pt>
                <c:pt idx="37">
                  <c:v>77</c:v>
                </c:pt>
                <c:pt idx="38">
                  <c:v>78</c:v>
                </c:pt>
                <c:pt idx="39">
                  <c:v>79</c:v>
                </c:pt>
                <c:pt idx="40">
                  <c:v>80</c:v>
                </c:pt>
                <c:pt idx="41">
                  <c:v>81</c:v>
                </c:pt>
                <c:pt idx="42">
                  <c:v>82</c:v>
                </c:pt>
                <c:pt idx="43">
                  <c:v>83</c:v>
                </c:pt>
                <c:pt idx="44">
                  <c:v>84</c:v>
                </c:pt>
                <c:pt idx="45">
                  <c:v>85</c:v>
                </c:pt>
                <c:pt idx="46">
                  <c:v>86</c:v>
                </c:pt>
                <c:pt idx="47">
                  <c:v>87</c:v>
                </c:pt>
                <c:pt idx="48">
                  <c:v>88</c:v>
                </c:pt>
                <c:pt idx="49">
                  <c:v>89</c:v>
                </c:pt>
                <c:pt idx="50">
                  <c:v>90</c:v>
                </c:pt>
                <c:pt idx="51">
                  <c:v>91</c:v>
                </c:pt>
                <c:pt idx="52">
                  <c:v>92</c:v>
                </c:pt>
                <c:pt idx="53">
                  <c:v>93</c:v>
                </c:pt>
                <c:pt idx="54">
                  <c:v>94</c:v>
                </c:pt>
                <c:pt idx="55">
                  <c:v>95</c:v>
                </c:pt>
                <c:pt idx="56">
                  <c:v>96</c:v>
                </c:pt>
                <c:pt idx="57">
                  <c:v>97</c:v>
                </c:pt>
                <c:pt idx="58">
                  <c:v>98</c:v>
                </c:pt>
                <c:pt idx="59">
                  <c:v>99</c:v>
                </c:pt>
                <c:pt idx="60">
                  <c:v>100</c:v>
                </c:pt>
                <c:pt idx="61">
                  <c:v>101</c:v>
                </c:pt>
                <c:pt idx="62">
                  <c:v>102</c:v>
                </c:pt>
                <c:pt idx="63">
                  <c:v>103</c:v>
                </c:pt>
                <c:pt idx="64">
                  <c:v>104</c:v>
                </c:pt>
                <c:pt idx="65">
                  <c:v>105</c:v>
                </c:pt>
                <c:pt idx="66">
                  <c:v>106</c:v>
                </c:pt>
                <c:pt idx="67">
                  <c:v>107</c:v>
                </c:pt>
                <c:pt idx="68">
                  <c:v>108</c:v>
                </c:pt>
                <c:pt idx="69">
                  <c:v>109</c:v>
                </c:pt>
                <c:pt idx="70">
                  <c:v>110</c:v>
                </c:pt>
                <c:pt idx="71">
                  <c:v>111</c:v>
                </c:pt>
                <c:pt idx="72">
                  <c:v>112</c:v>
                </c:pt>
                <c:pt idx="73">
                  <c:v>113</c:v>
                </c:pt>
                <c:pt idx="74">
                  <c:v>114</c:v>
                </c:pt>
                <c:pt idx="75">
                  <c:v>115</c:v>
                </c:pt>
                <c:pt idx="76">
                  <c:v>116</c:v>
                </c:pt>
                <c:pt idx="77">
                  <c:v>117</c:v>
                </c:pt>
                <c:pt idx="78">
                  <c:v>118</c:v>
                </c:pt>
                <c:pt idx="79">
                  <c:v>119</c:v>
                </c:pt>
                <c:pt idx="80">
                  <c:v>120</c:v>
                </c:pt>
              </c:numCache>
            </c:numRef>
          </c:cat>
          <c:val>
            <c:numRef>
              <c:f>Graph!$D$2:$D$82</c:f>
              <c:numCache>
                <c:formatCode>0.000</c:formatCode>
                <c:ptCount val="81"/>
                <c:pt idx="0">
                  <c:v>1.9300000000000001E-2</c:v>
                </c:pt>
                <c:pt idx="1">
                  <c:v>2.0899999999999998E-2</c:v>
                </c:pt>
                <c:pt idx="2">
                  <c:v>2.24E-2</c:v>
                </c:pt>
                <c:pt idx="3">
                  <c:v>2.3699999999999999E-2</c:v>
                </c:pt>
                <c:pt idx="4">
                  <c:v>2.47E-2</c:v>
                </c:pt>
                <c:pt idx="5">
                  <c:v>2.5499999999999998E-2</c:v>
                </c:pt>
                <c:pt idx="6">
                  <c:v>2.5899999999999999E-2</c:v>
                </c:pt>
                <c:pt idx="7">
                  <c:v>2.5899999999999999E-2</c:v>
                </c:pt>
                <c:pt idx="8">
                  <c:v>2.5600000000000001E-2</c:v>
                </c:pt>
                <c:pt idx="9">
                  <c:v>2.5000000000000001E-2</c:v>
                </c:pt>
                <c:pt idx="10">
                  <c:v>2.41E-2</c:v>
                </c:pt>
                <c:pt idx="11">
                  <c:v>2.3E-2</c:v>
                </c:pt>
                <c:pt idx="12">
                  <c:v>2.18E-2</c:v>
                </c:pt>
                <c:pt idx="13">
                  <c:v>1.9300000000000001E-2</c:v>
                </c:pt>
                <c:pt idx="14">
                  <c:v>1.6400000000000001E-2</c:v>
                </c:pt>
                <c:pt idx="15">
                  <c:v>1.34E-2</c:v>
                </c:pt>
                <c:pt idx="16">
                  <c:v>1.09E-2</c:v>
                </c:pt>
                <c:pt idx="17">
                  <c:v>8.9999999999999993E-3</c:v>
                </c:pt>
                <c:pt idx="18">
                  <c:v>7.7999999999999996E-3</c:v>
                </c:pt>
                <c:pt idx="19">
                  <c:v>7.1000000000000004E-3</c:v>
                </c:pt>
                <c:pt idx="20">
                  <c:v>6.8999999999999999E-3</c:v>
                </c:pt>
                <c:pt idx="21">
                  <c:v>7.1000000000000004E-3</c:v>
                </c:pt>
                <c:pt idx="22">
                  <c:v>7.7000000000000002E-3</c:v>
                </c:pt>
                <c:pt idx="23">
                  <c:v>8.6E-3</c:v>
                </c:pt>
                <c:pt idx="24">
                  <c:v>9.9000000000000008E-3</c:v>
                </c:pt>
                <c:pt idx="25">
                  <c:v>1.14E-2</c:v>
                </c:pt>
                <c:pt idx="26">
                  <c:v>1.2999999999999999E-2</c:v>
                </c:pt>
                <c:pt idx="27">
                  <c:v>1.47E-2</c:v>
                </c:pt>
                <c:pt idx="28">
                  <c:v>1.6299999999999999E-2</c:v>
                </c:pt>
                <c:pt idx="29">
                  <c:v>1.78E-2</c:v>
                </c:pt>
                <c:pt idx="30">
                  <c:v>1.9E-2</c:v>
                </c:pt>
                <c:pt idx="31">
                  <c:v>2.01E-2</c:v>
                </c:pt>
                <c:pt idx="32">
                  <c:v>2.0899999999999998E-2</c:v>
                </c:pt>
                <c:pt idx="33">
                  <c:v>2.1600000000000001E-2</c:v>
                </c:pt>
                <c:pt idx="34">
                  <c:v>2.2100000000000002E-2</c:v>
                </c:pt>
                <c:pt idx="35">
                  <c:v>2.2499999999999999E-2</c:v>
                </c:pt>
                <c:pt idx="36">
                  <c:v>2.29E-2</c:v>
                </c:pt>
                <c:pt idx="37">
                  <c:v>2.3099999999999999E-2</c:v>
                </c:pt>
                <c:pt idx="38">
                  <c:v>2.3300000000000001E-2</c:v>
                </c:pt>
                <c:pt idx="39">
                  <c:v>2.3400000000000001E-2</c:v>
                </c:pt>
                <c:pt idx="40">
                  <c:v>2.3400000000000001E-2</c:v>
                </c:pt>
                <c:pt idx="41">
                  <c:v>2.3300000000000001E-2</c:v>
                </c:pt>
                <c:pt idx="42">
                  <c:v>2.3199999999999998E-2</c:v>
                </c:pt>
                <c:pt idx="43">
                  <c:v>2.3E-2</c:v>
                </c:pt>
                <c:pt idx="44">
                  <c:v>2.2800000000000001E-2</c:v>
                </c:pt>
                <c:pt idx="45">
                  <c:v>2.2499999999999999E-2</c:v>
                </c:pt>
                <c:pt idx="46">
                  <c:v>2.2200000000000001E-2</c:v>
                </c:pt>
                <c:pt idx="47">
                  <c:v>2.1899999999999999E-2</c:v>
                </c:pt>
                <c:pt idx="48">
                  <c:v>2.1600000000000001E-2</c:v>
                </c:pt>
                <c:pt idx="49">
                  <c:v>2.12E-2</c:v>
                </c:pt>
                <c:pt idx="50">
                  <c:v>2.0799999999999999E-2</c:v>
                </c:pt>
                <c:pt idx="51">
                  <c:v>2.0299999999999999E-2</c:v>
                </c:pt>
                <c:pt idx="52">
                  <c:v>1.9699999999999999E-2</c:v>
                </c:pt>
                <c:pt idx="53">
                  <c:v>1.9E-2</c:v>
                </c:pt>
                <c:pt idx="54">
                  <c:v>1.8200000000000001E-2</c:v>
                </c:pt>
                <c:pt idx="55">
                  <c:v>1.7299999999999999E-2</c:v>
                </c:pt>
                <c:pt idx="56">
                  <c:v>1.6400000000000001E-2</c:v>
                </c:pt>
                <c:pt idx="57">
                  <c:v>1.55E-2</c:v>
                </c:pt>
                <c:pt idx="58">
                  <c:v>1.47E-2</c:v>
                </c:pt>
                <c:pt idx="59">
                  <c:v>1.38E-2</c:v>
                </c:pt>
                <c:pt idx="60">
                  <c:v>1.2999999999999999E-2</c:v>
                </c:pt>
                <c:pt idx="61">
                  <c:v>1.21E-2</c:v>
                </c:pt>
                <c:pt idx="62">
                  <c:v>1.12E-2</c:v>
                </c:pt>
                <c:pt idx="63">
                  <c:v>1.04E-2</c:v>
                </c:pt>
                <c:pt idx="64">
                  <c:v>9.4999999999999998E-3</c:v>
                </c:pt>
                <c:pt idx="65">
                  <c:v>8.6E-3</c:v>
                </c:pt>
                <c:pt idx="66">
                  <c:v>7.7999999999999996E-3</c:v>
                </c:pt>
                <c:pt idx="67">
                  <c:v>6.8999999999999999E-3</c:v>
                </c:pt>
                <c:pt idx="68">
                  <c:v>6.0000000000000001E-3</c:v>
                </c:pt>
                <c:pt idx="69">
                  <c:v>5.1999999999999998E-3</c:v>
                </c:pt>
                <c:pt idx="70">
                  <c:v>4.3E-3</c:v>
                </c:pt>
                <c:pt idx="71">
                  <c:v>3.5000000000000001E-3</c:v>
                </c:pt>
                <c:pt idx="72">
                  <c:v>2.5999999999999999E-3</c:v>
                </c:pt>
                <c:pt idx="73">
                  <c:v>1.6999999999999999E-3</c:v>
                </c:pt>
                <c:pt idx="74">
                  <c:v>8.9999999999999998E-4</c:v>
                </c:pt>
                <c:pt idx="75">
                  <c:v>0</c:v>
                </c:pt>
                <c:pt idx="76">
                  <c:v>0</c:v>
                </c:pt>
                <c:pt idx="77">
                  <c:v>0</c:v>
                </c:pt>
                <c:pt idx="78">
                  <c:v>0</c:v>
                </c:pt>
                <c:pt idx="79">
                  <c:v>0</c:v>
                </c:pt>
                <c:pt idx="80">
                  <c:v>0</c:v>
                </c:pt>
              </c:numCache>
            </c:numRef>
          </c:val>
        </c:ser>
        <c:ser>
          <c:idx val="3"/>
          <c:order val="1"/>
          <c:tx>
            <c:strRef>
              <c:f>Graph!$E$1</c:f>
              <c:strCache>
                <c:ptCount val="1"/>
                <c:pt idx="0">
                  <c:v>40 @2024</c:v>
                </c:pt>
              </c:strCache>
            </c:strRef>
          </c:tx>
          <c:spPr>
            <a:solidFill>
              <a:schemeClr val="accent1">
                <a:alpha val="50000"/>
              </a:schemeClr>
            </a:solidFill>
            <a:ln w="57150">
              <a:noFill/>
              <a:prstDash val="sysDot"/>
            </a:ln>
            <a:effectLst/>
          </c:spPr>
          <c:cat>
            <c:numRef>
              <c:f>Graph!$A$2:$A$82</c:f>
              <c:numCache>
                <c:formatCode>General</c:formatCode>
                <c:ptCount val="81"/>
                <c:pt idx="0">
                  <c:v>40</c:v>
                </c:pt>
                <c:pt idx="1">
                  <c:v>41</c:v>
                </c:pt>
                <c:pt idx="2">
                  <c:v>42</c:v>
                </c:pt>
                <c:pt idx="3">
                  <c:v>43</c:v>
                </c:pt>
                <c:pt idx="4">
                  <c:v>44</c:v>
                </c:pt>
                <c:pt idx="5">
                  <c:v>45</c:v>
                </c:pt>
                <c:pt idx="6">
                  <c:v>46</c:v>
                </c:pt>
                <c:pt idx="7">
                  <c:v>47</c:v>
                </c:pt>
                <c:pt idx="8">
                  <c:v>48</c:v>
                </c:pt>
                <c:pt idx="9">
                  <c:v>49</c:v>
                </c:pt>
                <c:pt idx="10">
                  <c:v>50</c:v>
                </c:pt>
                <c:pt idx="11">
                  <c:v>51</c:v>
                </c:pt>
                <c:pt idx="12">
                  <c:v>52</c:v>
                </c:pt>
                <c:pt idx="13">
                  <c:v>53</c:v>
                </c:pt>
                <c:pt idx="14">
                  <c:v>54</c:v>
                </c:pt>
                <c:pt idx="15">
                  <c:v>55</c:v>
                </c:pt>
                <c:pt idx="16">
                  <c:v>56</c:v>
                </c:pt>
                <c:pt idx="17">
                  <c:v>57</c:v>
                </c:pt>
                <c:pt idx="18">
                  <c:v>58</c:v>
                </c:pt>
                <c:pt idx="19">
                  <c:v>59</c:v>
                </c:pt>
                <c:pt idx="20">
                  <c:v>60</c:v>
                </c:pt>
                <c:pt idx="21">
                  <c:v>61</c:v>
                </c:pt>
                <c:pt idx="22">
                  <c:v>62</c:v>
                </c:pt>
                <c:pt idx="23">
                  <c:v>63</c:v>
                </c:pt>
                <c:pt idx="24">
                  <c:v>64</c:v>
                </c:pt>
                <c:pt idx="25">
                  <c:v>65</c:v>
                </c:pt>
                <c:pt idx="26">
                  <c:v>66</c:v>
                </c:pt>
                <c:pt idx="27">
                  <c:v>67</c:v>
                </c:pt>
                <c:pt idx="28">
                  <c:v>68</c:v>
                </c:pt>
                <c:pt idx="29">
                  <c:v>69</c:v>
                </c:pt>
                <c:pt idx="30">
                  <c:v>70</c:v>
                </c:pt>
                <c:pt idx="31">
                  <c:v>71</c:v>
                </c:pt>
                <c:pt idx="32">
                  <c:v>72</c:v>
                </c:pt>
                <c:pt idx="33">
                  <c:v>73</c:v>
                </c:pt>
                <c:pt idx="34">
                  <c:v>74</c:v>
                </c:pt>
                <c:pt idx="35">
                  <c:v>75</c:v>
                </c:pt>
                <c:pt idx="36">
                  <c:v>76</c:v>
                </c:pt>
                <c:pt idx="37">
                  <c:v>77</c:v>
                </c:pt>
                <c:pt idx="38">
                  <c:v>78</c:v>
                </c:pt>
                <c:pt idx="39">
                  <c:v>79</c:v>
                </c:pt>
                <c:pt idx="40">
                  <c:v>80</c:v>
                </c:pt>
                <c:pt idx="41">
                  <c:v>81</c:v>
                </c:pt>
                <c:pt idx="42">
                  <c:v>82</c:v>
                </c:pt>
                <c:pt idx="43">
                  <c:v>83</c:v>
                </c:pt>
                <c:pt idx="44">
                  <c:v>84</c:v>
                </c:pt>
                <c:pt idx="45">
                  <c:v>85</c:v>
                </c:pt>
                <c:pt idx="46">
                  <c:v>86</c:v>
                </c:pt>
                <c:pt idx="47">
                  <c:v>87</c:v>
                </c:pt>
                <c:pt idx="48">
                  <c:v>88</c:v>
                </c:pt>
                <c:pt idx="49">
                  <c:v>89</c:v>
                </c:pt>
                <c:pt idx="50">
                  <c:v>90</c:v>
                </c:pt>
                <c:pt idx="51">
                  <c:v>91</c:v>
                </c:pt>
                <c:pt idx="52">
                  <c:v>92</c:v>
                </c:pt>
                <c:pt idx="53">
                  <c:v>93</c:v>
                </c:pt>
                <c:pt idx="54">
                  <c:v>94</c:v>
                </c:pt>
                <c:pt idx="55">
                  <c:v>95</c:v>
                </c:pt>
                <c:pt idx="56">
                  <c:v>96</c:v>
                </c:pt>
                <c:pt idx="57">
                  <c:v>97</c:v>
                </c:pt>
                <c:pt idx="58">
                  <c:v>98</c:v>
                </c:pt>
                <c:pt idx="59">
                  <c:v>99</c:v>
                </c:pt>
                <c:pt idx="60">
                  <c:v>100</c:v>
                </c:pt>
                <c:pt idx="61">
                  <c:v>101</c:v>
                </c:pt>
                <c:pt idx="62">
                  <c:v>102</c:v>
                </c:pt>
                <c:pt idx="63">
                  <c:v>103</c:v>
                </c:pt>
                <c:pt idx="64">
                  <c:v>104</c:v>
                </c:pt>
                <c:pt idx="65">
                  <c:v>105</c:v>
                </c:pt>
                <c:pt idx="66">
                  <c:v>106</c:v>
                </c:pt>
                <c:pt idx="67">
                  <c:v>107</c:v>
                </c:pt>
                <c:pt idx="68">
                  <c:v>108</c:v>
                </c:pt>
                <c:pt idx="69">
                  <c:v>109</c:v>
                </c:pt>
                <c:pt idx="70">
                  <c:v>110</c:v>
                </c:pt>
                <c:pt idx="71">
                  <c:v>111</c:v>
                </c:pt>
                <c:pt idx="72">
                  <c:v>112</c:v>
                </c:pt>
                <c:pt idx="73">
                  <c:v>113</c:v>
                </c:pt>
                <c:pt idx="74">
                  <c:v>114</c:v>
                </c:pt>
                <c:pt idx="75">
                  <c:v>115</c:v>
                </c:pt>
                <c:pt idx="76">
                  <c:v>116</c:v>
                </c:pt>
                <c:pt idx="77">
                  <c:v>117</c:v>
                </c:pt>
                <c:pt idx="78">
                  <c:v>118</c:v>
                </c:pt>
                <c:pt idx="79">
                  <c:v>119</c:v>
                </c:pt>
                <c:pt idx="80">
                  <c:v>120</c:v>
                </c:pt>
              </c:numCache>
            </c:numRef>
          </c:cat>
          <c:val>
            <c:numRef>
              <c:f>Graph!$E$2:$E$82</c:f>
              <c:numCache>
                <c:formatCode>General</c:formatCode>
                <c:ptCount val="81"/>
                <c:pt idx="0">
                  <c:v>1.15E-2</c:v>
                </c:pt>
                <c:pt idx="1">
                  <c:v>1.14E-2</c:v>
                </c:pt>
                <c:pt idx="2">
                  <c:v>1.14E-2</c:v>
                </c:pt>
                <c:pt idx="3">
                  <c:v>1.1299999999999999E-2</c:v>
                </c:pt>
                <c:pt idx="4">
                  <c:v>1.12E-2</c:v>
                </c:pt>
                <c:pt idx="5">
                  <c:v>1.11E-2</c:v>
                </c:pt>
                <c:pt idx="6">
                  <c:v>1.0999999999999999E-2</c:v>
                </c:pt>
                <c:pt idx="7">
                  <c:v>1.0999999999999999E-2</c:v>
                </c:pt>
                <c:pt idx="8">
                  <c:v>1.09E-2</c:v>
                </c:pt>
                <c:pt idx="9">
                  <c:v>1.09E-2</c:v>
                </c:pt>
                <c:pt idx="10">
                  <c:v>1.09E-2</c:v>
                </c:pt>
                <c:pt idx="11">
                  <c:v>1.09E-2</c:v>
                </c:pt>
                <c:pt idx="12">
                  <c:v>1.09E-2</c:v>
                </c:pt>
                <c:pt idx="13">
                  <c:v>1.0800000000000001E-2</c:v>
                </c:pt>
                <c:pt idx="14">
                  <c:v>1.0699999999999999E-2</c:v>
                </c:pt>
                <c:pt idx="15">
                  <c:v>1.06E-2</c:v>
                </c:pt>
                <c:pt idx="16">
                  <c:v>1.0500000000000001E-2</c:v>
                </c:pt>
                <c:pt idx="17">
                  <c:v>1.04E-2</c:v>
                </c:pt>
                <c:pt idx="18">
                  <c:v>1.04E-2</c:v>
                </c:pt>
                <c:pt idx="19">
                  <c:v>1.0500000000000001E-2</c:v>
                </c:pt>
                <c:pt idx="20">
                  <c:v>1.06E-2</c:v>
                </c:pt>
                <c:pt idx="21">
                  <c:v>1.0699999999999999E-2</c:v>
                </c:pt>
                <c:pt idx="22">
                  <c:v>1.0800000000000001E-2</c:v>
                </c:pt>
                <c:pt idx="23">
                  <c:v>1.0800000000000001E-2</c:v>
                </c:pt>
                <c:pt idx="24">
                  <c:v>1.0800000000000001E-2</c:v>
                </c:pt>
                <c:pt idx="25">
                  <c:v>1.0800000000000001E-2</c:v>
                </c:pt>
                <c:pt idx="26">
                  <c:v>1.0800000000000001E-2</c:v>
                </c:pt>
                <c:pt idx="27">
                  <c:v>1.0699999999999999E-2</c:v>
                </c:pt>
                <c:pt idx="28">
                  <c:v>1.06E-2</c:v>
                </c:pt>
                <c:pt idx="29">
                  <c:v>1.06E-2</c:v>
                </c:pt>
                <c:pt idx="30">
                  <c:v>1.0500000000000001E-2</c:v>
                </c:pt>
                <c:pt idx="31">
                  <c:v>1.0500000000000001E-2</c:v>
                </c:pt>
                <c:pt idx="32">
                  <c:v>1.04E-2</c:v>
                </c:pt>
                <c:pt idx="33">
                  <c:v>1.04E-2</c:v>
                </c:pt>
                <c:pt idx="34">
                  <c:v>1.0500000000000001E-2</c:v>
                </c:pt>
                <c:pt idx="35">
                  <c:v>1.06E-2</c:v>
                </c:pt>
                <c:pt idx="36">
                  <c:v>1.0699999999999999E-2</c:v>
                </c:pt>
                <c:pt idx="37">
                  <c:v>1.0800000000000001E-2</c:v>
                </c:pt>
                <c:pt idx="38">
                  <c:v>1.09E-2</c:v>
                </c:pt>
                <c:pt idx="39">
                  <c:v>1.0999999999999999E-2</c:v>
                </c:pt>
                <c:pt idx="40">
                  <c:v>1.0999999999999999E-2</c:v>
                </c:pt>
                <c:pt idx="41">
                  <c:v>1.11E-2</c:v>
                </c:pt>
                <c:pt idx="42">
                  <c:v>1.11E-2</c:v>
                </c:pt>
                <c:pt idx="43">
                  <c:v>1.0999999999999999E-2</c:v>
                </c:pt>
                <c:pt idx="44">
                  <c:v>1.09E-2</c:v>
                </c:pt>
                <c:pt idx="45">
                  <c:v>1.09E-2</c:v>
                </c:pt>
                <c:pt idx="46">
                  <c:v>1.0800000000000001E-2</c:v>
                </c:pt>
                <c:pt idx="47">
                  <c:v>1.06E-2</c:v>
                </c:pt>
                <c:pt idx="48">
                  <c:v>1.0500000000000001E-2</c:v>
                </c:pt>
                <c:pt idx="49">
                  <c:v>1.04E-2</c:v>
                </c:pt>
                <c:pt idx="50">
                  <c:v>1.03E-2</c:v>
                </c:pt>
                <c:pt idx="51">
                  <c:v>1.01E-2</c:v>
                </c:pt>
                <c:pt idx="52">
                  <c:v>0.01</c:v>
                </c:pt>
                <c:pt idx="53">
                  <c:v>9.7000000000000003E-3</c:v>
                </c:pt>
                <c:pt idx="54">
                  <c:v>9.4000000000000004E-3</c:v>
                </c:pt>
                <c:pt idx="55">
                  <c:v>8.9999999999999993E-3</c:v>
                </c:pt>
                <c:pt idx="56">
                  <c:v>8.6E-3</c:v>
                </c:pt>
                <c:pt idx="57">
                  <c:v>8.0999999999999996E-3</c:v>
                </c:pt>
                <c:pt idx="58">
                  <c:v>7.7000000000000002E-3</c:v>
                </c:pt>
                <c:pt idx="59">
                  <c:v>7.1999999999999998E-3</c:v>
                </c:pt>
                <c:pt idx="60">
                  <c:v>6.7999999999999996E-3</c:v>
                </c:pt>
                <c:pt idx="61">
                  <c:v>6.3E-3</c:v>
                </c:pt>
                <c:pt idx="62">
                  <c:v>5.8999999999999999E-3</c:v>
                </c:pt>
                <c:pt idx="63">
                  <c:v>5.4000000000000003E-3</c:v>
                </c:pt>
                <c:pt idx="64">
                  <c:v>5.0000000000000001E-3</c:v>
                </c:pt>
                <c:pt idx="65">
                  <c:v>4.4999999999999997E-3</c:v>
                </c:pt>
                <c:pt idx="66">
                  <c:v>4.1000000000000003E-3</c:v>
                </c:pt>
                <c:pt idx="67">
                  <c:v>3.5999999999999999E-3</c:v>
                </c:pt>
                <c:pt idx="68">
                  <c:v>3.2000000000000002E-3</c:v>
                </c:pt>
                <c:pt idx="69">
                  <c:v>2.7000000000000001E-3</c:v>
                </c:pt>
                <c:pt idx="70">
                  <c:v>2.3E-3</c:v>
                </c:pt>
                <c:pt idx="71">
                  <c:v>1.8E-3</c:v>
                </c:pt>
                <c:pt idx="72">
                  <c:v>1.4E-3</c:v>
                </c:pt>
                <c:pt idx="73">
                  <c:v>8.9999999999999998E-4</c:v>
                </c:pt>
                <c:pt idx="74">
                  <c:v>5.0000000000000001E-4</c:v>
                </c:pt>
                <c:pt idx="75">
                  <c:v>0</c:v>
                </c:pt>
                <c:pt idx="76">
                  <c:v>0</c:v>
                </c:pt>
                <c:pt idx="77">
                  <c:v>0</c:v>
                </c:pt>
                <c:pt idx="78">
                  <c:v>0</c:v>
                </c:pt>
                <c:pt idx="79">
                  <c:v>0</c:v>
                </c:pt>
                <c:pt idx="80">
                  <c:v>0</c:v>
                </c:pt>
              </c:numCache>
            </c:numRef>
          </c:val>
        </c:ser>
        <c:ser>
          <c:idx val="4"/>
          <c:order val="2"/>
          <c:tx>
            <c:strRef>
              <c:f>Graph!$F$1</c:f>
              <c:strCache>
                <c:ptCount val="1"/>
                <c:pt idx="0">
                  <c:v>40 @2034</c:v>
                </c:pt>
              </c:strCache>
            </c:strRef>
          </c:tx>
          <c:spPr>
            <a:solidFill>
              <a:schemeClr val="accent5">
                <a:alpha val="50000"/>
              </a:schemeClr>
            </a:solidFill>
            <a:ln w="57150">
              <a:noFill/>
              <a:prstDash val="sysDot"/>
            </a:ln>
            <a:effectLst/>
          </c:spPr>
          <c:cat>
            <c:numRef>
              <c:f>Graph!$A$2:$A$82</c:f>
              <c:numCache>
                <c:formatCode>General</c:formatCode>
                <c:ptCount val="81"/>
                <c:pt idx="0">
                  <c:v>40</c:v>
                </c:pt>
                <c:pt idx="1">
                  <c:v>41</c:v>
                </c:pt>
                <c:pt idx="2">
                  <c:v>42</c:v>
                </c:pt>
                <c:pt idx="3">
                  <c:v>43</c:v>
                </c:pt>
                <c:pt idx="4">
                  <c:v>44</c:v>
                </c:pt>
                <c:pt idx="5">
                  <c:v>45</c:v>
                </c:pt>
                <c:pt idx="6">
                  <c:v>46</c:v>
                </c:pt>
                <c:pt idx="7">
                  <c:v>47</c:v>
                </c:pt>
                <c:pt idx="8">
                  <c:v>48</c:v>
                </c:pt>
                <c:pt idx="9">
                  <c:v>49</c:v>
                </c:pt>
                <c:pt idx="10">
                  <c:v>50</c:v>
                </c:pt>
                <c:pt idx="11">
                  <c:v>51</c:v>
                </c:pt>
                <c:pt idx="12">
                  <c:v>52</c:v>
                </c:pt>
                <c:pt idx="13">
                  <c:v>53</c:v>
                </c:pt>
                <c:pt idx="14">
                  <c:v>54</c:v>
                </c:pt>
                <c:pt idx="15">
                  <c:v>55</c:v>
                </c:pt>
                <c:pt idx="16">
                  <c:v>56</c:v>
                </c:pt>
                <c:pt idx="17">
                  <c:v>57</c:v>
                </c:pt>
                <c:pt idx="18">
                  <c:v>58</c:v>
                </c:pt>
                <c:pt idx="19">
                  <c:v>59</c:v>
                </c:pt>
                <c:pt idx="20">
                  <c:v>60</c:v>
                </c:pt>
                <c:pt idx="21">
                  <c:v>61</c:v>
                </c:pt>
                <c:pt idx="22">
                  <c:v>62</c:v>
                </c:pt>
                <c:pt idx="23">
                  <c:v>63</c:v>
                </c:pt>
                <c:pt idx="24">
                  <c:v>64</c:v>
                </c:pt>
                <c:pt idx="25">
                  <c:v>65</c:v>
                </c:pt>
                <c:pt idx="26">
                  <c:v>66</c:v>
                </c:pt>
                <c:pt idx="27">
                  <c:v>67</c:v>
                </c:pt>
                <c:pt idx="28">
                  <c:v>68</c:v>
                </c:pt>
                <c:pt idx="29">
                  <c:v>69</c:v>
                </c:pt>
                <c:pt idx="30">
                  <c:v>70</c:v>
                </c:pt>
                <c:pt idx="31">
                  <c:v>71</c:v>
                </c:pt>
                <c:pt idx="32">
                  <c:v>72</c:v>
                </c:pt>
                <c:pt idx="33">
                  <c:v>73</c:v>
                </c:pt>
                <c:pt idx="34">
                  <c:v>74</c:v>
                </c:pt>
                <c:pt idx="35">
                  <c:v>75</c:v>
                </c:pt>
                <c:pt idx="36">
                  <c:v>76</c:v>
                </c:pt>
                <c:pt idx="37">
                  <c:v>77</c:v>
                </c:pt>
                <c:pt idx="38">
                  <c:v>78</c:v>
                </c:pt>
                <c:pt idx="39">
                  <c:v>79</c:v>
                </c:pt>
                <c:pt idx="40">
                  <c:v>80</c:v>
                </c:pt>
                <c:pt idx="41">
                  <c:v>81</c:v>
                </c:pt>
                <c:pt idx="42">
                  <c:v>82</c:v>
                </c:pt>
                <c:pt idx="43">
                  <c:v>83</c:v>
                </c:pt>
                <c:pt idx="44">
                  <c:v>84</c:v>
                </c:pt>
                <c:pt idx="45">
                  <c:v>85</c:v>
                </c:pt>
                <c:pt idx="46">
                  <c:v>86</c:v>
                </c:pt>
                <c:pt idx="47">
                  <c:v>87</c:v>
                </c:pt>
                <c:pt idx="48">
                  <c:v>88</c:v>
                </c:pt>
                <c:pt idx="49">
                  <c:v>89</c:v>
                </c:pt>
                <c:pt idx="50">
                  <c:v>90</c:v>
                </c:pt>
                <c:pt idx="51">
                  <c:v>91</c:v>
                </c:pt>
                <c:pt idx="52">
                  <c:v>92</c:v>
                </c:pt>
                <c:pt idx="53">
                  <c:v>93</c:v>
                </c:pt>
                <c:pt idx="54">
                  <c:v>94</c:v>
                </c:pt>
                <c:pt idx="55">
                  <c:v>95</c:v>
                </c:pt>
                <c:pt idx="56">
                  <c:v>96</c:v>
                </c:pt>
                <c:pt idx="57">
                  <c:v>97</c:v>
                </c:pt>
                <c:pt idx="58">
                  <c:v>98</c:v>
                </c:pt>
                <c:pt idx="59">
                  <c:v>99</c:v>
                </c:pt>
                <c:pt idx="60">
                  <c:v>100</c:v>
                </c:pt>
                <c:pt idx="61">
                  <c:v>101</c:v>
                </c:pt>
                <c:pt idx="62">
                  <c:v>102</c:v>
                </c:pt>
                <c:pt idx="63">
                  <c:v>103</c:v>
                </c:pt>
                <c:pt idx="64">
                  <c:v>104</c:v>
                </c:pt>
                <c:pt idx="65">
                  <c:v>105</c:v>
                </c:pt>
                <c:pt idx="66">
                  <c:v>106</c:v>
                </c:pt>
                <c:pt idx="67">
                  <c:v>107</c:v>
                </c:pt>
                <c:pt idx="68">
                  <c:v>108</c:v>
                </c:pt>
                <c:pt idx="69">
                  <c:v>109</c:v>
                </c:pt>
                <c:pt idx="70">
                  <c:v>110</c:v>
                </c:pt>
                <c:pt idx="71">
                  <c:v>111</c:v>
                </c:pt>
                <c:pt idx="72">
                  <c:v>112</c:v>
                </c:pt>
                <c:pt idx="73">
                  <c:v>113</c:v>
                </c:pt>
                <c:pt idx="74">
                  <c:v>114</c:v>
                </c:pt>
                <c:pt idx="75">
                  <c:v>115</c:v>
                </c:pt>
                <c:pt idx="76">
                  <c:v>116</c:v>
                </c:pt>
                <c:pt idx="77">
                  <c:v>117</c:v>
                </c:pt>
                <c:pt idx="78">
                  <c:v>118</c:v>
                </c:pt>
                <c:pt idx="79">
                  <c:v>119</c:v>
                </c:pt>
                <c:pt idx="80">
                  <c:v>120</c:v>
                </c:pt>
              </c:numCache>
            </c:numRef>
          </c:cat>
          <c:val>
            <c:numRef>
              <c:f>Graph!$F$2:$F$82</c:f>
              <c:numCache>
                <c:formatCode>General</c:formatCode>
                <c:ptCount val="81"/>
                <c:pt idx="0">
                  <c:v>0.01</c:v>
                </c:pt>
                <c:pt idx="1">
                  <c:v>0.01</c:v>
                </c:pt>
                <c:pt idx="2">
                  <c:v>0.01</c:v>
                </c:pt>
                <c:pt idx="3">
                  <c:v>0.01</c:v>
                </c:pt>
                <c:pt idx="4">
                  <c:v>0.01</c:v>
                </c:pt>
                <c:pt idx="5">
                  <c:v>0.01</c:v>
                </c:pt>
                <c:pt idx="6">
                  <c:v>0.01</c:v>
                </c:pt>
                <c:pt idx="7">
                  <c:v>0.01</c:v>
                </c:pt>
                <c:pt idx="8">
                  <c:v>0.01</c:v>
                </c:pt>
                <c:pt idx="9">
                  <c:v>0.01</c:v>
                </c:pt>
                <c:pt idx="10">
                  <c:v>0.01</c:v>
                </c:pt>
                <c:pt idx="11">
                  <c:v>0.01</c:v>
                </c:pt>
                <c:pt idx="12">
                  <c:v>0.01</c:v>
                </c:pt>
                <c:pt idx="13">
                  <c:v>0.01</c:v>
                </c:pt>
                <c:pt idx="14">
                  <c:v>0.01</c:v>
                </c:pt>
                <c:pt idx="15">
                  <c:v>0.01</c:v>
                </c:pt>
                <c:pt idx="16">
                  <c:v>0.01</c:v>
                </c:pt>
                <c:pt idx="17">
                  <c:v>0.01</c:v>
                </c:pt>
                <c:pt idx="18">
                  <c:v>0.01</c:v>
                </c:pt>
                <c:pt idx="19">
                  <c:v>0.01</c:v>
                </c:pt>
                <c:pt idx="20">
                  <c:v>0.01</c:v>
                </c:pt>
                <c:pt idx="21">
                  <c:v>0.01</c:v>
                </c:pt>
                <c:pt idx="22">
                  <c:v>0.01</c:v>
                </c:pt>
                <c:pt idx="23">
                  <c:v>0.01</c:v>
                </c:pt>
                <c:pt idx="24">
                  <c:v>0.01</c:v>
                </c:pt>
                <c:pt idx="25">
                  <c:v>0.01</c:v>
                </c:pt>
                <c:pt idx="26">
                  <c:v>0.01</c:v>
                </c:pt>
                <c:pt idx="27">
                  <c:v>0.01</c:v>
                </c:pt>
                <c:pt idx="28">
                  <c:v>0.01</c:v>
                </c:pt>
                <c:pt idx="29">
                  <c:v>0.01</c:v>
                </c:pt>
                <c:pt idx="30">
                  <c:v>0.01</c:v>
                </c:pt>
                <c:pt idx="31">
                  <c:v>0.01</c:v>
                </c:pt>
                <c:pt idx="32">
                  <c:v>0.01</c:v>
                </c:pt>
                <c:pt idx="33">
                  <c:v>0.01</c:v>
                </c:pt>
                <c:pt idx="34">
                  <c:v>0.01</c:v>
                </c:pt>
                <c:pt idx="35">
                  <c:v>0.01</c:v>
                </c:pt>
                <c:pt idx="36">
                  <c:v>0.01</c:v>
                </c:pt>
                <c:pt idx="37">
                  <c:v>0.01</c:v>
                </c:pt>
                <c:pt idx="38">
                  <c:v>0.01</c:v>
                </c:pt>
                <c:pt idx="39">
                  <c:v>0.01</c:v>
                </c:pt>
                <c:pt idx="40">
                  <c:v>0.01</c:v>
                </c:pt>
                <c:pt idx="41">
                  <c:v>0.01</c:v>
                </c:pt>
                <c:pt idx="42">
                  <c:v>0.01</c:v>
                </c:pt>
                <c:pt idx="43">
                  <c:v>0.01</c:v>
                </c:pt>
                <c:pt idx="44">
                  <c:v>0.01</c:v>
                </c:pt>
                <c:pt idx="45">
                  <c:v>0.01</c:v>
                </c:pt>
                <c:pt idx="46">
                  <c:v>9.9000000000000008E-3</c:v>
                </c:pt>
                <c:pt idx="47">
                  <c:v>9.7000000000000003E-3</c:v>
                </c:pt>
                <c:pt idx="48">
                  <c:v>9.5999999999999992E-3</c:v>
                </c:pt>
                <c:pt idx="49">
                  <c:v>9.4000000000000004E-3</c:v>
                </c:pt>
                <c:pt idx="50">
                  <c:v>9.2999999999999992E-3</c:v>
                </c:pt>
                <c:pt idx="51">
                  <c:v>9.1000000000000004E-3</c:v>
                </c:pt>
                <c:pt idx="52">
                  <c:v>8.9999999999999993E-3</c:v>
                </c:pt>
                <c:pt idx="53">
                  <c:v>8.8000000000000005E-3</c:v>
                </c:pt>
                <c:pt idx="54">
                  <c:v>8.6999999999999994E-3</c:v>
                </c:pt>
                <c:pt idx="55">
                  <c:v>8.5000000000000006E-3</c:v>
                </c:pt>
                <c:pt idx="56">
                  <c:v>8.0999999999999996E-3</c:v>
                </c:pt>
                <c:pt idx="57">
                  <c:v>7.7000000000000002E-3</c:v>
                </c:pt>
                <c:pt idx="58">
                  <c:v>7.1999999999999998E-3</c:v>
                </c:pt>
                <c:pt idx="59">
                  <c:v>6.7999999999999996E-3</c:v>
                </c:pt>
                <c:pt idx="60">
                  <c:v>6.4000000000000003E-3</c:v>
                </c:pt>
                <c:pt idx="61">
                  <c:v>6.0000000000000001E-3</c:v>
                </c:pt>
                <c:pt idx="62">
                  <c:v>5.4999999999999997E-3</c:v>
                </c:pt>
                <c:pt idx="63">
                  <c:v>5.1000000000000004E-3</c:v>
                </c:pt>
                <c:pt idx="64">
                  <c:v>4.7000000000000002E-3</c:v>
                </c:pt>
                <c:pt idx="65">
                  <c:v>4.3E-3</c:v>
                </c:pt>
                <c:pt idx="66">
                  <c:v>3.8E-3</c:v>
                </c:pt>
                <c:pt idx="67">
                  <c:v>3.3999999999999998E-3</c:v>
                </c:pt>
                <c:pt idx="68">
                  <c:v>3.0000000000000001E-3</c:v>
                </c:pt>
                <c:pt idx="69">
                  <c:v>2.5999999999999999E-3</c:v>
                </c:pt>
                <c:pt idx="70">
                  <c:v>2.0999999999999999E-3</c:v>
                </c:pt>
                <c:pt idx="71">
                  <c:v>1.6999999999999999E-3</c:v>
                </c:pt>
                <c:pt idx="72">
                  <c:v>1.2999999999999999E-3</c:v>
                </c:pt>
                <c:pt idx="73">
                  <c:v>8.9999999999999998E-4</c:v>
                </c:pt>
                <c:pt idx="74">
                  <c:v>4.0000000000000002E-4</c:v>
                </c:pt>
                <c:pt idx="75">
                  <c:v>0</c:v>
                </c:pt>
                <c:pt idx="76">
                  <c:v>0</c:v>
                </c:pt>
                <c:pt idx="77">
                  <c:v>0</c:v>
                </c:pt>
                <c:pt idx="78">
                  <c:v>0</c:v>
                </c:pt>
                <c:pt idx="79">
                  <c:v>0</c:v>
                </c:pt>
                <c:pt idx="80">
                  <c:v>0</c:v>
                </c:pt>
              </c:numCache>
            </c:numRef>
          </c:val>
        </c:ser>
        <c:ser>
          <c:idx val="1"/>
          <c:order val="3"/>
          <c:tx>
            <c:strRef>
              <c:f>Graph!$C$1</c:f>
              <c:strCache>
                <c:ptCount val="1"/>
                <c:pt idx="0">
                  <c:v>BB</c:v>
                </c:pt>
              </c:strCache>
              <c:extLst xmlns:c15="http://schemas.microsoft.com/office/drawing/2012/chart"/>
            </c:strRef>
          </c:tx>
          <c:spPr>
            <a:solidFill>
              <a:schemeClr val="bg1">
                <a:alpha val="50000"/>
              </a:schemeClr>
            </a:solidFill>
            <a:ln w="44450">
              <a:solidFill>
                <a:schemeClr val="accent4"/>
              </a:solidFill>
              <a:prstDash val="solid"/>
            </a:ln>
            <a:effectLst/>
          </c:spPr>
          <c:cat>
            <c:numRef>
              <c:f>Graph!$A$2:$A$82</c:f>
              <c:numCache>
                <c:formatCode>General</c:formatCode>
                <c:ptCount val="81"/>
                <c:pt idx="0">
                  <c:v>40</c:v>
                </c:pt>
                <c:pt idx="1">
                  <c:v>41</c:v>
                </c:pt>
                <c:pt idx="2">
                  <c:v>42</c:v>
                </c:pt>
                <c:pt idx="3">
                  <c:v>43</c:v>
                </c:pt>
                <c:pt idx="4">
                  <c:v>44</c:v>
                </c:pt>
                <c:pt idx="5">
                  <c:v>45</c:v>
                </c:pt>
                <c:pt idx="6">
                  <c:v>46</c:v>
                </c:pt>
                <c:pt idx="7">
                  <c:v>47</c:v>
                </c:pt>
                <c:pt idx="8">
                  <c:v>48</c:v>
                </c:pt>
                <c:pt idx="9">
                  <c:v>49</c:v>
                </c:pt>
                <c:pt idx="10">
                  <c:v>50</c:v>
                </c:pt>
                <c:pt idx="11">
                  <c:v>51</c:v>
                </c:pt>
                <c:pt idx="12">
                  <c:v>52</c:v>
                </c:pt>
                <c:pt idx="13">
                  <c:v>53</c:v>
                </c:pt>
                <c:pt idx="14">
                  <c:v>54</c:v>
                </c:pt>
                <c:pt idx="15">
                  <c:v>55</c:v>
                </c:pt>
                <c:pt idx="16">
                  <c:v>56</c:v>
                </c:pt>
                <c:pt idx="17">
                  <c:v>57</c:v>
                </c:pt>
                <c:pt idx="18">
                  <c:v>58</c:v>
                </c:pt>
                <c:pt idx="19">
                  <c:v>59</c:v>
                </c:pt>
                <c:pt idx="20">
                  <c:v>60</c:v>
                </c:pt>
                <c:pt idx="21">
                  <c:v>61</c:v>
                </c:pt>
                <c:pt idx="22">
                  <c:v>62</c:v>
                </c:pt>
                <c:pt idx="23">
                  <c:v>63</c:v>
                </c:pt>
                <c:pt idx="24">
                  <c:v>64</c:v>
                </c:pt>
                <c:pt idx="25">
                  <c:v>65</c:v>
                </c:pt>
                <c:pt idx="26">
                  <c:v>66</c:v>
                </c:pt>
                <c:pt idx="27">
                  <c:v>67</c:v>
                </c:pt>
                <c:pt idx="28">
                  <c:v>68</c:v>
                </c:pt>
                <c:pt idx="29">
                  <c:v>69</c:v>
                </c:pt>
                <c:pt idx="30">
                  <c:v>70</c:v>
                </c:pt>
                <c:pt idx="31">
                  <c:v>71</c:v>
                </c:pt>
                <c:pt idx="32">
                  <c:v>72</c:v>
                </c:pt>
                <c:pt idx="33">
                  <c:v>73</c:v>
                </c:pt>
                <c:pt idx="34">
                  <c:v>74</c:v>
                </c:pt>
                <c:pt idx="35">
                  <c:v>75</c:v>
                </c:pt>
                <c:pt idx="36">
                  <c:v>76</c:v>
                </c:pt>
                <c:pt idx="37">
                  <c:v>77</c:v>
                </c:pt>
                <c:pt idx="38">
                  <c:v>78</c:v>
                </c:pt>
                <c:pt idx="39">
                  <c:v>79</c:v>
                </c:pt>
                <c:pt idx="40">
                  <c:v>80</c:v>
                </c:pt>
                <c:pt idx="41">
                  <c:v>81</c:v>
                </c:pt>
                <c:pt idx="42">
                  <c:v>82</c:v>
                </c:pt>
                <c:pt idx="43">
                  <c:v>83</c:v>
                </c:pt>
                <c:pt idx="44">
                  <c:v>84</c:v>
                </c:pt>
                <c:pt idx="45">
                  <c:v>85</c:v>
                </c:pt>
                <c:pt idx="46">
                  <c:v>86</c:v>
                </c:pt>
                <c:pt idx="47">
                  <c:v>87</c:v>
                </c:pt>
                <c:pt idx="48">
                  <c:v>88</c:v>
                </c:pt>
                <c:pt idx="49">
                  <c:v>89</c:v>
                </c:pt>
                <c:pt idx="50">
                  <c:v>90</c:v>
                </c:pt>
                <c:pt idx="51">
                  <c:v>91</c:v>
                </c:pt>
                <c:pt idx="52">
                  <c:v>92</c:v>
                </c:pt>
                <c:pt idx="53">
                  <c:v>93</c:v>
                </c:pt>
                <c:pt idx="54">
                  <c:v>94</c:v>
                </c:pt>
                <c:pt idx="55">
                  <c:v>95</c:v>
                </c:pt>
                <c:pt idx="56">
                  <c:v>96</c:v>
                </c:pt>
                <c:pt idx="57">
                  <c:v>97</c:v>
                </c:pt>
                <c:pt idx="58">
                  <c:v>98</c:v>
                </c:pt>
                <c:pt idx="59">
                  <c:v>99</c:v>
                </c:pt>
                <c:pt idx="60">
                  <c:v>100</c:v>
                </c:pt>
                <c:pt idx="61">
                  <c:v>101</c:v>
                </c:pt>
                <c:pt idx="62">
                  <c:v>102</c:v>
                </c:pt>
                <c:pt idx="63">
                  <c:v>103</c:v>
                </c:pt>
                <c:pt idx="64">
                  <c:v>104</c:v>
                </c:pt>
                <c:pt idx="65">
                  <c:v>105</c:v>
                </c:pt>
                <c:pt idx="66">
                  <c:v>106</c:v>
                </c:pt>
                <c:pt idx="67">
                  <c:v>107</c:v>
                </c:pt>
                <c:pt idx="68">
                  <c:v>108</c:v>
                </c:pt>
                <c:pt idx="69">
                  <c:v>109</c:v>
                </c:pt>
                <c:pt idx="70">
                  <c:v>110</c:v>
                </c:pt>
                <c:pt idx="71">
                  <c:v>111</c:v>
                </c:pt>
                <c:pt idx="72">
                  <c:v>112</c:v>
                </c:pt>
                <c:pt idx="73">
                  <c:v>113</c:v>
                </c:pt>
                <c:pt idx="74">
                  <c:v>114</c:v>
                </c:pt>
                <c:pt idx="75">
                  <c:v>115</c:v>
                </c:pt>
                <c:pt idx="76">
                  <c:v>116</c:v>
                </c:pt>
                <c:pt idx="77">
                  <c:v>117</c:v>
                </c:pt>
                <c:pt idx="78">
                  <c:v>118</c:v>
                </c:pt>
                <c:pt idx="79">
                  <c:v>119</c:v>
                </c:pt>
                <c:pt idx="80">
                  <c:v>120</c:v>
                </c:pt>
              </c:numCache>
              <c:extLst xmlns:c15="http://schemas.microsoft.com/office/drawing/2012/chart"/>
            </c:numRef>
          </c:cat>
          <c:val>
            <c:numRef>
              <c:f>Graph!$C$2:$C$82</c:f>
              <c:numCache>
                <c:formatCode>0.000</c:formatCode>
                <c:ptCount val="81"/>
                <c:pt idx="0">
                  <c:v>3.0000000000000001E-3</c:v>
                </c:pt>
                <c:pt idx="1">
                  <c:v>3.0000000000000001E-3</c:v>
                </c:pt>
                <c:pt idx="2">
                  <c:v>3.0000000000000001E-3</c:v>
                </c:pt>
                <c:pt idx="3">
                  <c:v>3.0000000000000001E-3</c:v>
                </c:pt>
                <c:pt idx="4">
                  <c:v>3.0000000000000001E-3</c:v>
                </c:pt>
                <c:pt idx="5">
                  <c:v>3.0000000000000001E-3</c:v>
                </c:pt>
                <c:pt idx="6">
                  <c:v>3.0000000000000001E-3</c:v>
                </c:pt>
                <c:pt idx="7">
                  <c:v>3.0000000000000001E-3</c:v>
                </c:pt>
                <c:pt idx="8">
                  <c:v>3.0000000000000001E-3</c:v>
                </c:pt>
                <c:pt idx="9">
                  <c:v>3.0000000000000001E-3</c:v>
                </c:pt>
                <c:pt idx="10">
                  <c:v>3.0000000000000001E-3</c:v>
                </c:pt>
                <c:pt idx="11">
                  <c:v>3.0000000000000001E-3</c:v>
                </c:pt>
                <c:pt idx="12">
                  <c:v>3.0000000000000001E-3</c:v>
                </c:pt>
                <c:pt idx="13">
                  <c:v>3.0000000000000001E-3</c:v>
                </c:pt>
                <c:pt idx="14">
                  <c:v>3.0000000000000001E-3</c:v>
                </c:pt>
                <c:pt idx="15">
                  <c:v>3.0000000000000001E-3</c:v>
                </c:pt>
                <c:pt idx="16">
                  <c:v>3.0000000000000001E-3</c:v>
                </c:pt>
                <c:pt idx="17">
                  <c:v>4.0000000000000001E-3</c:v>
                </c:pt>
                <c:pt idx="18">
                  <c:v>5.0000000000000001E-3</c:v>
                </c:pt>
                <c:pt idx="19">
                  <c:v>6.0000000000000001E-3</c:v>
                </c:pt>
                <c:pt idx="20">
                  <c:v>7.0000000000000001E-3</c:v>
                </c:pt>
                <c:pt idx="21">
                  <c:v>8.0000000000000002E-3</c:v>
                </c:pt>
                <c:pt idx="22">
                  <c:v>8.9999999999999993E-3</c:v>
                </c:pt>
                <c:pt idx="23">
                  <c:v>0.01</c:v>
                </c:pt>
                <c:pt idx="24">
                  <c:v>1.0999999999999999E-2</c:v>
                </c:pt>
                <c:pt idx="25">
                  <c:v>1.2E-2</c:v>
                </c:pt>
                <c:pt idx="26">
                  <c:v>1.2999999999999999E-2</c:v>
                </c:pt>
                <c:pt idx="27">
                  <c:v>1.4E-2</c:v>
                </c:pt>
                <c:pt idx="28">
                  <c:v>1.4999999999999999E-2</c:v>
                </c:pt>
                <c:pt idx="29">
                  <c:v>1.4999999999999999E-2</c:v>
                </c:pt>
                <c:pt idx="30">
                  <c:v>1.4999999999999999E-2</c:v>
                </c:pt>
                <c:pt idx="31">
                  <c:v>1.4999999999999999E-2</c:v>
                </c:pt>
                <c:pt idx="32">
                  <c:v>1.4999999999999999E-2</c:v>
                </c:pt>
                <c:pt idx="33">
                  <c:v>1.4999999999999999E-2</c:v>
                </c:pt>
                <c:pt idx="34">
                  <c:v>1.4999999999999999E-2</c:v>
                </c:pt>
                <c:pt idx="35">
                  <c:v>1.4999999999999999E-2</c:v>
                </c:pt>
                <c:pt idx="36">
                  <c:v>1.4999999999999999E-2</c:v>
                </c:pt>
                <c:pt idx="37">
                  <c:v>1.4999999999999999E-2</c:v>
                </c:pt>
                <c:pt idx="38">
                  <c:v>1.4999999999999999E-2</c:v>
                </c:pt>
                <c:pt idx="39">
                  <c:v>1.4999999999999999E-2</c:v>
                </c:pt>
                <c:pt idx="40">
                  <c:v>1.4999999999999999E-2</c:v>
                </c:pt>
                <c:pt idx="41">
                  <c:v>1.4999999999999999E-2</c:v>
                </c:pt>
                <c:pt idx="42">
                  <c:v>1.4999999999999999E-2</c:v>
                </c:pt>
                <c:pt idx="43">
                  <c:v>1.4999999999999999E-2</c:v>
                </c:pt>
                <c:pt idx="44">
                  <c:v>1.4999999999999999E-2</c:v>
                </c:pt>
                <c:pt idx="45">
                  <c:v>1.4999999999999999E-2</c:v>
                </c:pt>
                <c:pt idx="46">
                  <c:v>1.4999999999999999E-2</c:v>
                </c:pt>
                <c:pt idx="47">
                  <c:v>1.4E-2</c:v>
                </c:pt>
                <c:pt idx="48">
                  <c:v>1.2999999999999999E-2</c:v>
                </c:pt>
                <c:pt idx="49">
                  <c:v>1.2E-2</c:v>
                </c:pt>
                <c:pt idx="50">
                  <c:v>1.0999999999999999E-2</c:v>
                </c:pt>
                <c:pt idx="51">
                  <c:v>0.01</c:v>
                </c:pt>
                <c:pt idx="52">
                  <c:v>8.9999999999999993E-3</c:v>
                </c:pt>
                <c:pt idx="53">
                  <c:v>8.0000000000000002E-3</c:v>
                </c:pt>
                <c:pt idx="54">
                  <c:v>7.0000000000000001E-3</c:v>
                </c:pt>
                <c:pt idx="55">
                  <c:v>6.0000000000000001E-3</c:v>
                </c:pt>
                <c:pt idx="56">
                  <c:v>5.0000000000000001E-3</c:v>
                </c:pt>
                <c:pt idx="57">
                  <c:v>4.0000000000000001E-3</c:v>
                </c:pt>
                <c:pt idx="58">
                  <c:v>4.0000000000000001E-3</c:v>
                </c:pt>
                <c:pt idx="59">
                  <c:v>3.0000000000000001E-3</c:v>
                </c:pt>
                <c:pt idx="60">
                  <c:v>3.0000000000000001E-3</c:v>
                </c:pt>
                <c:pt idx="61">
                  <c:v>2E-3</c:v>
                </c:pt>
                <c:pt idx="62">
                  <c:v>2E-3</c:v>
                </c:pt>
                <c:pt idx="63">
                  <c:v>1E-3</c:v>
                </c:pt>
                <c:pt idx="64">
                  <c:v>1E-3</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numCache>
              <c:extLst xmlns:c15="http://schemas.microsoft.com/office/drawing/2012/chart"/>
            </c:numRef>
          </c:val>
        </c:ser>
        <c:ser>
          <c:idx val="0"/>
          <c:order val="4"/>
          <c:tx>
            <c:strRef>
              <c:f>Graph!$B$1</c:f>
              <c:strCache>
                <c:ptCount val="1"/>
                <c:pt idx="0">
                  <c:v>AA</c:v>
                </c:pt>
              </c:strCache>
            </c:strRef>
          </c:tx>
          <c:spPr>
            <a:solidFill>
              <a:schemeClr val="bg1">
                <a:alpha val="50000"/>
              </a:schemeClr>
            </a:solidFill>
            <a:ln w="44450">
              <a:solidFill>
                <a:schemeClr val="accent3"/>
              </a:solidFill>
            </a:ln>
            <a:effectLst/>
          </c:spPr>
          <c:cat>
            <c:numRef>
              <c:f>Graph!$A$2:$A$82</c:f>
              <c:numCache>
                <c:formatCode>General</c:formatCode>
                <c:ptCount val="81"/>
                <c:pt idx="0">
                  <c:v>40</c:v>
                </c:pt>
                <c:pt idx="1">
                  <c:v>41</c:v>
                </c:pt>
                <c:pt idx="2">
                  <c:v>42</c:v>
                </c:pt>
                <c:pt idx="3">
                  <c:v>43</c:v>
                </c:pt>
                <c:pt idx="4">
                  <c:v>44</c:v>
                </c:pt>
                <c:pt idx="5">
                  <c:v>45</c:v>
                </c:pt>
                <c:pt idx="6">
                  <c:v>46</c:v>
                </c:pt>
                <c:pt idx="7">
                  <c:v>47</c:v>
                </c:pt>
                <c:pt idx="8">
                  <c:v>48</c:v>
                </c:pt>
                <c:pt idx="9">
                  <c:v>49</c:v>
                </c:pt>
                <c:pt idx="10">
                  <c:v>50</c:v>
                </c:pt>
                <c:pt idx="11">
                  <c:v>51</c:v>
                </c:pt>
                <c:pt idx="12">
                  <c:v>52</c:v>
                </c:pt>
                <c:pt idx="13">
                  <c:v>53</c:v>
                </c:pt>
                <c:pt idx="14">
                  <c:v>54</c:v>
                </c:pt>
                <c:pt idx="15">
                  <c:v>55</c:v>
                </c:pt>
                <c:pt idx="16">
                  <c:v>56</c:v>
                </c:pt>
                <c:pt idx="17">
                  <c:v>57</c:v>
                </c:pt>
                <c:pt idx="18">
                  <c:v>58</c:v>
                </c:pt>
                <c:pt idx="19">
                  <c:v>59</c:v>
                </c:pt>
                <c:pt idx="20">
                  <c:v>60</c:v>
                </c:pt>
                <c:pt idx="21">
                  <c:v>61</c:v>
                </c:pt>
                <c:pt idx="22">
                  <c:v>62</c:v>
                </c:pt>
                <c:pt idx="23">
                  <c:v>63</c:v>
                </c:pt>
                <c:pt idx="24">
                  <c:v>64</c:v>
                </c:pt>
                <c:pt idx="25">
                  <c:v>65</c:v>
                </c:pt>
                <c:pt idx="26">
                  <c:v>66</c:v>
                </c:pt>
                <c:pt idx="27">
                  <c:v>67</c:v>
                </c:pt>
                <c:pt idx="28">
                  <c:v>68</c:v>
                </c:pt>
                <c:pt idx="29">
                  <c:v>69</c:v>
                </c:pt>
                <c:pt idx="30">
                  <c:v>70</c:v>
                </c:pt>
                <c:pt idx="31">
                  <c:v>71</c:v>
                </c:pt>
                <c:pt idx="32">
                  <c:v>72</c:v>
                </c:pt>
                <c:pt idx="33">
                  <c:v>73</c:v>
                </c:pt>
                <c:pt idx="34">
                  <c:v>74</c:v>
                </c:pt>
                <c:pt idx="35">
                  <c:v>75</c:v>
                </c:pt>
                <c:pt idx="36">
                  <c:v>76</c:v>
                </c:pt>
                <c:pt idx="37">
                  <c:v>77</c:v>
                </c:pt>
                <c:pt idx="38">
                  <c:v>78</c:v>
                </c:pt>
                <c:pt idx="39">
                  <c:v>79</c:v>
                </c:pt>
                <c:pt idx="40">
                  <c:v>80</c:v>
                </c:pt>
                <c:pt idx="41">
                  <c:v>81</c:v>
                </c:pt>
                <c:pt idx="42">
                  <c:v>82</c:v>
                </c:pt>
                <c:pt idx="43">
                  <c:v>83</c:v>
                </c:pt>
                <c:pt idx="44">
                  <c:v>84</c:v>
                </c:pt>
                <c:pt idx="45">
                  <c:v>85</c:v>
                </c:pt>
                <c:pt idx="46">
                  <c:v>86</c:v>
                </c:pt>
                <c:pt idx="47">
                  <c:v>87</c:v>
                </c:pt>
                <c:pt idx="48">
                  <c:v>88</c:v>
                </c:pt>
                <c:pt idx="49">
                  <c:v>89</c:v>
                </c:pt>
                <c:pt idx="50">
                  <c:v>90</c:v>
                </c:pt>
                <c:pt idx="51">
                  <c:v>91</c:v>
                </c:pt>
                <c:pt idx="52">
                  <c:v>92</c:v>
                </c:pt>
                <c:pt idx="53">
                  <c:v>93</c:v>
                </c:pt>
                <c:pt idx="54">
                  <c:v>94</c:v>
                </c:pt>
                <c:pt idx="55">
                  <c:v>95</c:v>
                </c:pt>
                <c:pt idx="56">
                  <c:v>96</c:v>
                </c:pt>
                <c:pt idx="57">
                  <c:v>97</c:v>
                </c:pt>
                <c:pt idx="58">
                  <c:v>98</c:v>
                </c:pt>
                <c:pt idx="59">
                  <c:v>99</c:v>
                </c:pt>
                <c:pt idx="60">
                  <c:v>100</c:v>
                </c:pt>
                <c:pt idx="61">
                  <c:v>101</c:v>
                </c:pt>
                <c:pt idx="62">
                  <c:v>102</c:v>
                </c:pt>
                <c:pt idx="63">
                  <c:v>103</c:v>
                </c:pt>
                <c:pt idx="64">
                  <c:v>104</c:v>
                </c:pt>
                <c:pt idx="65">
                  <c:v>105</c:v>
                </c:pt>
                <c:pt idx="66">
                  <c:v>106</c:v>
                </c:pt>
                <c:pt idx="67">
                  <c:v>107</c:v>
                </c:pt>
                <c:pt idx="68">
                  <c:v>108</c:v>
                </c:pt>
                <c:pt idx="69">
                  <c:v>109</c:v>
                </c:pt>
                <c:pt idx="70">
                  <c:v>110</c:v>
                </c:pt>
                <c:pt idx="71">
                  <c:v>111</c:v>
                </c:pt>
                <c:pt idx="72">
                  <c:v>112</c:v>
                </c:pt>
                <c:pt idx="73">
                  <c:v>113</c:v>
                </c:pt>
                <c:pt idx="74">
                  <c:v>114</c:v>
                </c:pt>
                <c:pt idx="75">
                  <c:v>115</c:v>
                </c:pt>
                <c:pt idx="76">
                  <c:v>116</c:v>
                </c:pt>
                <c:pt idx="77">
                  <c:v>117</c:v>
                </c:pt>
                <c:pt idx="78">
                  <c:v>118</c:v>
                </c:pt>
                <c:pt idx="79">
                  <c:v>119</c:v>
                </c:pt>
                <c:pt idx="80">
                  <c:v>120</c:v>
                </c:pt>
              </c:numCache>
            </c:numRef>
          </c:cat>
          <c:val>
            <c:numRef>
              <c:f>Graph!$B$2:$B$82</c:f>
              <c:numCache>
                <c:formatCode>0.000</c:formatCode>
                <c:ptCount val="81"/>
                <c:pt idx="0">
                  <c:v>8.0000000000000002E-3</c:v>
                </c:pt>
                <c:pt idx="1">
                  <c:v>8.9999999999999993E-3</c:v>
                </c:pt>
                <c:pt idx="2">
                  <c:v>0.01</c:v>
                </c:pt>
                <c:pt idx="3">
                  <c:v>1.0999999999999999E-2</c:v>
                </c:pt>
                <c:pt idx="4">
                  <c:v>1.2E-2</c:v>
                </c:pt>
                <c:pt idx="5">
                  <c:v>1.2999999999999999E-2</c:v>
                </c:pt>
                <c:pt idx="6">
                  <c:v>1.4E-2</c:v>
                </c:pt>
                <c:pt idx="7">
                  <c:v>1.4999999999999999E-2</c:v>
                </c:pt>
                <c:pt idx="8">
                  <c:v>1.6E-2</c:v>
                </c:pt>
                <c:pt idx="9">
                  <c:v>1.7000000000000001E-2</c:v>
                </c:pt>
                <c:pt idx="10">
                  <c:v>1.7999999999999999E-2</c:v>
                </c:pt>
                <c:pt idx="11">
                  <c:v>1.9E-2</c:v>
                </c:pt>
                <c:pt idx="12">
                  <c:v>0.02</c:v>
                </c:pt>
                <c:pt idx="13">
                  <c:v>0.02</c:v>
                </c:pt>
                <c:pt idx="14">
                  <c:v>0.02</c:v>
                </c:pt>
                <c:pt idx="15">
                  <c:v>1.9E-2</c:v>
                </c:pt>
                <c:pt idx="16">
                  <c:v>1.7999999999999999E-2</c:v>
                </c:pt>
                <c:pt idx="17">
                  <c:v>1.7000000000000001E-2</c:v>
                </c:pt>
                <c:pt idx="18">
                  <c:v>1.6E-2</c:v>
                </c:pt>
                <c:pt idx="19">
                  <c:v>1.6E-2</c:v>
                </c:pt>
                <c:pt idx="20">
                  <c:v>1.6E-2</c:v>
                </c:pt>
                <c:pt idx="21">
                  <c:v>1.4999999999999999E-2</c:v>
                </c:pt>
                <c:pt idx="22">
                  <c:v>1.4999999999999999E-2</c:v>
                </c:pt>
                <c:pt idx="23">
                  <c:v>1.4E-2</c:v>
                </c:pt>
                <c:pt idx="24">
                  <c:v>1.4E-2</c:v>
                </c:pt>
                <c:pt idx="25">
                  <c:v>1.4E-2</c:v>
                </c:pt>
                <c:pt idx="26">
                  <c:v>1.2999999999999999E-2</c:v>
                </c:pt>
                <c:pt idx="27">
                  <c:v>1.2999999999999999E-2</c:v>
                </c:pt>
                <c:pt idx="28">
                  <c:v>1.4E-2</c:v>
                </c:pt>
                <c:pt idx="29">
                  <c:v>1.4E-2</c:v>
                </c:pt>
                <c:pt idx="30">
                  <c:v>1.4999999999999999E-2</c:v>
                </c:pt>
                <c:pt idx="31">
                  <c:v>1.4999999999999999E-2</c:v>
                </c:pt>
                <c:pt idx="32">
                  <c:v>1.4999999999999999E-2</c:v>
                </c:pt>
                <c:pt idx="33">
                  <c:v>1.4999999999999999E-2</c:v>
                </c:pt>
                <c:pt idx="34">
                  <c:v>1.4999999999999999E-2</c:v>
                </c:pt>
                <c:pt idx="35">
                  <c:v>1.4E-2</c:v>
                </c:pt>
                <c:pt idx="36">
                  <c:v>1.4E-2</c:v>
                </c:pt>
                <c:pt idx="37">
                  <c:v>1.2999999999999999E-2</c:v>
                </c:pt>
                <c:pt idx="38">
                  <c:v>1.2E-2</c:v>
                </c:pt>
                <c:pt idx="39">
                  <c:v>1.0999999999999999E-2</c:v>
                </c:pt>
                <c:pt idx="40">
                  <c:v>0.01</c:v>
                </c:pt>
                <c:pt idx="41">
                  <c:v>8.9999999999999993E-3</c:v>
                </c:pt>
                <c:pt idx="42">
                  <c:v>8.0000000000000002E-3</c:v>
                </c:pt>
                <c:pt idx="43">
                  <c:v>8.0000000000000002E-3</c:v>
                </c:pt>
                <c:pt idx="44">
                  <c:v>7.0000000000000001E-3</c:v>
                </c:pt>
                <c:pt idx="45">
                  <c:v>7.0000000000000001E-3</c:v>
                </c:pt>
                <c:pt idx="46">
                  <c:v>7.0000000000000001E-3</c:v>
                </c:pt>
                <c:pt idx="47">
                  <c:v>6.0000000000000001E-3</c:v>
                </c:pt>
                <c:pt idx="48">
                  <c:v>5.0000000000000001E-3</c:v>
                </c:pt>
                <c:pt idx="49">
                  <c:v>5.0000000000000001E-3</c:v>
                </c:pt>
                <c:pt idx="50">
                  <c:v>4.0000000000000001E-3</c:v>
                </c:pt>
                <c:pt idx="51">
                  <c:v>4.0000000000000001E-3</c:v>
                </c:pt>
                <c:pt idx="52">
                  <c:v>3.0000000000000001E-3</c:v>
                </c:pt>
                <c:pt idx="53">
                  <c:v>3.0000000000000001E-3</c:v>
                </c:pt>
                <c:pt idx="54">
                  <c:v>3.0000000000000001E-3</c:v>
                </c:pt>
                <c:pt idx="55">
                  <c:v>2E-3</c:v>
                </c:pt>
                <c:pt idx="56">
                  <c:v>2E-3</c:v>
                </c:pt>
                <c:pt idx="57">
                  <c:v>2E-3</c:v>
                </c:pt>
                <c:pt idx="58">
                  <c:v>1E-3</c:v>
                </c:pt>
                <c:pt idx="59">
                  <c:v>1E-3</c:v>
                </c:pt>
                <c:pt idx="60">
                  <c:v>1E-3</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numCache>
            </c:numRef>
          </c:val>
        </c:ser>
        <c:dLbls>
          <c:showLegendKey val="0"/>
          <c:showVal val="0"/>
          <c:showCatName val="0"/>
          <c:showSerName val="0"/>
          <c:showPercent val="0"/>
          <c:showBubbleSize val="0"/>
        </c:dLbls>
        <c:axId val="330426816"/>
        <c:axId val="330427208"/>
        <c:extLst/>
      </c:areaChart>
      <c:catAx>
        <c:axId val="330426816"/>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US" sz="1800" dirty="0" smtClean="0">
                    <a:solidFill>
                      <a:schemeClr val="tx1"/>
                    </a:solidFill>
                    <a:latin typeface="Arial" panose="020B0604020202020204" pitchFamily="34" charset="0"/>
                    <a:cs typeface="Arial" panose="020B0604020202020204" pitchFamily="34" charset="0"/>
                  </a:rPr>
                  <a:t>Age</a:t>
                </a:r>
                <a:endParaRPr lang="en-US" sz="1800" dirty="0">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30427208"/>
        <c:crosses val="autoZero"/>
        <c:auto val="1"/>
        <c:lblAlgn val="ctr"/>
        <c:lblOffset val="100"/>
        <c:tickLblSkip val="5"/>
        <c:noMultiLvlLbl val="0"/>
      </c:catAx>
      <c:valAx>
        <c:axId val="330427208"/>
        <c:scaling>
          <c:orientation val="minMax"/>
        </c:scaling>
        <c:delete val="0"/>
        <c:axPos val="l"/>
        <c:majorGridlines>
          <c:spPr>
            <a:ln w="9525" cap="flat" cmpd="sng" algn="ctr">
              <a:solidFill>
                <a:schemeClr val="bg1">
                  <a:lumMod val="75000"/>
                </a:schemeClr>
              </a:solidFill>
              <a:round/>
            </a:ln>
            <a:effectLst/>
          </c:spPr>
        </c:majorGridlines>
        <c:numFmt formatCode="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30426816"/>
        <c:crosses val="autoZero"/>
        <c:crossBetween val="midCat"/>
      </c:valAx>
      <c:spPr>
        <a:noFill/>
        <a:ln>
          <a:noFill/>
        </a:ln>
        <a:effectLst/>
      </c:spPr>
    </c:plotArea>
    <c:legend>
      <c:legendPos val="b"/>
      <c:layout>
        <c:manualLayout>
          <c:xMode val="edge"/>
          <c:yMode val="edge"/>
          <c:x val="0.76192479953767245"/>
          <c:y val="3.2786885245901641E-2"/>
          <c:w val="0.23807520046232752"/>
          <c:h val="0.36098769416118065"/>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34821450071035E-2"/>
          <c:y val="3.7450346691738162E-2"/>
          <c:w val="0.86995196128006935"/>
          <c:h val="0.81256238492576482"/>
        </c:manualLayout>
      </c:layout>
      <c:areaChart>
        <c:grouping val="standard"/>
        <c:varyColors val="0"/>
        <c:ser>
          <c:idx val="2"/>
          <c:order val="0"/>
          <c:tx>
            <c:strRef>
              <c:f>Graph!$D$1</c:f>
              <c:strCache>
                <c:ptCount val="1"/>
                <c:pt idx="0">
                  <c:v>40 @2014</c:v>
                </c:pt>
              </c:strCache>
            </c:strRef>
          </c:tx>
          <c:spPr>
            <a:solidFill>
              <a:schemeClr val="accent2">
                <a:alpha val="50000"/>
              </a:schemeClr>
            </a:solidFill>
            <a:ln w="57150">
              <a:noFill/>
              <a:prstDash val="sysDot"/>
            </a:ln>
            <a:effectLst/>
          </c:spPr>
          <c:cat>
            <c:numRef>
              <c:f>Graph!$A$2:$A$82</c:f>
              <c:numCache>
                <c:formatCode>General</c:formatCode>
                <c:ptCount val="81"/>
                <c:pt idx="0">
                  <c:v>40</c:v>
                </c:pt>
                <c:pt idx="1">
                  <c:v>41</c:v>
                </c:pt>
                <c:pt idx="2">
                  <c:v>42</c:v>
                </c:pt>
                <c:pt idx="3">
                  <c:v>43</c:v>
                </c:pt>
                <c:pt idx="4">
                  <c:v>44</c:v>
                </c:pt>
                <c:pt idx="5">
                  <c:v>45</c:v>
                </c:pt>
                <c:pt idx="6">
                  <c:v>46</c:v>
                </c:pt>
                <c:pt idx="7">
                  <c:v>47</c:v>
                </c:pt>
                <c:pt idx="8">
                  <c:v>48</c:v>
                </c:pt>
                <c:pt idx="9">
                  <c:v>49</c:v>
                </c:pt>
                <c:pt idx="10">
                  <c:v>50</c:v>
                </c:pt>
                <c:pt idx="11">
                  <c:v>51</c:v>
                </c:pt>
                <c:pt idx="12">
                  <c:v>52</c:v>
                </c:pt>
                <c:pt idx="13">
                  <c:v>53</c:v>
                </c:pt>
                <c:pt idx="14">
                  <c:v>54</c:v>
                </c:pt>
                <c:pt idx="15">
                  <c:v>55</c:v>
                </c:pt>
                <c:pt idx="16">
                  <c:v>56</c:v>
                </c:pt>
                <c:pt idx="17">
                  <c:v>57</c:v>
                </c:pt>
                <c:pt idx="18">
                  <c:v>58</c:v>
                </c:pt>
                <c:pt idx="19">
                  <c:v>59</c:v>
                </c:pt>
                <c:pt idx="20">
                  <c:v>60</c:v>
                </c:pt>
                <c:pt idx="21">
                  <c:v>61</c:v>
                </c:pt>
                <c:pt idx="22">
                  <c:v>62</c:v>
                </c:pt>
                <c:pt idx="23">
                  <c:v>63</c:v>
                </c:pt>
                <c:pt idx="24">
                  <c:v>64</c:v>
                </c:pt>
                <c:pt idx="25">
                  <c:v>65</c:v>
                </c:pt>
                <c:pt idx="26">
                  <c:v>66</c:v>
                </c:pt>
                <c:pt idx="27">
                  <c:v>67</c:v>
                </c:pt>
                <c:pt idx="28">
                  <c:v>68</c:v>
                </c:pt>
                <c:pt idx="29">
                  <c:v>69</c:v>
                </c:pt>
                <c:pt idx="30">
                  <c:v>70</c:v>
                </c:pt>
                <c:pt idx="31">
                  <c:v>71</c:v>
                </c:pt>
                <c:pt idx="32">
                  <c:v>72</c:v>
                </c:pt>
                <c:pt idx="33">
                  <c:v>73</c:v>
                </c:pt>
                <c:pt idx="34">
                  <c:v>74</c:v>
                </c:pt>
                <c:pt idx="35">
                  <c:v>75</c:v>
                </c:pt>
                <c:pt idx="36">
                  <c:v>76</c:v>
                </c:pt>
                <c:pt idx="37">
                  <c:v>77</c:v>
                </c:pt>
                <c:pt idx="38">
                  <c:v>78</c:v>
                </c:pt>
                <c:pt idx="39">
                  <c:v>79</c:v>
                </c:pt>
                <c:pt idx="40">
                  <c:v>80</c:v>
                </c:pt>
                <c:pt idx="41">
                  <c:v>81</c:v>
                </c:pt>
                <c:pt idx="42">
                  <c:v>82</c:v>
                </c:pt>
                <c:pt idx="43">
                  <c:v>83</c:v>
                </c:pt>
                <c:pt idx="44">
                  <c:v>84</c:v>
                </c:pt>
                <c:pt idx="45">
                  <c:v>85</c:v>
                </c:pt>
                <c:pt idx="46">
                  <c:v>86</c:v>
                </c:pt>
                <c:pt idx="47">
                  <c:v>87</c:v>
                </c:pt>
                <c:pt idx="48">
                  <c:v>88</c:v>
                </c:pt>
                <c:pt idx="49">
                  <c:v>89</c:v>
                </c:pt>
                <c:pt idx="50">
                  <c:v>90</c:v>
                </c:pt>
                <c:pt idx="51">
                  <c:v>91</c:v>
                </c:pt>
                <c:pt idx="52">
                  <c:v>92</c:v>
                </c:pt>
                <c:pt idx="53">
                  <c:v>93</c:v>
                </c:pt>
                <c:pt idx="54">
                  <c:v>94</c:v>
                </c:pt>
                <c:pt idx="55">
                  <c:v>95</c:v>
                </c:pt>
                <c:pt idx="56">
                  <c:v>96</c:v>
                </c:pt>
                <c:pt idx="57">
                  <c:v>97</c:v>
                </c:pt>
                <c:pt idx="58">
                  <c:v>98</c:v>
                </c:pt>
                <c:pt idx="59">
                  <c:v>99</c:v>
                </c:pt>
                <c:pt idx="60">
                  <c:v>100</c:v>
                </c:pt>
                <c:pt idx="61">
                  <c:v>101</c:v>
                </c:pt>
                <c:pt idx="62">
                  <c:v>102</c:v>
                </c:pt>
                <c:pt idx="63">
                  <c:v>103</c:v>
                </c:pt>
                <c:pt idx="64">
                  <c:v>104</c:v>
                </c:pt>
                <c:pt idx="65">
                  <c:v>105</c:v>
                </c:pt>
                <c:pt idx="66">
                  <c:v>106</c:v>
                </c:pt>
                <c:pt idx="67">
                  <c:v>107</c:v>
                </c:pt>
                <c:pt idx="68">
                  <c:v>108</c:v>
                </c:pt>
                <c:pt idx="69">
                  <c:v>109</c:v>
                </c:pt>
                <c:pt idx="70">
                  <c:v>110</c:v>
                </c:pt>
                <c:pt idx="71">
                  <c:v>111</c:v>
                </c:pt>
                <c:pt idx="72">
                  <c:v>112</c:v>
                </c:pt>
                <c:pt idx="73">
                  <c:v>113</c:v>
                </c:pt>
                <c:pt idx="74">
                  <c:v>114</c:v>
                </c:pt>
                <c:pt idx="75">
                  <c:v>115</c:v>
                </c:pt>
                <c:pt idx="76">
                  <c:v>116</c:v>
                </c:pt>
                <c:pt idx="77">
                  <c:v>117</c:v>
                </c:pt>
                <c:pt idx="78">
                  <c:v>118</c:v>
                </c:pt>
                <c:pt idx="79">
                  <c:v>119</c:v>
                </c:pt>
                <c:pt idx="80">
                  <c:v>120</c:v>
                </c:pt>
              </c:numCache>
            </c:numRef>
          </c:cat>
          <c:val>
            <c:numRef>
              <c:f>Graph!$D$2:$D$82</c:f>
              <c:numCache>
                <c:formatCode>0.000</c:formatCode>
                <c:ptCount val="81"/>
                <c:pt idx="0">
                  <c:v>1.8700000000000001E-2</c:v>
                </c:pt>
                <c:pt idx="1">
                  <c:v>2.0299999999999999E-2</c:v>
                </c:pt>
                <c:pt idx="2">
                  <c:v>2.1399999999999999E-2</c:v>
                </c:pt>
                <c:pt idx="3">
                  <c:v>2.18E-2</c:v>
                </c:pt>
                <c:pt idx="4">
                  <c:v>2.18E-2</c:v>
                </c:pt>
                <c:pt idx="5">
                  <c:v>2.1499999999999998E-2</c:v>
                </c:pt>
                <c:pt idx="6">
                  <c:v>2.06E-2</c:v>
                </c:pt>
                <c:pt idx="7">
                  <c:v>1.9400000000000001E-2</c:v>
                </c:pt>
                <c:pt idx="8">
                  <c:v>1.7299999999999999E-2</c:v>
                </c:pt>
                <c:pt idx="9">
                  <c:v>1.47E-2</c:v>
                </c:pt>
                <c:pt idx="10">
                  <c:v>1.21E-2</c:v>
                </c:pt>
                <c:pt idx="11">
                  <c:v>9.7000000000000003E-3</c:v>
                </c:pt>
                <c:pt idx="12">
                  <c:v>7.6E-3</c:v>
                </c:pt>
                <c:pt idx="13">
                  <c:v>6.0000000000000001E-3</c:v>
                </c:pt>
                <c:pt idx="14">
                  <c:v>5.1000000000000004E-3</c:v>
                </c:pt>
                <c:pt idx="15">
                  <c:v>4.7999999999999996E-3</c:v>
                </c:pt>
                <c:pt idx="16">
                  <c:v>5.3E-3</c:v>
                </c:pt>
                <c:pt idx="17">
                  <c:v>6.4000000000000003E-3</c:v>
                </c:pt>
                <c:pt idx="18">
                  <c:v>8.0000000000000002E-3</c:v>
                </c:pt>
                <c:pt idx="19">
                  <c:v>1.01E-2</c:v>
                </c:pt>
                <c:pt idx="20">
                  <c:v>1.2200000000000001E-2</c:v>
                </c:pt>
                <c:pt idx="21">
                  <c:v>1.44E-2</c:v>
                </c:pt>
                <c:pt idx="22">
                  <c:v>1.6299999999999999E-2</c:v>
                </c:pt>
                <c:pt idx="23">
                  <c:v>1.7899999999999999E-2</c:v>
                </c:pt>
                <c:pt idx="24">
                  <c:v>1.9300000000000001E-2</c:v>
                </c:pt>
                <c:pt idx="25">
                  <c:v>2.0400000000000001E-2</c:v>
                </c:pt>
                <c:pt idx="26">
                  <c:v>2.1299999999999999E-2</c:v>
                </c:pt>
                <c:pt idx="27">
                  <c:v>2.1899999999999999E-2</c:v>
                </c:pt>
                <c:pt idx="28">
                  <c:v>2.24E-2</c:v>
                </c:pt>
                <c:pt idx="29">
                  <c:v>2.2700000000000001E-2</c:v>
                </c:pt>
                <c:pt idx="30">
                  <c:v>2.2800000000000001E-2</c:v>
                </c:pt>
                <c:pt idx="31">
                  <c:v>2.2800000000000001E-2</c:v>
                </c:pt>
                <c:pt idx="32">
                  <c:v>2.2599999999999999E-2</c:v>
                </c:pt>
                <c:pt idx="33">
                  <c:v>2.23E-2</c:v>
                </c:pt>
                <c:pt idx="34">
                  <c:v>2.1899999999999999E-2</c:v>
                </c:pt>
                <c:pt idx="35">
                  <c:v>2.1600000000000001E-2</c:v>
                </c:pt>
                <c:pt idx="36">
                  <c:v>2.1399999999999999E-2</c:v>
                </c:pt>
                <c:pt idx="37">
                  <c:v>2.12E-2</c:v>
                </c:pt>
                <c:pt idx="38">
                  <c:v>2.1100000000000001E-2</c:v>
                </c:pt>
                <c:pt idx="39">
                  <c:v>2.1100000000000001E-2</c:v>
                </c:pt>
                <c:pt idx="40">
                  <c:v>2.1100000000000001E-2</c:v>
                </c:pt>
                <c:pt idx="41">
                  <c:v>2.12E-2</c:v>
                </c:pt>
                <c:pt idx="42">
                  <c:v>2.1399999999999999E-2</c:v>
                </c:pt>
                <c:pt idx="43">
                  <c:v>2.1600000000000001E-2</c:v>
                </c:pt>
                <c:pt idx="44">
                  <c:v>2.1899999999999999E-2</c:v>
                </c:pt>
                <c:pt idx="45">
                  <c:v>2.2200000000000001E-2</c:v>
                </c:pt>
                <c:pt idx="46">
                  <c:v>2.2499999999999999E-2</c:v>
                </c:pt>
                <c:pt idx="47">
                  <c:v>2.2800000000000001E-2</c:v>
                </c:pt>
                <c:pt idx="48">
                  <c:v>2.29E-2</c:v>
                </c:pt>
                <c:pt idx="49">
                  <c:v>2.2800000000000001E-2</c:v>
                </c:pt>
                <c:pt idx="50">
                  <c:v>2.2700000000000001E-2</c:v>
                </c:pt>
                <c:pt idx="51">
                  <c:v>2.2499999999999999E-2</c:v>
                </c:pt>
                <c:pt idx="52">
                  <c:v>2.2200000000000001E-2</c:v>
                </c:pt>
                <c:pt idx="53">
                  <c:v>2.18E-2</c:v>
                </c:pt>
                <c:pt idx="54">
                  <c:v>2.1299999999999999E-2</c:v>
                </c:pt>
                <c:pt idx="55">
                  <c:v>2.06E-2</c:v>
                </c:pt>
                <c:pt idx="56">
                  <c:v>1.9599999999999999E-2</c:v>
                </c:pt>
                <c:pt idx="57">
                  <c:v>1.8499999999999999E-2</c:v>
                </c:pt>
                <c:pt idx="58">
                  <c:v>1.7500000000000002E-2</c:v>
                </c:pt>
                <c:pt idx="59">
                  <c:v>1.6500000000000001E-2</c:v>
                </c:pt>
                <c:pt idx="60">
                  <c:v>1.55E-2</c:v>
                </c:pt>
                <c:pt idx="61">
                  <c:v>1.44E-2</c:v>
                </c:pt>
                <c:pt idx="62">
                  <c:v>1.34E-2</c:v>
                </c:pt>
                <c:pt idx="63">
                  <c:v>1.24E-2</c:v>
                </c:pt>
                <c:pt idx="64">
                  <c:v>1.1299999999999999E-2</c:v>
                </c:pt>
                <c:pt idx="65">
                  <c:v>1.03E-2</c:v>
                </c:pt>
                <c:pt idx="66">
                  <c:v>9.2999999999999992E-3</c:v>
                </c:pt>
                <c:pt idx="67">
                  <c:v>8.2000000000000007E-3</c:v>
                </c:pt>
                <c:pt idx="68">
                  <c:v>7.1999999999999998E-3</c:v>
                </c:pt>
                <c:pt idx="69">
                  <c:v>6.1999999999999998E-3</c:v>
                </c:pt>
                <c:pt idx="70">
                  <c:v>5.1999999999999998E-3</c:v>
                </c:pt>
                <c:pt idx="71">
                  <c:v>4.1000000000000003E-3</c:v>
                </c:pt>
                <c:pt idx="72">
                  <c:v>3.0999999999999999E-3</c:v>
                </c:pt>
                <c:pt idx="73">
                  <c:v>2.0999999999999999E-3</c:v>
                </c:pt>
                <c:pt idx="74">
                  <c:v>1E-3</c:v>
                </c:pt>
                <c:pt idx="75">
                  <c:v>0</c:v>
                </c:pt>
                <c:pt idx="76">
                  <c:v>0</c:v>
                </c:pt>
                <c:pt idx="77">
                  <c:v>0</c:v>
                </c:pt>
                <c:pt idx="78">
                  <c:v>0</c:v>
                </c:pt>
                <c:pt idx="79">
                  <c:v>0</c:v>
                </c:pt>
                <c:pt idx="80">
                  <c:v>0</c:v>
                </c:pt>
              </c:numCache>
            </c:numRef>
          </c:val>
        </c:ser>
        <c:ser>
          <c:idx val="3"/>
          <c:order val="1"/>
          <c:tx>
            <c:strRef>
              <c:f>Graph!$E$1</c:f>
              <c:strCache>
                <c:ptCount val="1"/>
                <c:pt idx="0">
                  <c:v>40 @2024</c:v>
                </c:pt>
              </c:strCache>
            </c:strRef>
          </c:tx>
          <c:spPr>
            <a:solidFill>
              <a:schemeClr val="accent1">
                <a:alpha val="50000"/>
              </a:schemeClr>
            </a:solidFill>
            <a:ln w="57150">
              <a:noFill/>
              <a:prstDash val="sysDot"/>
            </a:ln>
            <a:effectLst/>
          </c:spPr>
          <c:cat>
            <c:numRef>
              <c:f>Graph!$A$2:$A$82</c:f>
              <c:numCache>
                <c:formatCode>General</c:formatCode>
                <c:ptCount val="81"/>
                <c:pt idx="0">
                  <c:v>40</c:v>
                </c:pt>
                <c:pt idx="1">
                  <c:v>41</c:v>
                </c:pt>
                <c:pt idx="2">
                  <c:v>42</c:v>
                </c:pt>
                <c:pt idx="3">
                  <c:v>43</c:v>
                </c:pt>
                <c:pt idx="4">
                  <c:v>44</c:v>
                </c:pt>
                <c:pt idx="5">
                  <c:v>45</c:v>
                </c:pt>
                <c:pt idx="6">
                  <c:v>46</c:v>
                </c:pt>
                <c:pt idx="7">
                  <c:v>47</c:v>
                </c:pt>
                <c:pt idx="8">
                  <c:v>48</c:v>
                </c:pt>
                <c:pt idx="9">
                  <c:v>49</c:v>
                </c:pt>
                <c:pt idx="10">
                  <c:v>50</c:v>
                </c:pt>
                <c:pt idx="11">
                  <c:v>51</c:v>
                </c:pt>
                <c:pt idx="12">
                  <c:v>52</c:v>
                </c:pt>
                <c:pt idx="13">
                  <c:v>53</c:v>
                </c:pt>
                <c:pt idx="14">
                  <c:v>54</c:v>
                </c:pt>
                <c:pt idx="15">
                  <c:v>55</c:v>
                </c:pt>
                <c:pt idx="16">
                  <c:v>56</c:v>
                </c:pt>
                <c:pt idx="17">
                  <c:v>57</c:v>
                </c:pt>
                <c:pt idx="18">
                  <c:v>58</c:v>
                </c:pt>
                <c:pt idx="19">
                  <c:v>59</c:v>
                </c:pt>
                <c:pt idx="20">
                  <c:v>60</c:v>
                </c:pt>
                <c:pt idx="21">
                  <c:v>61</c:v>
                </c:pt>
                <c:pt idx="22">
                  <c:v>62</c:v>
                </c:pt>
                <c:pt idx="23">
                  <c:v>63</c:v>
                </c:pt>
                <c:pt idx="24">
                  <c:v>64</c:v>
                </c:pt>
                <c:pt idx="25">
                  <c:v>65</c:v>
                </c:pt>
                <c:pt idx="26">
                  <c:v>66</c:v>
                </c:pt>
                <c:pt idx="27">
                  <c:v>67</c:v>
                </c:pt>
                <c:pt idx="28">
                  <c:v>68</c:v>
                </c:pt>
                <c:pt idx="29">
                  <c:v>69</c:v>
                </c:pt>
                <c:pt idx="30">
                  <c:v>70</c:v>
                </c:pt>
                <c:pt idx="31">
                  <c:v>71</c:v>
                </c:pt>
                <c:pt idx="32">
                  <c:v>72</c:v>
                </c:pt>
                <c:pt idx="33">
                  <c:v>73</c:v>
                </c:pt>
                <c:pt idx="34">
                  <c:v>74</c:v>
                </c:pt>
                <c:pt idx="35">
                  <c:v>75</c:v>
                </c:pt>
                <c:pt idx="36">
                  <c:v>76</c:v>
                </c:pt>
                <c:pt idx="37">
                  <c:v>77</c:v>
                </c:pt>
                <c:pt idx="38">
                  <c:v>78</c:v>
                </c:pt>
                <c:pt idx="39">
                  <c:v>79</c:v>
                </c:pt>
                <c:pt idx="40">
                  <c:v>80</c:v>
                </c:pt>
                <c:pt idx="41">
                  <c:v>81</c:v>
                </c:pt>
                <c:pt idx="42">
                  <c:v>82</c:v>
                </c:pt>
                <c:pt idx="43">
                  <c:v>83</c:v>
                </c:pt>
                <c:pt idx="44">
                  <c:v>84</c:v>
                </c:pt>
                <c:pt idx="45">
                  <c:v>85</c:v>
                </c:pt>
                <c:pt idx="46">
                  <c:v>86</c:v>
                </c:pt>
                <c:pt idx="47">
                  <c:v>87</c:v>
                </c:pt>
                <c:pt idx="48">
                  <c:v>88</c:v>
                </c:pt>
                <c:pt idx="49">
                  <c:v>89</c:v>
                </c:pt>
                <c:pt idx="50">
                  <c:v>90</c:v>
                </c:pt>
                <c:pt idx="51">
                  <c:v>91</c:v>
                </c:pt>
                <c:pt idx="52">
                  <c:v>92</c:v>
                </c:pt>
                <c:pt idx="53">
                  <c:v>93</c:v>
                </c:pt>
                <c:pt idx="54">
                  <c:v>94</c:v>
                </c:pt>
                <c:pt idx="55">
                  <c:v>95</c:v>
                </c:pt>
                <c:pt idx="56">
                  <c:v>96</c:v>
                </c:pt>
                <c:pt idx="57">
                  <c:v>97</c:v>
                </c:pt>
                <c:pt idx="58">
                  <c:v>98</c:v>
                </c:pt>
                <c:pt idx="59">
                  <c:v>99</c:v>
                </c:pt>
                <c:pt idx="60">
                  <c:v>100</c:v>
                </c:pt>
                <c:pt idx="61">
                  <c:v>101</c:v>
                </c:pt>
                <c:pt idx="62">
                  <c:v>102</c:v>
                </c:pt>
                <c:pt idx="63">
                  <c:v>103</c:v>
                </c:pt>
                <c:pt idx="64">
                  <c:v>104</c:v>
                </c:pt>
                <c:pt idx="65">
                  <c:v>105</c:v>
                </c:pt>
                <c:pt idx="66">
                  <c:v>106</c:v>
                </c:pt>
                <c:pt idx="67">
                  <c:v>107</c:v>
                </c:pt>
                <c:pt idx="68">
                  <c:v>108</c:v>
                </c:pt>
                <c:pt idx="69">
                  <c:v>109</c:v>
                </c:pt>
                <c:pt idx="70">
                  <c:v>110</c:v>
                </c:pt>
                <c:pt idx="71">
                  <c:v>111</c:v>
                </c:pt>
                <c:pt idx="72">
                  <c:v>112</c:v>
                </c:pt>
                <c:pt idx="73">
                  <c:v>113</c:v>
                </c:pt>
                <c:pt idx="74">
                  <c:v>114</c:v>
                </c:pt>
                <c:pt idx="75">
                  <c:v>115</c:v>
                </c:pt>
                <c:pt idx="76">
                  <c:v>116</c:v>
                </c:pt>
                <c:pt idx="77">
                  <c:v>117</c:v>
                </c:pt>
                <c:pt idx="78">
                  <c:v>118</c:v>
                </c:pt>
                <c:pt idx="79">
                  <c:v>119</c:v>
                </c:pt>
                <c:pt idx="80">
                  <c:v>120</c:v>
                </c:pt>
              </c:numCache>
            </c:numRef>
          </c:cat>
          <c:val>
            <c:numRef>
              <c:f>Graph!$E$2:$E$82</c:f>
              <c:numCache>
                <c:formatCode>General</c:formatCode>
                <c:ptCount val="81"/>
                <c:pt idx="0">
                  <c:v>1.0800000000000001E-2</c:v>
                </c:pt>
                <c:pt idx="1">
                  <c:v>1.06E-2</c:v>
                </c:pt>
                <c:pt idx="2">
                  <c:v>1.04E-2</c:v>
                </c:pt>
                <c:pt idx="3">
                  <c:v>1.0200000000000001E-2</c:v>
                </c:pt>
                <c:pt idx="4">
                  <c:v>1.01E-2</c:v>
                </c:pt>
                <c:pt idx="5">
                  <c:v>0.01</c:v>
                </c:pt>
                <c:pt idx="6">
                  <c:v>0.01</c:v>
                </c:pt>
                <c:pt idx="7">
                  <c:v>1.01E-2</c:v>
                </c:pt>
                <c:pt idx="8">
                  <c:v>1.01E-2</c:v>
                </c:pt>
                <c:pt idx="9">
                  <c:v>1.01E-2</c:v>
                </c:pt>
                <c:pt idx="10">
                  <c:v>1.01E-2</c:v>
                </c:pt>
                <c:pt idx="11">
                  <c:v>1.0200000000000001E-2</c:v>
                </c:pt>
                <c:pt idx="12">
                  <c:v>1.0200000000000001E-2</c:v>
                </c:pt>
                <c:pt idx="13">
                  <c:v>1.03E-2</c:v>
                </c:pt>
                <c:pt idx="14">
                  <c:v>1.03E-2</c:v>
                </c:pt>
                <c:pt idx="15">
                  <c:v>1.04E-2</c:v>
                </c:pt>
                <c:pt idx="16">
                  <c:v>1.0500000000000001E-2</c:v>
                </c:pt>
                <c:pt idx="17">
                  <c:v>1.06E-2</c:v>
                </c:pt>
                <c:pt idx="18">
                  <c:v>1.06E-2</c:v>
                </c:pt>
                <c:pt idx="19">
                  <c:v>1.0699999999999999E-2</c:v>
                </c:pt>
                <c:pt idx="20">
                  <c:v>1.0699999999999999E-2</c:v>
                </c:pt>
                <c:pt idx="21">
                  <c:v>1.0699999999999999E-2</c:v>
                </c:pt>
                <c:pt idx="22">
                  <c:v>1.06E-2</c:v>
                </c:pt>
                <c:pt idx="23">
                  <c:v>1.06E-2</c:v>
                </c:pt>
                <c:pt idx="24">
                  <c:v>1.0500000000000001E-2</c:v>
                </c:pt>
                <c:pt idx="25">
                  <c:v>1.0500000000000001E-2</c:v>
                </c:pt>
                <c:pt idx="26">
                  <c:v>1.04E-2</c:v>
                </c:pt>
                <c:pt idx="27">
                  <c:v>1.0500000000000001E-2</c:v>
                </c:pt>
                <c:pt idx="28">
                  <c:v>1.0500000000000001E-2</c:v>
                </c:pt>
                <c:pt idx="29">
                  <c:v>1.06E-2</c:v>
                </c:pt>
                <c:pt idx="30">
                  <c:v>1.0699999999999999E-2</c:v>
                </c:pt>
                <c:pt idx="31">
                  <c:v>1.0800000000000001E-2</c:v>
                </c:pt>
                <c:pt idx="32">
                  <c:v>1.0800000000000001E-2</c:v>
                </c:pt>
                <c:pt idx="33">
                  <c:v>1.09E-2</c:v>
                </c:pt>
                <c:pt idx="34">
                  <c:v>1.0999999999999999E-2</c:v>
                </c:pt>
                <c:pt idx="35">
                  <c:v>1.11E-2</c:v>
                </c:pt>
                <c:pt idx="36">
                  <c:v>1.11E-2</c:v>
                </c:pt>
                <c:pt idx="37">
                  <c:v>1.11E-2</c:v>
                </c:pt>
                <c:pt idx="38">
                  <c:v>1.12E-2</c:v>
                </c:pt>
                <c:pt idx="39">
                  <c:v>1.12E-2</c:v>
                </c:pt>
                <c:pt idx="40">
                  <c:v>1.12E-2</c:v>
                </c:pt>
                <c:pt idx="41">
                  <c:v>1.12E-2</c:v>
                </c:pt>
                <c:pt idx="42">
                  <c:v>1.12E-2</c:v>
                </c:pt>
                <c:pt idx="43">
                  <c:v>1.12E-2</c:v>
                </c:pt>
                <c:pt idx="44">
                  <c:v>1.11E-2</c:v>
                </c:pt>
                <c:pt idx="45">
                  <c:v>1.11E-2</c:v>
                </c:pt>
                <c:pt idx="46">
                  <c:v>1.0999999999999999E-2</c:v>
                </c:pt>
                <c:pt idx="47">
                  <c:v>1.0800000000000001E-2</c:v>
                </c:pt>
                <c:pt idx="48">
                  <c:v>1.0699999999999999E-2</c:v>
                </c:pt>
                <c:pt idx="49">
                  <c:v>1.0500000000000001E-2</c:v>
                </c:pt>
                <c:pt idx="50">
                  <c:v>1.04E-2</c:v>
                </c:pt>
                <c:pt idx="51">
                  <c:v>1.0200000000000001E-2</c:v>
                </c:pt>
                <c:pt idx="52">
                  <c:v>1.01E-2</c:v>
                </c:pt>
                <c:pt idx="53">
                  <c:v>9.7999999999999997E-3</c:v>
                </c:pt>
                <c:pt idx="54">
                  <c:v>9.4999999999999998E-3</c:v>
                </c:pt>
                <c:pt idx="55">
                  <c:v>9.1999999999999998E-3</c:v>
                </c:pt>
                <c:pt idx="56">
                  <c:v>8.6999999999999994E-3</c:v>
                </c:pt>
                <c:pt idx="57">
                  <c:v>8.3000000000000001E-3</c:v>
                </c:pt>
                <c:pt idx="58">
                  <c:v>7.7999999999999996E-3</c:v>
                </c:pt>
                <c:pt idx="59">
                  <c:v>7.3000000000000001E-3</c:v>
                </c:pt>
                <c:pt idx="60">
                  <c:v>6.8999999999999999E-3</c:v>
                </c:pt>
                <c:pt idx="61">
                  <c:v>6.4000000000000003E-3</c:v>
                </c:pt>
                <c:pt idx="62">
                  <c:v>6.0000000000000001E-3</c:v>
                </c:pt>
                <c:pt idx="63">
                  <c:v>5.4999999999999997E-3</c:v>
                </c:pt>
                <c:pt idx="64">
                  <c:v>5.0000000000000001E-3</c:v>
                </c:pt>
                <c:pt idx="65">
                  <c:v>4.5999999999999999E-3</c:v>
                </c:pt>
                <c:pt idx="66">
                  <c:v>4.1000000000000003E-3</c:v>
                </c:pt>
                <c:pt idx="67">
                  <c:v>3.7000000000000002E-3</c:v>
                </c:pt>
                <c:pt idx="68">
                  <c:v>3.2000000000000002E-3</c:v>
                </c:pt>
                <c:pt idx="69">
                  <c:v>2.8E-3</c:v>
                </c:pt>
                <c:pt idx="70">
                  <c:v>2.3E-3</c:v>
                </c:pt>
                <c:pt idx="71">
                  <c:v>1.8E-3</c:v>
                </c:pt>
                <c:pt idx="72">
                  <c:v>1.4E-3</c:v>
                </c:pt>
                <c:pt idx="73">
                  <c:v>8.9999999999999998E-4</c:v>
                </c:pt>
                <c:pt idx="74">
                  <c:v>5.0000000000000001E-4</c:v>
                </c:pt>
                <c:pt idx="75">
                  <c:v>0</c:v>
                </c:pt>
                <c:pt idx="76">
                  <c:v>0</c:v>
                </c:pt>
                <c:pt idx="77">
                  <c:v>0</c:v>
                </c:pt>
                <c:pt idx="78">
                  <c:v>0</c:v>
                </c:pt>
                <c:pt idx="79">
                  <c:v>0</c:v>
                </c:pt>
                <c:pt idx="80">
                  <c:v>0</c:v>
                </c:pt>
              </c:numCache>
            </c:numRef>
          </c:val>
        </c:ser>
        <c:ser>
          <c:idx val="4"/>
          <c:order val="2"/>
          <c:tx>
            <c:strRef>
              <c:f>Graph!$F$1</c:f>
              <c:strCache>
                <c:ptCount val="1"/>
                <c:pt idx="0">
                  <c:v>40 @2034</c:v>
                </c:pt>
              </c:strCache>
            </c:strRef>
          </c:tx>
          <c:spPr>
            <a:solidFill>
              <a:schemeClr val="accent5">
                <a:alpha val="50000"/>
              </a:schemeClr>
            </a:solidFill>
            <a:ln w="57150">
              <a:noFill/>
              <a:prstDash val="sysDot"/>
            </a:ln>
            <a:effectLst/>
          </c:spPr>
          <c:cat>
            <c:numRef>
              <c:f>Graph!$A$2:$A$82</c:f>
              <c:numCache>
                <c:formatCode>General</c:formatCode>
                <c:ptCount val="81"/>
                <c:pt idx="0">
                  <c:v>40</c:v>
                </c:pt>
                <c:pt idx="1">
                  <c:v>41</c:v>
                </c:pt>
                <c:pt idx="2">
                  <c:v>42</c:v>
                </c:pt>
                <c:pt idx="3">
                  <c:v>43</c:v>
                </c:pt>
                <c:pt idx="4">
                  <c:v>44</c:v>
                </c:pt>
                <c:pt idx="5">
                  <c:v>45</c:v>
                </c:pt>
                <c:pt idx="6">
                  <c:v>46</c:v>
                </c:pt>
                <c:pt idx="7">
                  <c:v>47</c:v>
                </c:pt>
                <c:pt idx="8">
                  <c:v>48</c:v>
                </c:pt>
                <c:pt idx="9">
                  <c:v>49</c:v>
                </c:pt>
                <c:pt idx="10">
                  <c:v>50</c:v>
                </c:pt>
                <c:pt idx="11">
                  <c:v>51</c:v>
                </c:pt>
                <c:pt idx="12">
                  <c:v>52</c:v>
                </c:pt>
                <c:pt idx="13">
                  <c:v>53</c:v>
                </c:pt>
                <c:pt idx="14">
                  <c:v>54</c:v>
                </c:pt>
                <c:pt idx="15">
                  <c:v>55</c:v>
                </c:pt>
                <c:pt idx="16">
                  <c:v>56</c:v>
                </c:pt>
                <c:pt idx="17">
                  <c:v>57</c:v>
                </c:pt>
                <c:pt idx="18">
                  <c:v>58</c:v>
                </c:pt>
                <c:pt idx="19">
                  <c:v>59</c:v>
                </c:pt>
                <c:pt idx="20">
                  <c:v>60</c:v>
                </c:pt>
                <c:pt idx="21">
                  <c:v>61</c:v>
                </c:pt>
                <c:pt idx="22">
                  <c:v>62</c:v>
                </c:pt>
                <c:pt idx="23">
                  <c:v>63</c:v>
                </c:pt>
                <c:pt idx="24">
                  <c:v>64</c:v>
                </c:pt>
                <c:pt idx="25">
                  <c:v>65</c:v>
                </c:pt>
                <c:pt idx="26">
                  <c:v>66</c:v>
                </c:pt>
                <c:pt idx="27">
                  <c:v>67</c:v>
                </c:pt>
                <c:pt idx="28">
                  <c:v>68</c:v>
                </c:pt>
                <c:pt idx="29">
                  <c:v>69</c:v>
                </c:pt>
                <c:pt idx="30">
                  <c:v>70</c:v>
                </c:pt>
                <c:pt idx="31">
                  <c:v>71</c:v>
                </c:pt>
                <c:pt idx="32">
                  <c:v>72</c:v>
                </c:pt>
                <c:pt idx="33">
                  <c:v>73</c:v>
                </c:pt>
                <c:pt idx="34">
                  <c:v>74</c:v>
                </c:pt>
                <c:pt idx="35">
                  <c:v>75</c:v>
                </c:pt>
                <c:pt idx="36">
                  <c:v>76</c:v>
                </c:pt>
                <c:pt idx="37">
                  <c:v>77</c:v>
                </c:pt>
                <c:pt idx="38">
                  <c:v>78</c:v>
                </c:pt>
                <c:pt idx="39">
                  <c:v>79</c:v>
                </c:pt>
                <c:pt idx="40">
                  <c:v>80</c:v>
                </c:pt>
                <c:pt idx="41">
                  <c:v>81</c:v>
                </c:pt>
                <c:pt idx="42">
                  <c:v>82</c:v>
                </c:pt>
                <c:pt idx="43">
                  <c:v>83</c:v>
                </c:pt>
                <c:pt idx="44">
                  <c:v>84</c:v>
                </c:pt>
                <c:pt idx="45">
                  <c:v>85</c:v>
                </c:pt>
                <c:pt idx="46">
                  <c:v>86</c:v>
                </c:pt>
                <c:pt idx="47">
                  <c:v>87</c:v>
                </c:pt>
                <c:pt idx="48">
                  <c:v>88</c:v>
                </c:pt>
                <c:pt idx="49">
                  <c:v>89</c:v>
                </c:pt>
                <c:pt idx="50">
                  <c:v>90</c:v>
                </c:pt>
                <c:pt idx="51">
                  <c:v>91</c:v>
                </c:pt>
                <c:pt idx="52">
                  <c:v>92</c:v>
                </c:pt>
                <c:pt idx="53">
                  <c:v>93</c:v>
                </c:pt>
                <c:pt idx="54">
                  <c:v>94</c:v>
                </c:pt>
                <c:pt idx="55">
                  <c:v>95</c:v>
                </c:pt>
                <c:pt idx="56">
                  <c:v>96</c:v>
                </c:pt>
                <c:pt idx="57">
                  <c:v>97</c:v>
                </c:pt>
                <c:pt idx="58">
                  <c:v>98</c:v>
                </c:pt>
                <c:pt idx="59">
                  <c:v>99</c:v>
                </c:pt>
                <c:pt idx="60">
                  <c:v>100</c:v>
                </c:pt>
                <c:pt idx="61">
                  <c:v>101</c:v>
                </c:pt>
                <c:pt idx="62">
                  <c:v>102</c:v>
                </c:pt>
                <c:pt idx="63">
                  <c:v>103</c:v>
                </c:pt>
                <c:pt idx="64">
                  <c:v>104</c:v>
                </c:pt>
                <c:pt idx="65">
                  <c:v>105</c:v>
                </c:pt>
                <c:pt idx="66">
                  <c:v>106</c:v>
                </c:pt>
                <c:pt idx="67">
                  <c:v>107</c:v>
                </c:pt>
                <c:pt idx="68">
                  <c:v>108</c:v>
                </c:pt>
                <c:pt idx="69">
                  <c:v>109</c:v>
                </c:pt>
                <c:pt idx="70">
                  <c:v>110</c:v>
                </c:pt>
                <c:pt idx="71">
                  <c:v>111</c:v>
                </c:pt>
                <c:pt idx="72">
                  <c:v>112</c:v>
                </c:pt>
                <c:pt idx="73">
                  <c:v>113</c:v>
                </c:pt>
                <c:pt idx="74">
                  <c:v>114</c:v>
                </c:pt>
                <c:pt idx="75">
                  <c:v>115</c:v>
                </c:pt>
                <c:pt idx="76">
                  <c:v>116</c:v>
                </c:pt>
                <c:pt idx="77">
                  <c:v>117</c:v>
                </c:pt>
                <c:pt idx="78">
                  <c:v>118</c:v>
                </c:pt>
                <c:pt idx="79">
                  <c:v>119</c:v>
                </c:pt>
                <c:pt idx="80">
                  <c:v>120</c:v>
                </c:pt>
              </c:numCache>
            </c:numRef>
          </c:cat>
          <c:val>
            <c:numRef>
              <c:f>Graph!$F$2:$F$82</c:f>
              <c:numCache>
                <c:formatCode>General</c:formatCode>
                <c:ptCount val="81"/>
                <c:pt idx="0">
                  <c:v>0.01</c:v>
                </c:pt>
                <c:pt idx="1">
                  <c:v>0.01</c:v>
                </c:pt>
                <c:pt idx="2">
                  <c:v>0.01</c:v>
                </c:pt>
                <c:pt idx="3">
                  <c:v>0.01</c:v>
                </c:pt>
                <c:pt idx="4">
                  <c:v>0.01</c:v>
                </c:pt>
                <c:pt idx="5">
                  <c:v>0.01</c:v>
                </c:pt>
                <c:pt idx="6">
                  <c:v>0.01</c:v>
                </c:pt>
                <c:pt idx="7">
                  <c:v>0.01</c:v>
                </c:pt>
                <c:pt idx="8">
                  <c:v>0.01</c:v>
                </c:pt>
                <c:pt idx="9">
                  <c:v>0.01</c:v>
                </c:pt>
                <c:pt idx="10">
                  <c:v>0.01</c:v>
                </c:pt>
                <c:pt idx="11">
                  <c:v>0.01</c:v>
                </c:pt>
                <c:pt idx="12">
                  <c:v>0.01</c:v>
                </c:pt>
                <c:pt idx="13">
                  <c:v>0.01</c:v>
                </c:pt>
                <c:pt idx="14">
                  <c:v>0.01</c:v>
                </c:pt>
                <c:pt idx="15">
                  <c:v>0.01</c:v>
                </c:pt>
                <c:pt idx="16">
                  <c:v>0.01</c:v>
                </c:pt>
                <c:pt idx="17">
                  <c:v>0.01</c:v>
                </c:pt>
                <c:pt idx="18">
                  <c:v>0.01</c:v>
                </c:pt>
                <c:pt idx="19">
                  <c:v>0.01</c:v>
                </c:pt>
                <c:pt idx="20">
                  <c:v>0.01</c:v>
                </c:pt>
                <c:pt idx="21">
                  <c:v>0.01</c:v>
                </c:pt>
                <c:pt idx="22">
                  <c:v>0.01</c:v>
                </c:pt>
                <c:pt idx="23">
                  <c:v>0.01</c:v>
                </c:pt>
                <c:pt idx="24">
                  <c:v>0.01</c:v>
                </c:pt>
                <c:pt idx="25">
                  <c:v>0.01</c:v>
                </c:pt>
                <c:pt idx="26">
                  <c:v>0.01</c:v>
                </c:pt>
                <c:pt idx="27">
                  <c:v>0.01</c:v>
                </c:pt>
                <c:pt idx="28">
                  <c:v>0.01</c:v>
                </c:pt>
                <c:pt idx="29">
                  <c:v>0.01</c:v>
                </c:pt>
                <c:pt idx="30">
                  <c:v>0.01</c:v>
                </c:pt>
                <c:pt idx="31">
                  <c:v>0.01</c:v>
                </c:pt>
                <c:pt idx="32">
                  <c:v>0.01</c:v>
                </c:pt>
                <c:pt idx="33">
                  <c:v>0.01</c:v>
                </c:pt>
                <c:pt idx="34">
                  <c:v>0.01</c:v>
                </c:pt>
                <c:pt idx="35">
                  <c:v>0.01</c:v>
                </c:pt>
                <c:pt idx="36">
                  <c:v>0.01</c:v>
                </c:pt>
                <c:pt idx="37">
                  <c:v>0.01</c:v>
                </c:pt>
                <c:pt idx="38">
                  <c:v>0.01</c:v>
                </c:pt>
                <c:pt idx="39">
                  <c:v>0.01</c:v>
                </c:pt>
                <c:pt idx="40">
                  <c:v>0.01</c:v>
                </c:pt>
                <c:pt idx="41">
                  <c:v>0.01</c:v>
                </c:pt>
                <c:pt idx="42">
                  <c:v>0.01</c:v>
                </c:pt>
                <c:pt idx="43">
                  <c:v>0.01</c:v>
                </c:pt>
                <c:pt idx="44">
                  <c:v>0.01</c:v>
                </c:pt>
                <c:pt idx="45">
                  <c:v>0.01</c:v>
                </c:pt>
                <c:pt idx="46">
                  <c:v>9.9000000000000008E-3</c:v>
                </c:pt>
                <c:pt idx="47">
                  <c:v>9.7000000000000003E-3</c:v>
                </c:pt>
                <c:pt idx="48">
                  <c:v>9.5999999999999992E-3</c:v>
                </c:pt>
                <c:pt idx="49">
                  <c:v>9.4000000000000004E-3</c:v>
                </c:pt>
                <c:pt idx="50">
                  <c:v>9.2999999999999992E-3</c:v>
                </c:pt>
                <c:pt idx="51">
                  <c:v>9.1000000000000004E-3</c:v>
                </c:pt>
                <c:pt idx="52">
                  <c:v>8.9999999999999993E-3</c:v>
                </c:pt>
                <c:pt idx="53">
                  <c:v>8.8000000000000005E-3</c:v>
                </c:pt>
                <c:pt idx="54">
                  <c:v>8.6999999999999994E-3</c:v>
                </c:pt>
                <c:pt idx="55">
                  <c:v>8.5000000000000006E-3</c:v>
                </c:pt>
                <c:pt idx="56">
                  <c:v>8.0999999999999996E-3</c:v>
                </c:pt>
                <c:pt idx="57">
                  <c:v>7.7000000000000002E-3</c:v>
                </c:pt>
                <c:pt idx="58">
                  <c:v>7.1999999999999998E-3</c:v>
                </c:pt>
                <c:pt idx="59">
                  <c:v>6.7999999999999996E-3</c:v>
                </c:pt>
                <c:pt idx="60">
                  <c:v>6.4000000000000003E-3</c:v>
                </c:pt>
                <c:pt idx="61">
                  <c:v>6.0000000000000001E-3</c:v>
                </c:pt>
                <c:pt idx="62">
                  <c:v>5.4999999999999997E-3</c:v>
                </c:pt>
                <c:pt idx="63">
                  <c:v>5.1000000000000004E-3</c:v>
                </c:pt>
                <c:pt idx="64">
                  <c:v>4.7000000000000002E-3</c:v>
                </c:pt>
                <c:pt idx="65">
                  <c:v>4.3E-3</c:v>
                </c:pt>
                <c:pt idx="66">
                  <c:v>3.8E-3</c:v>
                </c:pt>
                <c:pt idx="67">
                  <c:v>3.3999999999999998E-3</c:v>
                </c:pt>
                <c:pt idx="68">
                  <c:v>3.0000000000000001E-3</c:v>
                </c:pt>
                <c:pt idx="69">
                  <c:v>2.5999999999999999E-3</c:v>
                </c:pt>
                <c:pt idx="70">
                  <c:v>2.0999999999999999E-3</c:v>
                </c:pt>
                <c:pt idx="71">
                  <c:v>1.6999999999999999E-3</c:v>
                </c:pt>
                <c:pt idx="72">
                  <c:v>1.2999999999999999E-3</c:v>
                </c:pt>
                <c:pt idx="73">
                  <c:v>8.9999999999999998E-4</c:v>
                </c:pt>
                <c:pt idx="74">
                  <c:v>4.0000000000000002E-4</c:v>
                </c:pt>
                <c:pt idx="75">
                  <c:v>0</c:v>
                </c:pt>
                <c:pt idx="76">
                  <c:v>0</c:v>
                </c:pt>
                <c:pt idx="77">
                  <c:v>0</c:v>
                </c:pt>
                <c:pt idx="78">
                  <c:v>0</c:v>
                </c:pt>
                <c:pt idx="79">
                  <c:v>0</c:v>
                </c:pt>
                <c:pt idx="80">
                  <c:v>0</c:v>
                </c:pt>
              </c:numCache>
            </c:numRef>
          </c:val>
        </c:ser>
        <c:ser>
          <c:idx val="1"/>
          <c:order val="3"/>
          <c:tx>
            <c:strRef>
              <c:f>Graph!$C$1</c:f>
              <c:strCache>
                <c:ptCount val="1"/>
                <c:pt idx="0">
                  <c:v>BB</c:v>
                </c:pt>
              </c:strCache>
            </c:strRef>
          </c:tx>
          <c:spPr>
            <a:solidFill>
              <a:schemeClr val="bg1">
                <a:alpha val="50000"/>
              </a:schemeClr>
            </a:solidFill>
            <a:ln w="44450">
              <a:solidFill>
                <a:schemeClr val="accent4"/>
              </a:solidFill>
              <a:prstDash val="solid"/>
            </a:ln>
            <a:effectLst/>
          </c:spPr>
          <c:cat>
            <c:numRef>
              <c:f>Graph!$A$2:$A$82</c:f>
              <c:numCache>
                <c:formatCode>General</c:formatCode>
                <c:ptCount val="81"/>
                <c:pt idx="0">
                  <c:v>40</c:v>
                </c:pt>
                <c:pt idx="1">
                  <c:v>41</c:v>
                </c:pt>
                <c:pt idx="2">
                  <c:v>42</c:v>
                </c:pt>
                <c:pt idx="3">
                  <c:v>43</c:v>
                </c:pt>
                <c:pt idx="4">
                  <c:v>44</c:v>
                </c:pt>
                <c:pt idx="5">
                  <c:v>45</c:v>
                </c:pt>
                <c:pt idx="6">
                  <c:v>46</c:v>
                </c:pt>
                <c:pt idx="7">
                  <c:v>47</c:v>
                </c:pt>
                <c:pt idx="8">
                  <c:v>48</c:v>
                </c:pt>
                <c:pt idx="9">
                  <c:v>49</c:v>
                </c:pt>
                <c:pt idx="10">
                  <c:v>50</c:v>
                </c:pt>
                <c:pt idx="11">
                  <c:v>51</c:v>
                </c:pt>
                <c:pt idx="12">
                  <c:v>52</c:v>
                </c:pt>
                <c:pt idx="13">
                  <c:v>53</c:v>
                </c:pt>
                <c:pt idx="14">
                  <c:v>54</c:v>
                </c:pt>
                <c:pt idx="15">
                  <c:v>55</c:v>
                </c:pt>
                <c:pt idx="16">
                  <c:v>56</c:v>
                </c:pt>
                <c:pt idx="17">
                  <c:v>57</c:v>
                </c:pt>
                <c:pt idx="18">
                  <c:v>58</c:v>
                </c:pt>
                <c:pt idx="19">
                  <c:v>59</c:v>
                </c:pt>
                <c:pt idx="20">
                  <c:v>60</c:v>
                </c:pt>
                <c:pt idx="21">
                  <c:v>61</c:v>
                </c:pt>
                <c:pt idx="22">
                  <c:v>62</c:v>
                </c:pt>
                <c:pt idx="23">
                  <c:v>63</c:v>
                </c:pt>
                <c:pt idx="24">
                  <c:v>64</c:v>
                </c:pt>
                <c:pt idx="25">
                  <c:v>65</c:v>
                </c:pt>
                <c:pt idx="26">
                  <c:v>66</c:v>
                </c:pt>
                <c:pt idx="27">
                  <c:v>67</c:v>
                </c:pt>
                <c:pt idx="28">
                  <c:v>68</c:v>
                </c:pt>
                <c:pt idx="29">
                  <c:v>69</c:v>
                </c:pt>
                <c:pt idx="30">
                  <c:v>70</c:v>
                </c:pt>
                <c:pt idx="31">
                  <c:v>71</c:v>
                </c:pt>
                <c:pt idx="32">
                  <c:v>72</c:v>
                </c:pt>
                <c:pt idx="33">
                  <c:v>73</c:v>
                </c:pt>
                <c:pt idx="34">
                  <c:v>74</c:v>
                </c:pt>
                <c:pt idx="35">
                  <c:v>75</c:v>
                </c:pt>
                <c:pt idx="36">
                  <c:v>76</c:v>
                </c:pt>
                <c:pt idx="37">
                  <c:v>77</c:v>
                </c:pt>
                <c:pt idx="38">
                  <c:v>78</c:v>
                </c:pt>
                <c:pt idx="39">
                  <c:v>79</c:v>
                </c:pt>
                <c:pt idx="40">
                  <c:v>80</c:v>
                </c:pt>
                <c:pt idx="41">
                  <c:v>81</c:v>
                </c:pt>
                <c:pt idx="42">
                  <c:v>82</c:v>
                </c:pt>
                <c:pt idx="43">
                  <c:v>83</c:v>
                </c:pt>
                <c:pt idx="44">
                  <c:v>84</c:v>
                </c:pt>
                <c:pt idx="45">
                  <c:v>85</c:v>
                </c:pt>
                <c:pt idx="46">
                  <c:v>86</c:v>
                </c:pt>
                <c:pt idx="47">
                  <c:v>87</c:v>
                </c:pt>
                <c:pt idx="48">
                  <c:v>88</c:v>
                </c:pt>
                <c:pt idx="49">
                  <c:v>89</c:v>
                </c:pt>
                <c:pt idx="50">
                  <c:v>90</c:v>
                </c:pt>
                <c:pt idx="51">
                  <c:v>91</c:v>
                </c:pt>
                <c:pt idx="52">
                  <c:v>92</c:v>
                </c:pt>
                <c:pt idx="53">
                  <c:v>93</c:v>
                </c:pt>
                <c:pt idx="54">
                  <c:v>94</c:v>
                </c:pt>
                <c:pt idx="55">
                  <c:v>95</c:v>
                </c:pt>
                <c:pt idx="56">
                  <c:v>96</c:v>
                </c:pt>
                <c:pt idx="57">
                  <c:v>97</c:v>
                </c:pt>
                <c:pt idx="58">
                  <c:v>98</c:v>
                </c:pt>
                <c:pt idx="59">
                  <c:v>99</c:v>
                </c:pt>
                <c:pt idx="60">
                  <c:v>100</c:v>
                </c:pt>
                <c:pt idx="61">
                  <c:v>101</c:v>
                </c:pt>
                <c:pt idx="62">
                  <c:v>102</c:v>
                </c:pt>
                <c:pt idx="63">
                  <c:v>103</c:v>
                </c:pt>
                <c:pt idx="64">
                  <c:v>104</c:v>
                </c:pt>
                <c:pt idx="65">
                  <c:v>105</c:v>
                </c:pt>
                <c:pt idx="66">
                  <c:v>106</c:v>
                </c:pt>
                <c:pt idx="67">
                  <c:v>107</c:v>
                </c:pt>
                <c:pt idx="68">
                  <c:v>108</c:v>
                </c:pt>
                <c:pt idx="69">
                  <c:v>109</c:v>
                </c:pt>
                <c:pt idx="70">
                  <c:v>110</c:v>
                </c:pt>
                <c:pt idx="71">
                  <c:v>111</c:v>
                </c:pt>
                <c:pt idx="72">
                  <c:v>112</c:v>
                </c:pt>
                <c:pt idx="73">
                  <c:v>113</c:v>
                </c:pt>
                <c:pt idx="74">
                  <c:v>114</c:v>
                </c:pt>
                <c:pt idx="75">
                  <c:v>115</c:v>
                </c:pt>
                <c:pt idx="76">
                  <c:v>116</c:v>
                </c:pt>
                <c:pt idx="77">
                  <c:v>117</c:v>
                </c:pt>
                <c:pt idx="78">
                  <c:v>118</c:v>
                </c:pt>
                <c:pt idx="79">
                  <c:v>119</c:v>
                </c:pt>
                <c:pt idx="80">
                  <c:v>120</c:v>
                </c:pt>
              </c:numCache>
            </c:numRef>
          </c:cat>
          <c:val>
            <c:numRef>
              <c:f>Graph!$C$2:$C$82</c:f>
              <c:numCache>
                <c:formatCode>0.000</c:formatCode>
                <c:ptCount val="81"/>
                <c:pt idx="0">
                  <c:v>3.0000000000000001E-3</c:v>
                </c:pt>
                <c:pt idx="1">
                  <c:v>3.0000000000000001E-3</c:v>
                </c:pt>
                <c:pt idx="2">
                  <c:v>3.0000000000000001E-3</c:v>
                </c:pt>
                <c:pt idx="3">
                  <c:v>3.0000000000000001E-3</c:v>
                </c:pt>
                <c:pt idx="4">
                  <c:v>3.0000000000000001E-3</c:v>
                </c:pt>
                <c:pt idx="5">
                  <c:v>3.0000000000000001E-3</c:v>
                </c:pt>
                <c:pt idx="6">
                  <c:v>3.0000000000000001E-3</c:v>
                </c:pt>
                <c:pt idx="7">
                  <c:v>3.0000000000000001E-3</c:v>
                </c:pt>
                <c:pt idx="8">
                  <c:v>3.0000000000000001E-3</c:v>
                </c:pt>
                <c:pt idx="9">
                  <c:v>3.0000000000000001E-3</c:v>
                </c:pt>
                <c:pt idx="10">
                  <c:v>3.0000000000000001E-3</c:v>
                </c:pt>
                <c:pt idx="11">
                  <c:v>3.0000000000000001E-3</c:v>
                </c:pt>
                <c:pt idx="12">
                  <c:v>3.0000000000000001E-3</c:v>
                </c:pt>
                <c:pt idx="13">
                  <c:v>3.0000000000000001E-3</c:v>
                </c:pt>
                <c:pt idx="14">
                  <c:v>4.0000000000000001E-3</c:v>
                </c:pt>
                <c:pt idx="15">
                  <c:v>5.0000000000000001E-3</c:v>
                </c:pt>
                <c:pt idx="16">
                  <c:v>6.0000000000000001E-3</c:v>
                </c:pt>
                <c:pt idx="17">
                  <c:v>7.0000000000000001E-3</c:v>
                </c:pt>
                <c:pt idx="18">
                  <c:v>8.0000000000000002E-3</c:v>
                </c:pt>
                <c:pt idx="19">
                  <c:v>8.9999999999999993E-3</c:v>
                </c:pt>
                <c:pt idx="20">
                  <c:v>0.01</c:v>
                </c:pt>
                <c:pt idx="21">
                  <c:v>1.0999999999999999E-2</c:v>
                </c:pt>
                <c:pt idx="22">
                  <c:v>1.2E-2</c:v>
                </c:pt>
                <c:pt idx="23">
                  <c:v>1.2E-2</c:v>
                </c:pt>
                <c:pt idx="24">
                  <c:v>1.2E-2</c:v>
                </c:pt>
                <c:pt idx="25">
                  <c:v>1.2E-2</c:v>
                </c:pt>
                <c:pt idx="26">
                  <c:v>1.2E-2</c:v>
                </c:pt>
                <c:pt idx="27">
                  <c:v>1.2E-2</c:v>
                </c:pt>
                <c:pt idx="28">
                  <c:v>1.2E-2</c:v>
                </c:pt>
                <c:pt idx="29">
                  <c:v>1.2E-2</c:v>
                </c:pt>
                <c:pt idx="30">
                  <c:v>1.2E-2</c:v>
                </c:pt>
                <c:pt idx="31">
                  <c:v>1.2E-2</c:v>
                </c:pt>
                <c:pt idx="32">
                  <c:v>1.2E-2</c:v>
                </c:pt>
                <c:pt idx="33">
                  <c:v>1.2E-2</c:v>
                </c:pt>
                <c:pt idx="34">
                  <c:v>1.2E-2</c:v>
                </c:pt>
                <c:pt idx="35">
                  <c:v>1.2E-2</c:v>
                </c:pt>
                <c:pt idx="36">
                  <c:v>1.2E-2</c:v>
                </c:pt>
                <c:pt idx="37">
                  <c:v>1.2E-2</c:v>
                </c:pt>
                <c:pt idx="38">
                  <c:v>1.2E-2</c:v>
                </c:pt>
                <c:pt idx="39">
                  <c:v>1.2E-2</c:v>
                </c:pt>
                <c:pt idx="40">
                  <c:v>1.2E-2</c:v>
                </c:pt>
                <c:pt idx="41">
                  <c:v>1.2E-2</c:v>
                </c:pt>
                <c:pt idx="42">
                  <c:v>1.2E-2</c:v>
                </c:pt>
                <c:pt idx="43">
                  <c:v>1.2E-2</c:v>
                </c:pt>
                <c:pt idx="44">
                  <c:v>1.2E-2</c:v>
                </c:pt>
                <c:pt idx="45">
                  <c:v>1.2E-2</c:v>
                </c:pt>
                <c:pt idx="46">
                  <c:v>1.2E-2</c:v>
                </c:pt>
                <c:pt idx="47">
                  <c:v>1.2E-2</c:v>
                </c:pt>
                <c:pt idx="48">
                  <c:v>1.2E-2</c:v>
                </c:pt>
                <c:pt idx="49">
                  <c:v>1.2E-2</c:v>
                </c:pt>
                <c:pt idx="50">
                  <c:v>1.0999999999999999E-2</c:v>
                </c:pt>
                <c:pt idx="51">
                  <c:v>0.01</c:v>
                </c:pt>
                <c:pt idx="52">
                  <c:v>8.9999999999999993E-3</c:v>
                </c:pt>
                <c:pt idx="53">
                  <c:v>8.0000000000000002E-3</c:v>
                </c:pt>
                <c:pt idx="54">
                  <c:v>7.0000000000000001E-3</c:v>
                </c:pt>
                <c:pt idx="55">
                  <c:v>6.0000000000000001E-3</c:v>
                </c:pt>
                <c:pt idx="56">
                  <c:v>5.0000000000000001E-3</c:v>
                </c:pt>
                <c:pt idx="57">
                  <c:v>4.0000000000000001E-3</c:v>
                </c:pt>
                <c:pt idx="58">
                  <c:v>4.0000000000000001E-3</c:v>
                </c:pt>
                <c:pt idx="59">
                  <c:v>3.0000000000000001E-3</c:v>
                </c:pt>
                <c:pt idx="60">
                  <c:v>3.0000000000000001E-3</c:v>
                </c:pt>
                <c:pt idx="61">
                  <c:v>2E-3</c:v>
                </c:pt>
                <c:pt idx="62">
                  <c:v>2E-3</c:v>
                </c:pt>
                <c:pt idx="63">
                  <c:v>1E-3</c:v>
                </c:pt>
                <c:pt idx="64">
                  <c:v>1E-3</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numCache>
            </c:numRef>
          </c:val>
        </c:ser>
        <c:ser>
          <c:idx val="0"/>
          <c:order val="4"/>
          <c:tx>
            <c:strRef>
              <c:f>Graph!$B$1</c:f>
              <c:strCache>
                <c:ptCount val="1"/>
                <c:pt idx="0">
                  <c:v>AA</c:v>
                </c:pt>
              </c:strCache>
            </c:strRef>
          </c:tx>
          <c:spPr>
            <a:solidFill>
              <a:schemeClr val="bg1">
                <a:alpha val="50000"/>
              </a:schemeClr>
            </a:solidFill>
            <a:ln w="44450">
              <a:solidFill>
                <a:schemeClr val="accent3"/>
              </a:solidFill>
            </a:ln>
            <a:effectLst/>
          </c:spPr>
          <c:cat>
            <c:numRef>
              <c:f>Graph!$A$2:$A$82</c:f>
              <c:numCache>
                <c:formatCode>General</c:formatCode>
                <c:ptCount val="81"/>
                <c:pt idx="0">
                  <c:v>40</c:v>
                </c:pt>
                <c:pt idx="1">
                  <c:v>41</c:v>
                </c:pt>
                <c:pt idx="2">
                  <c:v>42</c:v>
                </c:pt>
                <c:pt idx="3">
                  <c:v>43</c:v>
                </c:pt>
                <c:pt idx="4">
                  <c:v>44</c:v>
                </c:pt>
                <c:pt idx="5">
                  <c:v>45</c:v>
                </c:pt>
                <c:pt idx="6">
                  <c:v>46</c:v>
                </c:pt>
                <c:pt idx="7">
                  <c:v>47</c:v>
                </c:pt>
                <c:pt idx="8">
                  <c:v>48</c:v>
                </c:pt>
                <c:pt idx="9">
                  <c:v>49</c:v>
                </c:pt>
                <c:pt idx="10">
                  <c:v>50</c:v>
                </c:pt>
                <c:pt idx="11">
                  <c:v>51</c:v>
                </c:pt>
                <c:pt idx="12">
                  <c:v>52</c:v>
                </c:pt>
                <c:pt idx="13">
                  <c:v>53</c:v>
                </c:pt>
                <c:pt idx="14">
                  <c:v>54</c:v>
                </c:pt>
                <c:pt idx="15">
                  <c:v>55</c:v>
                </c:pt>
                <c:pt idx="16">
                  <c:v>56</c:v>
                </c:pt>
                <c:pt idx="17">
                  <c:v>57</c:v>
                </c:pt>
                <c:pt idx="18">
                  <c:v>58</c:v>
                </c:pt>
                <c:pt idx="19">
                  <c:v>59</c:v>
                </c:pt>
                <c:pt idx="20">
                  <c:v>60</c:v>
                </c:pt>
                <c:pt idx="21">
                  <c:v>61</c:v>
                </c:pt>
                <c:pt idx="22">
                  <c:v>62</c:v>
                </c:pt>
                <c:pt idx="23">
                  <c:v>63</c:v>
                </c:pt>
                <c:pt idx="24">
                  <c:v>64</c:v>
                </c:pt>
                <c:pt idx="25">
                  <c:v>65</c:v>
                </c:pt>
                <c:pt idx="26">
                  <c:v>66</c:v>
                </c:pt>
                <c:pt idx="27">
                  <c:v>67</c:v>
                </c:pt>
                <c:pt idx="28">
                  <c:v>68</c:v>
                </c:pt>
                <c:pt idx="29">
                  <c:v>69</c:v>
                </c:pt>
                <c:pt idx="30">
                  <c:v>70</c:v>
                </c:pt>
                <c:pt idx="31">
                  <c:v>71</c:v>
                </c:pt>
                <c:pt idx="32">
                  <c:v>72</c:v>
                </c:pt>
                <c:pt idx="33">
                  <c:v>73</c:v>
                </c:pt>
                <c:pt idx="34">
                  <c:v>74</c:v>
                </c:pt>
                <c:pt idx="35">
                  <c:v>75</c:v>
                </c:pt>
                <c:pt idx="36">
                  <c:v>76</c:v>
                </c:pt>
                <c:pt idx="37">
                  <c:v>77</c:v>
                </c:pt>
                <c:pt idx="38">
                  <c:v>78</c:v>
                </c:pt>
                <c:pt idx="39">
                  <c:v>79</c:v>
                </c:pt>
                <c:pt idx="40">
                  <c:v>80</c:v>
                </c:pt>
                <c:pt idx="41">
                  <c:v>81</c:v>
                </c:pt>
                <c:pt idx="42">
                  <c:v>82</c:v>
                </c:pt>
                <c:pt idx="43">
                  <c:v>83</c:v>
                </c:pt>
                <c:pt idx="44">
                  <c:v>84</c:v>
                </c:pt>
                <c:pt idx="45">
                  <c:v>85</c:v>
                </c:pt>
                <c:pt idx="46">
                  <c:v>86</c:v>
                </c:pt>
                <c:pt idx="47">
                  <c:v>87</c:v>
                </c:pt>
                <c:pt idx="48">
                  <c:v>88</c:v>
                </c:pt>
                <c:pt idx="49">
                  <c:v>89</c:v>
                </c:pt>
                <c:pt idx="50">
                  <c:v>90</c:v>
                </c:pt>
                <c:pt idx="51">
                  <c:v>91</c:v>
                </c:pt>
                <c:pt idx="52">
                  <c:v>92</c:v>
                </c:pt>
                <c:pt idx="53">
                  <c:v>93</c:v>
                </c:pt>
                <c:pt idx="54">
                  <c:v>94</c:v>
                </c:pt>
                <c:pt idx="55">
                  <c:v>95</c:v>
                </c:pt>
                <c:pt idx="56">
                  <c:v>96</c:v>
                </c:pt>
                <c:pt idx="57">
                  <c:v>97</c:v>
                </c:pt>
                <c:pt idx="58">
                  <c:v>98</c:v>
                </c:pt>
                <c:pt idx="59">
                  <c:v>99</c:v>
                </c:pt>
                <c:pt idx="60">
                  <c:v>100</c:v>
                </c:pt>
                <c:pt idx="61">
                  <c:v>101</c:v>
                </c:pt>
                <c:pt idx="62">
                  <c:v>102</c:v>
                </c:pt>
                <c:pt idx="63">
                  <c:v>103</c:v>
                </c:pt>
                <c:pt idx="64">
                  <c:v>104</c:v>
                </c:pt>
                <c:pt idx="65">
                  <c:v>105</c:v>
                </c:pt>
                <c:pt idx="66">
                  <c:v>106</c:v>
                </c:pt>
                <c:pt idx="67">
                  <c:v>107</c:v>
                </c:pt>
                <c:pt idx="68">
                  <c:v>108</c:v>
                </c:pt>
                <c:pt idx="69">
                  <c:v>109</c:v>
                </c:pt>
                <c:pt idx="70">
                  <c:v>110</c:v>
                </c:pt>
                <c:pt idx="71">
                  <c:v>111</c:v>
                </c:pt>
                <c:pt idx="72">
                  <c:v>112</c:v>
                </c:pt>
                <c:pt idx="73">
                  <c:v>113</c:v>
                </c:pt>
                <c:pt idx="74">
                  <c:v>114</c:v>
                </c:pt>
                <c:pt idx="75">
                  <c:v>115</c:v>
                </c:pt>
                <c:pt idx="76">
                  <c:v>116</c:v>
                </c:pt>
                <c:pt idx="77">
                  <c:v>117</c:v>
                </c:pt>
                <c:pt idx="78">
                  <c:v>118</c:v>
                </c:pt>
                <c:pt idx="79">
                  <c:v>119</c:v>
                </c:pt>
                <c:pt idx="80">
                  <c:v>120</c:v>
                </c:pt>
              </c:numCache>
            </c:numRef>
          </c:cat>
          <c:val>
            <c:numRef>
              <c:f>Graph!$B$2:$B$82</c:f>
              <c:numCache>
                <c:formatCode>0.000</c:formatCode>
                <c:ptCount val="81"/>
                <c:pt idx="0">
                  <c:v>1.4999999999999999E-2</c:v>
                </c:pt>
                <c:pt idx="1">
                  <c:v>1.4999999999999999E-2</c:v>
                </c:pt>
                <c:pt idx="2">
                  <c:v>1.4999999999999999E-2</c:v>
                </c:pt>
                <c:pt idx="3">
                  <c:v>1.4999999999999999E-2</c:v>
                </c:pt>
                <c:pt idx="4">
                  <c:v>1.4999999999999999E-2</c:v>
                </c:pt>
                <c:pt idx="5">
                  <c:v>1.6E-2</c:v>
                </c:pt>
                <c:pt idx="6">
                  <c:v>1.7000000000000001E-2</c:v>
                </c:pt>
                <c:pt idx="7">
                  <c:v>1.7999999999999999E-2</c:v>
                </c:pt>
                <c:pt idx="8">
                  <c:v>1.7999999999999999E-2</c:v>
                </c:pt>
                <c:pt idx="9">
                  <c:v>1.7999999999999999E-2</c:v>
                </c:pt>
                <c:pt idx="10">
                  <c:v>1.7000000000000001E-2</c:v>
                </c:pt>
                <c:pt idx="11">
                  <c:v>1.6E-2</c:v>
                </c:pt>
                <c:pt idx="12">
                  <c:v>1.4E-2</c:v>
                </c:pt>
                <c:pt idx="13">
                  <c:v>1.2E-2</c:v>
                </c:pt>
                <c:pt idx="14">
                  <c:v>0.01</c:v>
                </c:pt>
                <c:pt idx="15">
                  <c:v>8.0000000000000002E-3</c:v>
                </c:pt>
                <c:pt idx="16">
                  <c:v>6.0000000000000001E-3</c:v>
                </c:pt>
                <c:pt idx="17">
                  <c:v>5.0000000000000001E-3</c:v>
                </c:pt>
                <c:pt idx="18">
                  <c:v>5.0000000000000001E-3</c:v>
                </c:pt>
                <c:pt idx="19">
                  <c:v>5.0000000000000001E-3</c:v>
                </c:pt>
                <c:pt idx="20">
                  <c:v>5.0000000000000001E-3</c:v>
                </c:pt>
                <c:pt idx="21">
                  <c:v>5.0000000000000001E-3</c:v>
                </c:pt>
                <c:pt idx="22">
                  <c:v>5.0000000000000001E-3</c:v>
                </c:pt>
                <c:pt idx="23">
                  <c:v>5.0000000000000001E-3</c:v>
                </c:pt>
                <c:pt idx="24">
                  <c:v>5.0000000000000001E-3</c:v>
                </c:pt>
                <c:pt idx="25">
                  <c:v>5.0000000000000001E-3</c:v>
                </c:pt>
                <c:pt idx="26">
                  <c:v>5.0000000000000001E-3</c:v>
                </c:pt>
                <c:pt idx="27">
                  <c:v>5.0000000000000001E-3</c:v>
                </c:pt>
                <c:pt idx="28">
                  <c:v>5.0000000000000001E-3</c:v>
                </c:pt>
                <c:pt idx="29">
                  <c:v>5.0000000000000001E-3</c:v>
                </c:pt>
                <c:pt idx="30">
                  <c:v>5.0000000000000001E-3</c:v>
                </c:pt>
                <c:pt idx="31">
                  <c:v>6.0000000000000001E-3</c:v>
                </c:pt>
                <c:pt idx="32">
                  <c:v>6.0000000000000001E-3</c:v>
                </c:pt>
                <c:pt idx="33">
                  <c:v>7.0000000000000001E-3</c:v>
                </c:pt>
                <c:pt idx="34">
                  <c:v>7.0000000000000001E-3</c:v>
                </c:pt>
                <c:pt idx="35">
                  <c:v>8.0000000000000002E-3</c:v>
                </c:pt>
                <c:pt idx="36">
                  <c:v>8.0000000000000002E-3</c:v>
                </c:pt>
                <c:pt idx="37">
                  <c:v>7.0000000000000001E-3</c:v>
                </c:pt>
                <c:pt idx="38">
                  <c:v>7.0000000000000001E-3</c:v>
                </c:pt>
                <c:pt idx="39">
                  <c:v>7.0000000000000001E-3</c:v>
                </c:pt>
                <c:pt idx="40">
                  <c:v>7.0000000000000001E-3</c:v>
                </c:pt>
                <c:pt idx="41">
                  <c:v>7.0000000000000001E-3</c:v>
                </c:pt>
                <c:pt idx="42">
                  <c:v>7.0000000000000001E-3</c:v>
                </c:pt>
                <c:pt idx="43">
                  <c:v>7.0000000000000001E-3</c:v>
                </c:pt>
                <c:pt idx="44">
                  <c:v>7.0000000000000001E-3</c:v>
                </c:pt>
                <c:pt idx="45">
                  <c:v>6.0000000000000001E-3</c:v>
                </c:pt>
                <c:pt idx="46">
                  <c:v>5.0000000000000001E-3</c:v>
                </c:pt>
                <c:pt idx="47">
                  <c:v>4.0000000000000001E-3</c:v>
                </c:pt>
                <c:pt idx="48">
                  <c:v>4.0000000000000001E-3</c:v>
                </c:pt>
                <c:pt idx="49">
                  <c:v>3.0000000000000001E-3</c:v>
                </c:pt>
                <c:pt idx="50">
                  <c:v>3.0000000000000001E-3</c:v>
                </c:pt>
                <c:pt idx="51">
                  <c:v>3.0000000000000001E-3</c:v>
                </c:pt>
                <c:pt idx="52">
                  <c:v>3.0000000000000001E-3</c:v>
                </c:pt>
                <c:pt idx="53">
                  <c:v>2E-3</c:v>
                </c:pt>
                <c:pt idx="54">
                  <c:v>2E-3</c:v>
                </c:pt>
                <c:pt idx="55">
                  <c:v>2E-3</c:v>
                </c:pt>
                <c:pt idx="56">
                  <c:v>2E-3</c:v>
                </c:pt>
                <c:pt idx="57">
                  <c:v>1E-3</c:v>
                </c:pt>
                <c:pt idx="58">
                  <c:v>1E-3</c:v>
                </c:pt>
                <c:pt idx="59">
                  <c:v>1E-3</c:v>
                </c:pt>
                <c:pt idx="60">
                  <c:v>1E-3</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numCache>
            </c:numRef>
          </c:val>
        </c:ser>
        <c:dLbls>
          <c:showLegendKey val="0"/>
          <c:showVal val="0"/>
          <c:showCatName val="0"/>
          <c:showSerName val="0"/>
          <c:showPercent val="0"/>
          <c:showBubbleSize val="0"/>
        </c:dLbls>
        <c:axId val="330427992"/>
        <c:axId val="330428384"/>
      </c:areaChart>
      <c:catAx>
        <c:axId val="330427992"/>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US" sz="1800" dirty="0" smtClean="0">
                    <a:solidFill>
                      <a:schemeClr val="tx1"/>
                    </a:solidFill>
                    <a:latin typeface="Arial" panose="020B0604020202020204" pitchFamily="34" charset="0"/>
                    <a:cs typeface="Arial" panose="020B0604020202020204" pitchFamily="34" charset="0"/>
                  </a:rPr>
                  <a:t>Age</a:t>
                </a:r>
                <a:endParaRPr lang="en-US" sz="1800" dirty="0">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30428384"/>
        <c:crosses val="autoZero"/>
        <c:auto val="1"/>
        <c:lblAlgn val="ctr"/>
        <c:lblOffset val="100"/>
        <c:noMultiLvlLbl val="0"/>
      </c:catAx>
      <c:valAx>
        <c:axId val="330428384"/>
        <c:scaling>
          <c:orientation val="minMax"/>
          <c:max val="3.0000000000000006E-2"/>
        </c:scaling>
        <c:delete val="0"/>
        <c:axPos val="l"/>
        <c:majorGridlines>
          <c:spPr>
            <a:ln w="9525" cap="flat" cmpd="sng" algn="ctr">
              <a:solidFill>
                <a:schemeClr val="bg1">
                  <a:lumMod val="75000"/>
                </a:schemeClr>
              </a:solidFill>
              <a:round/>
            </a:ln>
            <a:effectLst/>
          </c:spPr>
        </c:majorGridlines>
        <c:numFmt formatCode="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30427992"/>
        <c:crosses val="autoZero"/>
        <c:crossBetween val="midCat"/>
      </c:valAx>
      <c:spPr>
        <a:noFill/>
        <a:ln>
          <a:noFill/>
        </a:ln>
        <a:effectLst/>
      </c:spPr>
    </c:plotArea>
    <c:legend>
      <c:legendPos val="b"/>
      <c:layout>
        <c:manualLayout>
          <c:xMode val="edge"/>
          <c:yMode val="edge"/>
          <c:x val="0.77109911146427801"/>
          <c:y val="1.6666666666666666E-2"/>
          <c:w val="0.22890088853572202"/>
          <c:h val="0.40033748906386701"/>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34821450071035E-2"/>
          <c:y val="3.7450346691738162E-2"/>
          <c:w val="0.87266560716607666"/>
          <c:h val="0.81256238492576482"/>
        </c:manualLayout>
      </c:layout>
      <c:areaChart>
        <c:grouping val="standard"/>
        <c:varyColors val="0"/>
        <c:ser>
          <c:idx val="2"/>
          <c:order val="0"/>
          <c:tx>
            <c:strRef>
              <c:f>Graph!$D$1</c:f>
              <c:strCache>
                <c:ptCount val="1"/>
                <c:pt idx="0">
                  <c:v>65 @2014</c:v>
                </c:pt>
              </c:strCache>
            </c:strRef>
          </c:tx>
          <c:spPr>
            <a:solidFill>
              <a:schemeClr val="accent2">
                <a:alpha val="50000"/>
              </a:schemeClr>
            </a:solidFill>
            <a:ln w="57150">
              <a:noFill/>
              <a:prstDash val="sysDot"/>
            </a:ln>
            <a:effectLst/>
          </c:spPr>
          <c:cat>
            <c:numRef>
              <c:f>Graph!$A$2:$A$57</c:f>
              <c:numCache>
                <c:formatCode>General</c:formatCode>
                <c:ptCount val="56"/>
                <c:pt idx="0">
                  <c:v>65</c:v>
                </c:pt>
                <c:pt idx="1">
                  <c:v>66</c:v>
                </c:pt>
                <c:pt idx="2">
                  <c:v>67</c:v>
                </c:pt>
                <c:pt idx="3">
                  <c:v>68</c:v>
                </c:pt>
                <c:pt idx="4">
                  <c:v>69</c:v>
                </c:pt>
                <c:pt idx="5">
                  <c:v>70</c:v>
                </c:pt>
                <c:pt idx="6">
                  <c:v>71</c:v>
                </c:pt>
                <c:pt idx="7">
                  <c:v>72</c:v>
                </c:pt>
                <c:pt idx="8">
                  <c:v>73</c:v>
                </c:pt>
                <c:pt idx="9">
                  <c:v>74</c:v>
                </c:pt>
                <c:pt idx="10">
                  <c:v>75</c:v>
                </c:pt>
                <c:pt idx="11">
                  <c:v>76</c:v>
                </c:pt>
                <c:pt idx="12">
                  <c:v>77</c:v>
                </c:pt>
                <c:pt idx="13">
                  <c:v>78</c:v>
                </c:pt>
                <c:pt idx="14">
                  <c:v>79</c:v>
                </c:pt>
                <c:pt idx="15">
                  <c:v>80</c:v>
                </c:pt>
                <c:pt idx="16">
                  <c:v>81</c:v>
                </c:pt>
                <c:pt idx="17">
                  <c:v>82</c:v>
                </c:pt>
                <c:pt idx="18">
                  <c:v>83</c:v>
                </c:pt>
                <c:pt idx="19">
                  <c:v>84</c:v>
                </c:pt>
                <c:pt idx="20">
                  <c:v>85</c:v>
                </c:pt>
                <c:pt idx="21">
                  <c:v>86</c:v>
                </c:pt>
                <c:pt idx="22">
                  <c:v>87</c:v>
                </c:pt>
                <c:pt idx="23">
                  <c:v>88</c:v>
                </c:pt>
                <c:pt idx="24">
                  <c:v>89</c:v>
                </c:pt>
                <c:pt idx="25">
                  <c:v>90</c:v>
                </c:pt>
                <c:pt idx="26">
                  <c:v>91</c:v>
                </c:pt>
                <c:pt idx="27">
                  <c:v>92</c:v>
                </c:pt>
                <c:pt idx="28">
                  <c:v>93</c:v>
                </c:pt>
                <c:pt idx="29">
                  <c:v>94</c:v>
                </c:pt>
                <c:pt idx="30">
                  <c:v>95</c:v>
                </c:pt>
                <c:pt idx="31">
                  <c:v>96</c:v>
                </c:pt>
                <c:pt idx="32">
                  <c:v>97</c:v>
                </c:pt>
                <c:pt idx="33">
                  <c:v>98</c:v>
                </c:pt>
                <c:pt idx="34">
                  <c:v>99</c:v>
                </c:pt>
                <c:pt idx="35">
                  <c:v>100</c:v>
                </c:pt>
                <c:pt idx="36">
                  <c:v>101</c:v>
                </c:pt>
                <c:pt idx="37">
                  <c:v>102</c:v>
                </c:pt>
                <c:pt idx="38">
                  <c:v>103</c:v>
                </c:pt>
                <c:pt idx="39">
                  <c:v>104</c:v>
                </c:pt>
                <c:pt idx="40">
                  <c:v>105</c:v>
                </c:pt>
                <c:pt idx="41">
                  <c:v>106</c:v>
                </c:pt>
                <c:pt idx="42">
                  <c:v>107</c:v>
                </c:pt>
                <c:pt idx="43">
                  <c:v>108</c:v>
                </c:pt>
                <c:pt idx="44">
                  <c:v>109</c:v>
                </c:pt>
                <c:pt idx="45">
                  <c:v>110</c:v>
                </c:pt>
                <c:pt idx="46">
                  <c:v>111</c:v>
                </c:pt>
                <c:pt idx="47">
                  <c:v>112</c:v>
                </c:pt>
                <c:pt idx="48">
                  <c:v>113</c:v>
                </c:pt>
                <c:pt idx="49">
                  <c:v>114</c:v>
                </c:pt>
                <c:pt idx="50">
                  <c:v>115</c:v>
                </c:pt>
                <c:pt idx="51">
                  <c:v>116</c:v>
                </c:pt>
                <c:pt idx="52">
                  <c:v>117</c:v>
                </c:pt>
                <c:pt idx="53">
                  <c:v>118</c:v>
                </c:pt>
                <c:pt idx="54">
                  <c:v>119</c:v>
                </c:pt>
                <c:pt idx="55">
                  <c:v>120</c:v>
                </c:pt>
              </c:numCache>
            </c:numRef>
          </c:cat>
          <c:val>
            <c:numRef>
              <c:f>Graph!$D$2:$D$57</c:f>
              <c:numCache>
                <c:formatCode>0.000</c:formatCode>
                <c:ptCount val="56"/>
                <c:pt idx="0">
                  <c:v>1.14E-2</c:v>
                </c:pt>
                <c:pt idx="1">
                  <c:v>1.2999999999999999E-2</c:v>
                </c:pt>
                <c:pt idx="2">
                  <c:v>1.47E-2</c:v>
                </c:pt>
                <c:pt idx="3">
                  <c:v>1.6299999999999999E-2</c:v>
                </c:pt>
                <c:pt idx="4">
                  <c:v>1.78E-2</c:v>
                </c:pt>
                <c:pt idx="5">
                  <c:v>1.9E-2</c:v>
                </c:pt>
                <c:pt idx="6">
                  <c:v>2.01E-2</c:v>
                </c:pt>
                <c:pt idx="7">
                  <c:v>2.0899999999999998E-2</c:v>
                </c:pt>
                <c:pt idx="8">
                  <c:v>2.1600000000000001E-2</c:v>
                </c:pt>
                <c:pt idx="9">
                  <c:v>2.2100000000000002E-2</c:v>
                </c:pt>
                <c:pt idx="10">
                  <c:v>2.2499999999999999E-2</c:v>
                </c:pt>
                <c:pt idx="11">
                  <c:v>2.29E-2</c:v>
                </c:pt>
                <c:pt idx="12">
                  <c:v>2.3099999999999999E-2</c:v>
                </c:pt>
                <c:pt idx="13">
                  <c:v>2.3300000000000001E-2</c:v>
                </c:pt>
                <c:pt idx="14">
                  <c:v>2.3400000000000001E-2</c:v>
                </c:pt>
                <c:pt idx="15">
                  <c:v>2.3400000000000001E-2</c:v>
                </c:pt>
                <c:pt idx="16">
                  <c:v>2.3300000000000001E-2</c:v>
                </c:pt>
                <c:pt idx="17">
                  <c:v>2.3199999999999998E-2</c:v>
                </c:pt>
                <c:pt idx="18">
                  <c:v>2.3E-2</c:v>
                </c:pt>
                <c:pt idx="19">
                  <c:v>2.2800000000000001E-2</c:v>
                </c:pt>
                <c:pt idx="20">
                  <c:v>2.2499999999999999E-2</c:v>
                </c:pt>
                <c:pt idx="21">
                  <c:v>2.2200000000000001E-2</c:v>
                </c:pt>
                <c:pt idx="22">
                  <c:v>2.1899999999999999E-2</c:v>
                </c:pt>
                <c:pt idx="23">
                  <c:v>2.1600000000000001E-2</c:v>
                </c:pt>
                <c:pt idx="24">
                  <c:v>2.12E-2</c:v>
                </c:pt>
                <c:pt idx="25">
                  <c:v>2.0799999999999999E-2</c:v>
                </c:pt>
                <c:pt idx="26">
                  <c:v>2.0299999999999999E-2</c:v>
                </c:pt>
                <c:pt idx="27">
                  <c:v>1.9699999999999999E-2</c:v>
                </c:pt>
                <c:pt idx="28">
                  <c:v>1.9E-2</c:v>
                </c:pt>
                <c:pt idx="29">
                  <c:v>1.8200000000000001E-2</c:v>
                </c:pt>
                <c:pt idx="30">
                  <c:v>1.7299999999999999E-2</c:v>
                </c:pt>
                <c:pt idx="31">
                  <c:v>1.6400000000000001E-2</c:v>
                </c:pt>
                <c:pt idx="32">
                  <c:v>1.55E-2</c:v>
                </c:pt>
                <c:pt idx="33">
                  <c:v>1.47E-2</c:v>
                </c:pt>
                <c:pt idx="34">
                  <c:v>1.38E-2</c:v>
                </c:pt>
                <c:pt idx="35">
                  <c:v>1.2999999999999999E-2</c:v>
                </c:pt>
                <c:pt idx="36">
                  <c:v>1.21E-2</c:v>
                </c:pt>
                <c:pt idx="37">
                  <c:v>1.12E-2</c:v>
                </c:pt>
                <c:pt idx="38">
                  <c:v>1.04E-2</c:v>
                </c:pt>
                <c:pt idx="39">
                  <c:v>9.4999999999999998E-3</c:v>
                </c:pt>
                <c:pt idx="40">
                  <c:v>8.6E-3</c:v>
                </c:pt>
                <c:pt idx="41">
                  <c:v>7.7999999999999996E-3</c:v>
                </c:pt>
                <c:pt idx="42">
                  <c:v>6.8999999999999999E-3</c:v>
                </c:pt>
                <c:pt idx="43">
                  <c:v>6.0000000000000001E-3</c:v>
                </c:pt>
                <c:pt idx="44">
                  <c:v>5.1999999999999998E-3</c:v>
                </c:pt>
                <c:pt idx="45">
                  <c:v>4.3E-3</c:v>
                </c:pt>
                <c:pt idx="46">
                  <c:v>3.5000000000000001E-3</c:v>
                </c:pt>
                <c:pt idx="47">
                  <c:v>2.5999999999999999E-3</c:v>
                </c:pt>
                <c:pt idx="48">
                  <c:v>1.6999999999999999E-3</c:v>
                </c:pt>
                <c:pt idx="49">
                  <c:v>8.9999999999999998E-4</c:v>
                </c:pt>
                <c:pt idx="50">
                  <c:v>0</c:v>
                </c:pt>
                <c:pt idx="51">
                  <c:v>0</c:v>
                </c:pt>
                <c:pt idx="52">
                  <c:v>0</c:v>
                </c:pt>
                <c:pt idx="53">
                  <c:v>0</c:v>
                </c:pt>
                <c:pt idx="54">
                  <c:v>0</c:v>
                </c:pt>
                <c:pt idx="55">
                  <c:v>0</c:v>
                </c:pt>
              </c:numCache>
            </c:numRef>
          </c:val>
        </c:ser>
        <c:ser>
          <c:idx val="3"/>
          <c:order val="1"/>
          <c:tx>
            <c:strRef>
              <c:f>Graph!$E$1</c:f>
              <c:strCache>
                <c:ptCount val="1"/>
                <c:pt idx="0">
                  <c:v>65 @2024</c:v>
                </c:pt>
              </c:strCache>
            </c:strRef>
          </c:tx>
          <c:spPr>
            <a:solidFill>
              <a:schemeClr val="accent1">
                <a:alpha val="50000"/>
              </a:schemeClr>
            </a:solidFill>
            <a:ln w="57150">
              <a:noFill/>
              <a:prstDash val="sysDot"/>
            </a:ln>
            <a:effectLst/>
          </c:spPr>
          <c:cat>
            <c:numRef>
              <c:f>Graph!$A$2:$A$57</c:f>
              <c:numCache>
                <c:formatCode>General</c:formatCode>
                <c:ptCount val="56"/>
                <c:pt idx="0">
                  <c:v>65</c:v>
                </c:pt>
                <c:pt idx="1">
                  <c:v>66</c:v>
                </c:pt>
                <c:pt idx="2">
                  <c:v>67</c:v>
                </c:pt>
                <c:pt idx="3">
                  <c:v>68</c:v>
                </c:pt>
                <c:pt idx="4">
                  <c:v>69</c:v>
                </c:pt>
                <c:pt idx="5">
                  <c:v>70</c:v>
                </c:pt>
                <c:pt idx="6">
                  <c:v>71</c:v>
                </c:pt>
                <c:pt idx="7">
                  <c:v>72</c:v>
                </c:pt>
                <c:pt idx="8">
                  <c:v>73</c:v>
                </c:pt>
                <c:pt idx="9">
                  <c:v>74</c:v>
                </c:pt>
                <c:pt idx="10">
                  <c:v>75</c:v>
                </c:pt>
                <c:pt idx="11">
                  <c:v>76</c:v>
                </c:pt>
                <c:pt idx="12">
                  <c:v>77</c:v>
                </c:pt>
                <c:pt idx="13">
                  <c:v>78</c:v>
                </c:pt>
                <c:pt idx="14">
                  <c:v>79</c:v>
                </c:pt>
                <c:pt idx="15">
                  <c:v>80</c:v>
                </c:pt>
                <c:pt idx="16">
                  <c:v>81</c:v>
                </c:pt>
                <c:pt idx="17">
                  <c:v>82</c:v>
                </c:pt>
                <c:pt idx="18">
                  <c:v>83</c:v>
                </c:pt>
                <c:pt idx="19">
                  <c:v>84</c:v>
                </c:pt>
                <c:pt idx="20">
                  <c:v>85</c:v>
                </c:pt>
                <c:pt idx="21">
                  <c:v>86</c:v>
                </c:pt>
                <c:pt idx="22">
                  <c:v>87</c:v>
                </c:pt>
                <c:pt idx="23">
                  <c:v>88</c:v>
                </c:pt>
                <c:pt idx="24">
                  <c:v>89</c:v>
                </c:pt>
                <c:pt idx="25">
                  <c:v>90</c:v>
                </c:pt>
                <c:pt idx="26">
                  <c:v>91</c:v>
                </c:pt>
                <c:pt idx="27">
                  <c:v>92</c:v>
                </c:pt>
                <c:pt idx="28">
                  <c:v>93</c:v>
                </c:pt>
                <c:pt idx="29">
                  <c:v>94</c:v>
                </c:pt>
                <c:pt idx="30">
                  <c:v>95</c:v>
                </c:pt>
                <c:pt idx="31">
                  <c:v>96</c:v>
                </c:pt>
                <c:pt idx="32">
                  <c:v>97</c:v>
                </c:pt>
                <c:pt idx="33">
                  <c:v>98</c:v>
                </c:pt>
                <c:pt idx="34">
                  <c:v>99</c:v>
                </c:pt>
                <c:pt idx="35">
                  <c:v>100</c:v>
                </c:pt>
                <c:pt idx="36">
                  <c:v>101</c:v>
                </c:pt>
                <c:pt idx="37">
                  <c:v>102</c:v>
                </c:pt>
                <c:pt idx="38">
                  <c:v>103</c:v>
                </c:pt>
                <c:pt idx="39">
                  <c:v>104</c:v>
                </c:pt>
                <c:pt idx="40">
                  <c:v>105</c:v>
                </c:pt>
                <c:pt idx="41">
                  <c:v>106</c:v>
                </c:pt>
                <c:pt idx="42">
                  <c:v>107</c:v>
                </c:pt>
                <c:pt idx="43">
                  <c:v>108</c:v>
                </c:pt>
                <c:pt idx="44">
                  <c:v>109</c:v>
                </c:pt>
                <c:pt idx="45">
                  <c:v>110</c:v>
                </c:pt>
                <c:pt idx="46">
                  <c:v>111</c:v>
                </c:pt>
                <c:pt idx="47">
                  <c:v>112</c:v>
                </c:pt>
                <c:pt idx="48">
                  <c:v>113</c:v>
                </c:pt>
                <c:pt idx="49">
                  <c:v>114</c:v>
                </c:pt>
                <c:pt idx="50">
                  <c:v>115</c:v>
                </c:pt>
                <c:pt idx="51">
                  <c:v>116</c:v>
                </c:pt>
                <c:pt idx="52">
                  <c:v>117</c:v>
                </c:pt>
                <c:pt idx="53">
                  <c:v>118</c:v>
                </c:pt>
                <c:pt idx="54">
                  <c:v>119</c:v>
                </c:pt>
                <c:pt idx="55">
                  <c:v>120</c:v>
                </c:pt>
              </c:numCache>
            </c:numRef>
          </c:cat>
          <c:val>
            <c:numRef>
              <c:f>Graph!$E$2:$E$57</c:f>
              <c:numCache>
                <c:formatCode>General</c:formatCode>
                <c:ptCount val="56"/>
                <c:pt idx="0">
                  <c:v>1.0800000000000001E-2</c:v>
                </c:pt>
                <c:pt idx="1">
                  <c:v>1.0800000000000001E-2</c:v>
                </c:pt>
                <c:pt idx="2">
                  <c:v>1.0699999999999999E-2</c:v>
                </c:pt>
                <c:pt idx="3">
                  <c:v>1.06E-2</c:v>
                </c:pt>
                <c:pt idx="4">
                  <c:v>1.06E-2</c:v>
                </c:pt>
                <c:pt idx="5">
                  <c:v>1.0500000000000001E-2</c:v>
                </c:pt>
                <c:pt idx="6">
                  <c:v>1.0500000000000001E-2</c:v>
                </c:pt>
                <c:pt idx="7">
                  <c:v>1.04E-2</c:v>
                </c:pt>
                <c:pt idx="8">
                  <c:v>1.04E-2</c:v>
                </c:pt>
                <c:pt idx="9">
                  <c:v>1.0500000000000001E-2</c:v>
                </c:pt>
                <c:pt idx="10">
                  <c:v>1.06E-2</c:v>
                </c:pt>
                <c:pt idx="11">
                  <c:v>1.0699999999999999E-2</c:v>
                </c:pt>
                <c:pt idx="12">
                  <c:v>1.0800000000000001E-2</c:v>
                </c:pt>
                <c:pt idx="13">
                  <c:v>1.09E-2</c:v>
                </c:pt>
                <c:pt idx="14">
                  <c:v>1.0999999999999999E-2</c:v>
                </c:pt>
                <c:pt idx="15">
                  <c:v>1.0999999999999999E-2</c:v>
                </c:pt>
                <c:pt idx="16">
                  <c:v>1.11E-2</c:v>
                </c:pt>
                <c:pt idx="17">
                  <c:v>1.11E-2</c:v>
                </c:pt>
                <c:pt idx="18">
                  <c:v>1.0999999999999999E-2</c:v>
                </c:pt>
                <c:pt idx="19">
                  <c:v>1.09E-2</c:v>
                </c:pt>
                <c:pt idx="20">
                  <c:v>1.09E-2</c:v>
                </c:pt>
                <c:pt idx="21">
                  <c:v>1.0800000000000001E-2</c:v>
                </c:pt>
                <c:pt idx="22">
                  <c:v>1.06E-2</c:v>
                </c:pt>
                <c:pt idx="23">
                  <c:v>1.0500000000000001E-2</c:v>
                </c:pt>
                <c:pt idx="24">
                  <c:v>1.04E-2</c:v>
                </c:pt>
                <c:pt idx="25">
                  <c:v>1.03E-2</c:v>
                </c:pt>
                <c:pt idx="26">
                  <c:v>1.01E-2</c:v>
                </c:pt>
                <c:pt idx="27">
                  <c:v>0.01</c:v>
                </c:pt>
                <c:pt idx="28">
                  <c:v>9.7000000000000003E-3</c:v>
                </c:pt>
                <c:pt idx="29">
                  <c:v>9.4000000000000004E-3</c:v>
                </c:pt>
                <c:pt idx="30">
                  <c:v>8.9999999999999993E-3</c:v>
                </c:pt>
                <c:pt idx="31">
                  <c:v>8.6E-3</c:v>
                </c:pt>
                <c:pt idx="32">
                  <c:v>8.0999999999999996E-3</c:v>
                </c:pt>
                <c:pt idx="33">
                  <c:v>7.7000000000000002E-3</c:v>
                </c:pt>
                <c:pt idx="34">
                  <c:v>7.1999999999999998E-3</c:v>
                </c:pt>
                <c:pt idx="35">
                  <c:v>6.7999999999999996E-3</c:v>
                </c:pt>
                <c:pt idx="36">
                  <c:v>6.3E-3</c:v>
                </c:pt>
                <c:pt idx="37">
                  <c:v>5.8999999999999999E-3</c:v>
                </c:pt>
                <c:pt idx="38">
                  <c:v>5.4000000000000003E-3</c:v>
                </c:pt>
                <c:pt idx="39">
                  <c:v>5.0000000000000001E-3</c:v>
                </c:pt>
                <c:pt idx="40">
                  <c:v>4.4999999999999997E-3</c:v>
                </c:pt>
                <c:pt idx="41">
                  <c:v>4.1000000000000003E-3</c:v>
                </c:pt>
                <c:pt idx="42">
                  <c:v>3.5999999999999999E-3</c:v>
                </c:pt>
                <c:pt idx="43">
                  <c:v>3.2000000000000002E-3</c:v>
                </c:pt>
                <c:pt idx="44">
                  <c:v>2.7000000000000001E-3</c:v>
                </c:pt>
                <c:pt idx="45">
                  <c:v>2.3E-3</c:v>
                </c:pt>
                <c:pt idx="46">
                  <c:v>1.8E-3</c:v>
                </c:pt>
                <c:pt idx="47">
                  <c:v>1.4E-3</c:v>
                </c:pt>
                <c:pt idx="48">
                  <c:v>8.9999999999999998E-4</c:v>
                </c:pt>
                <c:pt idx="49">
                  <c:v>5.0000000000000001E-4</c:v>
                </c:pt>
                <c:pt idx="50">
                  <c:v>0</c:v>
                </c:pt>
                <c:pt idx="51">
                  <c:v>0</c:v>
                </c:pt>
                <c:pt idx="52">
                  <c:v>0</c:v>
                </c:pt>
                <c:pt idx="53">
                  <c:v>0</c:v>
                </c:pt>
                <c:pt idx="54">
                  <c:v>0</c:v>
                </c:pt>
                <c:pt idx="55">
                  <c:v>0</c:v>
                </c:pt>
              </c:numCache>
            </c:numRef>
          </c:val>
        </c:ser>
        <c:ser>
          <c:idx val="4"/>
          <c:order val="2"/>
          <c:tx>
            <c:strRef>
              <c:f>Graph!$F$1</c:f>
              <c:strCache>
                <c:ptCount val="1"/>
                <c:pt idx="0">
                  <c:v>65 @2034</c:v>
                </c:pt>
              </c:strCache>
            </c:strRef>
          </c:tx>
          <c:spPr>
            <a:solidFill>
              <a:schemeClr val="accent5">
                <a:alpha val="50000"/>
              </a:schemeClr>
            </a:solidFill>
            <a:ln w="57150">
              <a:noFill/>
              <a:prstDash val="sysDot"/>
            </a:ln>
            <a:effectLst/>
          </c:spPr>
          <c:cat>
            <c:numRef>
              <c:f>Graph!$A$2:$A$57</c:f>
              <c:numCache>
                <c:formatCode>General</c:formatCode>
                <c:ptCount val="56"/>
                <c:pt idx="0">
                  <c:v>65</c:v>
                </c:pt>
                <c:pt idx="1">
                  <c:v>66</c:v>
                </c:pt>
                <c:pt idx="2">
                  <c:v>67</c:v>
                </c:pt>
                <c:pt idx="3">
                  <c:v>68</c:v>
                </c:pt>
                <c:pt idx="4">
                  <c:v>69</c:v>
                </c:pt>
                <c:pt idx="5">
                  <c:v>70</c:v>
                </c:pt>
                <c:pt idx="6">
                  <c:v>71</c:v>
                </c:pt>
                <c:pt idx="7">
                  <c:v>72</c:v>
                </c:pt>
                <c:pt idx="8">
                  <c:v>73</c:v>
                </c:pt>
                <c:pt idx="9">
                  <c:v>74</c:v>
                </c:pt>
                <c:pt idx="10">
                  <c:v>75</c:v>
                </c:pt>
                <c:pt idx="11">
                  <c:v>76</c:v>
                </c:pt>
                <c:pt idx="12">
                  <c:v>77</c:v>
                </c:pt>
                <c:pt idx="13">
                  <c:v>78</c:v>
                </c:pt>
                <c:pt idx="14">
                  <c:v>79</c:v>
                </c:pt>
                <c:pt idx="15">
                  <c:v>80</c:v>
                </c:pt>
                <c:pt idx="16">
                  <c:v>81</c:v>
                </c:pt>
                <c:pt idx="17">
                  <c:v>82</c:v>
                </c:pt>
                <c:pt idx="18">
                  <c:v>83</c:v>
                </c:pt>
                <c:pt idx="19">
                  <c:v>84</c:v>
                </c:pt>
                <c:pt idx="20">
                  <c:v>85</c:v>
                </c:pt>
                <c:pt idx="21">
                  <c:v>86</c:v>
                </c:pt>
                <c:pt idx="22">
                  <c:v>87</c:v>
                </c:pt>
                <c:pt idx="23">
                  <c:v>88</c:v>
                </c:pt>
                <c:pt idx="24">
                  <c:v>89</c:v>
                </c:pt>
                <c:pt idx="25">
                  <c:v>90</c:v>
                </c:pt>
                <c:pt idx="26">
                  <c:v>91</c:v>
                </c:pt>
                <c:pt idx="27">
                  <c:v>92</c:v>
                </c:pt>
                <c:pt idx="28">
                  <c:v>93</c:v>
                </c:pt>
                <c:pt idx="29">
                  <c:v>94</c:v>
                </c:pt>
                <c:pt idx="30">
                  <c:v>95</c:v>
                </c:pt>
                <c:pt idx="31">
                  <c:v>96</c:v>
                </c:pt>
                <c:pt idx="32">
                  <c:v>97</c:v>
                </c:pt>
                <c:pt idx="33">
                  <c:v>98</c:v>
                </c:pt>
                <c:pt idx="34">
                  <c:v>99</c:v>
                </c:pt>
                <c:pt idx="35">
                  <c:v>100</c:v>
                </c:pt>
                <c:pt idx="36">
                  <c:v>101</c:v>
                </c:pt>
                <c:pt idx="37">
                  <c:v>102</c:v>
                </c:pt>
                <c:pt idx="38">
                  <c:v>103</c:v>
                </c:pt>
                <c:pt idx="39">
                  <c:v>104</c:v>
                </c:pt>
                <c:pt idx="40">
                  <c:v>105</c:v>
                </c:pt>
                <c:pt idx="41">
                  <c:v>106</c:v>
                </c:pt>
                <c:pt idx="42">
                  <c:v>107</c:v>
                </c:pt>
                <c:pt idx="43">
                  <c:v>108</c:v>
                </c:pt>
                <c:pt idx="44">
                  <c:v>109</c:v>
                </c:pt>
                <c:pt idx="45">
                  <c:v>110</c:v>
                </c:pt>
                <c:pt idx="46">
                  <c:v>111</c:v>
                </c:pt>
                <c:pt idx="47">
                  <c:v>112</c:v>
                </c:pt>
                <c:pt idx="48">
                  <c:v>113</c:v>
                </c:pt>
                <c:pt idx="49">
                  <c:v>114</c:v>
                </c:pt>
                <c:pt idx="50">
                  <c:v>115</c:v>
                </c:pt>
                <c:pt idx="51">
                  <c:v>116</c:v>
                </c:pt>
                <c:pt idx="52">
                  <c:v>117</c:v>
                </c:pt>
                <c:pt idx="53">
                  <c:v>118</c:v>
                </c:pt>
                <c:pt idx="54">
                  <c:v>119</c:v>
                </c:pt>
                <c:pt idx="55">
                  <c:v>120</c:v>
                </c:pt>
              </c:numCache>
            </c:numRef>
          </c:cat>
          <c:val>
            <c:numRef>
              <c:f>Graph!$F$2:$F$57</c:f>
              <c:numCache>
                <c:formatCode>General</c:formatCode>
                <c:ptCount val="56"/>
                <c:pt idx="0">
                  <c:v>0.01</c:v>
                </c:pt>
                <c:pt idx="1">
                  <c:v>0.01</c:v>
                </c:pt>
                <c:pt idx="2">
                  <c:v>0.01</c:v>
                </c:pt>
                <c:pt idx="3">
                  <c:v>0.01</c:v>
                </c:pt>
                <c:pt idx="4">
                  <c:v>0.01</c:v>
                </c:pt>
                <c:pt idx="5">
                  <c:v>0.01</c:v>
                </c:pt>
                <c:pt idx="6">
                  <c:v>0.01</c:v>
                </c:pt>
                <c:pt idx="7">
                  <c:v>0.01</c:v>
                </c:pt>
                <c:pt idx="8">
                  <c:v>0.01</c:v>
                </c:pt>
                <c:pt idx="9">
                  <c:v>0.01</c:v>
                </c:pt>
                <c:pt idx="10">
                  <c:v>0.01</c:v>
                </c:pt>
                <c:pt idx="11">
                  <c:v>0.01</c:v>
                </c:pt>
                <c:pt idx="12">
                  <c:v>0.01</c:v>
                </c:pt>
                <c:pt idx="13">
                  <c:v>0.01</c:v>
                </c:pt>
                <c:pt idx="14">
                  <c:v>0.01</c:v>
                </c:pt>
                <c:pt idx="15">
                  <c:v>0.01</c:v>
                </c:pt>
                <c:pt idx="16">
                  <c:v>0.01</c:v>
                </c:pt>
                <c:pt idx="17">
                  <c:v>0.01</c:v>
                </c:pt>
                <c:pt idx="18">
                  <c:v>0.01</c:v>
                </c:pt>
                <c:pt idx="19">
                  <c:v>0.01</c:v>
                </c:pt>
                <c:pt idx="20">
                  <c:v>0.01</c:v>
                </c:pt>
                <c:pt idx="21">
                  <c:v>9.9000000000000008E-3</c:v>
                </c:pt>
                <c:pt idx="22">
                  <c:v>9.7000000000000003E-3</c:v>
                </c:pt>
                <c:pt idx="23">
                  <c:v>9.5999999999999992E-3</c:v>
                </c:pt>
                <c:pt idx="24">
                  <c:v>9.4000000000000004E-3</c:v>
                </c:pt>
                <c:pt idx="25">
                  <c:v>9.2999999999999992E-3</c:v>
                </c:pt>
                <c:pt idx="26">
                  <c:v>9.1000000000000004E-3</c:v>
                </c:pt>
                <c:pt idx="27">
                  <c:v>8.9999999999999993E-3</c:v>
                </c:pt>
                <c:pt idx="28">
                  <c:v>8.8000000000000005E-3</c:v>
                </c:pt>
                <c:pt idx="29">
                  <c:v>8.6999999999999994E-3</c:v>
                </c:pt>
                <c:pt idx="30">
                  <c:v>8.5000000000000006E-3</c:v>
                </c:pt>
                <c:pt idx="31">
                  <c:v>8.0999999999999996E-3</c:v>
                </c:pt>
                <c:pt idx="32">
                  <c:v>7.7000000000000002E-3</c:v>
                </c:pt>
                <c:pt idx="33">
                  <c:v>7.1999999999999998E-3</c:v>
                </c:pt>
                <c:pt idx="34">
                  <c:v>6.7999999999999996E-3</c:v>
                </c:pt>
                <c:pt idx="35">
                  <c:v>6.4000000000000003E-3</c:v>
                </c:pt>
                <c:pt idx="36">
                  <c:v>6.0000000000000001E-3</c:v>
                </c:pt>
                <c:pt idx="37">
                  <c:v>5.4999999999999997E-3</c:v>
                </c:pt>
                <c:pt idx="38">
                  <c:v>5.1000000000000004E-3</c:v>
                </c:pt>
                <c:pt idx="39">
                  <c:v>4.7000000000000002E-3</c:v>
                </c:pt>
                <c:pt idx="40">
                  <c:v>4.3E-3</c:v>
                </c:pt>
                <c:pt idx="41">
                  <c:v>3.8E-3</c:v>
                </c:pt>
                <c:pt idx="42">
                  <c:v>3.3999999999999998E-3</c:v>
                </c:pt>
                <c:pt idx="43">
                  <c:v>3.0000000000000001E-3</c:v>
                </c:pt>
                <c:pt idx="44">
                  <c:v>2.5999999999999999E-3</c:v>
                </c:pt>
                <c:pt idx="45">
                  <c:v>2.0999999999999999E-3</c:v>
                </c:pt>
                <c:pt idx="46">
                  <c:v>1.6999999999999999E-3</c:v>
                </c:pt>
                <c:pt idx="47">
                  <c:v>1.2999999999999999E-3</c:v>
                </c:pt>
                <c:pt idx="48">
                  <c:v>8.9999999999999998E-4</c:v>
                </c:pt>
                <c:pt idx="49">
                  <c:v>4.0000000000000002E-4</c:v>
                </c:pt>
                <c:pt idx="50">
                  <c:v>0</c:v>
                </c:pt>
                <c:pt idx="51">
                  <c:v>0</c:v>
                </c:pt>
                <c:pt idx="52">
                  <c:v>0</c:v>
                </c:pt>
                <c:pt idx="53">
                  <c:v>0</c:v>
                </c:pt>
                <c:pt idx="54">
                  <c:v>0</c:v>
                </c:pt>
                <c:pt idx="55">
                  <c:v>0</c:v>
                </c:pt>
              </c:numCache>
            </c:numRef>
          </c:val>
        </c:ser>
        <c:ser>
          <c:idx val="1"/>
          <c:order val="3"/>
          <c:tx>
            <c:strRef>
              <c:f>Graph!$C$1</c:f>
              <c:strCache>
                <c:ptCount val="1"/>
                <c:pt idx="0">
                  <c:v>BB</c:v>
                </c:pt>
              </c:strCache>
              <c:extLst xmlns:c15="http://schemas.microsoft.com/office/drawing/2012/chart"/>
            </c:strRef>
          </c:tx>
          <c:spPr>
            <a:solidFill>
              <a:schemeClr val="bg1">
                <a:alpha val="50000"/>
              </a:schemeClr>
            </a:solidFill>
            <a:ln w="44450">
              <a:solidFill>
                <a:schemeClr val="accent4"/>
              </a:solidFill>
              <a:prstDash val="solid"/>
            </a:ln>
            <a:effectLst/>
          </c:spPr>
          <c:cat>
            <c:numRef>
              <c:f>Graph!$A$2:$A$57</c:f>
              <c:numCache>
                <c:formatCode>General</c:formatCode>
                <c:ptCount val="56"/>
                <c:pt idx="0">
                  <c:v>65</c:v>
                </c:pt>
                <c:pt idx="1">
                  <c:v>66</c:v>
                </c:pt>
                <c:pt idx="2">
                  <c:v>67</c:v>
                </c:pt>
                <c:pt idx="3">
                  <c:v>68</c:v>
                </c:pt>
                <c:pt idx="4">
                  <c:v>69</c:v>
                </c:pt>
                <c:pt idx="5">
                  <c:v>70</c:v>
                </c:pt>
                <c:pt idx="6">
                  <c:v>71</c:v>
                </c:pt>
                <c:pt idx="7">
                  <c:v>72</c:v>
                </c:pt>
                <c:pt idx="8">
                  <c:v>73</c:v>
                </c:pt>
                <c:pt idx="9">
                  <c:v>74</c:v>
                </c:pt>
                <c:pt idx="10">
                  <c:v>75</c:v>
                </c:pt>
                <c:pt idx="11">
                  <c:v>76</c:v>
                </c:pt>
                <c:pt idx="12">
                  <c:v>77</c:v>
                </c:pt>
                <c:pt idx="13">
                  <c:v>78</c:v>
                </c:pt>
                <c:pt idx="14">
                  <c:v>79</c:v>
                </c:pt>
                <c:pt idx="15">
                  <c:v>80</c:v>
                </c:pt>
                <c:pt idx="16">
                  <c:v>81</c:v>
                </c:pt>
                <c:pt idx="17">
                  <c:v>82</c:v>
                </c:pt>
                <c:pt idx="18">
                  <c:v>83</c:v>
                </c:pt>
                <c:pt idx="19">
                  <c:v>84</c:v>
                </c:pt>
                <c:pt idx="20">
                  <c:v>85</c:v>
                </c:pt>
                <c:pt idx="21">
                  <c:v>86</c:v>
                </c:pt>
                <c:pt idx="22">
                  <c:v>87</c:v>
                </c:pt>
                <c:pt idx="23">
                  <c:v>88</c:v>
                </c:pt>
                <c:pt idx="24">
                  <c:v>89</c:v>
                </c:pt>
                <c:pt idx="25">
                  <c:v>90</c:v>
                </c:pt>
                <c:pt idx="26">
                  <c:v>91</c:v>
                </c:pt>
                <c:pt idx="27">
                  <c:v>92</c:v>
                </c:pt>
                <c:pt idx="28">
                  <c:v>93</c:v>
                </c:pt>
                <c:pt idx="29">
                  <c:v>94</c:v>
                </c:pt>
                <c:pt idx="30">
                  <c:v>95</c:v>
                </c:pt>
                <c:pt idx="31">
                  <c:v>96</c:v>
                </c:pt>
                <c:pt idx="32">
                  <c:v>97</c:v>
                </c:pt>
                <c:pt idx="33">
                  <c:v>98</c:v>
                </c:pt>
                <c:pt idx="34">
                  <c:v>99</c:v>
                </c:pt>
                <c:pt idx="35">
                  <c:v>100</c:v>
                </c:pt>
                <c:pt idx="36">
                  <c:v>101</c:v>
                </c:pt>
                <c:pt idx="37">
                  <c:v>102</c:v>
                </c:pt>
                <c:pt idx="38">
                  <c:v>103</c:v>
                </c:pt>
                <c:pt idx="39">
                  <c:v>104</c:v>
                </c:pt>
                <c:pt idx="40">
                  <c:v>105</c:v>
                </c:pt>
                <c:pt idx="41">
                  <c:v>106</c:v>
                </c:pt>
                <c:pt idx="42">
                  <c:v>107</c:v>
                </c:pt>
                <c:pt idx="43">
                  <c:v>108</c:v>
                </c:pt>
                <c:pt idx="44">
                  <c:v>109</c:v>
                </c:pt>
                <c:pt idx="45">
                  <c:v>110</c:v>
                </c:pt>
                <c:pt idx="46">
                  <c:v>111</c:v>
                </c:pt>
                <c:pt idx="47">
                  <c:v>112</c:v>
                </c:pt>
                <c:pt idx="48">
                  <c:v>113</c:v>
                </c:pt>
                <c:pt idx="49">
                  <c:v>114</c:v>
                </c:pt>
                <c:pt idx="50">
                  <c:v>115</c:v>
                </c:pt>
                <c:pt idx="51">
                  <c:v>116</c:v>
                </c:pt>
                <c:pt idx="52">
                  <c:v>117</c:v>
                </c:pt>
                <c:pt idx="53">
                  <c:v>118</c:v>
                </c:pt>
                <c:pt idx="54">
                  <c:v>119</c:v>
                </c:pt>
                <c:pt idx="55">
                  <c:v>120</c:v>
                </c:pt>
              </c:numCache>
              <c:extLst xmlns:c15="http://schemas.microsoft.com/office/drawing/2012/chart"/>
            </c:numRef>
          </c:cat>
          <c:val>
            <c:numRef>
              <c:f>Graph!$C$2:$C$57</c:f>
              <c:numCache>
                <c:formatCode>0.000</c:formatCode>
                <c:ptCount val="56"/>
                <c:pt idx="0">
                  <c:v>1.2E-2</c:v>
                </c:pt>
                <c:pt idx="1">
                  <c:v>1.2999999999999999E-2</c:v>
                </c:pt>
                <c:pt idx="2">
                  <c:v>1.4E-2</c:v>
                </c:pt>
                <c:pt idx="3">
                  <c:v>1.4999999999999999E-2</c:v>
                </c:pt>
                <c:pt idx="4">
                  <c:v>1.4999999999999999E-2</c:v>
                </c:pt>
                <c:pt idx="5">
                  <c:v>1.4999999999999999E-2</c:v>
                </c:pt>
                <c:pt idx="6">
                  <c:v>1.4999999999999999E-2</c:v>
                </c:pt>
                <c:pt idx="7">
                  <c:v>1.4999999999999999E-2</c:v>
                </c:pt>
                <c:pt idx="8">
                  <c:v>1.4999999999999999E-2</c:v>
                </c:pt>
                <c:pt idx="9">
                  <c:v>1.4999999999999999E-2</c:v>
                </c:pt>
                <c:pt idx="10">
                  <c:v>1.4999999999999999E-2</c:v>
                </c:pt>
                <c:pt idx="11">
                  <c:v>1.4999999999999999E-2</c:v>
                </c:pt>
                <c:pt idx="12">
                  <c:v>1.4999999999999999E-2</c:v>
                </c:pt>
                <c:pt idx="13">
                  <c:v>1.4999999999999999E-2</c:v>
                </c:pt>
                <c:pt idx="14">
                  <c:v>1.4999999999999999E-2</c:v>
                </c:pt>
                <c:pt idx="15">
                  <c:v>1.4999999999999999E-2</c:v>
                </c:pt>
                <c:pt idx="16">
                  <c:v>1.4999999999999999E-2</c:v>
                </c:pt>
                <c:pt idx="17">
                  <c:v>1.4999999999999999E-2</c:v>
                </c:pt>
                <c:pt idx="18">
                  <c:v>1.4999999999999999E-2</c:v>
                </c:pt>
                <c:pt idx="19">
                  <c:v>1.4999999999999999E-2</c:v>
                </c:pt>
                <c:pt idx="20">
                  <c:v>1.4999999999999999E-2</c:v>
                </c:pt>
                <c:pt idx="21">
                  <c:v>1.4999999999999999E-2</c:v>
                </c:pt>
                <c:pt idx="22">
                  <c:v>1.4E-2</c:v>
                </c:pt>
                <c:pt idx="23">
                  <c:v>1.2999999999999999E-2</c:v>
                </c:pt>
                <c:pt idx="24">
                  <c:v>1.2E-2</c:v>
                </c:pt>
                <c:pt idx="25">
                  <c:v>1.0999999999999999E-2</c:v>
                </c:pt>
                <c:pt idx="26">
                  <c:v>0.01</c:v>
                </c:pt>
                <c:pt idx="27">
                  <c:v>8.9999999999999993E-3</c:v>
                </c:pt>
                <c:pt idx="28">
                  <c:v>8.0000000000000002E-3</c:v>
                </c:pt>
                <c:pt idx="29">
                  <c:v>7.0000000000000001E-3</c:v>
                </c:pt>
                <c:pt idx="30">
                  <c:v>6.0000000000000001E-3</c:v>
                </c:pt>
                <c:pt idx="31">
                  <c:v>5.0000000000000001E-3</c:v>
                </c:pt>
                <c:pt idx="32">
                  <c:v>4.0000000000000001E-3</c:v>
                </c:pt>
                <c:pt idx="33">
                  <c:v>4.0000000000000001E-3</c:v>
                </c:pt>
                <c:pt idx="34">
                  <c:v>3.0000000000000001E-3</c:v>
                </c:pt>
                <c:pt idx="35">
                  <c:v>3.0000000000000001E-3</c:v>
                </c:pt>
                <c:pt idx="36">
                  <c:v>2E-3</c:v>
                </c:pt>
                <c:pt idx="37">
                  <c:v>2E-3</c:v>
                </c:pt>
                <c:pt idx="38">
                  <c:v>1E-3</c:v>
                </c:pt>
                <c:pt idx="39">
                  <c:v>1E-3</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numCache>
              <c:extLst xmlns:c15="http://schemas.microsoft.com/office/drawing/2012/chart"/>
            </c:numRef>
          </c:val>
        </c:ser>
        <c:ser>
          <c:idx val="0"/>
          <c:order val="4"/>
          <c:tx>
            <c:strRef>
              <c:f>Graph!$B$1</c:f>
              <c:strCache>
                <c:ptCount val="1"/>
                <c:pt idx="0">
                  <c:v>AA</c:v>
                </c:pt>
              </c:strCache>
            </c:strRef>
          </c:tx>
          <c:spPr>
            <a:solidFill>
              <a:schemeClr val="bg1">
                <a:alpha val="50000"/>
              </a:schemeClr>
            </a:solidFill>
            <a:ln w="44450">
              <a:solidFill>
                <a:schemeClr val="accent3"/>
              </a:solidFill>
            </a:ln>
            <a:effectLst/>
          </c:spPr>
          <c:cat>
            <c:numRef>
              <c:f>Graph!$A$2:$A$57</c:f>
              <c:numCache>
                <c:formatCode>General</c:formatCode>
                <c:ptCount val="56"/>
                <c:pt idx="0">
                  <c:v>65</c:v>
                </c:pt>
                <c:pt idx="1">
                  <c:v>66</c:v>
                </c:pt>
                <c:pt idx="2">
                  <c:v>67</c:v>
                </c:pt>
                <c:pt idx="3">
                  <c:v>68</c:v>
                </c:pt>
                <c:pt idx="4">
                  <c:v>69</c:v>
                </c:pt>
                <c:pt idx="5">
                  <c:v>70</c:v>
                </c:pt>
                <c:pt idx="6">
                  <c:v>71</c:v>
                </c:pt>
                <c:pt idx="7">
                  <c:v>72</c:v>
                </c:pt>
                <c:pt idx="8">
                  <c:v>73</c:v>
                </c:pt>
                <c:pt idx="9">
                  <c:v>74</c:v>
                </c:pt>
                <c:pt idx="10">
                  <c:v>75</c:v>
                </c:pt>
                <c:pt idx="11">
                  <c:v>76</c:v>
                </c:pt>
                <c:pt idx="12">
                  <c:v>77</c:v>
                </c:pt>
                <c:pt idx="13">
                  <c:v>78</c:v>
                </c:pt>
                <c:pt idx="14">
                  <c:v>79</c:v>
                </c:pt>
                <c:pt idx="15">
                  <c:v>80</c:v>
                </c:pt>
                <c:pt idx="16">
                  <c:v>81</c:v>
                </c:pt>
                <c:pt idx="17">
                  <c:v>82</c:v>
                </c:pt>
                <c:pt idx="18">
                  <c:v>83</c:v>
                </c:pt>
                <c:pt idx="19">
                  <c:v>84</c:v>
                </c:pt>
                <c:pt idx="20">
                  <c:v>85</c:v>
                </c:pt>
                <c:pt idx="21">
                  <c:v>86</c:v>
                </c:pt>
                <c:pt idx="22">
                  <c:v>87</c:v>
                </c:pt>
                <c:pt idx="23">
                  <c:v>88</c:v>
                </c:pt>
                <c:pt idx="24">
                  <c:v>89</c:v>
                </c:pt>
                <c:pt idx="25">
                  <c:v>90</c:v>
                </c:pt>
                <c:pt idx="26">
                  <c:v>91</c:v>
                </c:pt>
                <c:pt idx="27">
                  <c:v>92</c:v>
                </c:pt>
                <c:pt idx="28">
                  <c:v>93</c:v>
                </c:pt>
                <c:pt idx="29">
                  <c:v>94</c:v>
                </c:pt>
                <c:pt idx="30">
                  <c:v>95</c:v>
                </c:pt>
                <c:pt idx="31">
                  <c:v>96</c:v>
                </c:pt>
                <c:pt idx="32">
                  <c:v>97</c:v>
                </c:pt>
                <c:pt idx="33">
                  <c:v>98</c:v>
                </c:pt>
                <c:pt idx="34">
                  <c:v>99</c:v>
                </c:pt>
                <c:pt idx="35">
                  <c:v>100</c:v>
                </c:pt>
                <c:pt idx="36">
                  <c:v>101</c:v>
                </c:pt>
                <c:pt idx="37">
                  <c:v>102</c:v>
                </c:pt>
                <c:pt idx="38">
                  <c:v>103</c:v>
                </c:pt>
                <c:pt idx="39">
                  <c:v>104</c:v>
                </c:pt>
                <c:pt idx="40">
                  <c:v>105</c:v>
                </c:pt>
                <c:pt idx="41">
                  <c:v>106</c:v>
                </c:pt>
                <c:pt idx="42">
                  <c:v>107</c:v>
                </c:pt>
                <c:pt idx="43">
                  <c:v>108</c:v>
                </c:pt>
                <c:pt idx="44">
                  <c:v>109</c:v>
                </c:pt>
                <c:pt idx="45">
                  <c:v>110</c:v>
                </c:pt>
                <c:pt idx="46">
                  <c:v>111</c:v>
                </c:pt>
                <c:pt idx="47">
                  <c:v>112</c:v>
                </c:pt>
                <c:pt idx="48">
                  <c:v>113</c:v>
                </c:pt>
                <c:pt idx="49">
                  <c:v>114</c:v>
                </c:pt>
                <c:pt idx="50">
                  <c:v>115</c:v>
                </c:pt>
                <c:pt idx="51">
                  <c:v>116</c:v>
                </c:pt>
                <c:pt idx="52">
                  <c:v>117</c:v>
                </c:pt>
                <c:pt idx="53">
                  <c:v>118</c:v>
                </c:pt>
                <c:pt idx="54">
                  <c:v>119</c:v>
                </c:pt>
                <c:pt idx="55">
                  <c:v>120</c:v>
                </c:pt>
              </c:numCache>
            </c:numRef>
          </c:cat>
          <c:val>
            <c:numRef>
              <c:f>Graph!$B$2:$B$57</c:f>
              <c:numCache>
                <c:formatCode>0.000</c:formatCode>
                <c:ptCount val="56"/>
                <c:pt idx="0">
                  <c:v>1.4E-2</c:v>
                </c:pt>
                <c:pt idx="1">
                  <c:v>1.2999999999999999E-2</c:v>
                </c:pt>
                <c:pt idx="2">
                  <c:v>1.2999999999999999E-2</c:v>
                </c:pt>
                <c:pt idx="3">
                  <c:v>1.4E-2</c:v>
                </c:pt>
                <c:pt idx="4">
                  <c:v>1.4E-2</c:v>
                </c:pt>
                <c:pt idx="5">
                  <c:v>1.4999999999999999E-2</c:v>
                </c:pt>
                <c:pt idx="6">
                  <c:v>1.4999999999999999E-2</c:v>
                </c:pt>
                <c:pt idx="7">
                  <c:v>1.4999999999999999E-2</c:v>
                </c:pt>
                <c:pt idx="8">
                  <c:v>1.4999999999999999E-2</c:v>
                </c:pt>
                <c:pt idx="9">
                  <c:v>1.4999999999999999E-2</c:v>
                </c:pt>
                <c:pt idx="10">
                  <c:v>1.4E-2</c:v>
                </c:pt>
                <c:pt idx="11">
                  <c:v>1.4E-2</c:v>
                </c:pt>
                <c:pt idx="12">
                  <c:v>1.2999999999999999E-2</c:v>
                </c:pt>
                <c:pt idx="13">
                  <c:v>1.2E-2</c:v>
                </c:pt>
                <c:pt idx="14">
                  <c:v>1.0999999999999999E-2</c:v>
                </c:pt>
                <c:pt idx="15">
                  <c:v>0.01</c:v>
                </c:pt>
                <c:pt idx="16">
                  <c:v>8.9999999999999993E-3</c:v>
                </c:pt>
                <c:pt idx="17">
                  <c:v>8.0000000000000002E-3</c:v>
                </c:pt>
                <c:pt idx="18">
                  <c:v>8.0000000000000002E-3</c:v>
                </c:pt>
                <c:pt idx="19">
                  <c:v>7.0000000000000001E-3</c:v>
                </c:pt>
                <c:pt idx="20">
                  <c:v>7.0000000000000001E-3</c:v>
                </c:pt>
                <c:pt idx="21">
                  <c:v>7.0000000000000001E-3</c:v>
                </c:pt>
                <c:pt idx="22">
                  <c:v>6.0000000000000001E-3</c:v>
                </c:pt>
                <c:pt idx="23">
                  <c:v>5.0000000000000001E-3</c:v>
                </c:pt>
                <c:pt idx="24">
                  <c:v>5.0000000000000001E-3</c:v>
                </c:pt>
                <c:pt idx="25">
                  <c:v>4.0000000000000001E-3</c:v>
                </c:pt>
                <c:pt idx="26">
                  <c:v>4.0000000000000001E-3</c:v>
                </c:pt>
                <c:pt idx="27">
                  <c:v>3.0000000000000001E-3</c:v>
                </c:pt>
                <c:pt idx="28">
                  <c:v>3.0000000000000001E-3</c:v>
                </c:pt>
                <c:pt idx="29">
                  <c:v>3.0000000000000001E-3</c:v>
                </c:pt>
                <c:pt idx="30">
                  <c:v>2E-3</c:v>
                </c:pt>
                <c:pt idx="31">
                  <c:v>2E-3</c:v>
                </c:pt>
                <c:pt idx="32">
                  <c:v>2E-3</c:v>
                </c:pt>
                <c:pt idx="33">
                  <c:v>1E-3</c:v>
                </c:pt>
                <c:pt idx="34">
                  <c:v>1E-3</c:v>
                </c:pt>
                <c:pt idx="35">
                  <c:v>1E-3</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numCache>
            </c:numRef>
          </c:val>
        </c:ser>
        <c:dLbls>
          <c:showLegendKey val="0"/>
          <c:showVal val="0"/>
          <c:showCatName val="0"/>
          <c:showSerName val="0"/>
          <c:showPercent val="0"/>
          <c:showBubbleSize val="0"/>
        </c:dLbls>
        <c:axId val="330429168"/>
        <c:axId val="330429560"/>
        <c:extLst/>
      </c:areaChart>
      <c:catAx>
        <c:axId val="330429168"/>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US" sz="1800" dirty="0" smtClean="0">
                    <a:solidFill>
                      <a:schemeClr val="tx1"/>
                    </a:solidFill>
                    <a:latin typeface="Arial" panose="020B0604020202020204" pitchFamily="34" charset="0"/>
                    <a:cs typeface="Arial" panose="020B0604020202020204" pitchFamily="34" charset="0"/>
                  </a:rPr>
                  <a:t>Age</a:t>
                </a:r>
                <a:endParaRPr lang="en-US" sz="1800" dirty="0">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30429560"/>
        <c:crosses val="autoZero"/>
        <c:auto val="1"/>
        <c:lblAlgn val="ctr"/>
        <c:lblOffset val="100"/>
        <c:noMultiLvlLbl val="0"/>
      </c:catAx>
      <c:valAx>
        <c:axId val="330429560"/>
        <c:scaling>
          <c:orientation val="minMax"/>
          <c:max val="3.0000000000000006E-2"/>
        </c:scaling>
        <c:delete val="0"/>
        <c:axPos val="l"/>
        <c:majorGridlines>
          <c:spPr>
            <a:ln w="9525" cap="flat" cmpd="sng" algn="ctr">
              <a:solidFill>
                <a:schemeClr val="bg1">
                  <a:lumMod val="75000"/>
                </a:schemeClr>
              </a:solidFill>
              <a:round/>
            </a:ln>
            <a:effectLst/>
          </c:spPr>
        </c:majorGridlines>
        <c:numFmt formatCode="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30429168"/>
        <c:crosses val="autoZero"/>
        <c:crossBetween val="midCat"/>
      </c:valAx>
      <c:spPr>
        <a:noFill/>
        <a:ln>
          <a:noFill/>
        </a:ln>
        <a:effectLst/>
      </c:spPr>
    </c:plotArea>
    <c:legend>
      <c:legendPos val="b"/>
      <c:layout>
        <c:manualLayout>
          <c:xMode val="edge"/>
          <c:yMode val="edge"/>
          <c:x val="0.76192479953767245"/>
          <c:y val="3.3333333333333333E-2"/>
          <c:w val="0.23807520046232752"/>
          <c:h val="0.40033748906386701"/>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34821450071035E-2"/>
          <c:y val="4.1133987349941913E-2"/>
          <c:w val="0.87266560716607666"/>
          <c:h val="0.77773245557420079"/>
        </c:manualLayout>
      </c:layout>
      <c:areaChart>
        <c:grouping val="standard"/>
        <c:varyColors val="0"/>
        <c:ser>
          <c:idx val="2"/>
          <c:order val="0"/>
          <c:tx>
            <c:strRef>
              <c:f>Graph!$D$1</c:f>
              <c:strCache>
                <c:ptCount val="1"/>
                <c:pt idx="0">
                  <c:v>65 @2014</c:v>
                </c:pt>
              </c:strCache>
            </c:strRef>
          </c:tx>
          <c:spPr>
            <a:solidFill>
              <a:schemeClr val="accent2">
                <a:alpha val="50000"/>
              </a:schemeClr>
            </a:solidFill>
            <a:ln w="57150">
              <a:noFill/>
              <a:prstDash val="sysDot"/>
            </a:ln>
            <a:effectLst/>
          </c:spPr>
          <c:cat>
            <c:numRef>
              <c:f>Graph!$A$2:$A$57</c:f>
              <c:numCache>
                <c:formatCode>General</c:formatCode>
                <c:ptCount val="56"/>
                <c:pt idx="0">
                  <c:v>65</c:v>
                </c:pt>
                <c:pt idx="1">
                  <c:v>66</c:v>
                </c:pt>
                <c:pt idx="2">
                  <c:v>67</c:v>
                </c:pt>
                <c:pt idx="3">
                  <c:v>68</c:v>
                </c:pt>
                <c:pt idx="4">
                  <c:v>69</c:v>
                </c:pt>
                <c:pt idx="5">
                  <c:v>70</c:v>
                </c:pt>
                <c:pt idx="6">
                  <c:v>71</c:v>
                </c:pt>
                <c:pt idx="7">
                  <c:v>72</c:v>
                </c:pt>
                <c:pt idx="8">
                  <c:v>73</c:v>
                </c:pt>
                <c:pt idx="9">
                  <c:v>74</c:v>
                </c:pt>
                <c:pt idx="10">
                  <c:v>75</c:v>
                </c:pt>
                <c:pt idx="11">
                  <c:v>76</c:v>
                </c:pt>
                <c:pt idx="12">
                  <c:v>77</c:v>
                </c:pt>
                <c:pt idx="13">
                  <c:v>78</c:v>
                </c:pt>
                <c:pt idx="14">
                  <c:v>79</c:v>
                </c:pt>
                <c:pt idx="15">
                  <c:v>80</c:v>
                </c:pt>
                <c:pt idx="16">
                  <c:v>81</c:v>
                </c:pt>
                <c:pt idx="17">
                  <c:v>82</c:v>
                </c:pt>
                <c:pt idx="18">
                  <c:v>83</c:v>
                </c:pt>
                <c:pt idx="19">
                  <c:v>84</c:v>
                </c:pt>
                <c:pt idx="20">
                  <c:v>85</c:v>
                </c:pt>
                <c:pt idx="21">
                  <c:v>86</c:v>
                </c:pt>
                <c:pt idx="22">
                  <c:v>87</c:v>
                </c:pt>
                <c:pt idx="23">
                  <c:v>88</c:v>
                </c:pt>
                <c:pt idx="24">
                  <c:v>89</c:v>
                </c:pt>
                <c:pt idx="25">
                  <c:v>90</c:v>
                </c:pt>
                <c:pt idx="26">
                  <c:v>91</c:v>
                </c:pt>
                <c:pt idx="27">
                  <c:v>92</c:v>
                </c:pt>
                <c:pt idx="28">
                  <c:v>93</c:v>
                </c:pt>
                <c:pt idx="29">
                  <c:v>94</c:v>
                </c:pt>
                <c:pt idx="30">
                  <c:v>95</c:v>
                </c:pt>
                <c:pt idx="31">
                  <c:v>96</c:v>
                </c:pt>
                <c:pt idx="32">
                  <c:v>97</c:v>
                </c:pt>
                <c:pt idx="33">
                  <c:v>98</c:v>
                </c:pt>
                <c:pt idx="34">
                  <c:v>99</c:v>
                </c:pt>
                <c:pt idx="35">
                  <c:v>100</c:v>
                </c:pt>
                <c:pt idx="36">
                  <c:v>101</c:v>
                </c:pt>
                <c:pt idx="37">
                  <c:v>102</c:v>
                </c:pt>
                <c:pt idx="38">
                  <c:v>103</c:v>
                </c:pt>
                <c:pt idx="39">
                  <c:v>104</c:v>
                </c:pt>
                <c:pt idx="40">
                  <c:v>105</c:v>
                </c:pt>
                <c:pt idx="41">
                  <c:v>106</c:v>
                </c:pt>
                <c:pt idx="42">
                  <c:v>107</c:v>
                </c:pt>
                <c:pt idx="43">
                  <c:v>108</c:v>
                </c:pt>
                <c:pt idx="44">
                  <c:v>109</c:v>
                </c:pt>
                <c:pt idx="45">
                  <c:v>110</c:v>
                </c:pt>
                <c:pt idx="46">
                  <c:v>111</c:v>
                </c:pt>
                <c:pt idx="47">
                  <c:v>112</c:v>
                </c:pt>
                <c:pt idx="48">
                  <c:v>113</c:v>
                </c:pt>
                <c:pt idx="49">
                  <c:v>114</c:v>
                </c:pt>
                <c:pt idx="50">
                  <c:v>115</c:v>
                </c:pt>
                <c:pt idx="51">
                  <c:v>116</c:v>
                </c:pt>
                <c:pt idx="52">
                  <c:v>117</c:v>
                </c:pt>
                <c:pt idx="53">
                  <c:v>118</c:v>
                </c:pt>
                <c:pt idx="54">
                  <c:v>119</c:v>
                </c:pt>
                <c:pt idx="55">
                  <c:v>120</c:v>
                </c:pt>
              </c:numCache>
            </c:numRef>
          </c:cat>
          <c:val>
            <c:numRef>
              <c:f>Graph!$D$2:$D$57</c:f>
              <c:numCache>
                <c:formatCode>0.000</c:formatCode>
                <c:ptCount val="56"/>
                <c:pt idx="0">
                  <c:v>2.0400000000000001E-2</c:v>
                </c:pt>
                <c:pt idx="1">
                  <c:v>2.1299999999999999E-2</c:v>
                </c:pt>
                <c:pt idx="2">
                  <c:v>2.1899999999999999E-2</c:v>
                </c:pt>
                <c:pt idx="3">
                  <c:v>2.24E-2</c:v>
                </c:pt>
                <c:pt idx="4">
                  <c:v>2.2700000000000001E-2</c:v>
                </c:pt>
                <c:pt idx="5">
                  <c:v>2.2800000000000001E-2</c:v>
                </c:pt>
                <c:pt idx="6">
                  <c:v>2.2800000000000001E-2</c:v>
                </c:pt>
                <c:pt idx="7">
                  <c:v>2.2599999999999999E-2</c:v>
                </c:pt>
                <c:pt idx="8">
                  <c:v>2.23E-2</c:v>
                </c:pt>
                <c:pt idx="9">
                  <c:v>2.1899999999999999E-2</c:v>
                </c:pt>
                <c:pt idx="10">
                  <c:v>2.1600000000000001E-2</c:v>
                </c:pt>
                <c:pt idx="11">
                  <c:v>2.1399999999999999E-2</c:v>
                </c:pt>
                <c:pt idx="12">
                  <c:v>2.12E-2</c:v>
                </c:pt>
                <c:pt idx="13">
                  <c:v>2.1100000000000001E-2</c:v>
                </c:pt>
                <c:pt idx="14">
                  <c:v>2.1100000000000001E-2</c:v>
                </c:pt>
                <c:pt idx="15">
                  <c:v>2.1100000000000001E-2</c:v>
                </c:pt>
                <c:pt idx="16">
                  <c:v>2.12E-2</c:v>
                </c:pt>
                <c:pt idx="17">
                  <c:v>2.1399999999999999E-2</c:v>
                </c:pt>
                <c:pt idx="18">
                  <c:v>2.1600000000000001E-2</c:v>
                </c:pt>
                <c:pt idx="19">
                  <c:v>2.1899999999999999E-2</c:v>
                </c:pt>
                <c:pt idx="20">
                  <c:v>2.2200000000000001E-2</c:v>
                </c:pt>
                <c:pt idx="21">
                  <c:v>2.2499999999999999E-2</c:v>
                </c:pt>
                <c:pt idx="22">
                  <c:v>2.2800000000000001E-2</c:v>
                </c:pt>
                <c:pt idx="23">
                  <c:v>2.29E-2</c:v>
                </c:pt>
                <c:pt idx="24">
                  <c:v>2.2800000000000001E-2</c:v>
                </c:pt>
                <c:pt idx="25">
                  <c:v>2.2700000000000001E-2</c:v>
                </c:pt>
                <c:pt idx="26">
                  <c:v>2.2499999999999999E-2</c:v>
                </c:pt>
                <c:pt idx="27">
                  <c:v>2.2200000000000001E-2</c:v>
                </c:pt>
                <c:pt idx="28">
                  <c:v>2.18E-2</c:v>
                </c:pt>
                <c:pt idx="29">
                  <c:v>2.1299999999999999E-2</c:v>
                </c:pt>
                <c:pt idx="30">
                  <c:v>2.06E-2</c:v>
                </c:pt>
                <c:pt idx="31">
                  <c:v>1.9599999999999999E-2</c:v>
                </c:pt>
                <c:pt idx="32">
                  <c:v>1.8499999999999999E-2</c:v>
                </c:pt>
                <c:pt idx="33">
                  <c:v>1.7500000000000002E-2</c:v>
                </c:pt>
                <c:pt idx="34">
                  <c:v>1.6500000000000001E-2</c:v>
                </c:pt>
                <c:pt idx="35">
                  <c:v>1.55E-2</c:v>
                </c:pt>
                <c:pt idx="36">
                  <c:v>1.44E-2</c:v>
                </c:pt>
                <c:pt idx="37">
                  <c:v>1.34E-2</c:v>
                </c:pt>
                <c:pt idx="38">
                  <c:v>1.24E-2</c:v>
                </c:pt>
                <c:pt idx="39">
                  <c:v>1.1299999999999999E-2</c:v>
                </c:pt>
                <c:pt idx="40">
                  <c:v>1.03E-2</c:v>
                </c:pt>
                <c:pt idx="41">
                  <c:v>9.2999999999999992E-3</c:v>
                </c:pt>
                <c:pt idx="42">
                  <c:v>8.2000000000000007E-3</c:v>
                </c:pt>
                <c:pt idx="43">
                  <c:v>7.1999999999999998E-3</c:v>
                </c:pt>
                <c:pt idx="44">
                  <c:v>6.1999999999999998E-3</c:v>
                </c:pt>
                <c:pt idx="45">
                  <c:v>5.1999999999999998E-3</c:v>
                </c:pt>
                <c:pt idx="46">
                  <c:v>4.1000000000000003E-3</c:v>
                </c:pt>
                <c:pt idx="47">
                  <c:v>3.0999999999999999E-3</c:v>
                </c:pt>
                <c:pt idx="48">
                  <c:v>2.0999999999999999E-3</c:v>
                </c:pt>
                <c:pt idx="49">
                  <c:v>1E-3</c:v>
                </c:pt>
                <c:pt idx="50">
                  <c:v>0</c:v>
                </c:pt>
                <c:pt idx="51">
                  <c:v>0</c:v>
                </c:pt>
                <c:pt idx="52">
                  <c:v>0</c:v>
                </c:pt>
                <c:pt idx="53">
                  <c:v>0</c:v>
                </c:pt>
                <c:pt idx="54">
                  <c:v>0</c:v>
                </c:pt>
                <c:pt idx="55">
                  <c:v>0</c:v>
                </c:pt>
              </c:numCache>
            </c:numRef>
          </c:val>
        </c:ser>
        <c:ser>
          <c:idx val="3"/>
          <c:order val="1"/>
          <c:tx>
            <c:strRef>
              <c:f>Graph!$E$1</c:f>
              <c:strCache>
                <c:ptCount val="1"/>
                <c:pt idx="0">
                  <c:v>65 @2024</c:v>
                </c:pt>
              </c:strCache>
            </c:strRef>
          </c:tx>
          <c:spPr>
            <a:solidFill>
              <a:schemeClr val="accent1">
                <a:alpha val="50000"/>
              </a:schemeClr>
            </a:solidFill>
            <a:ln w="57150">
              <a:noFill/>
              <a:prstDash val="sysDot"/>
            </a:ln>
            <a:effectLst/>
          </c:spPr>
          <c:cat>
            <c:numRef>
              <c:f>Graph!$A$2:$A$57</c:f>
              <c:numCache>
                <c:formatCode>General</c:formatCode>
                <c:ptCount val="56"/>
                <c:pt idx="0">
                  <c:v>65</c:v>
                </c:pt>
                <c:pt idx="1">
                  <c:v>66</c:v>
                </c:pt>
                <c:pt idx="2">
                  <c:v>67</c:v>
                </c:pt>
                <c:pt idx="3">
                  <c:v>68</c:v>
                </c:pt>
                <c:pt idx="4">
                  <c:v>69</c:v>
                </c:pt>
                <c:pt idx="5">
                  <c:v>70</c:v>
                </c:pt>
                <c:pt idx="6">
                  <c:v>71</c:v>
                </c:pt>
                <c:pt idx="7">
                  <c:v>72</c:v>
                </c:pt>
                <c:pt idx="8">
                  <c:v>73</c:v>
                </c:pt>
                <c:pt idx="9">
                  <c:v>74</c:v>
                </c:pt>
                <c:pt idx="10">
                  <c:v>75</c:v>
                </c:pt>
                <c:pt idx="11">
                  <c:v>76</c:v>
                </c:pt>
                <c:pt idx="12">
                  <c:v>77</c:v>
                </c:pt>
                <c:pt idx="13">
                  <c:v>78</c:v>
                </c:pt>
                <c:pt idx="14">
                  <c:v>79</c:v>
                </c:pt>
                <c:pt idx="15">
                  <c:v>80</c:v>
                </c:pt>
                <c:pt idx="16">
                  <c:v>81</c:v>
                </c:pt>
                <c:pt idx="17">
                  <c:v>82</c:v>
                </c:pt>
                <c:pt idx="18">
                  <c:v>83</c:v>
                </c:pt>
                <c:pt idx="19">
                  <c:v>84</c:v>
                </c:pt>
                <c:pt idx="20">
                  <c:v>85</c:v>
                </c:pt>
                <c:pt idx="21">
                  <c:v>86</c:v>
                </c:pt>
                <c:pt idx="22">
                  <c:v>87</c:v>
                </c:pt>
                <c:pt idx="23">
                  <c:v>88</c:v>
                </c:pt>
                <c:pt idx="24">
                  <c:v>89</c:v>
                </c:pt>
                <c:pt idx="25">
                  <c:v>90</c:v>
                </c:pt>
                <c:pt idx="26">
                  <c:v>91</c:v>
                </c:pt>
                <c:pt idx="27">
                  <c:v>92</c:v>
                </c:pt>
                <c:pt idx="28">
                  <c:v>93</c:v>
                </c:pt>
                <c:pt idx="29">
                  <c:v>94</c:v>
                </c:pt>
                <c:pt idx="30">
                  <c:v>95</c:v>
                </c:pt>
                <c:pt idx="31">
                  <c:v>96</c:v>
                </c:pt>
                <c:pt idx="32">
                  <c:v>97</c:v>
                </c:pt>
                <c:pt idx="33">
                  <c:v>98</c:v>
                </c:pt>
                <c:pt idx="34">
                  <c:v>99</c:v>
                </c:pt>
                <c:pt idx="35">
                  <c:v>100</c:v>
                </c:pt>
                <c:pt idx="36">
                  <c:v>101</c:v>
                </c:pt>
                <c:pt idx="37">
                  <c:v>102</c:v>
                </c:pt>
                <c:pt idx="38">
                  <c:v>103</c:v>
                </c:pt>
                <c:pt idx="39">
                  <c:v>104</c:v>
                </c:pt>
                <c:pt idx="40">
                  <c:v>105</c:v>
                </c:pt>
                <c:pt idx="41">
                  <c:v>106</c:v>
                </c:pt>
                <c:pt idx="42">
                  <c:v>107</c:v>
                </c:pt>
                <c:pt idx="43">
                  <c:v>108</c:v>
                </c:pt>
                <c:pt idx="44">
                  <c:v>109</c:v>
                </c:pt>
                <c:pt idx="45">
                  <c:v>110</c:v>
                </c:pt>
                <c:pt idx="46">
                  <c:v>111</c:v>
                </c:pt>
                <c:pt idx="47">
                  <c:v>112</c:v>
                </c:pt>
                <c:pt idx="48">
                  <c:v>113</c:v>
                </c:pt>
                <c:pt idx="49">
                  <c:v>114</c:v>
                </c:pt>
                <c:pt idx="50">
                  <c:v>115</c:v>
                </c:pt>
                <c:pt idx="51">
                  <c:v>116</c:v>
                </c:pt>
                <c:pt idx="52">
                  <c:v>117</c:v>
                </c:pt>
                <c:pt idx="53">
                  <c:v>118</c:v>
                </c:pt>
                <c:pt idx="54">
                  <c:v>119</c:v>
                </c:pt>
                <c:pt idx="55">
                  <c:v>120</c:v>
                </c:pt>
              </c:numCache>
            </c:numRef>
          </c:cat>
          <c:val>
            <c:numRef>
              <c:f>Graph!$E$2:$E$57</c:f>
              <c:numCache>
                <c:formatCode>General</c:formatCode>
                <c:ptCount val="56"/>
                <c:pt idx="0">
                  <c:v>1.0500000000000001E-2</c:v>
                </c:pt>
                <c:pt idx="1">
                  <c:v>1.04E-2</c:v>
                </c:pt>
                <c:pt idx="2">
                  <c:v>1.0500000000000001E-2</c:v>
                </c:pt>
                <c:pt idx="3">
                  <c:v>1.0500000000000001E-2</c:v>
                </c:pt>
                <c:pt idx="4">
                  <c:v>1.06E-2</c:v>
                </c:pt>
                <c:pt idx="5">
                  <c:v>1.0699999999999999E-2</c:v>
                </c:pt>
                <c:pt idx="6">
                  <c:v>1.0800000000000001E-2</c:v>
                </c:pt>
                <c:pt idx="7">
                  <c:v>1.0800000000000001E-2</c:v>
                </c:pt>
                <c:pt idx="8">
                  <c:v>1.09E-2</c:v>
                </c:pt>
                <c:pt idx="9">
                  <c:v>1.0999999999999999E-2</c:v>
                </c:pt>
                <c:pt idx="10">
                  <c:v>1.11E-2</c:v>
                </c:pt>
                <c:pt idx="11">
                  <c:v>1.11E-2</c:v>
                </c:pt>
                <c:pt idx="12">
                  <c:v>1.11E-2</c:v>
                </c:pt>
                <c:pt idx="13">
                  <c:v>1.12E-2</c:v>
                </c:pt>
                <c:pt idx="14">
                  <c:v>1.12E-2</c:v>
                </c:pt>
                <c:pt idx="15">
                  <c:v>1.12E-2</c:v>
                </c:pt>
                <c:pt idx="16">
                  <c:v>1.12E-2</c:v>
                </c:pt>
                <c:pt idx="17">
                  <c:v>1.12E-2</c:v>
                </c:pt>
                <c:pt idx="18">
                  <c:v>1.12E-2</c:v>
                </c:pt>
                <c:pt idx="19">
                  <c:v>1.11E-2</c:v>
                </c:pt>
                <c:pt idx="20">
                  <c:v>1.11E-2</c:v>
                </c:pt>
                <c:pt idx="21">
                  <c:v>1.0999999999999999E-2</c:v>
                </c:pt>
                <c:pt idx="22">
                  <c:v>1.0800000000000001E-2</c:v>
                </c:pt>
                <c:pt idx="23">
                  <c:v>1.0699999999999999E-2</c:v>
                </c:pt>
                <c:pt idx="24">
                  <c:v>1.0500000000000001E-2</c:v>
                </c:pt>
                <c:pt idx="25">
                  <c:v>1.04E-2</c:v>
                </c:pt>
                <c:pt idx="26">
                  <c:v>1.0200000000000001E-2</c:v>
                </c:pt>
                <c:pt idx="27">
                  <c:v>1.01E-2</c:v>
                </c:pt>
                <c:pt idx="28">
                  <c:v>9.7999999999999997E-3</c:v>
                </c:pt>
                <c:pt idx="29">
                  <c:v>9.4999999999999998E-3</c:v>
                </c:pt>
                <c:pt idx="30">
                  <c:v>9.1999999999999998E-3</c:v>
                </c:pt>
                <c:pt idx="31">
                  <c:v>8.6999999999999994E-3</c:v>
                </c:pt>
                <c:pt idx="32">
                  <c:v>8.3000000000000001E-3</c:v>
                </c:pt>
                <c:pt idx="33">
                  <c:v>7.7999999999999996E-3</c:v>
                </c:pt>
                <c:pt idx="34">
                  <c:v>7.3000000000000001E-3</c:v>
                </c:pt>
                <c:pt idx="35">
                  <c:v>6.8999999999999999E-3</c:v>
                </c:pt>
                <c:pt idx="36">
                  <c:v>6.4000000000000003E-3</c:v>
                </c:pt>
                <c:pt idx="37">
                  <c:v>6.0000000000000001E-3</c:v>
                </c:pt>
                <c:pt idx="38">
                  <c:v>5.4999999999999997E-3</c:v>
                </c:pt>
                <c:pt idx="39">
                  <c:v>5.0000000000000001E-3</c:v>
                </c:pt>
                <c:pt idx="40">
                  <c:v>4.5999999999999999E-3</c:v>
                </c:pt>
                <c:pt idx="41">
                  <c:v>4.1000000000000003E-3</c:v>
                </c:pt>
                <c:pt idx="42">
                  <c:v>3.7000000000000002E-3</c:v>
                </c:pt>
                <c:pt idx="43">
                  <c:v>3.2000000000000002E-3</c:v>
                </c:pt>
                <c:pt idx="44">
                  <c:v>2.8E-3</c:v>
                </c:pt>
                <c:pt idx="45">
                  <c:v>2.3E-3</c:v>
                </c:pt>
                <c:pt idx="46">
                  <c:v>1.8E-3</c:v>
                </c:pt>
                <c:pt idx="47">
                  <c:v>1.4E-3</c:v>
                </c:pt>
                <c:pt idx="48">
                  <c:v>8.9999999999999998E-4</c:v>
                </c:pt>
                <c:pt idx="49">
                  <c:v>5.0000000000000001E-4</c:v>
                </c:pt>
                <c:pt idx="50">
                  <c:v>0</c:v>
                </c:pt>
                <c:pt idx="51">
                  <c:v>0</c:v>
                </c:pt>
                <c:pt idx="52">
                  <c:v>0</c:v>
                </c:pt>
                <c:pt idx="53">
                  <c:v>0</c:v>
                </c:pt>
                <c:pt idx="54">
                  <c:v>0</c:v>
                </c:pt>
                <c:pt idx="55">
                  <c:v>0</c:v>
                </c:pt>
              </c:numCache>
            </c:numRef>
          </c:val>
        </c:ser>
        <c:ser>
          <c:idx val="4"/>
          <c:order val="2"/>
          <c:tx>
            <c:strRef>
              <c:f>Graph!$F$1</c:f>
              <c:strCache>
                <c:ptCount val="1"/>
                <c:pt idx="0">
                  <c:v>65 @2034</c:v>
                </c:pt>
              </c:strCache>
            </c:strRef>
          </c:tx>
          <c:spPr>
            <a:solidFill>
              <a:schemeClr val="accent5">
                <a:alpha val="50000"/>
              </a:schemeClr>
            </a:solidFill>
            <a:ln w="57150">
              <a:noFill/>
              <a:prstDash val="sysDot"/>
            </a:ln>
            <a:effectLst/>
          </c:spPr>
          <c:cat>
            <c:numRef>
              <c:f>Graph!$A$2:$A$57</c:f>
              <c:numCache>
                <c:formatCode>General</c:formatCode>
                <c:ptCount val="56"/>
                <c:pt idx="0">
                  <c:v>65</c:v>
                </c:pt>
                <c:pt idx="1">
                  <c:v>66</c:v>
                </c:pt>
                <c:pt idx="2">
                  <c:v>67</c:v>
                </c:pt>
                <c:pt idx="3">
                  <c:v>68</c:v>
                </c:pt>
                <c:pt idx="4">
                  <c:v>69</c:v>
                </c:pt>
                <c:pt idx="5">
                  <c:v>70</c:v>
                </c:pt>
                <c:pt idx="6">
                  <c:v>71</c:v>
                </c:pt>
                <c:pt idx="7">
                  <c:v>72</c:v>
                </c:pt>
                <c:pt idx="8">
                  <c:v>73</c:v>
                </c:pt>
                <c:pt idx="9">
                  <c:v>74</c:v>
                </c:pt>
                <c:pt idx="10">
                  <c:v>75</c:v>
                </c:pt>
                <c:pt idx="11">
                  <c:v>76</c:v>
                </c:pt>
                <c:pt idx="12">
                  <c:v>77</c:v>
                </c:pt>
                <c:pt idx="13">
                  <c:v>78</c:v>
                </c:pt>
                <c:pt idx="14">
                  <c:v>79</c:v>
                </c:pt>
                <c:pt idx="15">
                  <c:v>80</c:v>
                </c:pt>
                <c:pt idx="16">
                  <c:v>81</c:v>
                </c:pt>
                <c:pt idx="17">
                  <c:v>82</c:v>
                </c:pt>
                <c:pt idx="18">
                  <c:v>83</c:v>
                </c:pt>
                <c:pt idx="19">
                  <c:v>84</c:v>
                </c:pt>
                <c:pt idx="20">
                  <c:v>85</c:v>
                </c:pt>
                <c:pt idx="21">
                  <c:v>86</c:v>
                </c:pt>
                <c:pt idx="22">
                  <c:v>87</c:v>
                </c:pt>
                <c:pt idx="23">
                  <c:v>88</c:v>
                </c:pt>
                <c:pt idx="24">
                  <c:v>89</c:v>
                </c:pt>
                <c:pt idx="25">
                  <c:v>90</c:v>
                </c:pt>
                <c:pt idx="26">
                  <c:v>91</c:v>
                </c:pt>
                <c:pt idx="27">
                  <c:v>92</c:v>
                </c:pt>
                <c:pt idx="28">
                  <c:v>93</c:v>
                </c:pt>
                <c:pt idx="29">
                  <c:v>94</c:v>
                </c:pt>
                <c:pt idx="30">
                  <c:v>95</c:v>
                </c:pt>
                <c:pt idx="31">
                  <c:v>96</c:v>
                </c:pt>
                <c:pt idx="32">
                  <c:v>97</c:v>
                </c:pt>
                <c:pt idx="33">
                  <c:v>98</c:v>
                </c:pt>
                <c:pt idx="34">
                  <c:v>99</c:v>
                </c:pt>
                <c:pt idx="35">
                  <c:v>100</c:v>
                </c:pt>
                <c:pt idx="36">
                  <c:v>101</c:v>
                </c:pt>
                <c:pt idx="37">
                  <c:v>102</c:v>
                </c:pt>
                <c:pt idx="38">
                  <c:v>103</c:v>
                </c:pt>
                <c:pt idx="39">
                  <c:v>104</c:v>
                </c:pt>
                <c:pt idx="40">
                  <c:v>105</c:v>
                </c:pt>
                <c:pt idx="41">
                  <c:v>106</c:v>
                </c:pt>
                <c:pt idx="42">
                  <c:v>107</c:v>
                </c:pt>
                <c:pt idx="43">
                  <c:v>108</c:v>
                </c:pt>
                <c:pt idx="44">
                  <c:v>109</c:v>
                </c:pt>
                <c:pt idx="45">
                  <c:v>110</c:v>
                </c:pt>
                <c:pt idx="46">
                  <c:v>111</c:v>
                </c:pt>
                <c:pt idx="47">
                  <c:v>112</c:v>
                </c:pt>
                <c:pt idx="48">
                  <c:v>113</c:v>
                </c:pt>
                <c:pt idx="49">
                  <c:v>114</c:v>
                </c:pt>
                <c:pt idx="50">
                  <c:v>115</c:v>
                </c:pt>
                <c:pt idx="51">
                  <c:v>116</c:v>
                </c:pt>
                <c:pt idx="52">
                  <c:v>117</c:v>
                </c:pt>
                <c:pt idx="53">
                  <c:v>118</c:v>
                </c:pt>
                <c:pt idx="54">
                  <c:v>119</c:v>
                </c:pt>
                <c:pt idx="55">
                  <c:v>120</c:v>
                </c:pt>
              </c:numCache>
            </c:numRef>
          </c:cat>
          <c:val>
            <c:numRef>
              <c:f>Graph!$F$2:$F$57</c:f>
              <c:numCache>
                <c:formatCode>General</c:formatCode>
                <c:ptCount val="56"/>
                <c:pt idx="0">
                  <c:v>0.01</c:v>
                </c:pt>
                <c:pt idx="1">
                  <c:v>0.01</c:v>
                </c:pt>
                <c:pt idx="2">
                  <c:v>0.01</c:v>
                </c:pt>
                <c:pt idx="3">
                  <c:v>0.01</c:v>
                </c:pt>
                <c:pt idx="4">
                  <c:v>0.01</c:v>
                </c:pt>
                <c:pt idx="5">
                  <c:v>0.01</c:v>
                </c:pt>
                <c:pt idx="6">
                  <c:v>0.01</c:v>
                </c:pt>
                <c:pt idx="7">
                  <c:v>0.01</c:v>
                </c:pt>
                <c:pt idx="8">
                  <c:v>0.01</c:v>
                </c:pt>
                <c:pt idx="9">
                  <c:v>0.01</c:v>
                </c:pt>
                <c:pt idx="10">
                  <c:v>0.01</c:v>
                </c:pt>
                <c:pt idx="11">
                  <c:v>0.01</c:v>
                </c:pt>
                <c:pt idx="12">
                  <c:v>0.01</c:v>
                </c:pt>
                <c:pt idx="13">
                  <c:v>0.01</c:v>
                </c:pt>
                <c:pt idx="14">
                  <c:v>0.01</c:v>
                </c:pt>
                <c:pt idx="15">
                  <c:v>0.01</c:v>
                </c:pt>
                <c:pt idx="16">
                  <c:v>0.01</c:v>
                </c:pt>
                <c:pt idx="17">
                  <c:v>0.01</c:v>
                </c:pt>
                <c:pt idx="18">
                  <c:v>0.01</c:v>
                </c:pt>
                <c:pt idx="19">
                  <c:v>0.01</c:v>
                </c:pt>
                <c:pt idx="20">
                  <c:v>0.01</c:v>
                </c:pt>
                <c:pt idx="21">
                  <c:v>9.9000000000000008E-3</c:v>
                </c:pt>
                <c:pt idx="22">
                  <c:v>9.7000000000000003E-3</c:v>
                </c:pt>
                <c:pt idx="23">
                  <c:v>9.5999999999999992E-3</c:v>
                </c:pt>
                <c:pt idx="24">
                  <c:v>9.4000000000000004E-3</c:v>
                </c:pt>
                <c:pt idx="25">
                  <c:v>9.2999999999999992E-3</c:v>
                </c:pt>
                <c:pt idx="26">
                  <c:v>9.1000000000000004E-3</c:v>
                </c:pt>
                <c:pt idx="27">
                  <c:v>8.9999999999999993E-3</c:v>
                </c:pt>
                <c:pt idx="28">
                  <c:v>8.8000000000000005E-3</c:v>
                </c:pt>
                <c:pt idx="29">
                  <c:v>8.6999999999999994E-3</c:v>
                </c:pt>
                <c:pt idx="30">
                  <c:v>8.5000000000000006E-3</c:v>
                </c:pt>
                <c:pt idx="31">
                  <c:v>8.0999999999999996E-3</c:v>
                </c:pt>
                <c:pt idx="32">
                  <c:v>7.7000000000000002E-3</c:v>
                </c:pt>
                <c:pt idx="33">
                  <c:v>7.1999999999999998E-3</c:v>
                </c:pt>
                <c:pt idx="34">
                  <c:v>6.7999999999999996E-3</c:v>
                </c:pt>
                <c:pt idx="35">
                  <c:v>6.4000000000000003E-3</c:v>
                </c:pt>
                <c:pt idx="36">
                  <c:v>6.0000000000000001E-3</c:v>
                </c:pt>
                <c:pt idx="37">
                  <c:v>5.4999999999999997E-3</c:v>
                </c:pt>
                <c:pt idx="38">
                  <c:v>5.1000000000000004E-3</c:v>
                </c:pt>
                <c:pt idx="39">
                  <c:v>4.7000000000000002E-3</c:v>
                </c:pt>
                <c:pt idx="40">
                  <c:v>4.3E-3</c:v>
                </c:pt>
                <c:pt idx="41">
                  <c:v>3.8E-3</c:v>
                </c:pt>
                <c:pt idx="42">
                  <c:v>3.3999999999999998E-3</c:v>
                </c:pt>
                <c:pt idx="43">
                  <c:v>3.0000000000000001E-3</c:v>
                </c:pt>
                <c:pt idx="44">
                  <c:v>2.5999999999999999E-3</c:v>
                </c:pt>
                <c:pt idx="45">
                  <c:v>2.0999999999999999E-3</c:v>
                </c:pt>
                <c:pt idx="46">
                  <c:v>1.6999999999999999E-3</c:v>
                </c:pt>
                <c:pt idx="47">
                  <c:v>1.2999999999999999E-3</c:v>
                </c:pt>
                <c:pt idx="48">
                  <c:v>8.9999999999999998E-4</c:v>
                </c:pt>
                <c:pt idx="49">
                  <c:v>4.0000000000000002E-4</c:v>
                </c:pt>
                <c:pt idx="50">
                  <c:v>0</c:v>
                </c:pt>
                <c:pt idx="51">
                  <c:v>0</c:v>
                </c:pt>
                <c:pt idx="52">
                  <c:v>0</c:v>
                </c:pt>
                <c:pt idx="53">
                  <c:v>0</c:v>
                </c:pt>
                <c:pt idx="54">
                  <c:v>0</c:v>
                </c:pt>
                <c:pt idx="55">
                  <c:v>0</c:v>
                </c:pt>
              </c:numCache>
            </c:numRef>
          </c:val>
        </c:ser>
        <c:ser>
          <c:idx val="1"/>
          <c:order val="3"/>
          <c:tx>
            <c:strRef>
              <c:f>Graph!$C$1</c:f>
              <c:strCache>
                <c:ptCount val="1"/>
                <c:pt idx="0">
                  <c:v>BB</c:v>
                </c:pt>
              </c:strCache>
            </c:strRef>
          </c:tx>
          <c:spPr>
            <a:solidFill>
              <a:schemeClr val="bg1">
                <a:alpha val="50000"/>
              </a:schemeClr>
            </a:solidFill>
            <a:ln w="44450">
              <a:solidFill>
                <a:schemeClr val="accent4"/>
              </a:solidFill>
              <a:prstDash val="solid"/>
            </a:ln>
            <a:effectLst/>
          </c:spPr>
          <c:cat>
            <c:numRef>
              <c:f>Graph!$A$2:$A$57</c:f>
              <c:numCache>
                <c:formatCode>General</c:formatCode>
                <c:ptCount val="56"/>
                <c:pt idx="0">
                  <c:v>65</c:v>
                </c:pt>
                <c:pt idx="1">
                  <c:v>66</c:v>
                </c:pt>
                <c:pt idx="2">
                  <c:v>67</c:v>
                </c:pt>
                <c:pt idx="3">
                  <c:v>68</c:v>
                </c:pt>
                <c:pt idx="4">
                  <c:v>69</c:v>
                </c:pt>
                <c:pt idx="5">
                  <c:v>70</c:v>
                </c:pt>
                <c:pt idx="6">
                  <c:v>71</c:v>
                </c:pt>
                <c:pt idx="7">
                  <c:v>72</c:v>
                </c:pt>
                <c:pt idx="8">
                  <c:v>73</c:v>
                </c:pt>
                <c:pt idx="9">
                  <c:v>74</c:v>
                </c:pt>
                <c:pt idx="10">
                  <c:v>75</c:v>
                </c:pt>
                <c:pt idx="11">
                  <c:v>76</c:v>
                </c:pt>
                <c:pt idx="12">
                  <c:v>77</c:v>
                </c:pt>
                <c:pt idx="13">
                  <c:v>78</c:v>
                </c:pt>
                <c:pt idx="14">
                  <c:v>79</c:v>
                </c:pt>
                <c:pt idx="15">
                  <c:v>80</c:v>
                </c:pt>
                <c:pt idx="16">
                  <c:v>81</c:v>
                </c:pt>
                <c:pt idx="17">
                  <c:v>82</c:v>
                </c:pt>
                <c:pt idx="18">
                  <c:v>83</c:v>
                </c:pt>
                <c:pt idx="19">
                  <c:v>84</c:v>
                </c:pt>
                <c:pt idx="20">
                  <c:v>85</c:v>
                </c:pt>
                <c:pt idx="21">
                  <c:v>86</c:v>
                </c:pt>
                <c:pt idx="22">
                  <c:v>87</c:v>
                </c:pt>
                <c:pt idx="23">
                  <c:v>88</c:v>
                </c:pt>
                <c:pt idx="24">
                  <c:v>89</c:v>
                </c:pt>
                <c:pt idx="25">
                  <c:v>90</c:v>
                </c:pt>
                <c:pt idx="26">
                  <c:v>91</c:v>
                </c:pt>
                <c:pt idx="27">
                  <c:v>92</c:v>
                </c:pt>
                <c:pt idx="28">
                  <c:v>93</c:v>
                </c:pt>
                <c:pt idx="29">
                  <c:v>94</c:v>
                </c:pt>
                <c:pt idx="30">
                  <c:v>95</c:v>
                </c:pt>
                <c:pt idx="31">
                  <c:v>96</c:v>
                </c:pt>
                <c:pt idx="32">
                  <c:v>97</c:v>
                </c:pt>
                <c:pt idx="33">
                  <c:v>98</c:v>
                </c:pt>
                <c:pt idx="34">
                  <c:v>99</c:v>
                </c:pt>
                <c:pt idx="35">
                  <c:v>100</c:v>
                </c:pt>
                <c:pt idx="36">
                  <c:v>101</c:v>
                </c:pt>
                <c:pt idx="37">
                  <c:v>102</c:v>
                </c:pt>
                <c:pt idx="38">
                  <c:v>103</c:v>
                </c:pt>
                <c:pt idx="39">
                  <c:v>104</c:v>
                </c:pt>
                <c:pt idx="40">
                  <c:v>105</c:v>
                </c:pt>
                <c:pt idx="41">
                  <c:v>106</c:v>
                </c:pt>
                <c:pt idx="42">
                  <c:v>107</c:v>
                </c:pt>
                <c:pt idx="43">
                  <c:v>108</c:v>
                </c:pt>
                <c:pt idx="44">
                  <c:v>109</c:v>
                </c:pt>
                <c:pt idx="45">
                  <c:v>110</c:v>
                </c:pt>
                <c:pt idx="46">
                  <c:v>111</c:v>
                </c:pt>
                <c:pt idx="47">
                  <c:v>112</c:v>
                </c:pt>
                <c:pt idx="48">
                  <c:v>113</c:v>
                </c:pt>
                <c:pt idx="49">
                  <c:v>114</c:v>
                </c:pt>
                <c:pt idx="50">
                  <c:v>115</c:v>
                </c:pt>
                <c:pt idx="51">
                  <c:v>116</c:v>
                </c:pt>
                <c:pt idx="52">
                  <c:v>117</c:v>
                </c:pt>
                <c:pt idx="53">
                  <c:v>118</c:v>
                </c:pt>
                <c:pt idx="54">
                  <c:v>119</c:v>
                </c:pt>
                <c:pt idx="55">
                  <c:v>120</c:v>
                </c:pt>
              </c:numCache>
            </c:numRef>
          </c:cat>
          <c:val>
            <c:numRef>
              <c:f>Graph!$C$2:$C$57</c:f>
              <c:numCache>
                <c:formatCode>0.000</c:formatCode>
                <c:ptCount val="56"/>
                <c:pt idx="0">
                  <c:v>1.2E-2</c:v>
                </c:pt>
                <c:pt idx="1">
                  <c:v>1.2E-2</c:v>
                </c:pt>
                <c:pt idx="2">
                  <c:v>1.2E-2</c:v>
                </c:pt>
                <c:pt idx="3">
                  <c:v>1.2E-2</c:v>
                </c:pt>
                <c:pt idx="4">
                  <c:v>1.2E-2</c:v>
                </c:pt>
                <c:pt idx="5">
                  <c:v>1.2E-2</c:v>
                </c:pt>
                <c:pt idx="6">
                  <c:v>1.2E-2</c:v>
                </c:pt>
                <c:pt idx="7">
                  <c:v>1.2E-2</c:v>
                </c:pt>
                <c:pt idx="8">
                  <c:v>1.2E-2</c:v>
                </c:pt>
                <c:pt idx="9">
                  <c:v>1.2E-2</c:v>
                </c:pt>
                <c:pt idx="10">
                  <c:v>1.2E-2</c:v>
                </c:pt>
                <c:pt idx="11">
                  <c:v>1.2E-2</c:v>
                </c:pt>
                <c:pt idx="12">
                  <c:v>1.2E-2</c:v>
                </c:pt>
                <c:pt idx="13">
                  <c:v>1.2E-2</c:v>
                </c:pt>
                <c:pt idx="14">
                  <c:v>1.2E-2</c:v>
                </c:pt>
                <c:pt idx="15">
                  <c:v>1.2E-2</c:v>
                </c:pt>
                <c:pt idx="16">
                  <c:v>1.2E-2</c:v>
                </c:pt>
                <c:pt idx="17">
                  <c:v>1.2E-2</c:v>
                </c:pt>
                <c:pt idx="18">
                  <c:v>1.2E-2</c:v>
                </c:pt>
                <c:pt idx="19">
                  <c:v>1.2E-2</c:v>
                </c:pt>
                <c:pt idx="20">
                  <c:v>1.2E-2</c:v>
                </c:pt>
                <c:pt idx="21">
                  <c:v>1.2E-2</c:v>
                </c:pt>
                <c:pt idx="22">
                  <c:v>1.2E-2</c:v>
                </c:pt>
                <c:pt idx="23">
                  <c:v>1.2E-2</c:v>
                </c:pt>
                <c:pt idx="24">
                  <c:v>1.2E-2</c:v>
                </c:pt>
                <c:pt idx="25">
                  <c:v>1.0999999999999999E-2</c:v>
                </c:pt>
                <c:pt idx="26">
                  <c:v>0.01</c:v>
                </c:pt>
                <c:pt idx="27">
                  <c:v>8.9999999999999993E-3</c:v>
                </c:pt>
                <c:pt idx="28">
                  <c:v>8.0000000000000002E-3</c:v>
                </c:pt>
                <c:pt idx="29">
                  <c:v>7.0000000000000001E-3</c:v>
                </c:pt>
                <c:pt idx="30">
                  <c:v>6.0000000000000001E-3</c:v>
                </c:pt>
                <c:pt idx="31">
                  <c:v>5.0000000000000001E-3</c:v>
                </c:pt>
                <c:pt idx="32">
                  <c:v>4.0000000000000001E-3</c:v>
                </c:pt>
                <c:pt idx="33">
                  <c:v>4.0000000000000001E-3</c:v>
                </c:pt>
                <c:pt idx="34">
                  <c:v>3.0000000000000001E-3</c:v>
                </c:pt>
                <c:pt idx="35">
                  <c:v>3.0000000000000001E-3</c:v>
                </c:pt>
                <c:pt idx="36">
                  <c:v>2E-3</c:v>
                </c:pt>
                <c:pt idx="37">
                  <c:v>2E-3</c:v>
                </c:pt>
                <c:pt idx="38">
                  <c:v>1E-3</c:v>
                </c:pt>
                <c:pt idx="39">
                  <c:v>1E-3</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numCache>
            </c:numRef>
          </c:val>
        </c:ser>
        <c:ser>
          <c:idx val="0"/>
          <c:order val="4"/>
          <c:tx>
            <c:strRef>
              <c:f>Graph!$B$1</c:f>
              <c:strCache>
                <c:ptCount val="1"/>
                <c:pt idx="0">
                  <c:v>AA</c:v>
                </c:pt>
              </c:strCache>
            </c:strRef>
          </c:tx>
          <c:spPr>
            <a:solidFill>
              <a:schemeClr val="bg1">
                <a:alpha val="50000"/>
              </a:schemeClr>
            </a:solidFill>
            <a:ln w="44450">
              <a:solidFill>
                <a:schemeClr val="accent3"/>
              </a:solidFill>
            </a:ln>
            <a:effectLst/>
          </c:spPr>
          <c:cat>
            <c:numRef>
              <c:f>Graph!$A$2:$A$57</c:f>
              <c:numCache>
                <c:formatCode>General</c:formatCode>
                <c:ptCount val="56"/>
                <c:pt idx="0">
                  <c:v>65</c:v>
                </c:pt>
                <c:pt idx="1">
                  <c:v>66</c:v>
                </c:pt>
                <c:pt idx="2">
                  <c:v>67</c:v>
                </c:pt>
                <c:pt idx="3">
                  <c:v>68</c:v>
                </c:pt>
                <c:pt idx="4">
                  <c:v>69</c:v>
                </c:pt>
                <c:pt idx="5">
                  <c:v>70</c:v>
                </c:pt>
                <c:pt idx="6">
                  <c:v>71</c:v>
                </c:pt>
                <c:pt idx="7">
                  <c:v>72</c:v>
                </c:pt>
                <c:pt idx="8">
                  <c:v>73</c:v>
                </c:pt>
                <c:pt idx="9">
                  <c:v>74</c:v>
                </c:pt>
                <c:pt idx="10">
                  <c:v>75</c:v>
                </c:pt>
                <c:pt idx="11">
                  <c:v>76</c:v>
                </c:pt>
                <c:pt idx="12">
                  <c:v>77</c:v>
                </c:pt>
                <c:pt idx="13">
                  <c:v>78</c:v>
                </c:pt>
                <c:pt idx="14">
                  <c:v>79</c:v>
                </c:pt>
                <c:pt idx="15">
                  <c:v>80</c:v>
                </c:pt>
                <c:pt idx="16">
                  <c:v>81</c:v>
                </c:pt>
                <c:pt idx="17">
                  <c:v>82</c:v>
                </c:pt>
                <c:pt idx="18">
                  <c:v>83</c:v>
                </c:pt>
                <c:pt idx="19">
                  <c:v>84</c:v>
                </c:pt>
                <c:pt idx="20">
                  <c:v>85</c:v>
                </c:pt>
                <c:pt idx="21">
                  <c:v>86</c:v>
                </c:pt>
                <c:pt idx="22">
                  <c:v>87</c:v>
                </c:pt>
                <c:pt idx="23">
                  <c:v>88</c:v>
                </c:pt>
                <c:pt idx="24">
                  <c:v>89</c:v>
                </c:pt>
                <c:pt idx="25">
                  <c:v>90</c:v>
                </c:pt>
                <c:pt idx="26">
                  <c:v>91</c:v>
                </c:pt>
                <c:pt idx="27">
                  <c:v>92</c:v>
                </c:pt>
                <c:pt idx="28">
                  <c:v>93</c:v>
                </c:pt>
                <c:pt idx="29">
                  <c:v>94</c:v>
                </c:pt>
                <c:pt idx="30">
                  <c:v>95</c:v>
                </c:pt>
                <c:pt idx="31">
                  <c:v>96</c:v>
                </c:pt>
                <c:pt idx="32">
                  <c:v>97</c:v>
                </c:pt>
                <c:pt idx="33">
                  <c:v>98</c:v>
                </c:pt>
                <c:pt idx="34">
                  <c:v>99</c:v>
                </c:pt>
                <c:pt idx="35">
                  <c:v>100</c:v>
                </c:pt>
                <c:pt idx="36">
                  <c:v>101</c:v>
                </c:pt>
                <c:pt idx="37">
                  <c:v>102</c:v>
                </c:pt>
                <c:pt idx="38">
                  <c:v>103</c:v>
                </c:pt>
                <c:pt idx="39">
                  <c:v>104</c:v>
                </c:pt>
                <c:pt idx="40">
                  <c:v>105</c:v>
                </c:pt>
                <c:pt idx="41">
                  <c:v>106</c:v>
                </c:pt>
                <c:pt idx="42">
                  <c:v>107</c:v>
                </c:pt>
                <c:pt idx="43">
                  <c:v>108</c:v>
                </c:pt>
                <c:pt idx="44">
                  <c:v>109</c:v>
                </c:pt>
                <c:pt idx="45">
                  <c:v>110</c:v>
                </c:pt>
                <c:pt idx="46">
                  <c:v>111</c:v>
                </c:pt>
                <c:pt idx="47">
                  <c:v>112</c:v>
                </c:pt>
                <c:pt idx="48">
                  <c:v>113</c:v>
                </c:pt>
                <c:pt idx="49">
                  <c:v>114</c:v>
                </c:pt>
                <c:pt idx="50">
                  <c:v>115</c:v>
                </c:pt>
                <c:pt idx="51">
                  <c:v>116</c:v>
                </c:pt>
                <c:pt idx="52">
                  <c:v>117</c:v>
                </c:pt>
                <c:pt idx="53">
                  <c:v>118</c:v>
                </c:pt>
                <c:pt idx="54">
                  <c:v>119</c:v>
                </c:pt>
                <c:pt idx="55">
                  <c:v>120</c:v>
                </c:pt>
              </c:numCache>
            </c:numRef>
          </c:cat>
          <c:val>
            <c:numRef>
              <c:f>Graph!$B$2:$B$57</c:f>
              <c:numCache>
                <c:formatCode>0.000</c:formatCode>
                <c:ptCount val="56"/>
                <c:pt idx="0">
                  <c:v>5.0000000000000001E-3</c:v>
                </c:pt>
                <c:pt idx="1">
                  <c:v>5.0000000000000001E-3</c:v>
                </c:pt>
                <c:pt idx="2">
                  <c:v>5.0000000000000001E-3</c:v>
                </c:pt>
                <c:pt idx="3">
                  <c:v>5.0000000000000001E-3</c:v>
                </c:pt>
                <c:pt idx="4">
                  <c:v>5.0000000000000001E-3</c:v>
                </c:pt>
                <c:pt idx="5">
                  <c:v>5.0000000000000001E-3</c:v>
                </c:pt>
                <c:pt idx="6">
                  <c:v>6.0000000000000001E-3</c:v>
                </c:pt>
                <c:pt idx="7">
                  <c:v>6.0000000000000001E-3</c:v>
                </c:pt>
                <c:pt idx="8">
                  <c:v>7.0000000000000001E-3</c:v>
                </c:pt>
                <c:pt idx="9">
                  <c:v>7.0000000000000001E-3</c:v>
                </c:pt>
                <c:pt idx="10">
                  <c:v>8.0000000000000002E-3</c:v>
                </c:pt>
                <c:pt idx="11">
                  <c:v>8.0000000000000002E-3</c:v>
                </c:pt>
                <c:pt idx="12">
                  <c:v>7.0000000000000001E-3</c:v>
                </c:pt>
                <c:pt idx="13">
                  <c:v>7.0000000000000001E-3</c:v>
                </c:pt>
                <c:pt idx="14">
                  <c:v>7.0000000000000001E-3</c:v>
                </c:pt>
                <c:pt idx="15">
                  <c:v>7.0000000000000001E-3</c:v>
                </c:pt>
                <c:pt idx="16">
                  <c:v>7.0000000000000001E-3</c:v>
                </c:pt>
                <c:pt idx="17">
                  <c:v>7.0000000000000001E-3</c:v>
                </c:pt>
                <c:pt idx="18">
                  <c:v>7.0000000000000001E-3</c:v>
                </c:pt>
                <c:pt idx="19">
                  <c:v>7.0000000000000001E-3</c:v>
                </c:pt>
                <c:pt idx="20">
                  <c:v>6.0000000000000001E-3</c:v>
                </c:pt>
                <c:pt idx="21">
                  <c:v>5.0000000000000001E-3</c:v>
                </c:pt>
                <c:pt idx="22">
                  <c:v>4.0000000000000001E-3</c:v>
                </c:pt>
                <c:pt idx="23">
                  <c:v>4.0000000000000001E-3</c:v>
                </c:pt>
                <c:pt idx="24">
                  <c:v>3.0000000000000001E-3</c:v>
                </c:pt>
                <c:pt idx="25">
                  <c:v>3.0000000000000001E-3</c:v>
                </c:pt>
                <c:pt idx="26">
                  <c:v>3.0000000000000001E-3</c:v>
                </c:pt>
                <c:pt idx="27">
                  <c:v>3.0000000000000001E-3</c:v>
                </c:pt>
                <c:pt idx="28">
                  <c:v>2E-3</c:v>
                </c:pt>
                <c:pt idx="29">
                  <c:v>2E-3</c:v>
                </c:pt>
                <c:pt idx="30">
                  <c:v>2E-3</c:v>
                </c:pt>
                <c:pt idx="31">
                  <c:v>2E-3</c:v>
                </c:pt>
                <c:pt idx="32">
                  <c:v>1E-3</c:v>
                </c:pt>
                <c:pt idx="33">
                  <c:v>1E-3</c:v>
                </c:pt>
                <c:pt idx="34">
                  <c:v>1E-3</c:v>
                </c:pt>
                <c:pt idx="35">
                  <c:v>1E-3</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numCache>
            </c:numRef>
          </c:val>
        </c:ser>
        <c:dLbls>
          <c:showLegendKey val="0"/>
          <c:showVal val="0"/>
          <c:showCatName val="0"/>
          <c:showSerName val="0"/>
          <c:showPercent val="0"/>
          <c:showBubbleSize val="0"/>
        </c:dLbls>
        <c:axId val="330430344"/>
        <c:axId val="330430736"/>
      </c:areaChart>
      <c:catAx>
        <c:axId val="330430344"/>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US" sz="1800" dirty="0" smtClean="0">
                    <a:solidFill>
                      <a:schemeClr val="tx1"/>
                    </a:solidFill>
                    <a:latin typeface="Arial" panose="020B0604020202020204" pitchFamily="34" charset="0"/>
                    <a:cs typeface="Arial" panose="020B0604020202020204" pitchFamily="34" charset="0"/>
                  </a:rPr>
                  <a:t>Age</a:t>
                </a:r>
                <a:endParaRPr lang="en-US" sz="1800" dirty="0">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30430736"/>
        <c:crosses val="autoZero"/>
        <c:auto val="1"/>
        <c:lblAlgn val="ctr"/>
        <c:lblOffset val="100"/>
        <c:noMultiLvlLbl val="0"/>
      </c:catAx>
      <c:valAx>
        <c:axId val="330430736"/>
        <c:scaling>
          <c:orientation val="minMax"/>
          <c:max val="3.0000000000000006E-2"/>
        </c:scaling>
        <c:delete val="0"/>
        <c:axPos val="l"/>
        <c:majorGridlines>
          <c:spPr>
            <a:ln w="9525" cap="flat" cmpd="sng" algn="ctr">
              <a:solidFill>
                <a:schemeClr val="bg1">
                  <a:lumMod val="75000"/>
                </a:schemeClr>
              </a:solidFill>
              <a:round/>
            </a:ln>
            <a:effectLst/>
          </c:spPr>
        </c:majorGridlines>
        <c:numFmt formatCode="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30430344"/>
        <c:crosses val="autoZero"/>
        <c:crossBetween val="midCat"/>
      </c:valAx>
      <c:spPr>
        <a:noFill/>
        <a:ln>
          <a:noFill/>
        </a:ln>
        <a:effectLst/>
      </c:spPr>
    </c:plotArea>
    <c:legend>
      <c:legendPos val="b"/>
      <c:layout>
        <c:manualLayout>
          <c:xMode val="edge"/>
          <c:yMode val="edge"/>
          <c:x val="0.76192479953767245"/>
          <c:y val="1.6393442622950821E-2"/>
          <c:w val="0.23807520046232752"/>
          <c:h val="0.41016802203003311"/>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34821450071035E-2"/>
          <c:y val="3.7450346691738162E-2"/>
          <c:w val="0.86995196128006935"/>
          <c:h val="0.81256238492576482"/>
        </c:manualLayout>
      </c:layout>
      <c:lineChart>
        <c:grouping val="standard"/>
        <c:varyColors val="0"/>
        <c:ser>
          <c:idx val="0"/>
          <c:order val="0"/>
          <c:tx>
            <c:strRef>
              <c:f>Graph!$B$1</c:f>
              <c:strCache>
                <c:ptCount val="1"/>
                <c:pt idx="0">
                  <c:v>M AA</c:v>
                </c:pt>
              </c:strCache>
            </c:strRef>
          </c:tx>
          <c:spPr>
            <a:ln w="44450" cap="rnd">
              <a:solidFill>
                <a:schemeClr val="accent3"/>
              </a:solidFill>
              <a:prstDash val="solid"/>
              <a:round/>
            </a:ln>
            <a:effectLst/>
          </c:spPr>
          <c:marker>
            <c:symbol val="none"/>
          </c:marker>
          <c:cat>
            <c:numRef>
              <c:f>Graph!$A$2:$A$82</c:f>
              <c:numCache>
                <c:formatCode>General</c:formatCode>
                <c:ptCount val="81"/>
                <c:pt idx="0">
                  <c:v>40</c:v>
                </c:pt>
                <c:pt idx="1">
                  <c:v>41</c:v>
                </c:pt>
                <c:pt idx="2">
                  <c:v>42</c:v>
                </c:pt>
                <c:pt idx="3">
                  <c:v>43</c:v>
                </c:pt>
                <c:pt idx="4">
                  <c:v>44</c:v>
                </c:pt>
                <c:pt idx="5">
                  <c:v>45</c:v>
                </c:pt>
                <c:pt idx="6">
                  <c:v>46</c:v>
                </c:pt>
                <c:pt idx="7">
                  <c:v>47</c:v>
                </c:pt>
                <c:pt idx="8">
                  <c:v>48</c:v>
                </c:pt>
                <c:pt idx="9">
                  <c:v>49</c:v>
                </c:pt>
                <c:pt idx="10">
                  <c:v>50</c:v>
                </c:pt>
                <c:pt idx="11">
                  <c:v>51</c:v>
                </c:pt>
                <c:pt idx="12">
                  <c:v>52</c:v>
                </c:pt>
                <c:pt idx="13">
                  <c:v>53</c:v>
                </c:pt>
                <c:pt idx="14">
                  <c:v>54</c:v>
                </c:pt>
                <c:pt idx="15">
                  <c:v>55</c:v>
                </c:pt>
                <c:pt idx="16">
                  <c:v>56</c:v>
                </c:pt>
                <c:pt idx="17">
                  <c:v>57</c:v>
                </c:pt>
                <c:pt idx="18">
                  <c:v>58</c:v>
                </c:pt>
                <c:pt idx="19">
                  <c:v>59</c:v>
                </c:pt>
                <c:pt idx="20">
                  <c:v>60</c:v>
                </c:pt>
                <c:pt idx="21">
                  <c:v>61</c:v>
                </c:pt>
                <c:pt idx="22">
                  <c:v>62</c:v>
                </c:pt>
                <c:pt idx="23">
                  <c:v>63</c:v>
                </c:pt>
                <c:pt idx="24">
                  <c:v>64</c:v>
                </c:pt>
                <c:pt idx="25">
                  <c:v>65</c:v>
                </c:pt>
                <c:pt idx="26">
                  <c:v>66</c:v>
                </c:pt>
                <c:pt idx="27">
                  <c:v>67</c:v>
                </c:pt>
                <c:pt idx="28">
                  <c:v>68</c:v>
                </c:pt>
                <c:pt idx="29">
                  <c:v>69</c:v>
                </c:pt>
                <c:pt idx="30">
                  <c:v>70</c:v>
                </c:pt>
                <c:pt idx="31">
                  <c:v>71</c:v>
                </c:pt>
                <c:pt idx="32">
                  <c:v>72</c:v>
                </c:pt>
                <c:pt idx="33">
                  <c:v>73</c:v>
                </c:pt>
                <c:pt idx="34">
                  <c:v>74</c:v>
                </c:pt>
                <c:pt idx="35">
                  <c:v>75</c:v>
                </c:pt>
                <c:pt idx="36">
                  <c:v>76</c:v>
                </c:pt>
                <c:pt idx="37">
                  <c:v>77</c:v>
                </c:pt>
                <c:pt idx="38">
                  <c:v>78</c:v>
                </c:pt>
                <c:pt idx="39">
                  <c:v>79</c:v>
                </c:pt>
                <c:pt idx="40">
                  <c:v>80</c:v>
                </c:pt>
                <c:pt idx="41">
                  <c:v>81</c:v>
                </c:pt>
                <c:pt idx="42">
                  <c:v>82</c:v>
                </c:pt>
                <c:pt idx="43">
                  <c:v>83</c:v>
                </c:pt>
                <c:pt idx="44">
                  <c:v>84</c:v>
                </c:pt>
                <c:pt idx="45">
                  <c:v>85</c:v>
                </c:pt>
                <c:pt idx="46">
                  <c:v>86</c:v>
                </c:pt>
                <c:pt idx="47">
                  <c:v>87</c:v>
                </c:pt>
                <c:pt idx="48">
                  <c:v>88</c:v>
                </c:pt>
                <c:pt idx="49">
                  <c:v>89</c:v>
                </c:pt>
                <c:pt idx="50">
                  <c:v>90</c:v>
                </c:pt>
                <c:pt idx="51">
                  <c:v>91</c:v>
                </c:pt>
                <c:pt idx="52">
                  <c:v>92</c:v>
                </c:pt>
                <c:pt idx="53">
                  <c:v>93</c:v>
                </c:pt>
                <c:pt idx="54">
                  <c:v>94</c:v>
                </c:pt>
                <c:pt idx="55">
                  <c:v>95</c:v>
                </c:pt>
                <c:pt idx="56">
                  <c:v>96</c:v>
                </c:pt>
                <c:pt idx="57">
                  <c:v>97</c:v>
                </c:pt>
                <c:pt idx="58">
                  <c:v>98</c:v>
                </c:pt>
                <c:pt idx="59">
                  <c:v>99</c:v>
                </c:pt>
                <c:pt idx="60">
                  <c:v>100</c:v>
                </c:pt>
                <c:pt idx="61">
                  <c:v>101</c:v>
                </c:pt>
                <c:pt idx="62">
                  <c:v>102</c:v>
                </c:pt>
                <c:pt idx="63">
                  <c:v>103</c:v>
                </c:pt>
                <c:pt idx="64">
                  <c:v>104</c:v>
                </c:pt>
                <c:pt idx="65">
                  <c:v>105</c:v>
                </c:pt>
                <c:pt idx="66">
                  <c:v>106</c:v>
                </c:pt>
                <c:pt idx="67">
                  <c:v>107</c:v>
                </c:pt>
                <c:pt idx="68">
                  <c:v>108</c:v>
                </c:pt>
                <c:pt idx="69">
                  <c:v>109</c:v>
                </c:pt>
                <c:pt idx="70">
                  <c:v>110</c:v>
                </c:pt>
                <c:pt idx="71">
                  <c:v>111</c:v>
                </c:pt>
                <c:pt idx="72">
                  <c:v>112</c:v>
                </c:pt>
                <c:pt idx="73">
                  <c:v>113</c:v>
                </c:pt>
                <c:pt idx="74">
                  <c:v>114</c:v>
                </c:pt>
                <c:pt idx="75">
                  <c:v>115</c:v>
                </c:pt>
                <c:pt idx="76">
                  <c:v>116</c:v>
                </c:pt>
                <c:pt idx="77">
                  <c:v>117</c:v>
                </c:pt>
                <c:pt idx="78">
                  <c:v>118</c:v>
                </c:pt>
                <c:pt idx="79">
                  <c:v>119</c:v>
                </c:pt>
                <c:pt idx="80">
                  <c:v>120</c:v>
                </c:pt>
              </c:numCache>
            </c:numRef>
          </c:cat>
          <c:val>
            <c:numRef>
              <c:f>Graph!$B$2:$B$82</c:f>
              <c:numCache>
                <c:formatCode>0.000</c:formatCode>
                <c:ptCount val="81"/>
                <c:pt idx="0">
                  <c:v>8.0000000000000002E-3</c:v>
                </c:pt>
                <c:pt idx="1">
                  <c:v>8.9999999999999993E-3</c:v>
                </c:pt>
                <c:pt idx="2">
                  <c:v>0.01</c:v>
                </c:pt>
                <c:pt idx="3">
                  <c:v>1.0999999999999999E-2</c:v>
                </c:pt>
                <c:pt idx="4">
                  <c:v>1.2E-2</c:v>
                </c:pt>
                <c:pt idx="5">
                  <c:v>1.2999999999999999E-2</c:v>
                </c:pt>
                <c:pt idx="6">
                  <c:v>1.4E-2</c:v>
                </c:pt>
                <c:pt idx="7">
                  <c:v>1.4999999999999999E-2</c:v>
                </c:pt>
                <c:pt idx="8">
                  <c:v>1.6E-2</c:v>
                </c:pt>
                <c:pt idx="9">
                  <c:v>1.7000000000000001E-2</c:v>
                </c:pt>
                <c:pt idx="10">
                  <c:v>1.7999999999999999E-2</c:v>
                </c:pt>
                <c:pt idx="11">
                  <c:v>1.9E-2</c:v>
                </c:pt>
                <c:pt idx="12">
                  <c:v>0.02</c:v>
                </c:pt>
                <c:pt idx="13">
                  <c:v>0.02</c:v>
                </c:pt>
                <c:pt idx="14">
                  <c:v>0.02</c:v>
                </c:pt>
                <c:pt idx="15">
                  <c:v>1.9E-2</c:v>
                </c:pt>
                <c:pt idx="16">
                  <c:v>1.7999999999999999E-2</c:v>
                </c:pt>
                <c:pt idx="17">
                  <c:v>1.7000000000000001E-2</c:v>
                </c:pt>
                <c:pt idx="18">
                  <c:v>1.6E-2</c:v>
                </c:pt>
                <c:pt idx="19">
                  <c:v>1.6E-2</c:v>
                </c:pt>
                <c:pt idx="20">
                  <c:v>1.6E-2</c:v>
                </c:pt>
                <c:pt idx="21">
                  <c:v>1.4999999999999999E-2</c:v>
                </c:pt>
                <c:pt idx="22">
                  <c:v>1.4999999999999999E-2</c:v>
                </c:pt>
                <c:pt idx="23">
                  <c:v>1.4E-2</c:v>
                </c:pt>
                <c:pt idx="24">
                  <c:v>1.4E-2</c:v>
                </c:pt>
                <c:pt idx="25">
                  <c:v>1.4E-2</c:v>
                </c:pt>
                <c:pt idx="26">
                  <c:v>1.2999999999999999E-2</c:v>
                </c:pt>
                <c:pt idx="27">
                  <c:v>1.2999999999999999E-2</c:v>
                </c:pt>
                <c:pt idx="28">
                  <c:v>1.4E-2</c:v>
                </c:pt>
                <c:pt idx="29">
                  <c:v>1.4E-2</c:v>
                </c:pt>
                <c:pt idx="30">
                  <c:v>1.4999999999999999E-2</c:v>
                </c:pt>
                <c:pt idx="31">
                  <c:v>1.4999999999999999E-2</c:v>
                </c:pt>
                <c:pt idx="32">
                  <c:v>1.4999999999999999E-2</c:v>
                </c:pt>
                <c:pt idx="33">
                  <c:v>1.4999999999999999E-2</c:v>
                </c:pt>
                <c:pt idx="34">
                  <c:v>1.4999999999999999E-2</c:v>
                </c:pt>
                <c:pt idx="35">
                  <c:v>1.4E-2</c:v>
                </c:pt>
                <c:pt idx="36">
                  <c:v>1.4E-2</c:v>
                </c:pt>
                <c:pt idx="37">
                  <c:v>1.2999999999999999E-2</c:v>
                </c:pt>
                <c:pt idx="38">
                  <c:v>1.2E-2</c:v>
                </c:pt>
                <c:pt idx="39">
                  <c:v>1.0999999999999999E-2</c:v>
                </c:pt>
                <c:pt idx="40">
                  <c:v>0.01</c:v>
                </c:pt>
                <c:pt idx="41">
                  <c:v>8.9999999999999993E-3</c:v>
                </c:pt>
                <c:pt idx="42">
                  <c:v>8.0000000000000002E-3</c:v>
                </c:pt>
                <c:pt idx="43">
                  <c:v>8.0000000000000002E-3</c:v>
                </c:pt>
                <c:pt idx="44">
                  <c:v>7.0000000000000001E-3</c:v>
                </c:pt>
                <c:pt idx="45">
                  <c:v>7.0000000000000001E-3</c:v>
                </c:pt>
                <c:pt idx="46">
                  <c:v>7.0000000000000001E-3</c:v>
                </c:pt>
                <c:pt idx="47">
                  <c:v>6.0000000000000001E-3</c:v>
                </c:pt>
                <c:pt idx="48">
                  <c:v>5.0000000000000001E-3</c:v>
                </c:pt>
                <c:pt idx="49">
                  <c:v>5.0000000000000001E-3</c:v>
                </c:pt>
                <c:pt idx="50">
                  <c:v>4.0000000000000001E-3</c:v>
                </c:pt>
                <c:pt idx="51">
                  <c:v>4.0000000000000001E-3</c:v>
                </c:pt>
                <c:pt idx="52">
                  <c:v>3.0000000000000001E-3</c:v>
                </c:pt>
                <c:pt idx="53">
                  <c:v>3.0000000000000001E-3</c:v>
                </c:pt>
                <c:pt idx="54">
                  <c:v>3.0000000000000001E-3</c:v>
                </c:pt>
                <c:pt idx="55">
                  <c:v>2E-3</c:v>
                </c:pt>
                <c:pt idx="56">
                  <c:v>2E-3</c:v>
                </c:pt>
                <c:pt idx="57">
                  <c:v>2E-3</c:v>
                </c:pt>
                <c:pt idx="58">
                  <c:v>1E-3</c:v>
                </c:pt>
                <c:pt idx="59">
                  <c:v>1E-3</c:v>
                </c:pt>
                <c:pt idx="60">
                  <c:v>1E-3</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numCache>
            </c:numRef>
          </c:val>
          <c:smooth val="0"/>
        </c:ser>
        <c:ser>
          <c:idx val="1"/>
          <c:order val="1"/>
          <c:tx>
            <c:strRef>
              <c:f>Graph!$C$1</c:f>
              <c:strCache>
                <c:ptCount val="1"/>
                <c:pt idx="0">
                  <c:v>M BB</c:v>
                </c:pt>
              </c:strCache>
            </c:strRef>
          </c:tx>
          <c:spPr>
            <a:ln w="44450" cap="rnd">
              <a:solidFill>
                <a:schemeClr val="accent4"/>
              </a:solidFill>
              <a:prstDash val="solid"/>
              <a:round/>
            </a:ln>
            <a:effectLst/>
          </c:spPr>
          <c:marker>
            <c:symbol val="none"/>
          </c:marker>
          <c:cat>
            <c:numRef>
              <c:f>Graph!$A$2:$A$82</c:f>
              <c:numCache>
                <c:formatCode>General</c:formatCode>
                <c:ptCount val="81"/>
                <c:pt idx="0">
                  <c:v>40</c:v>
                </c:pt>
                <c:pt idx="1">
                  <c:v>41</c:v>
                </c:pt>
                <c:pt idx="2">
                  <c:v>42</c:v>
                </c:pt>
                <c:pt idx="3">
                  <c:v>43</c:v>
                </c:pt>
                <c:pt idx="4">
                  <c:v>44</c:v>
                </c:pt>
                <c:pt idx="5">
                  <c:v>45</c:v>
                </c:pt>
                <c:pt idx="6">
                  <c:v>46</c:v>
                </c:pt>
                <c:pt idx="7">
                  <c:v>47</c:v>
                </c:pt>
                <c:pt idx="8">
                  <c:v>48</c:v>
                </c:pt>
                <c:pt idx="9">
                  <c:v>49</c:v>
                </c:pt>
                <c:pt idx="10">
                  <c:v>50</c:v>
                </c:pt>
                <c:pt idx="11">
                  <c:v>51</c:v>
                </c:pt>
                <c:pt idx="12">
                  <c:v>52</c:v>
                </c:pt>
                <c:pt idx="13">
                  <c:v>53</c:v>
                </c:pt>
                <c:pt idx="14">
                  <c:v>54</c:v>
                </c:pt>
                <c:pt idx="15">
                  <c:v>55</c:v>
                </c:pt>
                <c:pt idx="16">
                  <c:v>56</c:v>
                </c:pt>
                <c:pt idx="17">
                  <c:v>57</c:v>
                </c:pt>
                <c:pt idx="18">
                  <c:v>58</c:v>
                </c:pt>
                <c:pt idx="19">
                  <c:v>59</c:v>
                </c:pt>
                <c:pt idx="20">
                  <c:v>60</c:v>
                </c:pt>
                <c:pt idx="21">
                  <c:v>61</c:v>
                </c:pt>
                <c:pt idx="22">
                  <c:v>62</c:v>
                </c:pt>
                <c:pt idx="23">
                  <c:v>63</c:v>
                </c:pt>
                <c:pt idx="24">
                  <c:v>64</c:v>
                </c:pt>
                <c:pt idx="25">
                  <c:v>65</c:v>
                </c:pt>
                <c:pt idx="26">
                  <c:v>66</c:v>
                </c:pt>
                <c:pt idx="27">
                  <c:v>67</c:v>
                </c:pt>
                <c:pt idx="28">
                  <c:v>68</c:v>
                </c:pt>
                <c:pt idx="29">
                  <c:v>69</c:v>
                </c:pt>
                <c:pt idx="30">
                  <c:v>70</c:v>
                </c:pt>
                <c:pt idx="31">
                  <c:v>71</c:v>
                </c:pt>
                <c:pt idx="32">
                  <c:v>72</c:v>
                </c:pt>
                <c:pt idx="33">
                  <c:v>73</c:v>
                </c:pt>
                <c:pt idx="34">
                  <c:v>74</c:v>
                </c:pt>
                <c:pt idx="35">
                  <c:v>75</c:v>
                </c:pt>
                <c:pt idx="36">
                  <c:v>76</c:v>
                </c:pt>
                <c:pt idx="37">
                  <c:v>77</c:v>
                </c:pt>
                <c:pt idx="38">
                  <c:v>78</c:v>
                </c:pt>
                <c:pt idx="39">
                  <c:v>79</c:v>
                </c:pt>
                <c:pt idx="40">
                  <c:v>80</c:v>
                </c:pt>
                <c:pt idx="41">
                  <c:v>81</c:v>
                </c:pt>
                <c:pt idx="42">
                  <c:v>82</c:v>
                </c:pt>
                <c:pt idx="43">
                  <c:v>83</c:v>
                </c:pt>
                <c:pt idx="44">
                  <c:v>84</c:v>
                </c:pt>
                <c:pt idx="45">
                  <c:v>85</c:v>
                </c:pt>
                <c:pt idx="46">
                  <c:v>86</c:v>
                </c:pt>
                <c:pt idx="47">
                  <c:v>87</c:v>
                </c:pt>
                <c:pt idx="48">
                  <c:v>88</c:v>
                </c:pt>
                <c:pt idx="49">
                  <c:v>89</c:v>
                </c:pt>
                <c:pt idx="50">
                  <c:v>90</c:v>
                </c:pt>
                <c:pt idx="51">
                  <c:v>91</c:v>
                </c:pt>
                <c:pt idx="52">
                  <c:v>92</c:v>
                </c:pt>
                <c:pt idx="53">
                  <c:v>93</c:v>
                </c:pt>
                <c:pt idx="54">
                  <c:v>94</c:v>
                </c:pt>
                <c:pt idx="55">
                  <c:v>95</c:v>
                </c:pt>
                <c:pt idx="56">
                  <c:v>96</c:v>
                </c:pt>
                <c:pt idx="57">
                  <c:v>97</c:v>
                </c:pt>
                <c:pt idx="58">
                  <c:v>98</c:v>
                </c:pt>
                <c:pt idx="59">
                  <c:v>99</c:v>
                </c:pt>
                <c:pt idx="60">
                  <c:v>100</c:v>
                </c:pt>
                <c:pt idx="61">
                  <c:v>101</c:v>
                </c:pt>
                <c:pt idx="62">
                  <c:v>102</c:v>
                </c:pt>
                <c:pt idx="63">
                  <c:v>103</c:v>
                </c:pt>
                <c:pt idx="64">
                  <c:v>104</c:v>
                </c:pt>
                <c:pt idx="65">
                  <c:v>105</c:v>
                </c:pt>
                <c:pt idx="66">
                  <c:v>106</c:v>
                </c:pt>
                <c:pt idx="67">
                  <c:v>107</c:v>
                </c:pt>
                <c:pt idx="68">
                  <c:v>108</c:v>
                </c:pt>
                <c:pt idx="69">
                  <c:v>109</c:v>
                </c:pt>
                <c:pt idx="70">
                  <c:v>110</c:v>
                </c:pt>
                <c:pt idx="71">
                  <c:v>111</c:v>
                </c:pt>
                <c:pt idx="72">
                  <c:v>112</c:v>
                </c:pt>
                <c:pt idx="73">
                  <c:v>113</c:v>
                </c:pt>
                <c:pt idx="74">
                  <c:v>114</c:v>
                </c:pt>
                <c:pt idx="75">
                  <c:v>115</c:v>
                </c:pt>
                <c:pt idx="76">
                  <c:v>116</c:v>
                </c:pt>
                <c:pt idx="77">
                  <c:v>117</c:v>
                </c:pt>
                <c:pt idx="78">
                  <c:v>118</c:v>
                </c:pt>
                <c:pt idx="79">
                  <c:v>119</c:v>
                </c:pt>
                <c:pt idx="80">
                  <c:v>120</c:v>
                </c:pt>
              </c:numCache>
            </c:numRef>
          </c:cat>
          <c:val>
            <c:numRef>
              <c:f>Graph!$C$2:$C$82</c:f>
              <c:numCache>
                <c:formatCode>0.000</c:formatCode>
                <c:ptCount val="81"/>
                <c:pt idx="0">
                  <c:v>3.0000000000000001E-3</c:v>
                </c:pt>
                <c:pt idx="1">
                  <c:v>3.0000000000000001E-3</c:v>
                </c:pt>
                <c:pt idx="2">
                  <c:v>3.0000000000000001E-3</c:v>
                </c:pt>
                <c:pt idx="3">
                  <c:v>3.0000000000000001E-3</c:v>
                </c:pt>
                <c:pt idx="4">
                  <c:v>3.0000000000000001E-3</c:v>
                </c:pt>
                <c:pt idx="5">
                  <c:v>3.0000000000000001E-3</c:v>
                </c:pt>
                <c:pt idx="6">
                  <c:v>3.0000000000000001E-3</c:v>
                </c:pt>
                <c:pt idx="7">
                  <c:v>3.0000000000000001E-3</c:v>
                </c:pt>
                <c:pt idx="8">
                  <c:v>3.0000000000000001E-3</c:v>
                </c:pt>
                <c:pt idx="9">
                  <c:v>3.0000000000000001E-3</c:v>
                </c:pt>
                <c:pt idx="10">
                  <c:v>3.0000000000000001E-3</c:v>
                </c:pt>
                <c:pt idx="11">
                  <c:v>3.0000000000000001E-3</c:v>
                </c:pt>
                <c:pt idx="12">
                  <c:v>3.0000000000000001E-3</c:v>
                </c:pt>
                <c:pt idx="13">
                  <c:v>3.0000000000000001E-3</c:v>
                </c:pt>
                <c:pt idx="14">
                  <c:v>3.0000000000000001E-3</c:v>
                </c:pt>
                <c:pt idx="15">
                  <c:v>3.0000000000000001E-3</c:v>
                </c:pt>
                <c:pt idx="16">
                  <c:v>3.0000000000000001E-3</c:v>
                </c:pt>
                <c:pt idx="17">
                  <c:v>4.0000000000000001E-3</c:v>
                </c:pt>
                <c:pt idx="18">
                  <c:v>5.0000000000000001E-3</c:v>
                </c:pt>
                <c:pt idx="19">
                  <c:v>6.0000000000000001E-3</c:v>
                </c:pt>
                <c:pt idx="20">
                  <c:v>7.0000000000000001E-3</c:v>
                </c:pt>
                <c:pt idx="21">
                  <c:v>8.0000000000000002E-3</c:v>
                </c:pt>
                <c:pt idx="22">
                  <c:v>8.9999999999999993E-3</c:v>
                </c:pt>
                <c:pt idx="23">
                  <c:v>0.01</c:v>
                </c:pt>
                <c:pt idx="24">
                  <c:v>1.0999999999999999E-2</c:v>
                </c:pt>
                <c:pt idx="25">
                  <c:v>1.2E-2</c:v>
                </c:pt>
                <c:pt idx="26">
                  <c:v>1.2999999999999999E-2</c:v>
                </c:pt>
                <c:pt idx="27">
                  <c:v>1.4E-2</c:v>
                </c:pt>
                <c:pt idx="28">
                  <c:v>1.4999999999999999E-2</c:v>
                </c:pt>
                <c:pt idx="29">
                  <c:v>1.4999999999999999E-2</c:v>
                </c:pt>
                <c:pt idx="30">
                  <c:v>1.4999999999999999E-2</c:v>
                </c:pt>
                <c:pt idx="31">
                  <c:v>1.4999999999999999E-2</c:v>
                </c:pt>
                <c:pt idx="32">
                  <c:v>1.4999999999999999E-2</c:v>
                </c:pt>
                <c:pt idx="33">
                  <c:v>1.4999999999999999E-2</c:v>
                </c:pt>
                <c:pt idx="34">
                  <c:v>1.4999999999999999E-2</c:v>
                </c:pt>
                <c:pt idx="35">
                  <c:v>1.4999999999999999E-2</c:v>
                </c:pt>
                <c:pt idx="36">
                  <c:v>1.4999999999999999E-2</c:v>
                </c:pt>
                <c:pt idx="37">
                  <c:v>1.4999999999999999E-2</c:v>
                </c:pt>
                <c:pt idx="38">
                  <c:v>1.4999999999999999E-2</c:v>
                </c:pt>
                <c:pt idx="39">
                  <c:v>1.4999999999999999E-2</c:v>
                </c:pt>
                <c:pt idx="40">
                  <c:v>1.4999999999999999E-2</c:v>
                </c:pt>
                <c:pt idx="41">
                  <c:v>1.4999999999999999E-2</c:v>
                </c:pt>
                <c:pt idx="42">
                  <c:v>1.4999999999999999E-2</c:v>
                </c:pt>
                <c:pt idx="43">
                  <c:v>1.4999999999999999E-2</c:v>
                </c:pt>
                <c:pt idx="44">
                  <c:v>1.4999999999999999E-2</c:v>
                </c:pt>
                <c:pt idx="45">
                  <c:v>1.4999999999999999E-2</c:v>
                </c:pt>
                <c:pt idx="46">
                  <c:v>1.4999999999999999E-2</c:v>
                </c:pt>
                <c:pt idx="47">
                  <c:v>1.4E-2</c:v>
                </c:pt>
                <c:pt idx="48">
                  <c:v>1.2999999999999999E-2</c:v>
                </c:pt>
                <c:pt idx="49">
                  <c:v>1.2E-2</c:v>
                </c:pt>
                <c:pt idx="50">
                  <c:v>1.0999999999999999E-2</c:v>
                </c:pt>
                <c:pt idx="51">
                  <c:v>0.01</c:v>
                </c:pt>
                <c:pt idx="52">
                  <c:v>8.9999999999999993E-3</c:v>
                </c:pt>
                <c:pt idx="53">
                  <c:v>8.0000000000000002E-3</c:v>
                </c:pt>
                <c:pt idx="54">
                  <c:v>7.0000000000000001E-3</c:v>
                </c:pt>
                <c:pt idx="55">
                  <c:v>6.0000000000000001E-3</c:v>
                </c:pt>
                <c:pt idx="56">
                  <c:v>5.0000000000000001E-3</c:v>
                </c:pt>
                <c:pt idx="57">
                  <c:v>4.0000000000000001E-3</c:v>
                </c:pt>
                <c:pt idx="58">
                  <c:v>4.0000000000000001E-3</c:v>
                </c:pt>
                <c:pt idx="59">
                  <c:v>3.0000000000000001E-3</c:v>
                </c:pt>
                <c:pt idx="60">
                  <c:v>3.0000000000000001E-3</c:v>
                </c:pt>
                <c:pt idx="61">
                  <c:v>2E-3</c:v>
                </c:pt>
                <c:pt idx="62">
                  <c:v>2E-3</c:v>
                </c:pt>
                <c:pt idx="63">
                  <c:v>1E-3</c:v>
                </c:pt>
                <c:pt idx="64">
                  <c:v>1E-3</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numCache>
            </c:numRef>
          </c:val>
          <c:smooth val="0"/>
        </c:ser>
        <c:ser>
          <c:idx val="2"/>
          <c:order val="2"/>
          <c:tx>
            <c:strRef>
              <c:f>Graph!$D$1</c:f>
              <c:strCache>
                <c:ptCount val="1"/>
                <c:pt idx="0">
                  <c:v>M40 @2014</c:v>
                </c:pt>
              </c:strCache>
            </c:strRef>
          </c:tx>
          <c:spPr>
            <a:ln w="44450" cap="rnd">
              <a:solidFill>
                <a:schemeClr val="accent1"/>
              </a:solidFill>
              <a:prstDash val="solid"/>
              <a:round/>
            </a:ln>
            <a:effectLst/>
          </c:spPr>
          <c:marker>
            <c:symbol val="none"/>
          </c:marker>
          <c:cat>
            <c:numRef>
              <c:f>Graph!$A$2:$A$82</c:f>
              <c:numCache>
                <c:formatCode>General</c:formatCode>
                <c:ptCount val="81"/>
                <c:pt idx="0">
                  <c:v>40</c:v>
                </c:pt>
                <c:pt idx="1">
                  <c:v>41</c:v>
                </c:pt>
                <c:pt idx="2">
                  <c:v>42</c:v>
                </c:pt>
                <c:pt idx="3">
                  <c:v>43</c:v>
                </c:pt>
                <c:pt idx="4">
                  <c:v>44</c:v>
                </c:pt>
                <c:pt idx="5">
                  <c:v>45</c:v>
                </c:pt>
                <c:pt idx="6">
                  <c:v>46</c:v>
                </c:pt>
                <c:pt idx="7">
                  <c:v>47</c:v>
                </c:pt>
                <c:pt idx="8">
                  <c:v>48</c:v>
                </c:pt>
                <c:pt idx="9">
                  <c:v>49</c:v>
                </c:pt>
                <c:pt idx="10">
                  <c:v>50</c:v>
                </c:pt>
                <c:pt idx="11">
                  <c:v>51</c:v>
                </c:pt>
                <c:pt idx="12">
                  <c:v>52</c:v>
                </c:pt>
                <c:pt idx="13">
                  <c:v>53</c:v>
                </c:pt>
                <c:pt idx="14">
                  <c:v>54</c:v>
                </c:pt>
                <c:pt idx="15">
                  <c:v>55</c:v>
                </c:pt>
                <c:pt idx="16">
                  <c:v>56</c:v>
                </c:pt>
                <c:pt idx="17">
                  <c:v>57</c:v>
                </c:pt>
                <c:pt idx="18">
                  <c:v>58</c:v>
                </c:pt>
                <c:pt idx="19">
                  <c:v>59</c:v>
                </c:pt>
                <c:pt idx="20">
                  <c:v>60</c:v>
                </c:pt>
                <c:pt idx="21">
                  <c:v>61</c:v>
                </c:pt>
                <c:pt idx="22">
                  <c:v>62</c:v>
                </c:pt>
                <c:pt idx="23">
                  <c:v>63</c:v>
                </c:pt>
                <c:pt idx="24">
                  <c:v>64</c:v>
                </c:pt>
                <c:pt idx="25">
                  <c:v>65</c:v>
                </c:pt>
                <c:pt idx="26">
                  <c:v>66</c:v>
                </c:pt>
                <c:pt idx="27">
                  <c:v>67</c:v>
                </c:pt>
                <c:pt idx="28">
                  <c:v>68</c:v>
                </c:pt>
                <c:pt idx="29">
                  <c:v>69</c:v>
                </c:pt>
                <c:pt idx="30">
                  <c:v>70</c:v>
                </c:pt>
                <c:pt idx="31">
                  <c:v>71</c:v>
                </c:pt>
                <c:pt idx="32">
                  <c:v>72</c:v>
                </c:pt>
                <c:pt idx="33">
                  <c:v>73</c:v>
                </c:pt>
                <c:pt idx="34">
                  <c:v>74</c:v>
                </c:pt>
                <c:pt idx="35">
                  <c:v>75</c:v>
                </c:pt>
                <c:pt idx="36">
                  <c:v>76</c:v>
                </c:pt>
                <c:pt idx="37">
                  <c:v>77</c:v>
                </c:pt>
                <c:pt idx="38">
                  <c:v>78</c:v>
                </c:pt>
                <c:pt idx="39">
                  <c:v>79</c:v>
                </c:pt>
                <c:pt idx="40">
                  <c:v>80</c:v>
                </c:pt>
                <c:pt idx="41">
                  <c:v>81</c:v>
                </c:pt>
                <c:pt idx="42">
                  <c:v>82</c:v>
                </c:pt>
                <c:pt idx="43">
                  <c:v>83</c:v>
                </c:pt>
                <c:pt idx="44">
                  <c:v>84</c:v>
                </c:pt>
                <c:pt idx="45">
                  <c:v>85</c:v>
                </c:pt>
                <c:pt idx="46">
                  <c:v>86</c:v>
                </c:pt>
                <c:pt idx="47">
                  <c:v>87</c:v>
                </c:pt>
                <c:pt idx="48">
                  <c:v>88</c:v>
                </c:pt>
                <c:pt idx="49">
                  <c:v>89</c:v>
                </c:pt>
                <c:pt idx="50">
                  <c:v>90</c:v>
                </c:pt>
                <c:pt idx="51">
                  <c:v>91</c:v>
                </c:pt>
                <c:pt idx="52">
                  <c:v>92</c:v>
                </c:pt>
                <c:pt idx="53">
                  <c:v>93</c:v>
                </c:pt>
                <c:pt idx="54">
                  <c:v>94</c:v>
                </c:pt>
                <c:pt idx="55">
                  <c:v>95</c:v>
                </c:pt>
                <c:pt idx="56">
                  <c:v>96</c:v>
                </c:pt>
                <c:pt idx="57">
                  <c:v>97</c:v>
                </c:pt>
                <c:pt idx="58">
                  <c:v>98</c:v>
                </c:pt>
                <c:pt idx="59">
                  <c:v>99</c:v>
                </c:pt>
                <c:pt idx="60">
                  <c:v>100</c:v>
                </c:pt>
                <c:pt idx="61">
                  <c:v>101</c:v>
                </c:pt>
                <c:pt idx="62">
                  <c:v>102</c:v>
                </c:pt>
                <c:pt idx="63">
                  <c:v>103</c:v>
                </c:pt>
                <c:pt idx="64">
                  <c:v>104</c:v>
                </c:pt>
                <c:pt idx="65">
                  <c:v>105</c:v>
                </c:pt>
                <c:pt idx="66">
                  <c:v>106</c:v>
                </c:pt>
                <c:pt idx="67">
                  <c:v>107</c:v>
                </c:pt>
                <c:pt idx="68">
                  <c:v>108</c:v>
                </c:pt>
                <c:pt idx="69">
                  <c:v>109</c:v>
                </c:pt>
                <c:pt idx="70">
                  <c:v>110</c:v>
                </c:pt>
                <c:pt idx="71">
                  <c:v>111</c:v>
                </c:pt>
                <c:pt idx="72">
                  <c:v>112</c:v>
                </c:pt>
                <c:pt idx="73">
                  <c:v>113</c:v>
                </c:pt>
                <c:pt idx="74">
                  <c:v>114</c:v>
                </c:pt>
                <c:pt idx="75">
                  <c:v>115</c:v>
                </c:pt>
                <c:pt idx="76">
                  <c:v>116</c:v>
                </c:pt>
                <c:pt idx="77">
                  <c:v>117</c:v>
                </c:pt>
                <c:pt idx="78">
                  <c:v>118</c:v>
                </c:pt>
                <c:pt idx="79">
                  <c:v>119</c:v>
                </c:pt>
                <c:pt idx="80">
                  <c:v>120</c:v>
                </c:pt>
              </c:numCache>
            </c:numRef>
          </c:cat>
          <c:val>
            <c:numRef>
              <c:f>Graph!$D$2:$D$82</c:f>
              <c:numCache>
                <c:formatCode>0.000</c:formatCode>
                <c:ptCount val="81"/>
                <c:pt idx="0">
                  <c:v>1.9300000000000001E-2</c:v>
                </c:pt>
                <c:pt idx="1">
                  <c:v>2.0899999999999998E-2</c:v>
                </c:pt>
                <c:pt idx="2">
                  <c:v>2.24E-2</c:v>
                </c:pt>
                <c:pt idx="3">
                  <c:v>2.3699999999999999E-2</c:v>
                </c:pt>
                <c:pt idx="4">
                  <c:v>2.47E-2</c:v>
                </c:pt>
                <c:pt idx="5">
                  <c:v>2.5499999999999998E-2</c:v>
                </c:pt>
                <c:pt idx="6">
                  <c:v>2.5899999999999999E-2</c:v>
                </c:pt>
                <c:pt idx="7">
                  <c:v>2.5899999999999999E-2</c:v>
                </c:pt>
                <c:pt idx="8">
                  <c:v>2.5600000000000001E-2</c:v>
                </c:pt>
                <c:pt idx="9">
                  <c:v>2.5000000000000001E-2</c:v>
                </c:pt>
                <c:pt idx="10">
                  <c:v>2.41E-2</c:v>
                </c:pt>
                <c:pt idx="11">
                  <c:v>2.3E-2</c:v>
                </c:pt>
                <c:pt idx="12">
                  <c:v>2.18E-2</c:v>
                </c:pt>
                <c:pt idx="13">
                  <c:v>1.9300000000000001E-2</c:v>
                </c:pt>
                <c:pt idx="14">
                  <c:v>1.6400000000000001E-2</c:v>
                </c:pt>
                <c:pt idx="15">
                  <c:v>1.34E-2</c:v>
                </c:pt>
                <c:pt idx="16">
                  <c:v>1.09E-2</c:v>
                </c:pt>
                <c:pt idx="17">
                  <c:v>8.9999999999999993E-3</c:v>
                </c:pt>
                <c:pt idx="18">
                  <c:v>7.7999999999999996E-3</c:v>
                </c:pt>
                <c:pt idx="19">
                  <c:v>7.1000000000000004E-3</c:v>
                </c:pt>
                <c:pt idx="20">
                  <c:v>6.8999999999999999E-3</c:v>
                </c:pt>
                <c:pt idx="21">
                  <c:v>7.1000000000000004E-3</c:v>
                </c:pt>
                <c:pt idx="22">
                  <c:v>7.7000000000000002E-3</c:v>
                </c:pt>
                <c:pt idx="23">
                  <c:v>8.6E-3</c:v>
                </c:pt>
                <c:pt idx="24">
                  <c:v>9.9000000000000008E-3</c:v>
                </c:pt>
                <c:pt idx="25">
                  <c:v>1.14E-2</c:v>
                </c:pt>
                <c:pt idx="26">
                  <c:v>1.2999999999999999E-2</c:v>
                </c:pt>
                <c:pt idx="27">
                  <c:v>1.47E-2</c:v>
                </c:pt>
                <c:pt idx="28">
                  <c:v>1.6299999999999999E-2</c:v>
                </c:pt>
                <c:pt idx="29">
                  <c:v>1.78E-2</c:v>
                </c:pt>
                <c:pt idx="30">
                  <c:v>1.9E-2</c:v>
                </c:pt>
                <c:pt idx="31">
                  <c:v>2.01E-2</c:v>
                </c:pt>
                <c:pt idx="32">
                  <c:v>2.0899999999999998E-2</c:v>
                </c:pt>
                <c:pt idx="33">
                  <c:v>2.1600000000000001E-2</c:v>
                </c:pt>
                <c:pt idx="34">
                  <c:v>2.2100000000000002E-2</c:v>
                </c:pt>
                <c:pt idx="35">
                  <c:v>2.2499999999999999E-2</c:v>
                </c:pt>
                <c:pt idx="36">
                  <c:v>2.29E-2</c:v>
                </c:pt>
                <c:pt idx="37">
                  <c:v>2.3099999999999999E-2</c:v>
                </c:pt>
                <c:pt idx="38">
                  <c:v>2.3300000000000001E-2</c:v>
                </c:pt>
                <c:pt idx="39">
                  <c:v>2.3400000000000001E-2</c:v>
                </c:pt>
                <c:pt idx="40">
                  <c:v>2.3400000000000001E-2</c:v>
                </c:pt>
                <c:pt idx="41">
                  <c:v>2.3300000000000001E-2</c:v>
                </c:pt>
                <c:pt idx="42">
                  <c:v>2.3199999999999998E-2</c:v>
                </c:pt>
                <c:pt idx="43">
                  <c:v>2.3E-2</c:v>
                </c:pt>
                <c:pt idx="44">
                  <c:v>2.2800000000000001E-2</c:v>
                </c:pt>
                <c:pt idx="45">
                  <c:v>2.2499999999999999E-2</c:v>
                </c:pt>
                <c:pt idx="46">
                  <c:v>2.2200000000000001E-2</c:v>
                </c:pt>
                <c:pt idx="47">
                  <c:v>2.1899999999999999E-2</c:v>
                </c:pt>
                <c:pt idx="48">
                  <c:v>2.1600000000000001E-2</c:v>
                </c:pt>
                <c:pt idx="49">
                  <c:v>2.12E-2</c:v>
                </c:pt>
                <c:pt idx="50">
                  <c:v>2.0799999999999999E-2</c:v>
                </c:pt>
                <c:pt idx="51">
                  <c:v>2.0299999999999999E-2</c:v>
                </c:pt>
                <c:pt idx="52">
                  <c:v>1.9699999999999999E-2</c:v>
                </c:pt>
                <c:pt idx="53">
                  <c:v>1.9E-2</c:v>
                </c:pt>
                <c:pt idx="54">
                  <c:v>1.8200000000000001E-2</c:v>
                </c:pt>
                <c:pt idx="55">
                  <c:v>1.7299999999999999E-2</c:v>
                </c:pt>
                <c:pt idx="56">
                  <c:v>1.6400000000000001E-2</c:v>
                </c:pt>
                <c:pt idx="57">
                  <c:v>1.55E-2</c:v>
                </c:pt>
                <c:pt idx="58">
                  <c:v>1.47E-2</c:v>
                </c:pt>
                <c:pt idx="59">
                  <c:v>1.38E-2</c:v>
                </c:pt>
                <c:pt idx="60">
                  <c:v>1.2999999999999999E-2</c:v>
                </c:pt>
                <c:pt idx="61">
                  <c:v>1.21E-2</c:v>
                </c:pt>
                <c:pt idx="62">
                  <c:v>1.12E-2</c:v>
                </c:pt>
                <c:pt idx="63">
                  <c:v>1.04E-2</c:v>
                </c:pt>
                <c:pt idx="64">
                  <c:v>9.4999999999999998E-3</c:v>
                </c:pt>
                <c:pt idx="65">
                  <c:v>8.6E-3</c:v>
                </c:pt>
                <c:pt idx="66">
                  <c:v>7.7999999999999996E-3</c:v>
                </c:pt>
                <c:pt idx="67">
                  <c:v>6.8999999999999999E-3</c:v>
                </c:pt>
                <c:pt idx="68">
                  <c:v>6.0000000000000001E-3</c:v>
                </c:pt>
                <c:pt idx="69">
                  <c:v>5.1999999999999998E-3</c:v>
                </c:pt>
                <c:pt idx="70">
                  <c:v>4.3E-3</c:v>
                </c:pt>
                <c:pt idx="71">
                  <c:v>3.5000000000000001E-3</c:v>
                </c:pt>
                <c:pt idx="72">
                  <c:v>2.5999999999999999E-3</c:v>
                </c:pt>
                <c:pt idx="73">
                  <c:v>1.6999999999999999E-3</c:v>
                </c:pt>
                <c:pt idx="74">
                  <c:v>8.9999999999999998E-4</c:v>
                </c:pt>
                <c:pt idx="75">
                  <c:v>0</c:v>
                </c:pt>
                <c:pt idx="76">
                  <c:v>0</c:v>
                </c:pt>
                <c:pt idx="77">
                  <c:v>0</c:v>
                </c:pt>
                <c:pt idx="78">
                  <c:v>0</c:v>
                </c:pt>
                <c:pt idx="79">
                  <c:v>0</c:v>
                </c:pt>
                <c:pt idx="80">
                  <c:v>0</c:v>
                </c:pt>
              </c:numCache>
            </c:numRef>
          </c:val>
          <c:smooth val="0"/>
        </c:ser>
        <c:ser>
          <c:idx val="3"/>
          <c:order val="3"/>
          <c:tx>
            <c:strRef>
              <c:f>Graph!$E$1</c:f>
              <c:strCache>
                <c:ptCount val="1"/>
                <c:pt idx="0">
                  <c:v>M40 @2024</c:v>
                </c:pt>
              </c:strCache>
            </c:strRef>
          </c:tx>
          <c:spPr>
            <a:ln w="44450" cap="rnd">
              <a:solidFill>
                <a:schemeClr val="accent2"/>
              </a:solidFill>
              <a:prstDash val="solid"/>
              <a:round/>
            </a:ln>
            <a:effectLst/>
          </c:spPr>
          <c:marker>
            <c:symbol val="none"/>
          </c:marker>
          <c:cat>
            <c:numRef>
              <c:f>Graph!$A$2:$A$82</c:f>
              <c:numCache>
                <c:formatCode>General</c:formatCode>
                <c:ptCount val="81"/>
                <c:pt idx="0">
                  <c:v>40</c:v>
                </c:pt>
                <c:pt idx="1">
                  <c:v>41</c:v>
                </c:pt>
                <c:pt idx="2">
                  <c:v>42</c:v>
                </c:pt>
                <c:pt idx="3">
                  <c:v>43</c:v>
                </c:pt>
                <c:pt idx="4">
                  <c:v>44</c:v>
                </c:pt>
                <c:pt idx="5">
                  <c:v>45</c:v>
                </c:pt>
                <c:pt idx="6">
                  <c:v>46</c:v>
                </c:pt>
                <c:pt idx="7">
                  <c:v>47</c:v>
                </c:pt>
                <c:pt idx="8">
                  <c:v>48</c:v>
                </c:pt>
                <c:pt idx="9">
                  <c:v>49</c:v>
                </c:pt>
                <c:pt idx="10">
                  <c:v>50</c:v>
                </c:pt>
                <c:pt idx="11">
                  <c:v>51</c:v>
                </c:pt>
                <c:pt idx="12">
                  <c:v>52</c:v>
                </c:pt>
                <c:pt idx="13">
                  <c:v>53</c:v>
                </c:pt>
                <c:pt idx="14">
                  <c:v>54</c:v>
                </c:pt>
                <c:pt idx="15">
                  <c:v>55</c:v>
                </c:pt>
                <c:pt idx="16">
                  <c:v>56</c:v>
                </c:pt>
                <c:pt idx="17">
                  <c:v>57</c:v>
                </c:pt>
                <c:pt idx="18">
                  <c:v>58</c:v>
                </c:pt>
                <c:pt idx="19">
                  <c:v>59</c:v>
                </c:pt>
                <c:pt idx="20">
                  <c:v>60</c:v>
                </c:pt>
                <c:pt idx="21">
                  <c:v>61</c:v>
                </c:pt>
                <c:pt idx="22">
                  <c:v>62</c:v>
                </c:pt>
                <c:pt idx="23">
                  <c:v>63</c:v>
                </c:pt>
                <c:pt idx="24">
                  <c:v>64</c:v>
                </c:pt>
                <c:pt idx="25">
                  <c:v>65</c:v>
                </c:pt>
                <c:pt idx="26">
                  <c:v>66</c:v>
                </c:pt>
                <c:pt idx="27">
                  <c:v>67</c:v>
                </c:pt>
                <c:pt idx="28">
                  <c:v>68</c:v>
                </c:pt>
                <c:pt idx="29">
                  <c:v>69</c:v>
                </c:pt>
                <c:pt idx="30">
                  <c:v>70</c:v>
                </c:pt>
                <c:pt idx="31">
                  <c:v>71</c:v>
                </c:pt>
                <c:pt idx="32">
                  <c:v>72</c:v>
                </c:pt>
                <c:pt idx="33">
                  <c:v>73</c:v>
                </c:pt>
                <c:pt idx="34">
                  <c:v>74</c:v>
                </c:pt>
                <c:pt idx="35">
                  <c:v>75</c:v>
                </c:pt>
                <c:pt idx="36">
                  <c:v>76</c:v>
                </c:pt>
                <c:pt idx="37">
                  <c:v>77</c:v>
                </c:pt>
                <c:pt idx="38">
                  <c:v>78</c:v>
                </c:pt>
                <c:pt idx="39">
                  <c:v>79</c:v>
                </c:pt>
                <c:pt idx="40">
                  <c:v>80</c:v>
                </c:pt>
                <c:pt idx="41">
                  <c:v>81</c:v>
                </c:pt>
                <c:pt idx="42">
                  <c:v>82</c:v>
                </c:pt>
                <c:pt idx="43">
                  <c:v>83</c:v>
                </c:pt>
                <c:pt idx="44">
                  <c:v>84</c:v>
                </c:pt>
                <c:pt idx="45">
                  <c:v>85</c:v>
                </c:pt>
                <c:pt idx="46">
                  <c:v>86</c:v>
                </c:pt>
                <c:pt idx="47">
                  <c:v>87</c:v>
                </c:pt>
                <c:pt idx="48">
                  <c:v>88</c:v>
                </c:pt>
                <c:pt idx="49">
                  <c:v>89</c:v>
                </c:pt>
                <c:pt idx="50">
                  <c:v>90</c:v>
                </c:pt>
                <c:pt idx="51">
                  <c:v>91</c:v>
                </c:pt>
                <c:pt idx="52">
                  <c:v>92</c:v>
                </c:pt>
                <c:pt idx="53">
                  <c:v>93</c:v>
                </c:pt>
                <c:pt idx="54">
                  <c:v>94</c:v>
                </c:pt>
                <c:pt idx="55">
                  <c:v>95</c:v>
                </c:pt>
                <c:pt idx="56">
                  <c:v>96</c:v>
                </c:pt>
                <c:pt idx="57">
                  <c:v>97</c:v>
                </c:pt>
                <c:pt idx="58">
                  <c:v>98</c:v>
                </c:pt>
                <c:pt idx="59">
                  <c:v>99</c:v>
                </c:pt>
                <c:pt idx="60">
                  <c:v>100</c:v>
                </c:pt>
                <c:pt idx="61">
                  <c:v>101</c:v>
                </c:pt>
                <c:pt idx="62">
                  <c:v>102</c:v>
                </c:pt>
                <c:pt idx="63">
                  <c:v>103</c:v>
                </c:pt>
                <c:pt idx="64">
                  <c:v>104</c:v>
                </c:pt>
                <c:pt idx="65">
                  <c:v>105</c:v>
                </c:pt>
                <c:pt idx="66">
                  <c:v>106</c:v>
                </c:pt>
                <c:pt idx="67">
                  <c:v>107</c:v>
                </c:pt>
                <c:pt idx="68">
                  <c:v>108</c:v>
                </c:pt>
                <c:pt idx="69">
                  <c:v>109</c:v>
                </c:pt>
                <c:pt idx="70">
                  <c:v>110</c:v>
                </c:pt>
                <c:pt idx="71">
                  <c:v>111</c:v>
                </c:pt>
                <c:pt idx="72">
                  <c:v>112</c:v>
                </c:pt>
                <c:pt idx="73">
                  <c:v>113</c:v>
                </c:pt>
                <c:pt idx="74">
                  <c:v>114</c:v>
                </c:pt>
                <c:pt idx="75">
                  <c:v>115</c:v>
                </c:pt>
                <c:pt idx="76">
                  <c:v>116</c:v>
                </c:pt>
                <c:pt idx="77">
                  <c:v>117</c:v>
                </c:pt>
                <c:pt idx="78">
                  <c:v>118</c:v>
                </c:pt>
                <c:pt idx="79">
                  <c:v>119</c:v>
                </c:pt>
                <c:pt idx="80">
                  <c:v>120</c:v>
                </c:pt>
              </c:numCache>
            </c:numRef>
          </c:cat>
          <c:val>
            <c:numRef>
              <c:f>Graph!$E$2:$E$82</c:f>
              <c:numCache>
                <c:formatCode>General</c:formatCode>
                <c:ptCount val="81"/>
                <c:pt idx="0">
                  <c:v>1.15E-2</c:v>
                </c:pt>
                <c:pt idx="1">
                  <c:v>1.14E-2</c:v>
                </c:pt>
                <c:pt idx="2">
                  <c:v>1.14E-2</c:v>
                </c:pt>
                <c:pt idx="3">
                  <c:v>1.1299999999999999E-2</c:v>
                </c:pt>
                <c:pt idx="4">
                  <c:v>1.12E-2</c:v>
                </c:pt>
                <c:pt idx="5">
                  <c:v>1.11E-2</c:v>
                </c:pt>
                <c:pt idx="6">
                  <c:v>1.0999999999999999E-2</c:v>
                </c:pt>
                <c:pt idx="7">
                  <c:v>1.0999999999999999E-2</c:v>
                </c:pt>
                <c:pt idx="8">
                  <c:v>1.09E-2</c:v>
                </c:pt>
                <c:pt idx="9">
                  <c:v>1.09E-2</c:v>
                </c:pt>
                <c:pt idx="10">
                  <c:v>1.09E-2</c:v>
                </c:pt>
                <c:pt idx="11">
                  <c:v>1.09E-2</c:v>
                </c:pt>
                <c:pt idx="12">
                  <c:v>1.09E-2</c:v>
                </c:pt>
                <c:pt idx="13">
                  <c:v>1.0800000000000001E-2</c:v>
                </c:pt>
                <c:pt idx="14">
                  <c:v>1.0699999999999999E-2</c:v>
                </c:pt>
                <c:pt idx="15">
                  <c:v>1.06E-2</c:v>
                </c:pt>
                <c:pt idx="16">
                  <c:v>1.0500000000000001E-2</c:v>
                </c:pt>
                <c:pt idx="17">
                  <c:v>1.04E-2</c:v>
                </c:pt>
                <c:pt idx="18">
                  <c:v>1.04E-2</c:v>
                </c:pt>
                <c:pt idx="19">
                  <c:v>1.0500000000000001E-2</c:v>
                </c:pt>
                <c:pt idx="20">
                  <c:v>1.06E-2</c:v>
                </c:pt>
                <c:pt idx="21">
                  <c:v>1.0699999999999999E-2</c:v>
                </c:pt>
                <c:pt idx="22">
                  <c:v>1.0800000000000001E-2</c:v>
                </c:pt>
                <c:pt idx="23">
                  <c:v>1.0800000000000001E-2</c:v>
                </c:pt>
                <c:pt idx="24">
                  <c:v>1.0800000000000001E-2</c:v>
                </c:pt>
                <c:pt idx="25">
                  <c:v>1.0800000000000001E-2</c:v>
                </c:pt>
                <c:pt idx="26">
                  <c:v>1.0800000000000001E-2</c:v>
                </c:pt>
                <c:pt idx="27">
                  <c:v>1.0699999999999999E-2</c:v>
                </c:pt>
                <c:pt idx="28">
                  <c:v>1.06E-2</c:v>
                </c:pt>
                <c:pt idx="29">
                  <c:v>1.06E-2</c:v>
                </c:pt>
                <c:pt idx="30">
                  <c:v>1.0500000000000001E-2</c:v>
                </c:pt>
                <c:pt idx="31">
                  <c:v>1.0500000000000001E-2</c:v>
                </c:pt>
                <c:pt idx="32">
                  <c:v>1.04E-2</c:v>
                </c:pt>
                <c:pt idx="33">
                  <c:v>1.04E-2</c:v>
                </c:pt>
                <c:pt idx="34">
                  <c:v>1.0500000000000001E-2</c:v>
                </c:pt>
                <c:pt idx="35">
                  <c:v>1.06E-2</c:v>
                </c:pt>
                <c:pt idx="36">
                  <c:v>1.0699999999999999E-2</c:v>
                </c:pt>
                <c:pt idx="37">
                  <c:v>1.0800000000000001E-2</c:v>
                </c:pt>
                <c:pt idx="38">
                  <c:v>1.09E-2</c:v>
                </c:pt>
                <c:pt idx="39">
                  <c:v>1.0999999999999999E-2</c:v>
                </c:pt>
                <c:pt idx="40">
                  <c:v>1.0999999999999999E-2</c:v>
                </c:pt>
                <c:pt idx="41">
                  <c:v>1.11E-2</c:v>
                </c:pt>
                <c:pt idx="42">
                  <c:v>1.11E-2</c:v>
                </c:pt>
                <c:pt idx="43">
                  <c:v>1.0999999999999999E-2</c:v>
                </c:pt>
                <c:pt idx="44">
                  <c:v>1.09E-2</c:v>
                </c:pt>
                <c:pt idx="45">
                  <c:v>1.09E-2</c:v>
                </c:pt>
                <c:pt idx="46">
                  <c:v>1.0800000000000001E-2</c:v>
                </c:pt>
                <c:pt idx="47">
                  <c:v>1.06E-2</c:v>
                </c:pt>
                <c:pt idx="48">
                  <c:v>1.0500000000000001E-2</c:v>
                </c:pt>
                <c:pt idx="49">
                  <c:v>1.04E-2</c:v>
                </c:pt>
                <c:pt idx="50">
                  <c:v>1.03E-2</c:v>
                </c:pt>
                <c:pt idx="51">
                  <c:v>1.01E-2</c:v>
                </c:pt>
                <c:pt idx="52">
                  <c:v>0.01</c:v>
                </c:pt>
                <c:pt idx="53">
                  <c:v>9.7000000000000003E-3</c:v>
                </c:pt>
                <c:pt idx="54">
                  <c:v>9.4000000000000004E-3</c:v>
                </c:pt>
                <c:pt idx="55">
                  <c:v>8.9999999999999993E-3</c:v>
                </c:pt>
                <c:pt idx="56">
                  <c:v>8.6E-3</c:v>
                </c:pt>
                <c:pt idx="57">
                  <c:v>8.0999999999999996E-3</c:v>
                </c:pt>
                <c:pt idx="58">
                  <c:v>7.7000000000000002E-3</c:v>
                </c:pt>
                <c:pt idx="59">
                  <c:v>7.1999999999999998E-3</c:v>
                </c:pt>
                <c:pt idx="60">
                  <c:v>6.7999999999999996E-3</c:v>
                </c:pt>
                <c:pt idx="61">
                  <c:v>6.3E-3</c:v>
                </c:pt>
                <c:pt idx="62">
                  <c:v>5.8999999999999999E-3</c:v>
                </c:pt>
                <c:pt idx="63">
                  <c:v>5.4000000000000003E-3</c:v>
                </c:pt>
                <c:pt idx="64">
                  <c:v>5.0000000000000001E-3</c:v>
                </c:pt>
                <c:pt idx="65">
                  <c:v>4.4999999999999997E-3</c:v>
                </c:pt>
                <c:pt idx="66">
                  <c:v>4.1000000000000003E-3</c:v>
                </c:pt>
                <c:pt idx="67">
                  <c:v>3.5999999999999999E-3</c:v>
                </c:pt>
                <c:pt idx="68">
                  <c:v>3.2000000000000002E-3</c:v>
                </c:pt>
                <c:pt idx="69">
                  <c:v>2.7000000000000001E-3</c:v>
                </c:pt>
                <c:pt idx="70">
                  <c:v>2.3E-3</c:v>
                </c:pt>
                <c:pt idx="71">
                  <c:v>1.8E-3</c:v>
                </c:pt>
                <c:pt idx="72">
                  <c:v>1.4E-3</c:v>
                </c:pt>
                <c:pt idx="73">
                  <c:v>8.9999999999999998E-4</c:v>
                </c:pt>
                <c:pt idx="74">
                  <c:v>5.0000000000000001E-4</c:v>
                </c:pt>
                <c:pt idx="75">
                  <c:v>0</c:v>
                </c:pt>
                <c:pt idx="76">
                  <c:v>0</c:v>
                </c:pt>
                <c:pt idx="77">
                  <c:v>0</c:v>
                </c:pt>
                <c:pt idx="78">
                  <c:v>0</c:v>
                </c:pt>
                <c:pt idx="79">
                  <c:v>0</c:v>
                </c:pt>
                <c:pt idx="80">
                  <c:v>0</c:v>
                </c:pt>
              </c:numCache>
            </c:numRef>
          </c:val>
          <c:smooth val="0"/>
        </c:ser>
        <c:ser>
          <c:idx val="4"/>
          <c:order val="4"/>
          <c:tx>
            <c:strRef>
              <c:f>Graph!$F$1</c:f>
              <c:strCache>
                <c:ptCount val="1"/>
                <c:pt idx="0">
                  <c:v>F AA</c:v>
                </c:pt>
              </c:strCache>
            </c:strRef>
          </c:tx>
          <c:spPr>
            <a:ln w="44450" cap="rnd">
              <a:solidFill>
                <a:schemeClr val="accent3"/>
              </a:solidFill>
              <a:prstDash val="sysDot"/>
              <a:round/>
            </a:ln>
            <a:effectLst/>
          </c:spPr>
          <c:marker>
            <c:symbol val="none"/>
          </c:marker>
          <c:cat>
            <c:numRef>
              <c:f>Graph!$A$2:$A$82</c:f>
              <c:numCache>
                <c:formatCode>General</c:formatCode>
                <c:ptCount val="81"/>
                <c:pt idx="0">
                  <c:v>40</c:v>
                </c:pt>
                <c:pt idx="1">
                  <c:v>41</c:v>
                </c:pt>
                <c:pt idx="2">
                  <c:v>42</c:v>
                </c:pt>
                <c:pt idx="3">
                  <c:v>43</c:v>
                </c:pt>
                <c:pt idx="4">
                  <c:v>44</c:v>
                </c:pt>
                <c:pt idx="5">
                  <c:v>45</c:v>
                </c:pt>
                <c:pt idx="6">
                  <c:v>46</c:v>
                </c:pt>
                <c:pt idx="7">
                  <c:v>47</c:v>
                </c:pt>
                <c:pt idx="8">
                  <c:v>48</c:v>
                </c:pt>
                <c:pt idx="9">
                  <c:v>49</c:v>
                </c:pt>
                <c:pt idx="10">
                  <c:v>50</c:v>
                </c:pt>
                <c:pt idx="11">
                  <c:v>51</c:v>
                </c:pt>
                <c:pt idx="12">
                  <c:v>52</c:v>
                </c:pt>
                <c:pt idx="13">
                  <c:v>53</c:v>
                </c:pt>
                <c:pt idx="14">
                  <c:v>54</c:v>
                </c:pt>
                <c:pt idx="15">
                  <c:v>55</c:v>
                </c:pt>
                <c:pt idx="16">
                  <c:v>56</c:v>
                </c:pt>
                <c:pt idx="17">
                  <c:v>57</c:v>
                </c:pt>
                <c:pt idx="18">
                  <c:v>58</c:v>
                </c:pt>
                <c:pt idx="19">
                  <c:v>59</c:v>
                </c:pt>
                <c:pt idx="20">
                  <c:v>60</c:v>
                </c:pt>
                <c:pt idx="21">
                  <c:v>61</c:v>
                </c:pt>
                <c:pt idx="22">
                  <c:v>62</c:v>
                </c:pt>
                <c:pt idx="23">
                  <c:v>63</c:v>
                </c:pt>
                <c:pt idx="24">
                  <c:v>64</c:v>
                </c:pt>
                <c:pt idx="25">
                  <c:v>65</c:v>
                </c:pt>
                <c:pt idx="26">
                  <c:v>66</c:v>
                </c:pt>
                <c:pt idx="27">
                  <c:v>67</c:v>
                </c:pt>
                <c:pt idx="28">
                  <c:v>68</c:v>
                </c:pt>
                <c:pt idx="29">
                  <c:v>69</c:v>
                </c:pt>
                <c:pt idx="30">
                  <c:v>70</c:v>
                </c:pt>
                <c:pt idx="31">
                  <c:v>71</c:v>
                </c:pt>
                <c:pt idx="32">
                  <c:v>72</c:v>
                </c:pt>
                <c:pt idx="33">
                  <c:v>73</c:v>
                </c:pt>
                <c:pt idx="34">
                  <c:v>74</c:v>
                </c:pt>
                <c:pt idx="35">
                  <c:v>75</c:v>
                </c:pt>
                <c:pt idx="36">
                  <c:v>76</c:v>
                </c:pt>
                <c:pt idx="37">
                  <c:v>77</c:v>
                </c:pt>
                <c:pt idx="38">
                  <c:v>78</c:v>
                </c:pt>
                <c:pt idx="39">
                  <c:v>79</c:v>
                </c:pt>
                <c:pt idx="40">
                  <c:v>80</c:v>
                </c:pt>
                <c:pt idx="41">
                  <c:v>81</c:v>
                </c:pt>
                <c:pt idx="42">
                  <c:v>82</c:v>
                </c:pt>
                <c:pt idx="43">
                  <c:v>83</c:v>
                </c:pt>
                <c:pt idx="44">
                  <c:v>84</c:v>
                </c:pt>
                <c:pt idx="45">
                  <c:v>85</c:v>
                </c:pt>
                <c:pt idx="46">
                  <c:v>86</c:v>
                </c:pt>
                <c:pt idx="47">
                  <c:v>87</c:v>
                </c:pt>
                <c:pt idx="48">
                  <c:v>88</c:v>
                </c:pt>
                <c:pt idx="49">
                  <c:v>89</c:v>
                </c:pt>
                <c:pt idx="50">
                  <c:v>90</c:v>
                </c:pt>
                <c:pt idx="51">
                  <c:v>91</c:v>
                </c:pt>
                <c:pt idx="52">
                  <c:v>92</c:v>
                </c:pt>
                <c:pt idx="53">
                  <c:v>93</c:v>
                </c:pt>
                <c:pt idx="54">
                  <c:v>94</c:v>
                </c:pt>
                <c:pt idx="55">
                  <c:v>95</c:v>
                </c:pt>
                <c:pt idx="56">
                  <c:v>96</c:v>
                </c:pt>
                <c:pt idx="57">
                  <c:v>97</c:v>
                </c:pt>
                <c:pt idx="58">
                  <c:v>98</c:v>
                </c:pt>
                <c:pt idx="59">
                  <c:v>99</c:v>
                </c:pt>
                <c:pt idx="60">
                  <c:v>100</c:v>
                </c:pt>
                <c:pt idx="61">
                  <c:v>101</c:v>
                </c:pt>
                <c:pt idx="62">
                  <c:v>102</c:v>
                </c:pt>
                <c:pt idx="63">
                  <c:v>103</c:v>
                </c:pt>
                <c:pt idx="64">
                  <c:v>104</c:v>
                </c:pt>
                <c:pt idx="65">
                  <c:v>105</c:v>
                </c:pt>
                <c:pt idx="66">
                  <c:v>106</c:v>
                </c:pt>
                <c:pt idx="67">
                  <c:v>107</c:v>
                </c:pt>
                <c:pt idx="68">
                  <c:v>108</c:v>
                </c:pt>
                <c:pt idx="69">
                  <c:v>109</c:v>
                </c:pt>
                <c:pt idx="70">
                  <c:v>110</c:v>
                </c:pt>
                <c:pt idx="71">
                  <c:v>111</c:v>
                </c:pt>
                <c:pt idx="72">
                  <c:v>112</c:v>
                </c:pt>
                <c:pt idx="73">
                  <c:v>113</c:v>
                </c:pt>
                <c:pt idx="74">
                  <c:v>114</c:v>
                </c:pt>
                <c:pt idx="75">
                  <c:v>115</c:v>
                </c:pt>
                <c:pt idx="76">
                  <c:v>116</c:v>
                </c:pt>
                <c:pt idx="77">
                  <c:v>117</c:v>
                </c:pt>
                <c:pt idx="78">
                  <c:v>118</c:v>
                </c:pt>
                <c:pt idx="79">
                  <c:v>119</c:v>
                </c:pt>
                <c:pt idx="80">
                  <c:v>120</c:v>
                </c:pt>
              </c:numCache>
            </c:numRef>
          </c:cat>
          <c:val>
            <c:numRef>
              <c:f>Graph!$F$2:$F$82</c:f>
              <c:numCache>
                <c:formatCode>0.000</c:formatCode>
                <c:ptCount val="81"/>
                <c:pt idx="0">
                  <c:v>1.4999999999999999E-2</c:v>
                </c:pt>
                <c:pt idx="1">
                  <c:v>1.4999999999999999E-2</c:v>
                </c:pt>
                <c:pt idx="2">
                  <c:v>1.4999999999999999E-2</c:v>
                </c:pt>
                <c:pt idx="3">
                  <c:v>1.4999999999999999E-2</c:v>
                </c:pt>
                <c:pt idx="4">
                  <c:v>1.4999999999999999E-2</c:v>
                </c:pt>
                <c:pt idx="5">
                  <c:v>1.6E-2</c:v>
                </c:pt>
                <c:pt idx="6">
                  <c:v>1.7000000000000001E-2</c:v>
                </c:pt>
                <c:pt idx="7">
                  <c:v>1.7999999999999999E-2</c:v>
                </c:pt>
                <c:pt idx="8">
                  <c:v>1.7999999999999999E-2</c:v>
                </c:pt>
                <c:pt idx="9">
                  <c:v>1.7999999999999999E-2</c:v>
                </c:pt>
                <c:pt idx="10">
                  <c:v>1.7000000000000001E-2</c:v>
                </c:pt>
                <c:pt idx="11">
                  <c:v>1.6E-2</c:v>
                </c:pt>
                <c:pt idx="12">
                  <c:v>1.4E-2</c:v>
                </c:pt>
                <c:pt idx="13">
                  <c:v>1.2E-2</c:v>
                </c:pt>
                <c:pt idx="14">
                  <c:v>0.01</c:v>
                </c:pt>
                <c:pt idx="15">
                  <c:v>8.0000000000000002E-3</c:v>
                </c:pt>
                <c:pt idx="16">
                  <c:v>6.0000000000000001E-3</c:v>
                </c:pt>
                <c:pt idx="17">
                  <c:v>5.0000000000000001E-3</c:v>
                </c:pt>
                <c:pt idx="18">
                  <c:v>5.0000000000000001E-3</c:v>
                </c:pt>
                <c:pt idx="19">
                  <c:v>5.0000000000000001E-3</c:v>
                </c:pt>
                <c:pt idx="20">
                  <c:v>5.0000000000000001E-3</c:v>
                </c:pt>
                <c:pt idx="21">
                  <c:v>5.0000000000000001E-3</c:v>
                </c:pt>
                <c:pt idx="22">
                  <c:v>5.0000000000000001E-3</c:v>
                </c:pt>
                <c:pt idx="23">
                  <c:v>5.0000000000000001E-3</c:v>
                </c:pt>
                <c:pt idx="24">
                  <c:v>5.0000000000000001E-3</c:v>
                </c:pt>
                <c:pt idx="25">
                  <c:v>5.0000000000000001E-3</c:v>
                </c:pt>
                <c:pt idx="26">
                  <c:v>5.0000000000000001E-3</c:v>
                </c:pt>
                <c:pt idx="27">
                  <c:v>5.0000000000000001E-3</c:v>
                </c:pt>
                <c:pt idx="28">
                  <c:v>5.0000000000000001E-3</c:v>
                </c:pt>
                <c:pt idx="29">
                  <c:v>5.0000000000000001E-3</c:v>
                </c:pt>
                <c:pt idx="30">
                  <c:v>5.0000000000000001E-3</c:v>
                </c:pt>
                <c:pt idx="31">
                  <c:v>6.0000000000000001E-3</c:v>
                </c:pt>
                <c:pt idx="32">
                  <c:v>6.0000000000000001E-3</c:v>
                </c:pt>
                <c:pt idx="33">
                  <c:v>7.0000000000000001E-3</c:v>
                </c:pt>
                <c:pt idx="34">
                  <c:v>7.0000000000000001E-3</c:v>
                </c:pt>
                <c:pt idx="35">
                  <c:v>8.0000000000000002E-3</c:v>
                </c:pt>
                <c:pt idx="36">
                  <c:v>8.0000000000000002E-3</c:v>
                </c:pt>
                <c:pt idx="37">
                  <c:v>7.0000000000000001E-3</c:v>
                </c:pt>
                <c:pt idx="38">
                  <c:v>7.0000000000000001E-3</c:v>
                </c:pt>
                <c:pt idx="39">
                  <c:v>7.0000000000000001E-3</c:v>
                </c:pt>
                <c:pt idx="40">
                  <c:v>7.0000000000000001E-3</c:v>
                </c:pt>
                <c:pt idx="41">
                  <c:v>7.0000000000000001E-3</c:v>
                </c:pt>
                <c:pt idx="42">
                  <c:v>7.0000000000000001E-3</c:v>
                </c:pt>
                <c:pt idx="43">
                  <c:v>7.0000000000000001E-3</c:v>
                </c:pt>
                <c:pt idx="44">
                  <c:v>7.0000000000000001E-3</c:v>
                </c:pt>
                <c:pt idx="45">
                  <c:v>6.0000000000000001E-3</c:v>
                </c:pt>
                <c:pt idx="46">
                  <c:v>5.0000000000000001E-3</c:v>
                </c:pt>
                <c:pt idx="47">
                  <c:v>4.0000000000000001E-3</c:v>
                </c:pt>
                <c:pt idx="48">
                  <c:v>4.0000000000000001E-3</c:v>
                </c:pt>
                <c:pt idx="49">
                  <c:v>3.0000000000000001E-3</c:v>
                </c:pt>
                <c:pt idx="50">
                  <c:v>3.0000000000000001E-3</c:v>
                </c:pt>
                <c:pt idx="51">
                  <c:v>3.0000000000000001E-3</c:v>
                </c:pt>
                <c:pt idx="52">
                  <c:v>3.0000000000000001E-3</c:v>
                </c:pt>
                <c:pt idx="53">
                  <c:v>2E-3</c:v>
                </c:pt>
                <c:pt idx="54">
                  <c:v>2E-3</c:v>
                </c:pt>
                <c:pt idx="55">
                  <c:v>2E-3</c:v>
                </c:pt>
                <c:pt idx="56">
                  <c:v>2E-3</c:v>
                </c:pt>
                <c:pt idx="57">
                  <c:v>1E-3</c:v>
                </c:pt>
                <c:pt idx="58">
                  <c:v>1E-3</c:v>
                </c:pt>
                <c:pt idx="59">
                  <c:v>1E-3</c:v>
                </c:pt>
                <c:pt idx="60">
                  <c:v>1E-3</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numCache>
            </c:numRef>
          </c:val>
          <c:smooth val="0"/>
        </c:ser>
        <c:ser>
          <c:idx val="5"/>
          <c:order val="5"/>
          <c:tx>
            <c:strRef>
              <c:f>Graph!$G$1</c:f>
              <c:strCache>
                <c:ptCount val="1"/>
                <c:pt idx="0">
                  <c:v>F BB</c:v>
                </c:pt>
              </c:strCache>
            </c:strRef>
          </c:tx>
          <c:spPr>
            <a:ln w="44450" cap="rnd">
              <a:solidFill>
                <a:schemeClr val="accent4"/>
              </a:solidFill>
              <a:prstDash val="sysDot"/>
              <a:round/>
            </a:ln>
            <a:effectLst/>
          </c:spPr>
          <c:marker>
            <c:symbol val="none"/>
          </c:marker>
          <c:cat>
            <c:numRef>
              <c:f>Graph!$A$2:$A$82</c:f>
              <c:numCache>
                <c:formatCode>General</c:formatCode>
                <c:ptCount val="81"/>
                <c:pt idx="0">
                  <c:v>40</c:v>
                </c:pt>
                <c:pt idx="1">
                  <c:v>41</c:v>
                </c:pt>
                <c:pt idx="2">
                  <c:v>42</c:v>
                </c:pt>
                <c:pt idx="3">
                  <c:v>43</c:v>
                </c:pt>
                <c:pt idx="4">
                  <c:v>44</c:v>
                </c:pt>
                <c:pt idx="5">
                  <c:v>45</c:v>
                </c:pt>
                <c:pt idx="6">
                  <c:v>46</c:v>
                </c:pt>
                <c:pt idx="7">
                  <c:v>47</c:v>
                </c:pt>
                <c:pt idx="8">
                  <c:v>48</c:v>
                </c:pt>
                <c:pt idx="9">
                  <c:v>49</c:v>
                </c:pt>
                <c:pt idx="10">
                  <c:v>50</c:v>
                </c:pt>
                <c:pt idx="11">
                  <c:v>51</c:v>
                </c:pt>
                <c:pt idx="12">
                  <c:v>52</c:v>
                </c:pt>
                <c:pt idx="13">
                  <c:v>53</c:v>
                </c:pt>
                <c:pt idx="14">
                  <c:v>54</c:v>
                </c:pt>
                <c:pt idx="15">
                  <c:v>55</c:v>
                </c:pt>
                <c:pt idx="16">
                  <c:v>56</c:v>
                </c:pt>
                <c:pt idx="17">
                  <c:v>57</c:v>
                </c:pt>
                <c:pt idx="18">
                  <c:v>58</c:v>
                </c:pt>
                <c:pt idx="19">
                  <c:v>59</c:v>
                </c:pt>
                <c:pt idx="20">
                  <c:v>60</c:v>
                </c:pt>
                <c:pt idx="21">
                  <c:v>61</c:v>
                </c:pt>
                <c:pt idx="22">
                  <c:v>62</c:v>
                </c:pt>
                <c:pt idx="23">
                  <c:v>63</c:v>
                </c:pt>
                <c:pt idx="24">
                  <c:v>64</c:v>
                </c:pt>
                <c:pt idx="25">
                  <c:v>65</c:v>
                </c:pt>
                <c:pt idx="26">
                  <c:v>66</c:v>
                </c:pt>
                <c:pt idx="27">
                  <c:v>67</c:v>
                </c:pt>
                <c:pt idx="28">
                  <c:v>68</c:v>
                </c:pt>
                <c:pt idx="29">
                  <c:v>69</c:v>
                </c:pt>
                <c:pt idx="30">
                  <c:v>70</c:v>
                </c:pt>
                <c:pt idx="31">
                  <c:v>71</c:v>
                </c:pt>
                <c:pt idx="32">
                  <c:v>72</c:v>
                </c:pt>
                <c:pt idx="33">
                  <c:v>73</c:v>
                </c:pt>
                <c:pt idx="34">
                  <c:v>74</c:v>
                </c:pt>
                <c:pt idx="35">
                  <c:v>75</c:v>
                </c:pt>
                <c:pt idx="36">
                  <c:v>76</c:v>
                </c:pt>
                <c:pt idx="37">
                  <c:v>77</c:v>
                </c:pt>
                <c:pt idx="38">
                  <c:v>78</c:v>
                </c:pt>
                <c:pt idx="39">
                  <c:v>79</c:v>
                </c:pt>
                <c:pt idx="40">
                  <c:v>80</c:v>
                </c:pt>
                <c:pt idx="41">
                  <c:v>81</c:v>
                </c:pt>
                <c:pt idx="42">
                  <c:v>82</c:v>
                </c:pt>
                <c:pt idx="43">
                  <c:v>83</c:v>
                </c:pt>
                <c:pt idx="44">
                  <c:v>84</c:v>
                </c:pt>
                <c:pt idx="45">
                  <c:v>85</c:v>
                </c:pt>
                <c:pt idx="46">
                  <c:v>86</c:v>
                </c:pt>
                <c:pt idx="47">
                  <c:v>87</c:v>
                </c:pt>
                <c:pt idx="48">
                  <c:v>88</c:v>
                </c:pt>
                <c:pt idx="49">
                  <c:v>89</c:v>
                </c:pt>
                <c:pt idx="50">
                  <c:v>90</c:v>
                </c:pt>
                <c:pt idx="51">
                  <c:v>91</c:v>
                </c:pt>
                <c:pt idx="52">
                  <c:v>92</c:v>
                </c:pt>
                <c:pt idx="53">
                  <c:v>93</c:v>
                </c:pt>
                <c:pt idx="54">
                  <c:v>94</c:v>
                </c:pt>
                <c:pt idx="55">
                  <c:v>95</c:v>
                </c:pt>
                <c:pt idx="56">
                  <c:v>96</c:v>
                </c:pt>
                <c:pt idx="57">
                  <c:v>97</c:v>
                </c:pt>
                <c:pt idx="58">
                  <c:v>98</c:v>
                </c:pt>
                <c:pt idx="59">
                  <c:v>99</c:v>
                </c:pt>
                <c:pt idx="60">
                  <c:v>100</c:v>
                </c:pt>
                <c:pt idx="61">
                  <c:v>101</c:v>
                </c:pt>
                <c:pt idx="62">
                  <c:v>102</c:v>
                </c:pt>
                <c:pt idx="63">
                  <c:v>103</c:v>
                </c:pt>
                <c:pt idx="64">
                  <c:v>104</c:v>
                </c:pt>
                <c:pt idx="65">
                  <c:v>105</c:v>
                </c:pt>
                <c:pt idx="66">
                  <c:v>106</c:v>
                </c:pt>
                <c:pt idx="67">
                  <c:v>107</c:v>
                </c:pt>
                <c:pt idx="68">
                  <c:v>108</c:v>
                </c:pt>
                <c:pt idx="69">
                  <c:v>109</c:v>
                </c:pt>
                <c:pt idx="70">
                  <c:v>110</c:v>
                </c:pt>
                <c:pt idx="71">
                  <c:v>111</c:v>
                </c:pt>
                <c:pt idx="72">
                  <c:v>112</c:v>
                </c:pt>
                <c:pt idx="73">
                  <c:v>113</c:v>
                </c:pt>
                <c:pt idx="74">
                  <c:v>114</c:v>
                </c:pt>
                <c:pt idx="75">
                  <c:v>115</c:v>
                </c:pt>
                <c:pt idx="76">
                  <c:v>116</c:v>
                </c:pt>
                <c:pt idx="77">
                  <c:v>117</c:v>
                </c:pt>
                <c:pt idx="78">
                  <c:v>118</c:v>
                </c:pt>
                <c:pt idx="79">
                  <c:v>119</c:v>
                </c:pt>
                <c:pt idx="80">
                  <c:v>120</c:v>
                </c:pt>
              </c:numCache>
            </c:numRef>
          </c:cat>
          <c:val>
            <c:numRef>
              <c:f>Graph!$G$2:$G$82</c:f>
              <c:numCache>
                <c:formatCode>0.000</c:formatCode>
                <c:ptCount val="81"/>
                <c:pt idx="0">
                  <c:v>3.0000000000000001E-3</c:v>
                </c:pt>
                <c:pt idx="1">
                  <c:v>3.0000000000000001E-3</c:v>
                </c:pt>
                <c:pt idx="2">
                  <c:v>3.0000000000000001E-3</c:v>
                </c:pt>
                <c:pt idx="3">
                  <c:v>3.0000000000000001E-3</c:v>
                </c:pt>
                <c:pt idx="4">
                  <c:v>3.0000000000000001E-3</c:v>
                </c:pt>
                <c:pt idx="5">
                  <c:v>3.0000000000000001E-3</c:v>
                </c:pt>
                <c:pt idx="6">
                  <c:v>3.0000000000000001E-3</c:v>
                </c:pt>
                <c:pt idx="7">
                  <c:v>3.0000000000000001E-3</c:v>
                </c:pt>
                <c:pt idx="8">
                  <c:v>3.0000000000000001E-3</c:v>
                </c:pt>
                <c:pt idx="9">
                  <c:v>3.0000000000000001E-3</c:v>
                </c:pt>
                <c:pt idx="10">
                  <c:v>3.0000000000000001E-3</c:v>
                </c:pt>
                <c:pt idx="11">
                  <c:v>3.0000000000000001E-3</c:v>
                </c:pt>
                <c:pt idx="12">
                  <c:v>3.0000000000000001E-3</c:v>
                </c:pt>
                <c:pt idx="13">
                  <c:v>3.0000000000000001E-3</c:v>
                </c:pt>
                <c:pt idx="14">
                  <c:v>3.0000000000000001E-3</c:v>
                </c:pt>
                <c:pt idx="15">
                  <c:v>3.0000000000000001E-3</c:v>
                </c:pt>
                <c:pt idx="16">
                  <c:v>3.0000000000000001E-3</c:v>
                </c:pt>
                <c:pt idx="17">
                  <c:v>3.0000000000000001E-3</c:v>
                </c:pt>
                <c:pt idx="18">
                  <c:v>3.0000000000000001E-3</c:v>
                </c:pt>
                <c:pt idx="19">
                  <c:v>3.0000000000000001E-3</c:v>
                </c:pt>
                <c:pt idx="20">
                  <c:v>3.0000000000000001E-3</c:v>
                </c:pt>
                <c:pt idx="21">
                  <c:v>3.0000000000000001E-3</c:v>
                </c:pt>
                <c:pt idx="22">
                  <c:v>3.0000000000000001E-3</c:v>
                </c:pt>
                <c:pt idx="23">
                  <c:v>3.0000000000000001E-3</c:v>
                </c:pt>
                <c:pt idx="24">
                  <c:v>4.0000000000000001E-3</c:v>
                </c:pt>
                <c:pt idx="25">
                  <c:v>5.0000000000000001E-3</c:v>
                </c:pt>
                <c:pt idx="26">
                  <c:v>6.0000000000000001E-3</c:v>
                </c:pt>
                <c:pt idx="27">
                  <c:v>7.0000000000000001E-3</c:v>
                </c:pt>
                <c:pt idx="28">
                  <c:v>8.0000000000000002E-3</c:v>
                </c:pt>
                <c:pt idx="29">
                  <c:v>8.9999999999999993E-3</c:v>
                </c:pt>
                <c:pt idx="30">
                  <c:v>0.01</c:v>
                </c:pt>
                <c:pt idx="31">
                  <c:v>1.0999999999999999E-2</c:v>
                </c:pt>
                <c:pt idx="32">
                  <c:v>1.2E-2</c:v>
                </c:pt>
                <c:pt idx="33">
                  <c:v>1.2E-2</c:v>
                </c:pt>
                <c:pt idx="34">
                  <c:v>1.2E-2</c:v>
                </c:pt>
                <c:pt idx="35">
                  <c:v>1.2E-2</c:v>
                </c:pt>
                <c:pt idx="36">
                  <c:v>1.2E-2</c:v>
                </c:pt>
                <c:pt idx="37">
                  <c:v>1.2E-2</c:v>
                </c:pt>
                <c:pt idx="38">
                  <c:v>1.2E-2</c:v>
                </c:pt>
                <c:pt idx="39">
                  <c:v>1.2E-2</c:v>
                </c:pt>
                <c:pt idx="40">
                  <c:v>1.2E-2</c:v>
                </c:pt>
                <c:pt idx="41">
                  <c:v>1.2E-2</c:v>
                </c:pt>
                <c:pt idx="42">
                  <c:v>1.2E-2</c:v>
                </c:pt>
                <c:pt idx="43">
                  <c:v>1.2E-2</c:v>
                </c:pt>
                <c:pt idx="44">
                  <c:v>1.2E-2</c:v>
                </c:pt>
                <c:pt idx="45">
                  <c:v>1.2E-2</c:v>
                </c:pt>
                <c:pt idx="46">
                  <c:v>1.2E-2</c:v>
                </c:pt>
                <c:pt idx="47">
                  <c:v>1.2E-2</c:v>
                </c:pt>
                <c:pt idx="48">
                  <c:v>1.2E-2</c:v>
                </c:pt>
                <c:pt idx="49">
                  <c:v>1.2E-2</c:v>
                </c:pt>
                <c:pt idx="50">
                  <c:v>1.2E-2</c:v>
                </c:pt>
                <c:pt idx="51">
                  <c:v>1.2E-2</c:v>
                </c:pt>
                <c:pt idx="52">
                  <c:v>1.2E-2</c:v>
                </c:pt>
                <c:pt idx="53">
                  <c:v>1.2E-2</c:v>
                </c:pt>
                <c:pt idx="54">
                  <c:v>1.2E-2</c:v>
                </c:pt>
                <c:pt idx="55">
                  <c:v>1.2E-2</c:v>
                </c:pt>
                <c:pt idx="56">
                  <c:v>1.2E-2</c:v>
                </c:pt>
                <c:pt idx="57">
                  <c:v>1.2E-2</c:v>
                </c:pt>
                <c:pt idx="58">
                  <c:v>1.2E-2</c:v>
                </c:pt>
                <c:pt idx="59">
                  <c:v>1.2E-2</c:v>
                </c:pt>
                <c:pt idx="60">
                  <c:v>1.0999999999999999E-2</c:v>
                </c:pt>
                <c:pt idx="61">
                  <c:v>0.01</c:v>
                </c:pt>
                <c:pt idx="62">
                  <c:v>8.9999999999999993E-3</c:v>
                </c:pt>
                <c:pt idx="63">
                  <c:v>8.0000000000000002E-3</c:v>
                </c:pt>
                <c:pt idx="64">
                  <c:v>7.0000000000000001E-3</c:v>
                </c:pt>
                <c:pt idx="65">
                  <c:v>6.0000000000000001E-3</c:v>
                </c:pt>
                <c:pt idx="66">
                  <c:v>5.0000000000000001E-3</c:v>
                </c:pt>
                <c:pt idx="67">
                  <c:v>4.0000000000000001E-3</c:v>
                </c:pt>
                <c:pt idx="68">
                  <c:v>4.0000000000000001E-3</c:v>
                </c:pt>
                <c:pt idx="69">
                  <c:v>3.0000000000000001E-3</c:v>
                </c:pt>
                <c:pt idx="70">
                  <c:v>3.0000000000000001E-3</c:v>
                </c:pt>
                <c:pt idx="71">
                  <c:v>2E-3</c:v>
                </c:pt>
                <c:pt idx="72">
                  <c:v>2E-3</c:v>
                </c:pt>
                <c:pt idx="73">
                  <c:v>1E-3</c:v>
                </c:pt>
                <c:pt idx="74">
                  <c:v>1E-3</c:v>
                </c:pt>
                <c:pt idx="75">
                  <c:v>0</c:v>
                </c:pt>
                <c:pt idx="76">
                  <c:v>0</c:v>
                </c:pt>
                <c:pt idx="77">
                  <c:v>0</c:v>
                </c:pt>
                <c:pt idx="78">
                  <c:v>0</c:v>
                </c:pt>
                <c:pt idx="79">
                  <c:v>0</c:v>
                </c:pt>
                <c:pt idx="80">
                  <c:v>0</c:v>
                </c:pt>
              </c:numCache>
            </c:numRef>
          </c:val>
          <c:smooth val="0"/>
        </c:ser>
        <c:ser>
          <c:idx val="6"/>
          <c:order val="6"/>
          <c:tx>
            <c:strRef>
              <c:f>Graph!$H$1</c:f>
              <c:strCache>
                <c:ptCount val="1"/>
                <c:pt idx="0">
                  <c:v>F40 @2014</c:v>
                </c:pt>
              </c:strCache>
            </c:strRef>
          </c:tx>
          <c:spPr>
            <a:ln w="44450" cap="rnd">
              <a:solidFill>
                <a:schemeClr val="accent1"/>
              </a:solidFill>
              <a:prstDash val="sysDot"/>
              <a:round/>
            </a:ln>
            <a:effectLst/>
          </c:spPr>
          <c:marker>
            <c:symbol val="none"/>
          </c:marker>
          <c:cat>
            <c:numRef>
              <c:f>Graph!$A$2:$A$82</c:f>
              <c:numCache>
                <c:formatCode>General</c:formatCode>
                <c:ptCount val="81"/>
                <c:pt idx="0">
                  <c:v>40</c:v>
                </c:pt>
                <c:pt idx="1">
                  <c:v>41</c:v>
                </c:pt>
                <c:pt idx="2">
                  <c:v>42</c:v>
                </c:pt>
                <c:pt idx="3">
                  <c:v>43</c:v>
                </c:pt>
                <c:pt idx="4">
                  <c:v>44</c:v>
                </c:pt>
                <c:pt idx="5">
                  <c:v>45</c:v>
                </c:pt>
                <c:pt idx="6">
                  <c:v>46</c:v>
                </c:pt>
                <c:pt idx="7">
                  <c:v>47</c:v>
                </c:pt>
                <c:pt idx="8">
                  <c:v>48</c:v>
                </c:pt>
                <c:pt idx="9">
                  <c:v>49</c:v>
                </c:pt>
                <c:pt idx="10">
                  <c:v>50</c:v>
                </c:pt>
                <c:pt idx="11">
                  <c:v>51</c:v>
                </c:pt>
                <c:pt idx="12">
                  <c:v>52</c:v>
                </c:pt>
                <c:pt idx="13">
                  <c:v>53</c:v>
                </c:pt>
                <c:pt idx="14">
                  <c:v>54</c:v>
                </c:pt>
                <c:pt idx="15">
                  <c:v>55</c:v>
                </c:pt>
                <c:pt idx="16">
                  <c:v>56</c:v>
                </c:pt>
                <c:pt idx="17">
                  <c:v>57</c:v>
                </c:pt>
                <c:pt idx="18">
                  <c:v>58</c:v>
                </c:pt>
                <c:pt idx="19">
                  <c:v>59</c:v>
                </c:pt>
                <c:pt idx="20">
                  <c:v>60</c:v>
                </c:pt>
                <c:pt idx="21">
                  <c:v>61</c:v>
                </c:pt>
                <c:pt idx="22">
                  <c:v>62</c:v>
                </c:pt>
                <c:pt idx="23">
                  <c:v>63</c:v>
                </c:pt>
                <c:pt idx="24">
                  <c:v>64</c:v>
                </c:pt>
                <c:pt idx="25">
                  <c:v>65</c:v>
                </c:pt>
                <c:pt idx="26">
                  <c:v>66</c:v>
                </c:pt>
                <c:pt idx="27">
                  <c:v>67</c:v>
                </c:pt>
                <c:pt idx="28">
                  <c:v>68</c:v>
                </c:pt>
                <c:pt idx="29">
                  <c:v>69</c:v>
                </c:pt>
                <c:pt idx="30">
                  <c:v>70</c:v>
                </c:pt>
                <c:pt idx="31">
                  <c:v>71</c:v>
                </c:pt>
                <c:pt idx="32">
                  <c:v>72</c:v>
                </c:pt>
                <c:pt idx="33">
                  <c:v>73</c:v>
                </c:pt>
                <c:pt idx="34">
                  <c:v>74</c:v>
                </c:pt>
                <c:pt idx="35">
                  <c:v>75</c:v>
                </c:pt>
                <c:pt idx="36">
                  <c:v>76</c:v>
                </c:pt>
                <c:pt idx="37">
                  <c:v>77</c:v>
                </c:pt>
                <c:pt idx="38">
                  <c:v>78</c:v>
                </c:pt>
                <c:pt idx="39">
                  <c:v>79</c:v>
                </c:pt>
                <c:pt idx="40">
                  <c:v>80</c:v>
                </c:pt>
                <c:pt idx="41">
                  <c:v>81</c:v>
                </c:pt>
                <c:pt idx="42">
                  <c:v>82</c:v>
                </c:pt>
                <c:pt idx="43">
                  <c:v>83</c:v>
                </c:pt>
                <c:pt idx="44">
                  <c:v>84</c:v>
                </c:pt>
                <c:pt idx="45">
                  <c:v>85</c:v>
                </c:pt>
                <c:pt idx="46">
                  <c:v>86</c:v>
                </c:pt>
                <c:pt idx="47">
                  <c:v>87</c:v>
                </c:pt>
                <c:pt idx="48">
                  <c:v>88</c:v>
                </c:pt>
                <c:pt idx="49">
                  <c:v>89</c:v>
                </c:pt>
                <c:pt idx="50">
                  <c:v>90</c:v>
                </c:pt>
                <c:pt idx="51">
                  <c:v>91</c:v>
                </c:pt>
                <c:pt idx="52">
                  <c:v>92</c:v>
                </c:pt>
                <c:pt idx="53">
                  <c:v>93</c:v>
                </c:pt>
                <c:pt idx="54">
                  <c:v>94</c:v>
                </c:pt>
                <c:pt idx="55">
                  <c:v>95</c:v>
                </c:pt>
                <c:pt idx="56">
                  <c:v>96</c:v>
                </c:pt>
                <c:pt idx="57">
                  <c:v>97</c:v>
                </c:pt>
                <c:pt idx="58">
                  <c:v>98</c:v>
                </c:pt>
                <c:pt idx="59">
                  <c:v>99</c:v>
                </c:pt>
                <c:pt idx="60">
                  <c:v>100</c:v>
                </c:pt>
                <c:pt idx="61">
                  <c:v>101</c:v>
                </c:pt>
                <c:pt idx="62">
                  <c:v>102</c:v>
                </c:pt>
                <c:pt idx="63">
                  <c:v>103</c:v>
                </c:pt>
                <c:pt idx="64">
                  <c:v>104</c:v>
                </c:pt>
                <c:pt idx="65">
                  <c:v>105</c:v>
                </c:pt>
                <c:pt idx="66">
                  <c:v>106</c:v>
                </c:pt>
                <c:pt idx="67">
                  <c:v>107</c:v>
                </c:pt>
                <c:pt idx="68">
                  <c:v>108</c:v>
                </c:pt>
                <c:pt idx="69">
                  <c:v>109</c:v>
                </c:pt>
                <c:pt idx="70">
                  <c:v>110</c:v>
                </c:pt>
                <c:pt idx="71">
                  <c:v>111</c:v>
                </c:pt>
                <c:pt idx="72">
                  <c:v>112</c:v>
                </c:pt>
                <c:pt idx="73">
                  <c:v>113</c:v>
                </c:pt>
                <c:pt idx="74">
                  <c:v>114</c:v>
                </c:pt>
                <c:pt idx="75">
                  <c:v>115</c:v>
                </c:pt>
                <c:pt idx="76">
                  <c:v>116</c:v>
                </c:pt>
                <c:pt idx="77">
                  <c:v>117</c:v>
                </c:pt>
                <c:pt idx="78">
                  <c:v>118</c:v>
                </c:pt>
                <c:pt idx="79">
                  <c:v>119</c:v>
                </c:pt>
                <c:pt idx="80">
                  <c:v>120</c:v>
                </c:pt>
              </c:numCache>
            </c:numRef>
          </c:cat>
          <c:val>
            <c:numRef>
              <c:f>Graph!$H$2:$H$82</c:f>
              <c:numCache>
                <c:formatCode>General</c:formatCode>
                <c:ptCount val="81"/>
                <c:pt idx="0">
                  <c:v>1.8700000000000001E-2</c:v>
                </c:pt>
                <c:pt idx="1">
                  <c:v>2.0299999999999999E-2</c:v>
                </c:pt>
                <c:pt idx="2">
                  <c:v>2.1399999999999999E-2</c:v>
                </c:pt>
                <c:pt idx="3">
                  <c:v>2.18E-2</c:v>
                </c:pt>
                <c:pt idx="4">
                  <c:v>2.18E-2</c:v>
                </c:pt>
                <c:pt idx="5">
                  <c:v>2.1499999999999998E-2</c:v>
                </c:pt>
                <c:pt idx="6">
                  <c:v>2.06E-2</c:v>
                </c:pt>
                <c:pt idx="7">
                  <c:v>1.9400000000000001E-2</c:v>
                </c:pt>
                <c:pt idx="8">
                  <c:v>1.7299999999999999E-2</c:v>
                </c:pt>
                <c:pt idx="9">
                  <c:v>1.47E-2</c:v>
                </c:pt>
                <c:pt idx="10">
                  <c:v>1.21E-2</c:v>
                </c:pt>
                <c:pt idx="11">
                  <c:v>9.7000000000000003E-3</c:v>
                </c:pt>
                <c:pt idx="12">
                  <c:v>7.6E-3</c:v>
                </c:pt>
                <c:pt idx="13">
                  <c:v>6.0000000000000001E-3</c:v>
                </c:pt>
                <c:pt idx="14">
                  <c:v>5.1000000000000004E-3</c:v>
                </c:pt>
                <c:pt idx="15">
                  <c:v>4.7999999999999996E-3</c:v>
                </c:pt>
                <c:pt idx="16">
                  <c:v>5.3E-3</c:v>
                </c:pt>
                <c:pt idx="17">
                  <c:v>6.4000000000000003E-3</c:v>
                </c:pt>
                <c:pt idx="18">
                  <c:v>8.0000000000000002E-3</c:v>
                </c:pt>
                <c:pt idx="19">
                  <c:v>1.01E-2</c:v>
                </c:pt>
                <c:pt idx="20">
                  <c:v>1.2200000000000001E-2</c:v>
                </c:pt>
                <c:pt idx="21">
                  <c:v>1.44E-2</c:v>
                </c:pt>
                <c:pt idx="22">
                  <c:v>1.6299999999999999E-2</c:v>
                </c:pt>
                <c:pt idx="23">
                  <c:v>1.7899999999999999E-2</c:v>
                </c:pt>
                <c:pt idx="24">
                  <c:v>1.9300000000000001E-2</c:v>
                </c:pt>
                <c:pt idx="25">
                  <c:v>2.0400000000000001E-2</c:v>
                </c:pt>
                <c:pt idx="26">
                  <c:v>2.1299999999999999E-2</c:v>
                </c:pt>
                <c:pt idx="27">
                  <c:v>2.1899999999999999E-2</c:v>
                </c:pt>
                <c:pt idx="28">
                  <c:v>2.24E-2</c:v>
                </c:pt>
                <c:pt idx="29">
                  <c:v>2.2700000000000001E-2</c:v>
                </c:pt>
                <c:pt idx="30">
                  <c:v>2.2800000000000001E-2</c:v>
                </c:pt>
                <c:pt idx="31">
                  <c:v>2.2800000000000001E-2</c:v>
                </c:pt>
                <c:pt idx="32">
                  <c:v>2.2599999999999999E-2</c:v>
                </c:pt>
                <c:pt idx="33">
                  <c:v>2.23E-2</c:v>
                </c:pt>
                <c:pt idx="34">
                  <c:v>2.1899999999999999E-2</c:v>
                </c:pt>
                <c:pt idx="35">
                  <c:v>2.1600000000000001E-2</c:v>
                </c:pt>
                <c:pt idx="36">
                  <c:v>2.1399999999999999E-2</c:v>
                </c:pt>
                <c:pt idx="37">
                  <c:v>2.12E-2</c:v>
                </c:pt>
                <c:pt idx="38">
                  <c:v>2.1100000000000001E-2</c:v>
                </c:pt>
                <c:pt idx="39">
                  <c:v>2.1100000000000001E-2</c:v>
                </c:pt>
                <c:pt idx="40">
                  <c:v>2.1100000000000001E-2</c:v>
                </c:pt>
                <c:pt idx="41">
                  <c:v>2.12E-2</c:v>
                </c:pt>
                <c:pt idx="42">
                  <c:v>2.1399999999999999E-2</c:v>
                </c:pt>
                <c:pt idx="43">
                  <c:v>2.1600000000000001E-2</c:v>
                </c:pt>
                <c:pt idx="44">
                  <c:v>2.1899999999999999E-2</c:v>
                </c:pt>
                <c:pt idx="45">
                  <c:v>2.2200000000000001E-2</c:v>
                </c:pt>
                <c:pt idx="46">
                  <c:v>2.2499999999999999E-2</c:v>
                </c:pt>
                <c:pt idx="47">
                  <c:v>2.2800000000000001E-2</c:v>
                </c:pt>
                <c:pt idx="48">
                  <c:v>2.29E-2</c:v>
                </c:pt>
                <c:pt idx="49">
                  <c:v>2.2800000000000001E-2</c:v>
                </c:pt>
                <c:pt idx="50">
                  <c:v>2.2700000000000001E-2</c:v>
                </c:pt>
                <c:pt idx="51">
                  <c:v>2.2499999999999999E-2</c:v>
                </c:pt>
                <c:pt idx="52">
                  <c:v>2.2200000000000001E-2</c:v>
                </c:pt>
                <c:pt idx="53">
                  <c:v>2.18E-2</c:v>
                </c:pt>
                <c:pt idx="54">
                  <c:v>2.1299999999999999E-2</c:v>
                </c:pt>
                <c:pt idx="55">
                  <c:v>2.06E-2</c:v>
                </c:pt>
                <c:pt idx="56">
                  <c:v>1.9599999999999999E-2</c:v>
                </c:pt>
                <c:pt idx="57">
                  <c:v>1.8499999999999999E-2</c:v>
                </c:pt>
                <c:pt idx="58">
                  <c:v>1.7500000000000002E-2</c:v>
                </c:pt>
                <c:pt idx="59">
                  <c:v>1.6500000000000001E-2</c:v>
                </c:pt>
                <c:pt idx="60">
                  <c:v>1.55E-2</c:v>
                </c:pt>
                <c:pt idx="61">
                  <c:v>1.44E-2</c:v>
                </c:pt>
                <c:pt idx="62">
                  <c:v>1.34E-2</c:v>
                </c:pt>
                <c:pt idx="63">
                  <c:v>1.24E-2</c:v>
                </c:pt>
                <c:pt idx="64">
                  <c:v>1.1299999999999999E-2</c:v>
                </c:pt>
                <c:pt idx="65">
                  <c:v>1.03E-2</c:v>
                </c:pt>
                <c:pt idx="66">
                  <c:v>9.2999999999999992E-3</c:v>
                </c:pt>
                <c:pt idx="67">
                  <c:v>8.2000000000000007E-3</c:v>
                </c:pt>
                <c:pt idx="68">
                  <c:v>7.1999999999999998E-3</c:v>
                </c:pt>
                <c:pt idx="69">
                  <c:v>6.1999999999999998E-3</c:v>
                </c:pt>
                <c:pt idx="70">
                  <c:v>5.1999999999999998E-3</c:v>
                </c:pt>
                <c:pt idx="71">
                  <c:v>4.1000000000000003E-3</c:v>
                </c:pt>
                <c:pt idx="72">
                  <c:v>3.0999999999999999E-3</c:v>
                </c:pt>
                <c:pt idx="73">
                  <c:v>2.0999999999999999E-3</c:v>
                </c:pt>
                <c:pt idx="74">
                  <c:v>1E-3</c:v>
                </c:pt>
                <c:pt idx="75">
                  <c:v>0</c:v>
                </c:pt>
                <c:pt idx="76">
                  <c:v>0</c:v>
                </c:pt>
                <c:pt idx="77">
                  <c:v>0</c:v>
                </c:pt>
                <c:pt idx="78">
                  <c:v>0</c:v>
                </c:pt>
                <c:pt idx="79">
                  <c:v>0</c:v>
                </c:pt>
                <c:pt idx="80">
                  <c:v>0</c:v>
                </c:pt>
              </c:numCache>
            </c:numRef>
          </c:val>
          <c:smooth val="0"/>
        </c:ser>
        <c:ser>
          <c:idx val="7"/>
          <c:order val="7"/>
          <c:tx>
            <c:strRef>
              <c:f>Graph!$I$1</c:f>
              <c:strCache>
                <c:ptCount val="1"/>
                <c:pt idx="0">
                  <c:v>F40 @2024</c:v>
                </c:pt>
              </c:strCache>
            </c:strRef>
          </c:tx>
          <c:spPr>
            <a:ln w="44450" cap="rnd">
              <a:solidFill>
                <a:schemeClr val="accent2"/>
              </a:solidFill>
              <a:prstDash val="sysDot"/>
              <a:round/>
            </a:ln>
            <a:effectLst/>
          </c:spPr>
          <c:marker>
            <c:symbol val="none"/>
          </c:marker>
          <c:cat>
            <c:numRef>
              <c:f>Graph!$A$2:$A$82</c:f>
              <c:numCache>
                <c:formatCode>General</c:formatCode>
                <c:ptCount val="81"/>
                <c:pt idx="0">
                  <c:v>40</c:v>
                </c:pt>
                <c:pt idx="1">
                  <c:v>41</c:v>
                </c:pt>
                <c:pt idx="2">
                  <c:v>42</c:v>
                </c:pt>
                <c:pt idx="3">
                  <c:v>43</c:v>
                </c:pt>
                <c:pt idx="4">
                  <c:v>44</c:v>
                </c:pt>
                <c:pt idx="5">
                  <c:v>45</c:v>
                </c:pt>
                <c:pt idx="6">
                  <c:v>46</c:v>
                </c:pt>
                <c:pt idx="7">
                  <c:v>47</c:v>
                </c:pt>
                <c:pt idx="8">
                  <c:v>48</c:v>
                </c:pt>
                <c:pt idx="9">
                  <c:v>49</c:v>
                </c:pt>
                <c:pt idx="10">
                  <c:v>50</c:v>
                </c:pt>
                <c:pt idx="11">
                  <c:v>51</c:v>
                </c:pt>
                <c:pt idx="12">
                  <c:v>52</c:v>
                </c:pt>
                <c:pt idx="13">
                  <c:v>53</c:v>
                </c:pt>
                <c:pt idx="14">
                  <c:v>54</c:v>
                </c:pt>
                <c:pt idx="15">
                  <c:v>55</c:v>
                </c:pt>
                <c:pt idx="16">
                  <c:v>56</c:v>
                </c:pt>
                <c:pt idx="17">
                  <c:v>57</c:v>
                </c:pt>
                <c:pt idx="18">
                  <c:v>58</c:v>
                </c:pt>
                <c:pt idx="19">
                  <c:v>59</c:v>
                </c:pt>
                <c:pt idx="20">
                  <c:v>60</c:v>
                </c:pt>
                <c:pt idx="21">
                  <c:v>61</c:v>
                </c:pt>
                <c:pt idx="22">
                  <c:v>62</c:v>
                </c:pt>
                <c:pt idx="23">
                  <c:v>63</c:v>
                </c:pt>
                <c:pt idx="24">
                  <c:v>64</c:v>
                </c:pt>
                <c:pt idx="25">
                  <c:v>65</c:v>
                </c:pt>
                <c:pt idx="26">
                  <c:v>66</c:v>
                </c:pt>
                <c:pt idx="27">
                  <c:v>67</c:v>
                </c:pt>
                <c:pt idx="28">
                  <c:v>68</c:v>
                </c:pt>
                <c:pt idx="29">
                  <c:v>69</c:v>
                </c:pt>
                <c:pt idx="30">
                  <c:v>70</c:v>
                </c:pt>
                <c:pt idx="31">
                  <c:v>71</c:v>
                </c:pt>
                <c:pt idx="32">
                  <c:v>72</c:v>
                </c:pt>
                <c:pt idx="33">
                  <c:v>73</c:v>
                </c:pt>
                <c:pt idx="34">
                  <c:v>74</c:v>
                </c:pt>
                <c:pt idx="35">
                  <c:v>75</c:v>
                </c:pt>
                <c:pt idx="36">
                  <c:v>76</c:v>
                </c:pt>
                <c:pt idx="37">
                  <c:v>77</c:v>
                </c:pt>
                <c:pt idx="38">
                  <c:v>78</c:v>
                </c:pt>
                <c:pt idx="39">
                  <c:v>79</c:v>
                </c:pt>
                <c:pt idx="40">
                  <c:v>80</c:v>
                </c:pt>
                <c:pt idx="41">
                  <c:v>81</c:v>
                </c:pt>
                <c:pt idx="42">
                  <c:v>82</c:v>
                </c:pt>
                <c:pt idx="43">
                  <c:v>83</c:v>
                </c:pt>
                <c:pt idx="44">
                  <c:v>84</c:v>
                </c:pt>
                <c:pt idx="45">
                  <c:v>85</c:v>
                </c:pt>
                <c:pt idx="46">
                  <c:v>86</c:v>
                </c:pt>
                <c:pt idx="47">
                  <c:v>87</c:v>
                </c:pt>
                <c:pt idx="48">
                  <c:v>88</c:v>
                </c:pt>
                <c:pt idx="49">
                  <c:v>89</c:v>
                </c:pt>
                <c:pt idx="50">
                  <c:v>90</c:v>
                </c:pt>
                <c:pt idx="51">
                  <c:v>91</c:v>
                </c:pt>
                <c:pt idx="52">
                  <c:v>92</c:v>
                </c:pt>
                <c:pt idx="53">
                  <c:v>93</c:v>
                </c:pt>
                <c:pt idx="54">
                  <c:v>94</c:v>
                </c:pt>
                <c:pt idx="55">
                  <c:v>95</c:v>
                </c:pt>
                <c:pt idx="56">
                  <c:v>96</c:v>
                </c:pt>
                <c:pt idx="57">
                  <c:v>97</c:v>
                </c:pt>
                <c:pt idx="58">
                  <c:v>98</c:v>
                </c:pt>
                <c:pt idx="59">
                  <c:v>99</c:v>
                </c:pt>
                <c:pt idx="60">
                  <c:v>100</c:v>
                </c:pt>
                <c:pt idx="61">
                  <c:v>101</c:v>
                </c:pt>
                <c:pt idx="62">
                  <c:v>102</c:v>
                </c:pt>
                <c:pt idx="63">
                  <c:v>103</c:v>
                </c:pt>
                <c:pt idx="64">
                  <c:v>104</c:v>
                </c:pt>
                <c:pt idx="65">
                  <c:v>105</c:v>
                </c:pt>
                <c:pt idx="66">
                  <c:v>106</c:v>
                </c:pt>
                <c:pt idx="67">
                  <c:v>107</c:v>
                </c:pt>
                <c:pt idx="68">
                  <c:v>108</c:v>
                </c:pt>
                <c:pt idx="69">
                  <c:v>109</c:v>
                </c:pt>
                <c:pt idx="70">
                  <c:v>110</c:v>
                </c:pt>
                <c:pt idx="71">
                  <c:v>111</c:v>
                </c:pt>
                <c:pt idx="72">
                  <c:v>112</c:v>
                </c:pt>
                <c:pt idx="73">
                  <c:v>113</c:v>
                </c:pt>
                <c:pt idx="74">
                  <c:v>114</c:v>
                </c:pt>
                <c:pt idx="75">
                  <c:v>115</c:v>
                </c:pt>
                <c:pt idx="76">
                  <c:v>116</c:v>
                </c:pt>
                <c:pt idx="77">
                  <c:v>117</c:v>
                </c:pt>
                <c:pt idx="78">
                  <c:v>118</c:v>
                </c:pt>
                <c:pt idx="79">
                  <c:v>119</c:v>
                </c:pt>
                <c:pt idx="80">
                  <c:v>120</c:v>
                </c:pt>
              </c:numCache>
            </c:numRef>
          </c:cat>
          <c:val>
            <c:numRef>
              <c:f>Graph!$I$2:$I$82</c:f>
              <c:numCache>
                <c:formatCode>General</c:formatCode>
                <c:ptCount val="81"/>
                <c:pt idx="0">
                  <c:v>1.0800000000000001E-2</c:v>
                </c:pt>
                <c:pt idx="1">
                  <c:v>1.06E-2</c:v>
                </c:pt>
                <c:pt idx="2">
                  <c:v>1.04E-2</c:v>
                </c:pt>
                <c:pt idx="3">
                  <c:v>1.0200000000000001E-2</c:v>
                </c:pt>
                <c:pt idx="4">
                  <c:v>1.01E-2</c:v>
                </c:pt>
                <c:pt idx="5">
                  <c:v>0.01</c:v>
                </c:pt>
                <c:pt idx="6">
                  <c:v>0.01</c:v>
                </c:pt>
                <c:pt idx="7">
                  <c:v>1.01E-2</c:v>
                </c:pt>
                <c:pt idx="8">
                  <c:v>1.01E-2</c:v>
                </c:pt>
                <c:pt idx="9">
                  <c:v>1.01E-2</c:v>
                </c:pt>
                <c:pt idx="10">
                  <c:v>1.01E-2</c:v>
                </c:pt>
                <c:pt idx="11">
                  <c:v>1.0200000000000001E-2</c:v>
                </c:pt>
                <c:pt idx="12">
                  <c:v>1.0200000000000001E-2</c:v>
                </c:pt>
                <c:pt idx="13">
                  <c:v>1.03E-2</c:v>
                </c:pt>
                <c:pt idx="14">
                  <c:v>1.03E-2</c:v>
                </c:pt>
                <c:pt idx="15">
                  <c:v>1.04E-2</c:v>
                </c:pt>
                <c:pt idx="16">
                  <c:v>1.0500000000000001E-2</c:v>
                </c:pt>
                <c:pt idx="17">
                  <c:v>1.06E-2</c:v>
                </c:pt>
                <c:pt idx="18">
                  <c:v>1.06E-2</c:v>
                </c:pt>
                <c:pt idx="19">
                  <c:v>1.0699999999999999E-2</c:v>
                </c:pt>
                <c:pt idx="20">
                  <c:v>1.0699999999999999E-2</c:v>
                </c:pt>
                <c:pt idx="21">
                  <c:v>1.0699999999999999E-2</c:v>
                </c:pt>
                <c:pt idx="22">
                  <c:v>1.06E-2</c:v>
                </c:pt>
                <c:pt idx="23">
                  <c:v>1.06E-2</c:v>
                </c:pt>
                <c:pt idx="24">
                  <c:v>1.0500000000000001E-2</c:v>
                </c:pt>
                <c:pt idx="25">
                  <c:v>1.0500000000000001E-2</c:v>
                </c:pt>
                <c:pt idx="26">
                  <c:v>1.04E-2</c:v>
                </c:pt>
                <c:pt idx="27">
                  <c:v>1.0500000000000001E-2</c:v>
                </c:pt>
                <c:pt idx="28">
                  <c:v>1.0500000000000001E-2</c:v>
                </c:pt>
                <c:pt idx="29">
                  <c:v>1.06E-2</c:v>
                </c:pt>
                <c:pt idx="30">
                  <c:v>1.0699999999999999E-2</c:v>
                </c:pt>
                <c:pt idx="31">
                  <c:v>1.0800000000000001E-2</c:v>
                </c:pt>
                <c:pt idx="32">
                  <c:v>1.0800000000000001E-2</c:v>
                </c:pt>
                <c:pt idx="33">
                  <c:v>1.09E-2</c:v>
                </c:pt>
                <c:pt idx="34">
                  <c:v>1.0999999999999999E-2</c:v>
                </c:pt>
                <c:pt idx="35">
                  <c:v>1.11E-2</c:v>
                </c:pt>
                <c:pt idx="36">
                  <c:v>1.11E-2</c:v>
                </c:pt>
                <c:pt idx="37">
                  <c:v>1.11E-2</c:v>
                </c:pt>
                <c:pt idx="38">
                  <c:v>1.12E-2</c:v>
                </c:pt>
                <c:pt idx="39">
                  <c:v>1.12E-2</c:v>
                </c:pt>
                <c:pt idx="40">
                  <c:v>1.12E-2</c:v>
                </c:pt>
                <c:pt idx="41">
                  <c:v>1.12E-2</c:v>
                </c:pt>
                <c:pt idx="42">
                  <c:v>1.12E-2</c:v>
                </c:pt>
                <c:pt idx="43">
                  <c:v>1.12E-2</c:v>
                </c:pt>
                <c:pt idx="44">
                  <c:v>1.11E-2</c:v>
                </c:pt>
                <c:pt idx="45">
                  <c:v>1.11E-2</c:v>
                </c:pt>
                <c:pt idx="46">
                  <c:v>1.0999999999999999E-2</c:v>
                </c:pt>
                <c:pt idx="47">
                  <c:v>1.0800000000000001E-2</c:v>
                </c:pt>
                <c:pt idx="48">
                  <c:v>1.0699999999999999E-2</c:v>
                </c:pt>
                <c:pt idx="49">
                  <c:v>1.0500000000000001E-2</c:v>
                </c:pt>
                <c:pt idx="50">
                  <c:v>1.04E-2</c:v>
                </c:pt>
                <c:pt idx="51">
                  <c:v>1.0200000000000001E-2</c:v>
                </c:pt>
                <c:pt idx="52">
                  <c:v>1.01E-2</c:v>
                </c:pt>
                <c:pt idx="53">
                  <c:v>9.7999999999999997E-3</c:v>
                </c:pt>
                <c:pt idx="54">
                  <c:v>9.4999999999999998E-3</c:v>
                </c:pt>
                <c:pt idx="55">
                  <c:v>9.1999999999999998E-3</c:v>
                </c:pt>
                <c:pt idx="56">
                  <c:v>8.6999999999999994E-3</c:v>
                </c:pt>
                <c:pt idx="57">
                  <c:v>8.3000000000000001E-3</c:v>
                </c:pt>
                <c:pt idx="58">
                  <c:v>7.7999999999999996E-3</c:v>
                </c:pt>
                <c:pt idx="59">
                  <c:v>7.3000000000000001E-3</c:v>
                </c:pt>
                <c:pt idx="60">
                  <c:v>6.8999999999999999E-3</c:v>
                </c:pt>
                <c:pt idx="61">
                  <c:v>6.4000000000000003E-3</c:v>
                </c:pt>
                <c:pt idx="62">
                  <c:v>6.0000000000000001E-3</c:v>
                </c:pt>
                <c:pt idx="63">
                  <c:v>5.4999999999999997E-3</c:v>
                </c:pt>
                <c:pt idx="64">
                  <c:v>5.0000000000000001E-3</c:v>
                </c:pt>
                <c:pt idx="65">
                  <c:v>4.5999999999999999E-3</c:v>
                </c:pt>
                <c:pt idx="66">
                  <c:v>4.1000000000000003E-3</c:v>
                </c:pt>
                <c:pt idx="67">
                  <c:v>3.7000000000000002E-3</c:v>
                </c:pt>
                <c:pt idx="68">
                  <c:v>3.2000000000000002E-3</c:v>
                </c:pt>
                <c:pt idx="69">
                  <c:v>2.8E-3</c:v>
                </c:pt>
                <c:pt idx="70">
                  <c:v>2.3E-3</c:v>
                </c:pt>
                <c:pt idx="71">
                  <c:v>1.8E-3</c:v>
                </c:pt>
                <c:pt idx="72">
                  <c:v>1.4E-3</c:v>
                </c:pt>
                <c:pt idx="73">
                  <c:v>8.9999999999999998E-4</c:v>
                </c:pt>
                <c:pt idx="74">
                  <c:v>5.0000000000000001E-4</c:v>
                </c:pt>
                <c:pt idx="75">
                  <c:v>0</c:v>
                </c:pt>
                <c:pt idx="76">
                  <c:v>0</c:v>
                </c:pt>
                <c:pt idx="77">
                  <c:v>0</c:v>
                </c:pt>
                <c:pt idx="78">
                  <c:v>0</c:v>
                </c:pt>
                <c:pt idx="79">
                  <c:v>0</c:v>
                </c:pt>
                <c:pt idx="80">
                  <c:v>0</c:v>
                </c:pt>
              </c:numCache>
            </c:numRef>
          </c:val>
          <c:smooth val="0"/>
        </c:ser>
        <c:dLbls>
          <c:showLegendKey val="0"/>
          <c:showVal val="0"/>
          <c:showCatName val="0"/>
          <c:showSerName val="0"/>
          <c:showPercent val="0"/>
          <c:showBubbleSize val="0"/>
        </c:dLbls>
        <c:smooth val="0"/>
        <c:axId val="330431520"/>
        <c:axId val="330431912"/>
      </c:lineChart>
      <c:catAx>
        <c:axId val="330431520"/>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US" sz="1800" dirty="0" smtClean="0">
                    <a:solidFill>
                      <a:schemeClr val="tx1"/>
                    </a:solidFill>
                    <a:latin typeface="Arial" panose="020B0604020202020204" pitchFamily="34" charset="0"/>
                    <a:cs typeface="Arial" panose="020B0604020202020204" pitchFamily="34" charset="0"/>
                  </a:rPr>
                  <a:t>Age</a:t>
                </a:r>
                <a:endParaRPr lang="en-US" sz="1800" dirty="0">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30431912"/>
        <c:crosses val="autoZero"/>
        <c:auto val="1"/>
        <c:lblAlgn val="ctr"/>
        <c:lblOffset val="100"/>
        <c:tickLblSkip val="10"/>
        <c:noMultiLvlLbl val="0"/>
      </c:catAx>
      <c:valAx>
        <c:axId val="330431912"/>
        <c:scaling>
          <c:orientation val="minMax"/>
        </c:scaling>
        <c:delete val="0"/>
        <c:axPos val="l"/>
        <c:majorGridlines>
          <c:spPr>
            <a:ln w="9525" cap="flat" cmpd="sng" algn="ctr">
              <a:solidFill>
                <a:schemeClr val="bg1">
                  <a:lumMod val="75000"/>
                </a:schemeClr>
              </a:solidFill>
              <a:round/>
            </a:ln>
            <a:effectLst/>
          </c:spPr>
        </c:majorGridlines>
        <c:numFmt formatCode="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30431520"/>
        <c:crosses val="autoZero"/>
        <c:crossBetween val="between"/>
      </c:valAx>
      <c:spPr>
        <a:noFill/>
        <a:ln>
          <a:noFill/>
        </a:ln>
        <a:effectLst/>
      </c:spPr>
    </c:plotArea>
    <c:legend>
      <c:legendPos val="b"/>
      <c:layout>
        <c:manualLayout>
          <c:xMode val="edge"/>
          <c:yMode val="edge"/>
          <c:x val="0.10137434082207609"/>
          <c:y val="0"/>
          <c:w val="0.8986256591779237"/>
          <c:h val="0.14928608923884518"/>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2CF87D-B32D-4CFF-A48B-E8E9DAA10833}"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US"/>
        </a:p>
      </dgm:t>
    </dgm:pt>
    <dgm:pt modelId="{619928DE-F1D3-41A2-B948-364F2D85DD2C}">
      <dgm:prSet phldrT="[Text]" custT="1"/>
      <dgm:spPr>
        <a:solidFill>
          <a:schemeClr val="accent4"/>
        </a:solidFill>
        <a:ln>
          <a:noFill/>
        </a:ln>
      </dgm:spPr>
      <dgm:t>
        <a:bodyPr/>
        <a:lstStyle/>
        <a:p>
          <a:r>
            <a:rPr lang="en-US" sz="2400" dirty="0" smtClean="0">
              <a:latin typeface="Arial" panose="020B0604020202020204" pitchFamily="34" charset="0"/>
              <a:cs typeface="Arial" panose="020B0604020202020204" pitchFamily="34" charset="0"/>
            </a:rPr>
            <a:t>Longevity Factors</a:t>
          </a:r>
          <a:endParaRPr lang="en-US" sz="2400" dirty="0">
            <a:latin typeface="Arial" panose="020B0604020202020204" pitchFamily="34" charset="0"/>
            <a:cs typeface="Arial" panose="020B0604020202020204" pitchFamily="34" charset="0"/>
          </a:endParaRPr>
        </a:p>
      </dgm:t>
    </dgm:pt>
    <dgm:pt modelId="{3E813A9C-5CDA-4DC0-AA4F-920B6D878B14}" type="parTrans" cxnId="{F8D6AEFA-16CE-4A58-B6A8-7B304B977EC9}">
      <dgm:prSet/>
      <dgm:spPr/>
      <dgm:t>
        <a:bodyPr/>
        <a:lstStyle/>
        <a:p>
          <a:endParaRPr lang="en-US" sz="1800"/>
        </a:p>
      </dgm:t>
    </dgm:pt>
    <dgm:pt modelId="{7CD2B0AA-9B55-45CD-BB7C-1384E533AEEA}" type="sibTrans" cxnId="{F8D6AEFA-16CE-4A58-B6A8-7B304B977EC9}">
      <dgm:prSet/>
      <dgm:spPr/>
      <dgm:t>
        <a:bodyPr/>
        <a:lstStyle/>
        <a:p>
          <a:endParaRPr lang="en-US" sz="1800"/>
        </a:p>
      </dgm:t>
    </dgm:pt>
    <dgm:pt modelId="{FE7D4336-1FCD-4294-98E6-1ECD1850BF88}">
      <dgm:prSet phldrT="[Text]" custT="1"/>
      <dgm:spPr>
        <a:ln>
          <a:noFill/>
        </a:ln>
      </dgm:spPr>
      <dgm:t>
        <a:bodyPr/>
        <a:lstStyle/>
        <a:p>
          <a:r>
            <a:rPr lang="en-US" sz="2000" dirty="0" smtClean="0">
              <a:latin typeface="Arial" panose="020B0604020202020204" pitchFamily="34" charset="0"/>
              <a:cs typeface="Arial" panose="020B0604020202020204" pitchFamily="34" charset="0"/>
            </a:rPr>
            <a:t>Gender</a:t>
          </a:r>
          <a:endParaRPr lang="en-US" sz="2000" dirty="0">
            <a:latin typeface="Arial" panose="020B0604020202020204" pitchFamily="34" charset="0"/>
            <a:cs typeface="Arial" panose="020B0604020202020204" pitchFamily="34" charset="0"/>
          </a:endParaRPr>
        </a:p>
      </dgm:t>
    </dgm:pt>
    <dgm:pt modelId="{D27932D4-E6A2-4D5D-9E16-AD7A5BE3F46B}" type="parTrans" cxnId="{6F38BF26-AA6E-4818-AA4D-430FB8A4E3AB}">
      <dgm:prSet/>
      <dgm:spPr/>
      <dgm:t>
        <a:bodyPr/>
        <a:lstStyle/>
        <a:p>
          <a:endParaRPr lang="en-US" sz="1800"/>
        </a:p>
      </dgm:t>
    </dgm:pt>
    <dgm:pt modelId="{2F1D8ED5-14B3-4967-ADB3-9CEDCDC54CBA}" type="sibTrans" cxnId="{6F38BF26-AA6E-4818-AA4D-430FB8A4E3AB}">
      <dgm:prSet/>
      <dgm:spPr/>
      <dgm:t>
        <a:bodyPr/>
        <a:lstStyle/>
        <a:p>
          <a:endParaRPr lang="en-US" sz="1800"/>
        </a:p>
      </dgm:t>
    </dgm:pt>
    <dgm:pt modelId="{7B534702-BF8F-4CA4-BCD3-BBC8BF749E3A}">
      <dgm:prSet phldrT="[Text]" custT="1"/>
      <dgm:spPr>
        <a:ln>
          <a:noFill/>
        </a:ln>
      </dgm:spPr>
      <dgm:t>
        <a:bodyPr/>
        <a:lstStyle/>
        <a:p>
          <a:r>
            <a:rPr lang="en-US" sz="2000" dirty="0" smtClean="0">
              <a:latin typeface="Arial" panose="020B0604020202020204" pitchFamily="34" charset="0"/>
              <a:cs typeface="Arial" panose="020B0604020202020204" pitchFamily="34" charset="0"/>
            </a:rPr>
            <a:t>Genetics</a:t>
          </a:r>
          <a:endParaRPr lang="en-US" sz="2000" dirty="0">
            <a:latin typeface="Arial" panose="020B0604020202020204" pitchFamily="34" charset="0"/>
            <a:cs typeface="Arial" panose="020B0604020202020204" pitchFamily="34" charset="0"/>
          </a:endParaRPr>
        </a:p>
      </dgm:t>
    </dgm:pt>
    <dgm:pt modelId="{BD346E8A-1B73-4E5B-B433-F0923708CF78}" type="parTrans" cxnId="{60510198-7112-4817-AD29-5F73FAEEE99A}">
      <dgm:prSet/>
      <dgm:spPr/>
      <dgm:t>
        <a:bodyPr/>
        <a:lstStyle/>
        <a:p>
          <a:endParaRPr lang="en-US" sz="1800"/>
        </a:p>
      </dgm:t>
    </dgm:pt>
    <dgm:pt modelId="{2973234A-8A91-42DF-933D-562D9E86E017}" type="sibTrans" cxnId="{60510198-7112-4817-AD29-5F73FAEEE99A}">
      <dgm:prSet/>
      <dgm:spPr/>
      <dgm:t>
        <a:bodyPr/>
        <a:lstStyle/>
        <a:p>
          <a:endParaRPr lang="en-US" sz="1800"/>
        </a:p>
      </dgm:t>
    </dgm:pt>
    <dgm:pt modelId="{423076F3-717F-4469-8793-E2E806FCF081}">
      <dgm:prSet phldrT="[Text]" custT="1"/>
      <dgm:spPr>
        <a:ln>
          <a:noFill/>
        </a:ln>
      </dgm:spPr>
      <dgm:t>
        <a:bodyPr/>
        <a:lstStyle/>
        <a:p>
          <a:r>
            <a:rPr lang="en-US" sz="2000" dirty="0" smtClean="0">
              <a:latin typeface="Arial" panose="020B0604020202020204" pitchFamily="34" charset="0"/>
              <a:cs typeface="Arial" panose="020B0604020202020204" pitchFamily="34" charset="0"/>
            </a:rPr>
            <a:t>Education</a:t>
          </a:r>
          <a:endParaRPr lang="en-US" sz="2000" dirty="0">
            <a:latin typeface="Arial" panose="020B0604020202020204" pitchFamily="34" charset="0"/>
            <a:cs typeface="Arial" panose="020B0604020202020204" pitchFamily="34" charset="0"/>
          </a:endParaRPr>
        </a:p>
      </dgm:t>
    </dgm:pt>
    <dgm:pt modelId="{60B5810F-07BD-40D9-979C-4913F5B83DA5}" type="parTrans" cxnId="{F0199BFD-4539-4437-A129-008425798159}">
      <dgm:prSet/>
      <dgm:spPr/>
      <dgm:t>
        <a:bodyPr/>
        <a:lstStyle/>
        <a:p>
          <a:endParaRPr lang="en-US" sz="1800"/>
        </a:p>
      </dgm:t>
    </dgm:pt>
    <dgm:pt modelId="{AFECC63E-468F-4004-A726-7694992A2CD3}" type="sibTrans" cxnId="{F0199BFD-4539-4437-A129-008425798159}">
      <dgm:prSet/>
      <dgm:spPr/>
      <dgm:t>
        <a:bodyPr/>
        <a:lstStyle/>
        <a:p>
          <a:endParaRPr lang="en-US" sz="1800"/>
        </a:p>
      </dgm:t>
    </dgm:pt>
    <dgm:pt modelId="{86F72A87-C7F8-4A04-A7FA-0D05AD092539}">
      <dgm:prSet phldrT="[Text]" custT="1"/>
      <dgm:spPr>
        <a:ln>
          <a:noFill/>
        </a:ln>
      </dgm:spPr>
      <dgm:t>
        <a:bodyPr/>
        <a:lstStyle/>
        <a:p>
          <a:r>
            <a:rPr lang="en-US" sz="2000" dirty="0" smtClean="0">
              <a:latin typeface="Arial" panose="020B0604020202020204" pitchFamily="34" charset="0"/>
              <a:cs typeface="Arial" panose="020B0604020202020204" pitchFamily="34" charset="0"/>
            </a:rPr>
            <a:t>Ethnicity / migrant status</a:t>
          </a:r>
          <a:endParaRPr lang="en-US" sz="2000" dirty="0">
            <a:latin typeface="Arial" panose="020B0604020202020204" pitchFamily="34" charset="0"/>
            <a:cs typeface="Arial" panose="020B0604020202020204" pitchFamily="34" charset="0"/>
          </a:endParaRPr>
        </a:p>
      </dgm:t>
    </dgm:pt>
    <dgm:pt modelId="{D70E973B-44C4-41AE-99B8-D60712D23585}" type="parTrans" cxnId="{6DDC660F-A591-49B8-8394-188FB0E1AA48}">
      <dgm:prSet/>
      <dgm:spPr/>
      <dgm:t>
        <a:bodyPr/>
        <a:lstStyle/>
        <a:p>
          <a:endParaRPr lang="en-US" sz="1800"/>
        </a:p>
      </dgm:t>
    </dgm:pt>
    <dgm:pt modelId="{CADEB0AF-D437-45EF-AC74-6B9ADE938D25}" type="sibTrans" cxnId="{6DDC660F-A591-49B8-8394-188FB0E1AA48}">
      <dgm:prSet/>
      <dgm:spPr/>
      <dgm:t>
        <a:bodyPr/>
        <a:lstStyle/>
        <a:p>
          <a:endParaRPr lang="en-US" sz="1800"/>
        </a:p>
      </dgm:t>
    </dgm:pt>
    <dgm:pt modelId="{2402849E-B04D-4DA1-9069-E3BCA0A5E5FB}">
      <dgm:prSet phldrT="[Text]" custT="1"/>
      <dgm:spPr>
        <a:ln>
          <a:noFill/>
        </a:ln>
      </dgm:spPr>
      <dgm:t>
        <a:bodyPr/>
        <a:lstStyle/>
        <a:p>
          <a:r>
            <a:rPr lang="en-US" sz="2000" dirty="0" smtClean="0">
              <a:latin typeface="Arial" panose="020B0604020202020204" pitchFamily="34" charset="0"/>
              <a:cs typeface="Arial" panose="020B0604020202020204" pitchFamily="34" charset="0"/>
            </a:rPr>
            <a:t>Lifestyle</a:t>
          </a:r>
          <a:endParaRPr lang="en-US" sz="2000" dirty="0">
            <a:latin typeface="Arial" panose="020B0604020202020204" pitchFamily="34" charset="0"/>
            <a:cs typeface="Arial" panose="020B0604020202020204" pitchFamily="34" charset="0"/>
          </a:endParaRPr>
        </a:p>
      </dgm:t>
    </dgm:pt>
    <dgm:pt modelId="{B61D21F3-D130-4FDA-9650-D1A0B1D9E2FA}" type="parTrans" cxnId="{BEFCD48B-0A40-4A50-A62F-537377AA6AEC}">
      <dgm:prSet/>
      <dgm:spPr/>
      <dgm:t>
        <a:bodyPr/>
        <a:lstStyle/>
        <a:p>
          <a:endParaRPr lang="en-US" sz="1800"/>
        </a:p>
      </dgm:t>
    </dgm:pt>
    <dgm:pt modelId="{DDF1BCF5-BE5B-40B7-B708-74F67F0057BD}" type="sibTrans" cxnId="{BEFCD48B-0A40-4A50-A62F-537377AA6AEC}">
      <dgm:prSet/>
      <dgm:spPr/>
      <dgm:t>
        <a:bodyPr/>
        <a:lstStyle/>
        <a:p>
          <a:endParaRPr lang="en-US" sz="1800"/>
        </a:p>
      </dgm:t>
    </dgm:pt>
    <dgm:pt modelId="{DF8B1ED9-90A3-4930-81DA-86556D01C848}">
      <dgm:prSet phldrT="[Text]" custT="1"/>
      <dgm:spPr>
        <a:ln>
          <a:noFill/>
        </a:ln>
      </dgm:spPr>
      <dgm:t>
        <a:bodyPr/>
        <a:lstStyle/>
        <a:p>
          <a:r>
            <a:rPr lang="en-US" sz="2000" dirty="0" smtClean="0">
              <a:latin typeface="Arial" panose="020B0604020202020204" pitchFamily="34" charset="0"/>
              <a:cs typeface="Arial" panose="020B0604020202020204" pitchFamily="34" charset="0"/>
            </a:rPr>
            <a:t>Medical technology</a:t>
          </a:r>
          <a:endParaRPr lang="en-US" sz="2000" dirty="0">
            <a:latin typeface="Arial" panose="020B0604020202020204" pitchFamily="34" charset="0"/>
            <a:cs typeface="Arial" panose="020B0604020202020204" pitchFamily="34" charset="0"/>
          </a:endParaRPr>
        </a:p>
      </dgm:t>
    </dgm:pt>
    <dgm:pt modelId="{027ABCA0-E68C-4722-AC27-D966128615FF}" type="parTrans" cxnId="{356BB5D5-B58A-4035-B165-88EA31B57ABD}">
      <dgm:prSet/>
      <dgm:spPr/>
      <dgm:t>
        <a:bodyPr/>
        <a:lstStyle/>
        <a:p>
          <a:endParaRPr lang="en-US" sz="1800"/>
        </a:p>
      </dgm:t>
    </dgm:pt>
    <dgm:pt modelId="{CC4A9C80-3571-45E7-A6B5-7B62DBF605FE}" type="sibTrans" cxnId="{356BB5D5-B58A-4035-B165-88EA31B57ABD}">
      <dgm:prSet/>
      <dgm:spPr/>
      <dgm:t>
        <a:bodyPr/>
        <a:lstStyle/>
        <a:p>
          <a:endParaRPr lang="en-US" sz="2800"/>
        </a:p>
      </dgm:t>
    </dgm:pt>
    <dgm:pt modelId="{FF229488-872F-47A0-9C44-82CFC8D4DE87}">
      <dgm:prSet phldrT="[Text]" custT="1"/>
      <dgm:spPr>
        <a:ln>
          <a:noFill/>
        </a:ln>
      </dgm:spPr>
      <dgm:t>
        <a:bodyPr/>
        <a:lstStyle/>
        <a:p>
          <a:r>
            <a:rPr lang="en-US" sz="2000" dirty="0" smtClean="0">
              <a:latin typeface="Arial" panose="020B0604020202020204" pitchFamily="34" charset="0"/>
              <a:cs typeface="Arial" panose="020B0604020202020204" pitchFamily="34" charset="0"/>
            </a:rPr>
            <a:t>Prenatal &amp; childhood conditions</a:t>
          </a:r>
          <a:endParaRPr lang="en-US" sz="2000" dirty="0">
            <a:latin typeface="Arial" panose="020B0604020202020204" pitchFamily="34" charset="0"/>
            <a:cs typeface="Arial" panose="020B0604020202020204" pitchFamily="34" charset="0"/>
          </a:endParaRPr>
        </a:p>
      </dgm:t>
    </dgm:pt>
    <dgm:pt modelId="{04F117FF-DEB0-4696-9010-9B103FCBC372}" type="parTrans" cxnId="{B0188468-1FC1-410D-82BA-74C5587545A8}">
      <dgm:prSet/>
      <dgm:spPr/>
      <dgm:t>
        <a:bodyPr/>
        <a:lstStyle/>
        <a:p>
          <a:endParaRPr lang="en-US"/>
        </a:p>
      </dgm:t>
    </dgm:pt>
    <dgm:pt modelId="{7816CCF5-1D4F-4B68-8EA7-6BF32E20564F}" type="sibTrans" cxnId="{B0188468-1FC1-410D-82BA-74C5587545A8}">
      <dgm:prSet/>
      <dgm:spPr/>
      <dgm:t>
        <a:bodyPr/>
        <a:lstStyle/>
        <a:p>
          <a:endParaRPr lang="en-US"/>
        </a:p>
      </dgm:t>
    </dgm:pt>
    <dgm:pt modelId="{E1CC4235-034B-42DB-9728-71F46572B29E}">
      <dgm:prSet phldrT="[Text]" custT="1"/>
      <dgm:spPr>
        <a:ln>
          <a:noFill/>
        </a:ln>
      </dgm:spPr>
      <dgm:t>
        <a:bodyPr/>
        <a:lstStyle/>
        <a:p>
          <a:r>
            <a:rPr lang="en-US" sz="2000" smtClean="0">
              <a:latin typeface="Arial" panose="020B0604020202020204" pitchFamily="34" charset="0"/>
              <a:cs typeface="Arial" panose="020B0604020202020204" pitchFamily="34" charset="0"/>
            </a:rPr>
            <a:t>Marital </a:t>
          </a:r>
          <a:r>
            <a:rPr lang="en-US" sz="2000" dirty="0" smtClean="0">
              <a:latin typeface="Arial" panose="020B0604020202020204" pitchFamily="34" charset="0"/>
              <a:cs typeface="Arial" panose="020B0604020202020204" pitchFamily="34" charset="0"/>
            </a:rPr>
            <a:t>status</a:t>
          </a:r>
          <a:endParaRPr lang="en-US" sz="2000" dirty="0">
            <a:latin typeface="Arial" panose="020B0604020202020204" pitchFamily="34" charset="0"/>
            <a:cs typeface="Arial" panose="020B0604020202020204" pitchFamily="34" charset="0"/>
          </a:endParaRPr>
        </a:p>
      </dgm:t>
    </dgm:pt>
    <dgm:pt modelId="{0B8E54B7-675F-47B6-A27B-D6F18DDDF026}" type="parTrans" cxnId="{072E32F1-35FE-4E90-B378-C24D2C449E8F}">
      <dgm:prSet/>
      <dgm:spPr/>
      <dgm:t>
        <a:bodyPr/>
        <a:lstStyle/>
        <a:p>
          <a:endParaRPr lang="en-US"/>
        </a:p>
      </dgm:t>
    </dgm:pt>
    <dgm:pt modelId="{B43BBF7A-3A46-46FE-9A22-4F5EA53E0CC4}" type="sibTrans" cxnId="{072E32F1-35FE-4E90-B378-C24D2C449E8F}">
      <dgm:prSet/>
      <dgm:spPr/>
      <dgm:t>
        <a:bodyPr/>
        <a:lstStyle/>
        <a:p>
          <a:endParaRPr lang="en-US"/>
        </a:p>
      </dgm:t>
    </dgm:pt>
    <dgm:pt modelId="{799B6286-37CF-4562-91A7-ABCF2F75CCB9}">
      <dgm:prSet phldrT="[Text]" custT="1"/>
      <dgm:spPr>
        <a:ln>
          <a:noFill/>
        </a:ln>
      </dgm:spPr>
      <dgm:t>
        <a:bodyPr/>
        <a:lstStyle/>
        <a:p>
          <a:r>
            <a:rPr lang="en-US" sz="2000" smtClean="0">
              <a:latin typeface="Arial" panose="020B0604020202020204" pitchFamily="34" charset="0"/>
              <a:cs typeface="Arial" panose="020B0604020202020204" pitchFamily="34" charset="0"/>
            </a:rPr>
            <a:t>Socio-economic </a:t>
          </a:r>
          <a:r>
            <a:rPr lang="en-US" sz="2000" dirty="0" smtClean="0">
              <a:latin typeface="Arial" panose="020B0604020202020204" pitchFamily="34" charset="0"/>
              <a:cs typeface="Arial" panose="020B0604020202020204" pitchFamily="34" charset="0"/>
            </a:rPr>
            <a:t>status</a:t>
          </a:r>
          <a:endParaRPr lang="en-US" sz="2000" dirty="0">
            <a:latin typeface="Arial" panose="020B0604020202020204" pitchFamily="34" charset="0"/>
            <a:cs typeface="Arial" panose="020B0604020202020204" pitchFamily="34" charset="0"/>
          </a:endParaRPr>
        </a:p>
      </dgm:t>
    </dgm:pt>
    <dgm:pt modelId="{55009A74-0B85-4855-B738-769C68302EFB}" type="parTrans" cxnId="{834D8F10-2DE3-4B24-8DB6-51A43C9580EA}">
      <dgm:prSet/>
      <dgm:spPr/>
      <dgm:t>
        <a:bodyPr/>
        <a:lstStyle/>
        <a:p>
          <a:endParaRPr lang="en-US"/>
        </a:p>
      </dgm:t>
    </dgm:pt>
    <dgm:pt modelId="{1A89EF52-DF3F-4E10-AB3D-41773792DED5}" type="sibTrans" cxnId="{834D8F10-2DE3-4B24-8DB6-51A43C9580EA}">
      <dgm:prSet/>
      <dgm:spPr/>
      <dgm:t>
        <a:bodyPr/>
        <a:lstStyle/>
        <a:p>
          <a:endParaRPr lang="en-US"/>
        </a:p>
      </dgm:t>
    </dgm:pt>
    <dgm:pt modelId="{0C400543-C422-4642-A7E1-934997B01B4B}" type="pres">
      <dgm:prSet presAssocID="{CD2CF87D-B32D-4CFF-A48B-E8E9DAA10833}" presName="Name0" presStyleCnt="0">
        <dgm:presLayoutVars>
          <dgm:chMax val="1"/>
          <dgm:dir/>
          <dgm:animLvl val="ctr"/>
          <dgm:resizeHandles val="exact"/>
        </dgm:presLayoutVars>
      </dgm:prSet>
      <dgm:spPr/>
      <dgm:t>
        <a:bodyPr/>
        <a:lstStyle/>
        <a:p>
          <a:endParaRPr lang="en-US"/>
        </a:p>
      </dgm:t>
    </dgm:pt>
    <dgm:pt modelId="{69F6E3FB-59FA-4032-9C77-88F4F1D2CF2D}" type="pres">
      <dgm:prSet presAssocID="{619928DE-F1D3-41A2-B948-364F2D85DD2C}" presName="centerShape" presStyleLbl="node0" presStyleIdx="0" presStyleCnt="1" custScaleX="151132" custScaleY="151132"/>
      <dgm:spPr/>
      <dgm:t>
        <a:bodyPr/>
        <a:lstStyle/>
        <a:p>
          <a:endParaRPr lang="en-US"/>
        </a:p>
      </dgm:t>
    </dgm:pt>
    <dgm:pt modelId="{0A0A63A0-B3FE-4C65-A038-EC6625EF6DFE}" type="pres">
      <dgm:prSet presAssocID="{FE7D4336-1FCD-4294-98E6-1ECD1850BF88}" presName="node" presStyleLbl="node1" presStyleIdx="0" presStyleCnt="9" custScaleX="187741" custScaleY="107951" custRadScaleRad="103792" custRadScaleInc="22961">
        <dgm:presLayoutVars>
          <dgm:bulletEnabled val="1"/>
        </dgm:presLayoutVars>
      </dgm:prSet>
      <dgm:spPr/>
      <dgm:t>
        <a:bodyPr/>
        <a:lstStyle/>
        <a:p>
          <a:endParaRPr lang="en-US"/>
        </a:p>
      </dgm:t>
    </dgm:pt>
    <dgm:pt modelId="{2EE90F34-8AF4-4C9F-8B9B-BAFAEAF7063D}" type="pres">
      <dgm:prSet presAssocID="{FE7D4336-1FCD-4294-98E6-1ECD1850BF88}" presName="dummy" presStyleCnt="0"/>
      <dgm:spPr/>
      <dgm:t>
        <a:bodyPr/>
        <a:lstStyle/>
        <a:p>
          <a:endParaRPr lang="en-US"/>
        </a:p>
      </dgm:t>
    </dgm:pt>
    <dgm:pt modelId="{B0A32B44-6C09-4447-8BA2-A05459E96BFD}" type="pres">
      <dgm:prSet presAssocID="{2F1D8ED5-14B3-4967-ADB3-9CEDCDC54CBA}" presName="sibTrans" presStyleLbl="sibTrans2D1" presStyleIdx="0" presStyleCnt="9"/>
      <dgm:spPr/>
      <dgm:t>
        <a:bodyPr/>
        <a:lstStyle/>
        <a:p>
          <a:endParaRPr lang="en-US"/>
        </a:p>
      </dgm:t>
    </dgm:pt>
    <dgm:pt modelId="{EF66A752-88A0-44D2-94AF-6BEB301297D8}" type="pres">
      <dgm:prSet presAssocID="{7B534702-BF8F-4CA4-BCD3-BBC8BF749E3A}" presName="node" presStyleLbl="node1" presStyleIdx="1" presStyleCnt="9" custScaleX="187741" custScaleY="107951" custRadScaleRad="96211" custRadScaleInc="47871">
        <dgm:presLayoutVars>
          <dgm:bulletEnabled val="1"/>
        </dgm:presLayoutVars>
      </dgm:prSet>
      <dgm:spPr/>
      <dgm:t>
        <a:bodyPr/>
        <a:lstStyle/>
        <a:p>
          <a:endParaRPr lang="en-US"/>
        </a:p>
      </dgm:t>
    </dgm:pt>
    <dgm:pt modelId="{4C42B434-47F3-48E6-AEDC-C13566760A96}" type="pres">
      <dgm:prSet presAssocID="{7B534702-BF8F-4CA4-BCD3-BBC8BF749E3A}" presName="dummy" presStyleCnt="0"/>
      <dgm:spPr/>
      <dgm:t>
        <a:bodyPr/>
        <a:lstStyle/>
        <a:p>
          <a:endParaRPr lang="en-US"/>
        </a:p>
      </dgm:t>
    </dgm:pt>
    <dgm:pt modelId="{310116D3-736A-4351-9433-B63E39563B61}" type="pres">
      <dgm:prSet presAssocID="{2973234A-8A91-42DF-933D-562D9E86E017}" presName="sibTrans" presStyleLbl="sibTrans2D1" presStyleIdx="1" presStyleCnt="9"/>
      <dgm:spPr/>
      <dgm:t>
        <a:bodyPr/>
        <a:lstStyle/>
        <a:p>
          <a:endParaRPr lang="en-US"/>
        </a:p>
      </dgm:t>
    </dgm:pt>
    <dgm:pt modelId="{471CE6A0-6442-425F-A776-F2EA633527B6}" type="pres">
      <dgm:prSet presAssocID="{FF229488-872F-47A0-9C44-82CFC8D4DE87}" presName="node" presStyleLbl="node1" presStyleIdx="2" presStyleCnt="9" custScaleX="187741" custScaleY="107951">
        <dgm:presLayoutVars>
          <dgm:bulletEnabled val="1"/>
        </dgm:presLayoutVars>
      </dgm:prSet>
      <dgm:spPr/>
      <dgm:t>
        <a:bodyPr/>
        <a:lstStyle/>
        <a:p>
          <a:endParaRPr lang="en-US"/>
        </a:p>
      </dgm:t>
    </dgm:pt>
    <dgm:pt modelId="{01B9E19D-88E0-411C-9A9F-99AF00D83735}" type="pres">
      <dgm:prSet presAssocID="{FF229488-872F-47A0-9C44-82CFC8D4DE87}" presName="dummy" presStyleCnt="0"/>
      <dgm:spPr/>
    </dgm:pt>
    <dgm:pt modelId="{3BE5D22D-32FD-4816-8173-A69C66D89BFF}" type="pres">
      <dgm:prSet presAssocID="{7816CCF5-1D4F-4B68-8EA7-6BF32E20564F}" presName="sibTrans" presStyleLbl="sibTrans2D1" presStyleIdx="2" presStyleCnt="9"/>
      <dgm:spPr/>
      <dgm:t>
        <a:bodyPr/>
        <a:lstStyle/>
        <a:p>
          <a:endParaRPr lang="en-US"/>
        </a:p>
      </dgm:t>
    </dgm:pt>
    <dgm:pt modelId="{BAC80C78-82E7-4D16-821D-9CE4A95EDC11}" type="pres">
      <dgm:prSet presAssocID="{E1CC4235-034B-42DB-9728-71F46572B29E}" presName="node" presStyleLbl="node1" presStyleIdx="3" presStyleCnt="9" custScaleX="187741" custScaleY="107951" custRadScaleRad="101847" custRadScaleInc="-44895">
        <dgm:presLayoutVars>
          <dgm:bulletEnabled val="1"/>
        </dgm:presLayoutVars>
      </dgm:prSet>
      <dgm:spPr/>
      <dgm:t>
        <a:bodyPr/>
        <a:lstStyle/>
        <a:p>
          <a:endParaRPr lang="en-US"/>
        </a:p>
      </dgm:t>
    </dgm:pt>
    <dgm:pt modelId="{51CEEDF0-ED77-4FD9-A797-8AC91620F95C}" type="pres">
      <dgm:prSet presAssocID="{E1CC4235-034B-42DB-9728-71F46572B29E}" presName="dummy" presStyleCnt="0"/>
      <dgm:spPr/>
    </dgm:pt>
    <dgm:pt modelId="{EE1A1BA3-68B6-4F57-9FCB-59E798F8A975}" type="pres">
      <dgm:prSet presAssocID="{B43BBF7A-3A46-46FE-9A22-4F5EA53E0CC4}" presName="sibTrans" presStyleLbl="sibTrans2D1" presStyleIdx="3" presStyleCnt="9"/>
      <dgm:spPr/>
      <dgm:t>
        <a:bodyPr/>
        <a:lstStyle/>
        <a:p>
          <a:endParaRPr lang="en-US"/>
        </a:p>
      </dgm:t>
    </dgm:pt>
    <dgm:pt modelId="{25550668-55FC-4B96-A5CF-2ECC8B9A6ADE}" type="pres">
      <dgm:prSet presAssocID="{423076F3-717F-4469-8793-E2E806FCF081}" presName="node" presStyleLbl="node1" presStyleIdx="4" presStyleCnt="9" custScaleX="187741" custScaleY="107951" custRadScaleRad="95384" custRadScaleInc="-49252">
        <dgm:presLayoutVars>
          <dgm:bulletEnabled val="1"/>
        </dgm:presLayoutVars>
      </dgm:prSet>
      <dgm:spPr/>
      <dgm:t>
        <a:bodyPr/>
        <a:lstStyle/>
        <a:p>
          <a:endParaRPr lang="en-US"/>
        </a:p>
      </dgm:t>
    </dgm:pt>
    <dgm:pt modelId="{CD525E41-76BD-476E-8077-92CC020D4C5C}" type="pres">
      <dgm:prSet presAssocID="{423076F3-717F-4469-8793-E2E806FCF081}" presName="dummy" presStyleCnt="0"/>
      <dgm:spPr/>
      <dgm:t>
        <a:bodyPr/>
        <a:lstStyle/>
        <a:p>
          <a:endParaRPr lang="en-US"/>
        </a:p>
      </dgm:t>
    </dgm:pt>
    <dgm:pt modelId="{1832B10F-C787-4EED-B7D0-6581C6A6DCC5}" type="pres">
      <dgm:prSet presAssocID="{AFECC63E-468F-4004-A726-7694992A2CD3}" presName="sibTrans" presStyleLbl="sibTrans2D1" presStyleIdx="4" presStyleCnt="9"/>
      <dgm:spPr/>
      <dgm:t>
        <a:bodyPr/>
        <a:lstStyle/>
        <a:p>
          <a:endParaRPr lang="en-US"/>
        </a:p>
      </dgm:t>
    </dgm:pt>
    <dgm:pt modelId="{E6F7A9C5-FE9A-4946-B353-008C57C62FFE}" type="pres">
      <dgm:prSet presAssocID="{799B6286-37CF-4562-91A7-ABCF2F75CCB9}" presName="node" presStyleLbl="node1" presStyleIdx="5" presStyleCnt="9" custScaleX="187741" custScaleY="107951" custRadScaleRad="98951" custRadScaleInc="78295">
        <dgm:presLayoutVars>
          <dgm:bulletEnabled val="1"/>
        </dgm:presLayoutVars>
      </dgm:prSet>
      <dgm:spPr/>
      <dgm:t>
        <a:bodyPr/>
        <a:lstStyle/>
        <a:p>
          <a:endParaRPr lang="en-US"/>
        </a:p>
      </dgm:t>
    </dgm:pt>
    <dgm:pt modelId="{DC351AC3-3E2B-49B6-9FFB-5CF98AC202F7}" type="pres">
      <dgm:prSet presAssocID="{799B6286-37CF-4562-91A7-ABCF2F75CCB9}" presName="dummy" presStyleCnt="0"/>
      <dgm:spPr/>
    </dgm:pt>
    <dgm:pt modelId="{DF5A6640-C9D3-45E9-8193-B7F1E963CEE5}" type="pres">
      <dgm:prSet presAssocID="{1A89EF52-DF3F-4E10-AB3D-41773792DED5}" presName="sibTrans" presStyleLbl="sibTrans2D1" presStyleIdx="5" presStyleCnt="9"/>
      <dgm:spPr/>
      <dgm:t>
        <a:bodyPr/>
        <a:lstStyle/>
        <a:p>
          <a:endParaRPr lang="en-US"/>
        </a:p>
      </dgm:t>
    </dgm:pt>
    <dgm:pt modelId="{122C2720-0D95-4540-A0ED-14F0B145F3C5}" type="pres">
      <dgm:prSet presAssocID="{86F72A87-C7F8-4A04-A7FA-0D05AD092539}" presName="node" presStyleLbl="node1" presStyleIdx="6" presStyleCnt="9" custScaleX="187741" custScaleY="107951" custRadScaleRad="98295" custRadScaleInc="54082">
        <dgm:presLayoutVars>
          <dgm:bulletEnabled val="1"/>
        </dgm:presLayoutVars>
      </dgm:prSet>
      <dgm:spPr/>
      <dgm:t>
        <a:bodyPr/>
        <a:lstStyle/>
        <a:p>
          <a:endParaRPr lang="en-US"/>
        </a:p>
      </dgm:t>
    </dgm:pt>
    <dgm:pt modelId="{C031B14A-50F8-4A76-A8A4-FB5AC1133707}" type="pres">
      <dgm:prSet presAssocID="{86F72A87-C7F8-4A04-A7FA-0D05AD092539}" presName="dummy" presStyleCnt="0"/>
      <dgm:spPr/>
      <dgm:t>
        <a:bodyPr/>
        <a:lstStyle/>
        <a:p>
          <a:endParaRPr lang="en-US"/>
        </a:p>
      </dgm:t>
    </dgm:pt>
    <dgm:pt modelId="{8B4F7E89-4B45-4C8A-A785-B0D0B9A1D827}" type="pres">
      <dgm:prSet presAssocID="{CADEB0AF-D437-45EF-AC74-6B9ADE938D25}" presName="sibTrans" presStyleLbl="sibTrans2D1" presStyleIdx="6" presStyleCnt="9"/>
      <dgm:spPr/>
      <dgm:t>
        <a:bodyPr/>
        <a:lstStyle/>
        <a:p>
          <a:endParaRPr lang="en-US"/>
        </a:p>
      </dgm:t>
    </dgm:pt>
    <dgm:pt modelId="{B64D367B-3477-42D5-8BA5-823B18B63139}" type="pres">
      <dgm:prSet presAssocID="{2402849E-B04D-4DA1-9069-E3BCA0A5E5FB}" presName="node" presStyleLbl="node1" presStyleIdx="7" presStyleCnt="9" custScaleX="187741" custScaleY="107951" custRadScaleRad="98372" custRadScaleInc="11039">
        <dgm:presLayoutVars>
          <dgm:bulletEnabled val="1"/>
        </dgm:presLayoutVars>
      </dgm:prSet>
      <dgm:spPr/>
      <dgm:t>
        <a:bodyPr/>
        <a:lstStyle/>
        <a:p>
          <a:endParaRPr lang="en-US"/>
        </a:p>
      </dgm:t>
    </dgm:pt>
    <dgm:pt modelId="{54D15856-C8B0-464A-92D5-C428AE85BDBF}" type="pres">
      <dgm:prSet presAssocID="{2402849E-B04D-4DA1-9069-E3BCA0A5E5FB}" presName="dummy" presStyleCnt="0"/>
      <dgm:spPr/>
      <dgm:t>
        <a:bodyPr/>
        <a:lstStyle/>
        <a:p>
          <a:endParaRPr lang="en-US"/>
        </a:p>
      </dgm:t>
    </dgm:pt>
    <dgm:pt modelId="{9149F95E-44F1-494B-B66D-820DF81752C3}" type="pres">
      <dgm:prSet presAssocID="{DDF1BCF5-BE5B-40B7-B708-74F67F0057BD}" presName="sibTrans" presStyleLbl="sibTrans2D1" presStyleIdx="7" presStyleCnt="9"/>
      <dgm:spPr/>
      <dgm:t>
        <a:bodyPr/>
        <a:lstStyle/>
        <a:p>
          <a:endParaRPr lang="en-US"/>
        </a:p>
      </dgm:t>
    </dgm:pt>
    <dgm:pt modelId="{29583020-4272-489E-80A8-6113652547A9}" type="pres">
      <dgm:prSet presAssocID="{DF8B1ED9-90A3-4930-81DA-86556D01C848}" presName="node" presStyleLbl="node1" presStyleIdx="8" presStyleCnt="9" custScaleX="187741" custScaleY="107951" custRadScaleRad="97284" custRadScaleInc="-32862">
        <dgm:presLayoutVars>
          <dgm:bulletEnabled val="1"/>
        </dgm:presLayoutVars>
      </dgm:prSet>
      <dgm:spPr/>
      <dgm:t>
        <a:bodyPr/>
        <a:lstStyle/>
        <a:p>
          <a:endParaRPr lang="en-US"/>
        </a:p>
      </dgm:t>
    </dgm:pt>
    <dgm:pt modelId="{85AE9BB3-4E47-462B-A30D-994B31336195}" type="pres">
      <dgm:prSet presAssocID="{DF8B1ED9-90A3-4930-81DA-86556D01C848}" presName="dummy" presStyleCnt="0"/>
      <dgm:spPr/>
      <dgm:t>
        <a:bodyPr/>
        <a:lstStyle/>
        <a:p>
          <a:endParaRPr lang="en-US"/>
        </a:p>
      </dgm:t>
    </dgm:pt>
    <dgm:pt modelId="{A82B588B-E5FD-40E2-B77F-59EB8DC22811}" type="pres">
      <dgm:prSet presAssocID="{CC4A9C80-3571-45E7-A6B5-7B62DBF605FE}" presName="sibTrans" presStyleLbl="sibTrans2D1" presStyleIdx="8" presStyleCnt="9"/>
      <dgm:spPr/>
      <dgm:t>
        <a:bodyPr/>
        <a:lstStyle/>
        <a:p>
          <a:endParaRPr lang="en-US"/>
        </a:p>
      </dgm:t>
    </dgm:pt>
  </dgm:ptLst>
  <dgm:cxnLst>
    <dgm:cxn modelId="{034A3AEF-8C54-4E5E-84BF-D38531E272F5}" type="presOf" srcId="{FE7D4336-1FCD-4294-98E6-1ECD1850BF88}" destId="{0A0A63A0-B3FE-4C65-A038-EC6625EF6DFE}" srcOrd="0" destOrd="0" presId="urn:microsoft.com/office/officeart/2005/8/layout/radial6"/>
    <dgm:cxn modelId="{834D8F10-2DE3-4B24-8DB6-51A43C9580EA}" srcId="{619928DE-F1D3-41A2-B948-364F2D85DD2C}" destId="{799B6286-37CF-4562-91A7-ABCF2F75CCB9}" srcOrd="5" destOrd="0" parTransId="{55009A74-0B85-4855-B738-769C68302EFB}" sibTransId="{1A89EF52-DF3F-4E10-AB3D-41773792DED5}"/>
    <dgm:cxn modelId="{B67414AB-6D07-46F2-B706-7331BDFEF90A}" type="presOf" srcId="{CADEB0AF-D437-45EF-AC74-6B9ADE938D25}" destId="{8B4F7E89-4B45-4C8A-A785-B0D0B9A1D827}" srcOrd="0" destOrd="0" presId="urn:microsoft.com/office/officeart/2005/8/layout/radial6"/>
    <dgm:cxn modelId="{4E981BB9-489A-406A-94F4-EAD4C0314243}" type="presOf" srcId="{2F1D8ED5-14B3-4967-ADB3-9CEDCDC54CBA}" destId="{B0A32B44-6C09-4447-8BA2-A05459E96BFD}" srcOrd="0" destOrd="0" presId="urn:microsoft.com/office/officeart/2005/8/layout/radial6"/>
    <dgm:cxn modelId="{022E26FD-72F0-4DDC-9B3C-F1126161EEA1}" type="presOf" srcId="{7816CCF5-1D4F-4B68-8EA7-6BF32E20564F}" destId="{3BE5D22D-32FD-4816-8173-A69C66D89BFF}" srcOrd="0" destOrd="0" presId="urn:microsoft.com/office/officeart/2005/8/layout/radial6"/>
    <dgm:cxn modelId="{674272E4-514A-455E-B1AD-7D5366FE3B1E}" type="presOf" srcId="{DF8B1ED9-90A3-4930-81DA-86556D01C848}" destId="{29583020-4272-489E-80A8-6113652547A9}" srcOrd="0" destOrd="0" presId="urn:microsoft.com/office/officeart/2005/8/layout/radial6"/>
    <dgm:cxn modelId="{B0188468-1FC1-410D-82BA-74C5587545A8}" srcId="{619928DE-F1D3-41A2-B948-364F2D85DD2C}" destId="{FF229488-872F-47A0-9C44-82CFC8D4DE87}" srcOrd="2" destOrd="0" parTransId="{04F117FF-DEB0-4696-9010-9B103FCBC372}" sibTransId="{7816CCF5-1D4F-4B68-8EA7-6BF32E20564F}"/>
    <dgm:cxn modelId="{BEFCD48B-0A40-4A50-A62F-537377AA6AEC}" srcId="{619928DE-F1D3-41A2-B948-364F2D85DD2C}" destId="{2402849E-B04D-4DA1-9069-E3BCA0A5E5FB}" srcOrd="7" destOrd="0" parTransId="{B61D21F3-D130-4FDA-9650-D1A0B1D9E2FA}" sibTransId="{DDF1BCF5-BE5B-40B7-B708-74F67F0057BD}"/>
    <dgm:cxn modelId="{6F38BF26-AA6E-4818-AA4D-430FB8A4E3AB}" srcId="{619928DE-F1D3-41A2-B948-364F2D85DD2C}" destId="{FE7D4336-1FCD-4294-98E6-1ECD1850BF88}" srcOrd="0" destOrd="0" parTransId="{D27932D4-E6A2-4D5D-9E16-AD7A5BE3F46B}" sibTransId="{2F1D8ED5-14B3-4967-ADB3-9CEDCDC54CBA}"/>
    <dgm:cxn modelId="{A68BF70F-EDF9-4648-AEF4-1885234FA8DD}" type="presOf" srcId="{2973234A-8A91-42DF-933D-562D9E86E017}" destId="{310116D3-736A-4351-9433-B63E39563B61}" srcOrd="0" destOrd="0" presId="urn:microsoft.com/office/officeart/2005/8/layout/radial6"/>
    <dgm:cxn modelId="{C88267D9-19BC-4BB6-B550-A5737D7C169F}" type="presOf" srcId="{1A89EF52-DF3F-4E10-AB3D-41773792DED5}" destId="{DF5A6640-C9D3-45E9-8193-B7F1E963CEE5}" srcOrd="0" destOrd="0" presId="urn:microsoft.com/office/officeart/2005/8/layout/radial6"/>
    <dgm:cxn modelId="{6DDC660F-A591-49B8-8394-188FB0E1AA48}" srcId="{619928DE-F1D3-41A2-B948-364F2D85DD2C}" destId="{86F72A87-C7F8-4A04-A7FA-0D05AD092539}" srcOrd="6" destOrd="0" parTransId="{D70E973B-44C4-41AE-99B8-D60712D23585}" sibTransId="{CADEB0AF-D437-45EF-AC74-6B9ADE938D25}"/>
    <dgm:cxn modelId="{072E32F1-35FE-4E90-B378-C24D2C449E8F}" srcId="{619928DE-F1D3-41A2-B948-364F2D85DD2C}" destId="{E1CC4235-034B-42DB-9728-71F46572B29E}" srcOrd="3" destOrd="0" parTransId="{0B8E54B7-675F-47B6-A27B-D6F18DDDF026}" sibTransId="{B43BBF7A-3A46-46FE-9A22-4F5EA53E0CC4}"/>
    <dgm:cxn modelId="{38F4C472-750F-4185-9CB2-38D5ED557FFD}" type="presOf" srcId="{2402849E-B04D-4DA1-9069-E3BCA0A5E5FB}" destId="{B64D367B-3477-42D5-8BA5-823B18B63139}" srcOrd="0" destOrd="0" presId="urn:microsoft.com/office/officeart/2005/8/layout/radial6"/>
    <dgm:cxn modelId="{432E154A-1BE5-481D-A92B-E1ED8DD39814}" type="presOf" srcId="{AFECC63E-468F-4004-A726-7694992A2CD3}" destId="{1832B10F-C787-4EED-B7D0-6581C6A6DCC5}" srcOrd="0" destOrd="0" presId="urn:microsoft.com/office/officeart/2005/8/layout/radial6"/>
    <dgm:cxn modelId="{356BB5D5-B58A-4035-B165-88EA31B57ABD}" srcId="{619928DE-F1D3-41A2-B948-364F2D85DD2C}" destId="{DF8B1ED9-90A3-4930-81DA-86556D01C848}" srcOrd="8" destOrd="0" parTransId="{027ABCA0-E68C-4722-AC27-D966128615FF}" sibTransId="{CC4A9C80-3571-45E7-A6B5-7B62DBF605FE}"/>
    <dgm:cxn modelId="{0A069A7D-024B-47C1-8816-90740F60C596}" type="presOf" srcId="{619928DE-F1D3-41A2-B948-364F2D85DD2C}" destId="{69F6E3FB-59FA-4032-9C77-88F4F1D2CF2D}" srcOrd="0" destOrd="0" presId="urn:microsoft.com/office/officeart/2005/8/layout/radial6"/>
    <dgm:cxn modelId="{09534CBB-0B2F-4147-B197-89D810E0266B}" type="presOf" srcId="{7B534702-BF8F-4CA4-BCD3-BBC8BF749E3A}" destId="{EF66A752-88A0-44D2-94AF-6BEB301297D8}" srcOrd="0" destOrd="0" presId="urn:microsoft.com/office/officeart/2005/8/layout/radial6"/>
    <dgm:cxn modelId="{F8D6AEFA-16CE-4A58-B6A8-7B304B977EC9}" srcId="{CD2CF87D-B32D-4CFF-A48B-E8E9DAA10833}" destId="{619928DE-F1D3-41A2-B948-364F2D85DD2C}" srcOrd="0" destOrd="0" parTransId="{3E813A9C-5CDA-4DC0-AA4F-920B6D878B14}" sibTransId="{7CD2B0AA-9B55-45CD-BB7C-1384E533AEEA}"/>
    <dgm:cxn modelId="{26091E8B-A532-4758-B98C-2E8C170DABC2}" type="presOf" srcId="{FF229488-872F-47A0-9C44-82CFC8D4DE87}" destId="{471CE6A0-6442-425F-A776-F2EA633527B6}" srcOrd="0" destOrd="0" presId="urn:microsoft.com/office/officeart/2005/8/layout/radial6"/>
    <dgm:cxn modelId="{F0199BFD-4539-4437-A129-008425798159}" srcId="{619928DE-F1D3-41A2-B948-364F2D85DD2C}" destId="{423076F3-717F-4469-8793-E2E806FCF081}" srcOrd="4" destOrd="0" parTransId="{60B5810F-07BD-40D9-979C-4913F5B83DA5}" sibTransId="{AFECC63E-468F-4004-A726-7694992A2CD3}"/>
    <dgm:cxn modelId="{60510198-7112-4817-AD29-5F73FAEEE99A}" srcId="{619928DE-F1D3-41A2-B948-364F2D85DD2C}" destId="{7B534702-BF8F-4CA4-BCD3-BBC8BF749E3A}" srcOrd="1" destOrd="0" parTransId="{BD346E8A-1B73-4E5B-B433-F0923708CF78}" sibTransId="{2973234A-8A91-42DF-933D-562D9E86E017}"/>
    <dgm:cxn modelId="{DE4552BD-2500-4AB9-B305-B45460175C97}" type="presOf" srcId="{E1CC4235-034B-42DB-9728-71F46572B29E}" destId="{BAC80C78-82E7-4D16-821D-9CE4A95EDC11}" srcOrd="0" destOrd="0" presId="urn:microsoft.com/office/officeart/2005/8/layout/radial6"/>
    <dgm:cxn modelId="{374BC97D-1072-45F8-A9BA-7FFCC7C541FE}" type="presOf" srcId="{423076F3-717F-4469-8793-E2E806FCF081}" destId="{25550668-55FC-4B96-A5CF-2ECC8B9A6ADE}" srcOrd="0" destOrd="0" presId="urn:microsoft.com/office/officeart/2005/8/layout/radial6"/>
    <dgm:cxn modelId="{D37BF1DD-E115-42FB-8039-16519700913E}" type="presOf" srcId="{B43BBF7A-3A46-46FE-9A22-4F5EA53E0CC4}" destId="{EE1A1BA3-68B6-4F57-9FCB-59E798F8A975}" srcOrd="0" destOrd="0" presId="urn:microsoft.com/office/officeart/2005/8/layout/radial6"/>
    <dgm:cxn modelId="{DBA2E8FE-0D2D-40B2-B35F-6C2CF19E3BB2}" type="presOf" srcId="{DDF1BCF5-BE5B-40B7-B708-74F67F0057BD}" destId="{9149F95E-44F1-494B-B66D-820DF81752C3}" srcOrd="0" destOrd="0" presId="urn:microsoft.com/office/officeart/2005/8/layout/radial6"/>
    <dgm:cxn modelId="{BE3EA35C-074E-4371-BF0C-A4202DE3D88E}" type="presOf" srcId="{CD2CF87D-B32D-4CFF-A48B-E8E9DAA10833}" destId="{0C400543-C422-4642-A7E1-934997B01B4B}" srcOrd="0" destOrd="0" presId="urn:microsoft.com/office/officeart/2005/8/layout/radial6"/>
    <dgm:cxn modelId="{AC3D3699-240D-4D14-83ED-40370AB40607}" type="presOf" srcId="{CC4A9C80-3571-45E7-A6B5-7B62DBF605FE}" destId="{A82B588B-E5FD-40E2-B77F-59EB8DC22811}" srcOrd="0" destOrd="0" presId="urn:microsoft.com/office/officeart/2005/8/layout/radial6"/>
    <dgm:cxn modelId="{5F5ECE74-1E8D-4936-8BB5-1345EEC57BE9}" type="presOf" srcId="{86F72A87-C7F8-4A04-A7FA-0D05AD092539}" destId="{122C2720-0D95-4540-A0ED-14F0B145F3C5}" srcOrd="0" destOrd="0" presId="urn:microsoft.com/office/officeart/2005/8/layout/radial6"/>
    <dgm:cxn modelId="{A31DDE52-0F4E-40D1-BBF5-D6BE243F122A}" type="presOf" srcId="{799B6286-37CF-4562-91A7-ABCF2F75CCB9}" destId="{E6F7A9C5-FE9A-4946-B353-008C57C62FFE}" srcOrd="0" destOrd="0" presId="urn:microsoft.com/office/officeart/2005/8/layout/radial6"/>
    <dgm:cxn modelId="{CAF1B04E-39F0-4570-B78E-6CA5E6139504}" type="presParOf" srcId="{0C400543-C422-4642-A7E1-934997B01B4B}" destId="{69F6E3FB-59FA-4032-9C77-88F4F1D2CF2D}" srcOrd="0" destOrd="0" presId="urn:microsoft.com/office/officeart/2005/8/layout/radial6"/>
    <dgm:cxn modelId="{96074C26-1D64-47DC-B233-7CCA9C656E85}" type="presParOf" srcId="{0C400543-C422-4642-A7E1-934997B01B4B}" destId="{0A0A63A0-B3FE-4C65-A038-EC6625EF6DFE}" srcOrd="1" destOrd="0" presId="urn:microsoft.com/office/officeart/2005/8/layout/radial6"/>
    <dgm:cxn modelId="{C1D1AEF5-BAED-440F-8A6D-C8E1B303D9BC}" type="presParOf" srcId="{0C400543-C422-4642-A7E1-934997B01B4B}" destId="{2EE90F34-8AF4-4C9F-8B9B-BAFAEAF7063D}" srcOrd="2" destOrd="0" presId="urn:microsoft.com/office/officeart/2005/8/layout/radial6"/>
    <dgm:cxn modelId="{E54B7346-36BA-4F04-936C-8D560456E928}" type="presParOf" srcId="{0C400543-C422-4642-A7E1-934997B01B4B}" destId="{B0A32B44-6C09-4447-8BA2-A05459E96BFD}" srcOrd="3" destOrd="0" presId="urn:microsoft.com/office/officeart/2005/8/layout/radial6"/>
    <dgm:cxn modelId="{A401FB61-1F89-4F4E-B81B-B5A1900BD594}" type="presParOf" srcId="{0C400543-C422-4642-A7E1-934997B01B4B}" destId="{EF66A752-88A0-44D2-94AF-6BEB301297D8}" srcOrd="4" destOrd="0" presId="urn:microsoft.com/office/officeart/2005/8/layout/radial6"/>
    <dgm:cxn modelId="{DE1C71B7-C2F6-49EE-BB6E-8607B19D4D88}" type="presParOf" srcId="{0C400543-C422-4642-A7E1-934997B01B4B}" destId="{4C42B434-47F3-48E6-AEDC-C13566760A96}" srcOrd="5" destOrd="0" presId="urn:microsoft.com/office/officeart/2005/8/layout/radial6"/>
    <dgm:cxn modelId="{FB336B03-16DF-47AD-A478-1179CB2502E5}" type="presParOf" srcId="{0C400543-C422-4642-A7E1-934997B01B4B}" destId="{310116D3-736A-4351-9433-B63E39563B61}" srcOrd="6" destOrd="0" presId="urn:microsoft.com/office/officeart/2005/8/layout/radial6"/>
    <dgm:cxn modelId="{DCCCD879-7531-4DC2-B358-75FE622D4AC9}" type="presParOf" srcId="{0C400543-C422-4642-A7E1-934997B01B4B}" destId="{471CE6A0-6442-425F-A776-F2EA633527B6}" srcOrd="7" destOrd="0" presId="urn:microsoft.com/office/officeart/2005/8/layout/radial6"/>
    <dgm:cxn modelId="{E3FA0C66-37EF-4D09-B898-A87052C028EF}" type="presParOf" srcId="{0C400543-C422-4642-A7E1-934997B01B4B}" destId="{01B9E19D-88E0-411C-9A9F-99AF00D83735}" srcOrd="8" destOrd="0" presId="urn:microsoft.com/office/officeart/2005/8/layout/radial6"/>
    <dgm:cxn modelId="{6C08EA55-417C-4817-B8B2-E2D19C01B424}" type="presParOf" srcId="{0C400543-C422-4642-A7E1-934997B01B4B}" destId="{3BE5D22D-32FD-4816-8173-A69C66D89BFF}" srcOrd="9" destOrd="0" presId="urn:microsoft.com/office/officeart/2005/8/layout/radial6"/>
    <dgm:cxn modelId="{CDC286BB-D4E6-484F-84E7-881FFB8B8932}" type="presParOf" srcId="{0C400543-C422-4642-A7E1-934997B01B4B}" destId="{BAC80C78-82E7-4D16-821D-9CE4A95EDC11}" srcOrd="10" destOrd="0" presId="urn:microsoft.com/office/officeart/2005/8/layout/radial6"/>
    <dgm:cxn modelId="{BE43F82E-749E-4E5F-B6DB-595EDCD067AE}" type="presParOf" srcId="{0C400543-C422-4642-A7E1-934997B01B4B}" destId="{51CEEDF0-ED77-4FD9-A797-8AC91620F95C}" srcOrd="11" destOrd="0" presId="urn:microsoft.com/office/officeart/2005/8/layout/radial6"/>
    <dgm:cxn modelId="{AD31555D-4229-4A76-8C1B-B95F45D5AD10}" type="presParOf" srcId="{0C400543-C422-4642-A7E1-934997B01B4B}" destId="{EE1A1BA3-68B6-4F57-9FCB-59E798F8A975}" srcOrd="12" destOrd="0" presId="urn:microsoft.com/office/officeart/2005/8/layout/radial6"/>
    <dgm:cxn modelId="{37440E2E-AFD1-4F34-8682-B8F375E45EB3}" type="presParOf" srcId="{0C400543-C422-4642-A7E1-934997B01B4B}" destId="{25550668-55FC-4B96-A5CF-2ECC8B9A6ADE}" srcOrd="13" destOrd="0" presId="urn:microsoft.com/office/officeart/2005/8/layout/radial6"/>
    <dgm:cxn modelId="{50F61BB0-125E-40FE-99E8-D6D68C97B953}" type="presParOf" srcId="{0C400543-C422-4642-A7E1-934997B01B4B}" destId="{CD525E41-76BD-476E-8077-92CC020D4C5C}" srcOrd="14" destOrd="0" presId="urn:microsoft.com/office/officeart/2005/8/layout/radial6"/>
    <dgm:cxn modelId="{695CF0B6-DE54-4828-9763-AC9250C70A1A}" type="presParOf" srcId="{0C400543-C422-4642-A7E1-934997B01B4B}" destId="{1832B10F-C787-4EED-B7D0-6581C6A6DCC5}" srcOrd="15" destOrd="0" presId="urn:microsoft.com/office/officeart/2005/8/layout/radial6"/>
    <dgm:cxn modelId="{79D55DE9-D9E3-48AF-B485-51F1DF6E11AE}" type="presParOf" srcId="{0C400543-C422-4642-A7E1-934997B01B4B}" destId="{E6F7A9C5-FE9A-4946-B353-008C57C62FFE}" srcOrd="16" destOrd="0" presId="urn:microsoft.com/office/officeart/2005/8/layout/radial6"/>
    <dgm:cxn modelId="{FEDECF85-1C19-4EE0-8006-83F67345A48B}" type="presParOf" srcId="{0C400543-C422-4642-A7E1-934997B01B4B}" destId="{DC351AC3-3E2B-49B6-9FFB-5CF98AC202F7}" srcOrd="17" destOrd="0" presId="urn:microsoft.com/office/officeart/2005/8/layout/radial6"/>
    <dgm:cxn modelId="{8204EAA0-6509-40D8-833A-B15321C88F01}" type="presParOf" srcId="{0C400543-C422-4642-A7E1-934997B01B4B}" destId="{DF5A6640-C9D3-45E9-8193-B7F1E963CEE5}" srcOrd="18" destOrd="0" presId="urn:microsoft.com/office/officeart/2005/8/layout/radial6"/>
    <dgm:cxn modelId="{45535ED3-D432-4A82-B9D6-BBBE8E9C2875}" type="presParOf" srcId="{0C400543-C422-4642-A7E1-934997B01B4B}" destId="{122C2720-0D95-4540-A0ED-14F0B145F3C5}" srcOrd="19" destOrd="0" presId="urn:microsoft.com/office/officeart/2005/8/layout/radial6"/>
    <dgm:cxn modelId="{B1214775-D497-4A33-A258-374686DA04F2}" type="presParOf" srcId="{0C400543-C422-4642-A7E1-934997B01B4B}" destId="{C031B14A-50F8-4A76-A8A4-FB5AC1133707}" srcOrd="20" destOrd="0" presId="urn:microsoft.com/office/officeart/2005/8/layout/radial6"/>
    <dgm:cxn modelId="{173B9854-BA2F-41D2-B898-941E19C90AEE}" type="presParOf" srcId="{0C400543-C422-4642-A7E1-934997B01B4B}" destId="{8B4F7E89-4B45-4C8A-A785-B0D0B9A1D827}" srcOrd="21" destOrd="0" presId="urn:microsoft.com/office/officeart/2005/8/layout/radial6"/>
    <dgm:cxn modelId="{A2276FD1-23BE-4658-A96F-4781639F58A8}" type="presParOf" srcId="{0C400543-C422-4642-A7E1-934997B01B4B}" destId="{B64D367B-3477-42D5-8BA5-823B18B63139}" srcOrd="22" destOrd="0" presId="urn:microsoft.com/office/officeart/2005/8/layout/radial6"/>
    <dgm:cxn modelId="{2517EBD3-1CEA-47F1-A54B-5604E714F3FD}" type="presParOf" srcId="{0C400543-C422-4642-A7E1-934997B01B4B}" destId="{54D15856-C8B0-464A-92D5-C428AE85BDBF}" srcOrd="23" destOrd="0" presId="urn:microsoft.com/office/officeart/2005/8/layout/radial6"/>
    <dgm:cxn modelId="{3DD1BDFE-0F78-493E-B3A6-25B5E8604679}" type="presParOf" srcId="{0C400543-C422-4642-A7E1-934997B01B4B}" destId="{9149F95E-44F1-494B-B66D-820DF81752C3}" srcOrd="24" destOrd="0" presId="urn:microsoft.com/office/officeart/2005/8/layout/radial6"/>
    <dgm:cxn modelId="{9D349746-612F-47AC-9C50-D77B1166974B}" type="presParOf" srcId="{0C400543-C422-4642-A7E1-934997B01B4B}" destId="{29583020-4272-489E-80A8-6113652547A9}" srcOrd="25" destOrd="0" presId="urn:microsoft.com/office/officeart/2005/8/layout/radial6"/>
    <dgm:cxn modelId="{F139AF68-2B00-4DBE-B22D-7F92ACE4B199}" type="presParOf" srcId="{0C400543-C422-4642-A7E1-934997B01B4B}" destId="{85AE9BB3-4E47-462B-A30D-994B31336195}" srcOrd="26" destOrd="0" presId="urn:microsoft.com/office/officeart/2005/8/layout/radial6"/>
    <dgm:cxn modelId="{27515B1E-C643-4193-AF98-1787455D7148}" type="presParOf" srcId="{0C400543-C422-4642-A7E1-934997B01B4B}" destId="{A82B588B-E5FD-40E2-B77F-59EB8DC22811}" srcOrd="27"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2CF87D-B32D-4CFF-A48B-E8E9DAA10833}"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US"/>
        </a:p>
      </dgm:t>
    </dgm:pt>
    <dgm:pt modelId="{619928DE-F1D3-41A2-B948-364F2D85DD2C}">
      <dgm:prSet phldrT="[Text]" custT="1"/>
      <dgm:spPr>
        <a:ln>
          <a:noFill/>
        </a:ln>
      </dgm:spPr>
      <dgm:t>
        <a:bodyPr/>
        <a:lstStyle/>
        <a:p>
          <a:r>
            <a:rPr lang="en-US" sz="2400" dirty="0" smtClean="0">
              <a:latin typeface="Arial" panose="020B0604020202020204" pitchFamily="34" charset="0"/>
              <a:cs typeface="Arial" panose="020B0604020202020204" pitchFamily="34" charset="0"/>
            </a:rPr>
            <a:t>Longevity Factors</a:t>
          </a:r>
          <a:endParaRPr lang="en-US" sz="2400" dirty="0">
            <a:latin typeface="Arial" panose="020B0604020202020204" pitchFamily="34" charset="0"/>
            <a:cs typeface="Arial" panose="020B0604020202020204" pitchFamily="34" charset="0"/>
          </a:endParaRPr>
        </a:p>
      </dgm:t>
    </dgm:pt>
    <dgm:pt modelId="{3E813A9C-5CDA-4DC0-AA4F-920B6D878B14}" type="parTrans" cxnId="{F8D6AEFA-16CE-4A58-B6A8-7B304B977EC9}">
      <dgm:prSet/>
      <dgm:spPr/>
      <dgm:t>
        <a:bodyPr/>
        <a:lstStyle/>
        <a:p>
          <a:endParaRPr lang="en-US" sz="1800"/>
        </a:p>
      </dgm:t>
    </dgm:pt>
    <dgm:pt modelId="{7CD2B0AA-9B55-45CD-BB7C-1384E533AEEA}" type="sibTrans" cxnId="{F8D6AEFA-16CE-4A58-B6A8-7B304B977EC9}">
      <dgm:prSet/>
      <dgm:spPr/>
      <dgm:t>
        <a:bodyPr/>
        <a:lstStyle/>
        <a:p>
          <a:endParaRPr lang="en-US" sz="1800"/>
        </a:p>
      </dgm:t>
    </dgm:pt>
    <dgm:pt modelId="{FE7D4336-1FCD-4294-98E6-1ECD1850BF88}">
      <dgm:prSet phldrT="[Text]" custT="1"/>
      <dgm:spPr>
        <a:solidFill>
          <a:schemeClr val="accent4"/>
        </a:solidFill>
        <a:ln>
          <a:noFill/>
        </a:ln>
      </dgm:spPr>
      <dgm:t>
        <a:bodyPr/>
        <a:lstStyle/>
        <a:p>
          <a:r>
            <a:rPr lang="en-US" sz="2400" b="1" dirty="0" smtClean="0">
              <a:solidFill>
                <a:schemeClr val="bg1"/>
              </a:solidFill>
              <a:latin typeface="Arial" panose="020B0604020202020204" pitchFamily="34" charset="0"/>
              <a:cs typeface="Arial" panose="020B0604020202020204" pitchFamily="34" charset="0"/>
            </a:rPr>
            <a:t>Gender</a:t>
          </a:r>
          <a:endParaRPr lang="en-US" sz="2400" b="1" dirty="0">
            <a:solidFill>
              <a:schemeClr val="bg1"/>
            </a:solidFill>
            <a:latin typeface="Arial" panose="020B0604020202020204" pitchFamily="34" charset="0"/>
            <a:cs typeface="Arial" panose="020B0604020202020204" pitchFamily="34" charset="0"/>
          </a:endParaRPr>
        </a:p>
      </dgm:t>
    </dgm:pt>
    <dgm:pt modelId="{D27932D4-E6A2-4D5D-9E16-AD7A5BE3F46B}" type="parTrans" cxnId="{6F38BF26-AA6E-4818-AA4D-430FB8A4E3AB}">
      <dgm:prSet/>
      <dgm:spPr/>
      <dgm:t>
        <a:bodyPr/>
        <a:lstStyle/>
        <a:p>
          <a:endParaRPr lang="en-US" sz="1800"/>
        </a:p>
      </dgm:t>
    </dgm:pt>
    <dgm:pt modelId="{2F1D8ED5-14B3-4967-ADB3-9CEDCDC54CBA}" type="sibTrans" cxnId="{6F38BF26-AA6E-4818-AA4D-430FB8A4E3AB}">
      <dgm:prSet/>
      <dgm:spPr/>
      <dgm:t>
        <a:bodyPr/>
        <a:lstStyle/>
        <a:p>
          <a:endParaRPr lang="en-US" sz="1800"/>
        </a:p>
      </dgm:t>
    </dgm:pt>
    <dgm:pt modelId="{7B534702-BF8F-4CA4-BCD3-BBC8BF749E3A}">
      <dgm:prSet phldrT="[Text]" custT="1"/>
      <dgm:spPr>
        <a:ln>
          <a:noFill/>
        </a:ln>
      </dgm:spPr>
      <dgm:t>
        <a:bodyPr/>
        <a:lstStyle/>
        <a:p>
          <a:r>
            <a:rPr lang="en-US" sz="1600" dirty="0" smtClean="0">
              <a:solidFill>
                <a:schemeClr val="accent1">
                  <a:lumMod val="60000"/>
                  <a:lumOff val="40000"/>
                </a:schemeClr>
              </a:solidFill>
              <a:latin typeface="Arial" panose="020B0604020202020204" pitchFamily="34" charset="0"/>
              <a:cs typeface="Arial" panose="020B0604020202020204" pitchFamily="34" charset="0"/>
            </a:rPr>
            <a:t>Genetics</a:t>
          </a:r>
          <a:endParaRPr lang="en-US" sz="1600" dirty="0">
            <a:solidFill>
              <a:schemeClr val="accent1">
                <a:lumMod val="60000"/>
                <a:lumOff val="40000"/>
              </a:schemeClr>
            </a:solidFill>
            <a:latin typeface="Arial" panose="020B0604020202020204" pitchFamily="34" charset="0"/>
            <a:cs typeface="Arial" panose="020B0604020202020204" pitchFamily="34" charset="0"/>
          </a:endParaRPr>
        </a:p>
      </dgm:t>
    </dgm:pt>
    <dgm:pt modelId="{BD346E8A-1B73-4E5B-B433-F0923708CF78}" type="parTrans" cxnId="{60510198-7112-4817-AD29-5F73FAEEE99A}">
      <dgm:prSet/>
      <dgm:spPr/>
      <dgm:t>
        <a:bodyPr/>
        <a:lstStyle/>
        <a:p>
          <a:endParaRPr lang="en-US" sz="1800"/>
        </a:p>
      </dgm:t>
    </dgm:pt>
    <dgm:pt modelId="{2973234A-8A91-42DF-933D-562D9E86E017}" type="sibTrans" cxnId="{60510198-7112-4817-AD29-5F73FAEEE99A}">
      <dgm:prSet/>
      <dgm:spPr/>
      <dgm:t>
        <a:bodyPr/>
        <a:lstStyle/>
        <a:p>
          <a:endParaRPr lang="en-US" sz="1800"/>
        </a:p>
      </dgm:t>
    </dgm:pt>
    <dgm:pt modelId="{423076F3-717F-4469-8793-E2E806FCF081}">
      <dgm:prSet phldrT="[Text]" custT="1"/>
      <dgm:spPr>
        <a:ln>
          <a:noFill/>
        </a:ln>
      </dgm:spPr>
      <dgm:t>
        <a:bodyPr/>
        <a:lstStyle/>
        <a:p>
          <a:r>
            <a:rPr lang="en-US" sz="1600" dirty="0" smtClean="0">
              <a:solidFill>
                <a:schemeClr val="accent1">
                  <a:lumMod val="60000"/>
                  <a:lumOff val="40000"/>
                </a:schemeClr>
              </a:solidFill>
              <a:latin typeface="Arial" panose="020B0604020202020204" pitchFamily="34" charset="0"/>
              <a:cs typeface="Arial" panose="020B0604020202020204" pitchFamily="34" charset="0"/>
            </a:rPr>
            <a:t>Education</a:t>
          </a:r>
          <a:endParaRPr lang="en-US" sz="1600" dirty="0">
            <a:solidFill>
              <a:schemeClr val="accent1">
                <a:lumMod val="60000"/>
                <a:lumOff val="40000"/>
              </a:schemeClr>
            </a:solidFill>
            <a:latin typeface="Arial" panose="020B0604020202020204" pitchFamily="34" charset="0"/>
            <a:cs typeface="Arial" panose="020B0604020202020204" pitchFamily="34" charset="0"/>
          </a:endParaRPr>
        </a:p>
      </dgm:t>
    </dgm:pt>
    <dgm:pt modelId="{60B5810F-07BD-40D9-979C-4913F5B83DA5}" type="parTrans" cxnId="{F0199BFD-4539-4437-A129-008425798159}">
      <dgm:prSet/>
      <dgm:spPr/>
      <dgm:t>
        <a:bodyPr/>
        <a:lstStyle/>
        <a:p>
          <a:endParaRPr lang="en-US" sz="1800"/>
        </a:p>
      </dgm:t>
    </dgm:pt>
    <dgm:pt modelId="{AFECC63E-468F-4004-A726-7694992A2CD3}" type="sibTrans" cxnId="{F0199BFD-4539-4437-A129-008425798159}">
      <dgm:prSet/>
      <dgm:spPr/>
      <dgm:t>
        <a:bodyPr/>
        <a:lstStyle/>
        <a:p>
          <a:endParaRPr lang="en-US" sz="1800"/>
        </a:p>
      </dgm:t>
    </dgm:pt>
    <dgm:pt modelId="{86F72A87-C7F8-4A04-A7FA-0D05AD092539}">
      <dgm:prSet phldrT="[Text]" custT="1"/>
      <dgm:spPr>
        <a:ln>
          <a:noFill/>
        </a:ln>
      </dgm:spPr>
      <dgm:t>
        <a:bodyPr/>
        <a:lstStyle/>
        <a:p>
          <a:r>
            <a:rPr lang="en-US" sz="1600" dirty="0" smtClean="0">
              <a:solidFill>
                <a:schemeClr val="accent1">
                  <a:lumMod val="60000"/>
                  <a:lumOff val="40000"/>
                </a:schemeClr>
              </a:solidFill>
              <a:latin typeface="Arial" panose="020B0604020202020204" pitchFamily="34" charset="0"/>
              <a:cs typeface="Arial" panose="020B0604020202020204" pitchFamily="34" charset="0"/>
            </a:rPr>
            <a:t>Ethnicity / migrant status</a:t>
          </a:r>
          <a:endParaRPr lang="en-US" sz="1600" dirty="0">
            <a:solidFill>
              <a:schemeClr val="accent1">
                <a:lumMod val="60000"/>
                <a:lumOff val="40000"/>
              </a:schemeClr>
            </a:solidFill>
            <a:latin typeface="Arial" panose="020B0604020202020204" pitchFamily="34" charset="0"/>
            <a:cs typeface="Arial" panose="020B0604020202020204" pitchFamily="34" charset="0"/>
          </a:endParaRPr>
        </a:p>
      </dgm:t>
    </dgm:pt>
    <dgm:pt modelId="{D70E973B-44C4-41AE-99B8-D60712D23585}" type="parTrans" cxnId="{6DDC660F-A591-49B8-8394-188FB0E1AA48}">
      <dgm:prSet/>
      <dgm:spPr/>
      <dgm:t>
        <a:bodyPr/>
        <a:lstStyle/>
        <a:p>
          <a:endParaRPr lang="en-US" sz="1800"/>
        </a:p>
      </dgm:t>
    </dgm:pt>
    <dgm:pt modelId="{CADEB0AF-D437-45EF-AC74-6B9ADE938D25}" type="sibTrans" cxnId="{6DDC660F-A591-49B8-8394-188FB0E1AA48}">
      <dgm:prSet/>
      <dgm:spPr/>
      <dgm:t>
        <a:bodyPr/>
        <a:lstStyle/>
        <a:p>
          <a:endParaRPr lang="en-US" sz="1800"/>
        </a:p>
      </dgm:t>
    </dgm:pt>
    <dgm:pt modelId="{2402849E-B04D-4DA1-9069-E3BCA0A5E5FB}">
      <dgm:prSet phldrT="[Text]" custT="1"/>
      <dgm:spPr>
        <a:solidFill>
          <a:schemeClr val="accent1"/>
        </a:solidFill>
        <a:ln>
          <a:noFill/>
        </a:ln>
      </dgm:spPr>
      <dgm:t>
        <a:bodyPr/>
        <a:lstStyle/>
        <a:p>
          <a:r>
            <a:rPr lang="en-US" sz="1600" b="1" dirty="0" smtClean="0">
              <a:solidFill>
                <a:schemeClr val="accent1">
                  <a:lumMod val="60000"/>
                  <a:lumOff val="40000"/>
                </a:schemeClr>
              </a:solidFill>
              <a:latin typeface="Arial" panose="020B0604020202020204" pitchFamily="34" charset="0"/>
              <a:cs typeface="Arial" panose="020B0604020202020204" pitchFamily="34" charset="0"/>
            </a:rPr>
            <a:t>Lifestyle</a:t>
          </a:r>
          <a:endParaRPr lang="en-US" sz="1600" b="1" dirty="0">
            <a:solidFill>
              <a:schemeClr val="accent1">
                <a:lumMod val="60000"/>
                <a:lumOff val="40000"/>
              </a:schemeClr>
            </a:solidFill>
            <a:latin typeface="Arial" panose="020B0604020202020204" pitchFamily="34" charset="0"/>
            <a:cs typeface="Arial" panose="020B0604020202020204" pitchFamily="34" charset="0"/>
          </a:endParaRPr>
        </a:p>
      </dgm:t>
    </dgm:pt>
    <dgm:pt modelId="{B61D21F3-D130-4FDA-9650-D1A0B1D9E2FA}" type="parTrans" cxnId="{BEFCD48B-0A40-4A50-A62F-537377AA6AEC}">
      <dgm:prSet/>
      <dgm:spPr/>
      <dgm:t>
        <a:bodyPr/>
        <a:lstStyle/>
        <a:p>
          <a:endParaRPr lang="en-US" sz="1800"/>
        </a:p>
      </dgm:t>
    </dgm:pt>
    <dgm:pt modelId="{DDF1BCF5-BE5B-40B7-B708-74F67F0057BD}" type="sibTrans" cxnId="{BEFCD48B-0A40-4A50-A62F-537377AA6AEC}">
      <dgm:prSet/>
      <dgm:spPr/>
      <dgm:t>
        <a:bodyPr/>
        <a:lstStyle/>
        <a:p>
          <a:endParaRPr lang="en-US" sz="1800"/>
        </a:p>
      </dgm:t>
    </dgm:pt>
    <dgm:pt modelId="{DF8B1ED9-90A3-4930-81DA-86556D01C848}">
      <dgm:prSet phldrT="[Text]" custT="1"/>
      <dgm:spPr>
        <a:ln>
          <a:noFill/>
        </a:ln>
      </dgm:spPr>
      <dgm:t>
        <a:bodyPr/>
        <a:lstStyle/>
        <a:p>
          <a:r>
            <a:rPr lang="en-US" sz="1600" dirty="0" smtClean="0">
              <a:solidFill>
                <a:schemeClr val="accent1">
                  <a:lumMod val="60000"/>
                  <a:lumOff val="40000"/>
                </a:schemeClr>
              </a:solidFill>
              <a:latin typeface="Arial" panose="020B0604020202020204" pitchFamily="34" charset="0"/>
              <a:cs typeface="Arial" panose="020B0604020202020204" pitchFamily="34" charset="0"/>
            </a:rPr>
            <a:t>Medical technology</a:t>
          </a:r>
          <a:endParaRPr lang="en-US" sz="1600" dirty="0">
            <a:solidFill>
              <a:schemeClr val="accent1">
                <a:lumMod val="60000"/>
                <a:lumOff val="40000"/>
              </a:schemeClr>
            </a:solidFill>
            <a:latin typeface="Arial" panose="020B0604020202020204" pitchFamily="34" charset="0"/>
            <a:cs typeface="Arial" panose="020B0604020202020204" pitchFamily="34" charset="0"/>
          </a:endParaRPr>
        </a:p>
      </dgm:t>
    </dgm:pt>
    <dgm:pt modelId="{027ABCA0-E68C-4722-AC27-D966128615FF}" type="parTrans" cxnId="{356BB5D5-B58A-4035-B165-88EA31B57ABD}">
      <dgm:prSet/>
      <dgm:spPr/>
      <dgm:t>
        <a:bodyPr/>
        <a:lstStyle/>
        <a:p>
          <a:endParaRPr lang="en-US" sz="1800"/>
        </a:p>
      </dgm:t>
    </dgm:pt>
    <dgm:pt modelId="{CC4A9C80-3571-45E7-A6B5-7B62DBF605FE}" type="sibTrans" cxnId="{356BB5D5-B58A-4035-B165-88EA31B57ABD}">
      <dgm:prSet/>
      <dgm:spPr/>
      <dgm:t>
        <a:bodyPr/>
        <a:lstStyle/>
        <a:p>
          <a:endParaRPr lang="en-US" sz="2800"/>
        </a:p>
      </dgm:t>
    </dgm:pt>
    <dgm:pt modelId="{FF229488-872F-47A0-9C44-82CFC8D4DE87}">
      <dgm:prSet phldrT="[Text]" custT="1"/>
      <dgm:spPr>
        <a:ln>
          <a:noFill/>
        </a:ln>
      </dgm:spPr>
      <dgm:t>
        <a:bodyPr/>
        <a:lstStyle/>
        <a:p>
          <a:r>
            <a:rPr lang="en-US" sz="1600" dirty="0" smtClean="0">
              <a:solidFill>
                <a:schemeClr val="accent1">
                  <a:lumMod val="60000"/>
                  <a:lumOff val="40000"/>
                </a:schemeClr>
              </a:solidFill>
              <a:latin typeface="Arial" panose="020B0604020202020204" pitchFamily="34" charset="0"/>
              <a:cs typeface="Arial" panose="020B0604020202020204" pitchFamily="34" charset="0"/>
            </a:rPr>
            <a:t>Prenatal &amp; childhood conditions</a:t>
          </a:r>
          <a:endParaRPr lang="en-US" sz="1600" dirty="0">
            <a:solidFill>
              <a:schemeClr val="accent1">
                <a:lumMod val="60000"/>
                <a:lumOff val="40000"/>
              </a:schemeClr>
            </a:solidFill>
            <a:latin typeface="Arial" panose="020B0604020202020204" pitchFamily="34" charset="0"/>
            <a:cs typeface="Arial" panose="020B0604020202020204" pitchFamily="34" charset="0"/>
          </a:endParaRPr>
        </a:p>
      </dgm:t>
    </dgm:pt>
    <dgm:pt modelId="{04F117FF-DEB0-4696-9010-9B103FCBC372}" type="parTrans" cxnId="{B0188468-1FC1-410D-82BA-74C5587545A8}">
      <dgm:prSet/>
      <dgm:spPr/>
      <dgm:t>
        <a:bodyPr/>
        <a:lstStyle/>
        <a:p>
          <a:endParaRPr lang="en-US"/>
        </a:p>
      </dgm:t>
    </dgm:pt>
    <dgm:pt modelId="{7816CCF5-1D4F-4B68-8EA7-6BF32E20564F}" type="sibTrans" cxnId="{B0188468-1FC1-410D-82BA-74C5587545A8}">
      <dgm:prSet/>
      <dgm:spPr/>
      <dgm:t>
        <a:bodyPr/>
        <a:lstStyle/>
        <a:p>
          <a:endParaRPr lang="en-US"/>
        </a:p>
      </dgm:t>
    </dgm:pt>
    <dgm:pt modelId="{E1CC4235-034B-42DB-9728-71F46572B29E}">
      <dgm:prSet phldrT="[Text]" custT="1"/>
      <dgm:spPr>
        <a:ln>
          <a:noFill/>
        </a:ln>
      </dgm:spPr>
      <dgm:t>
        <a:bodyPr/>
        <a:lstStyle/>
        <a:p>
          <a:r>
            <a:rPr lang="en-US" sz="1600" smtClean="0">
              <a:solidFill>
                <a:schemeClr val="accent1">
                  <a:lumMod val="60000"/>
                  <a:lumOff val="40000"/>
                </a:schemeClr>
              </a:solidFill>
              <a:latin typeface="Arial" panose="020B0604020202020204" pitchFamily="34" charset="0"/>
              <a:cs typeface="Arial" panose="020B0604020202020204" pitchFamily="34" charset="0"/>
            </a:rPr>
            <a:t>Marital </a:t>
          </a:r>
          <a:r>
            <a:rPr lang="en-US" sz="1600" dirty="0" smtClean="0">
              <a:solidFill>
                <a:schemeClr val="accent1">
                  <a:lumMod val="60000"/>
                  <a:lumOff val="40000"/>
                </a:schemeClr>
              </a:solidFill>
              <a:latin typeface="Arial" panose="020B0604020202020204" pitchFamily="34" charset="0"/>
              <a:cs typeface="Arial" panose="020B0604020202020204" pitchFamily="34" charset="0"/>
            </a:rPr>
            <a:t>status</a:t>
          </a:r>
          <a:endParaRPr lang="en-US" sz="1600" dirty="0">
            <a:solidFill>
              <a:schemeClr val="accent1">
                <a:lumMod val="60000"/>
                <a:lumOff val="40000"/>
              </a:schemeClr>
            </a:solidFill>
            <a:latin typeface="Arial" panose="020B0604020202020204" pitchFamily="34" charset="0"/>
            <a:cs typeface="Arial" panose="020B0604020202020204" pitchFamily="34" charset="0"/>
          </a:endParaRPr>
        </a:p>
      </dgm:t>
    </dgm:pt>
    <dgm:pt modelId="{0B8E54B7-675F-47B6-A27B-D6F18DDDF026}" type="parTrans" cxnId="{072E32F1-35FE-4E90-B378-C24D2C449E8F}">
      <dgm:prSet/>
      <dgm:spPr/>
      <dgm:t>
        <a:bodyPr/>
        <a:lstStyle/>
        <a:p>
          <a:endParaRPr lang="en-US"/>
        </a:p>
      </dgm:t>
    </dgm:pt>
    <dgm:pt modelId="{B43BBF7A-3A46-46FE-9A22-4F5EA53E0CC4}" type="sibTrans" cxnId="{072E32F1-35FE-4E90-B378-C24D2C449E8F}">
      <dgm:prSet/>
      <dgm:spPr/>
      <dgm:t>
        <a:bodyPr/>
        <a:lstStyle/>
        <a:p>
          <a:endParaRPr lang="en-US"/>
        </a:p>
      </dgm:t>
    </dgm:pt>
    <dgm:pt modelId="{799B6286-37CF-4562-91A7-ABCF2F75CCB9}">
      <dgm:prSet phldrT="[Text]" custT="1"/>
      <dgm:spPr>
        <a:ln>
          <a:noFill/>
        </a:ln>
      </dgm:spPr>
      <dgm:t>
        <a:bodyPr/>
        <a:lstStyle/>
        <a:p>
          <a:r>
            <a:rPr lang="en-US" sz="1600" smtClean="0">
              <a:solidFill>
                <a:schemeClr val="accent1">
                  <a:lumMod val="60000"/>
                  <a:lumOff val="40000"/>
                </a:schemeClr>
              </a:solidFill>
              <a:latin typeface="Arial" panose="020B0604020202020204" pitchFamily="34" charset="0"/>
              <a:cs typeface="Arial" panose="020B0604020202020204" pitchFamily="34" charset="0"/>
            </a:rPr>
            <a:t>Socio-economic </a:t>
          </a:r>
          <a:r>
            <a:rPr lang="en-US" sz="1600" dirty="0" smtClean="0">
              <a:solidFill>
                <a:schemeClr val="accent1">
                  <a:lumMod val="60000"/>
                  <a:lumOff val="40000"/>
                </a:schemeClr>
              </a:solidFill>
              <a:latin typeface="Arial" panose="020B0604020202020204" pitchFamily="34" charset="0"/>
              <a:cs typeface="Arial" panose="020B0604020202020204" pitchFamily="34" charset="0"/>
            </a:rPr>
            <a:t>status</a:t>
          </a:r>
          <a:endParaRPr lang="en-US" sz="1600" dirty="0">
            <a:solidFill>
              <a:schemeClr val="accent1">
                <a:lumMod val="60000"/>
                <a:lumOff val="40000"/>
              </a:schemeClr>
            </a:solidFill>
            <a:latin typeface="Arial" panose="020B0604020202020204" pitchFamily="34" charset="0"/>
            <a:cs typeface="Arial" panose="020B0604020202020204" pitchFamily="34" charset="0"/>
          </a:endParaRPr>
        </a:p>
      </dgm:t>
    </dgm:pt>
    <dgm:pt modelId="{55009A74-0B85-4855-B738-769C68302EFB}" type="parTrans" cxnId="{834D8F10-2DE3-4B24-8DB6-51A43C9580EA}">
      <dgm:prSet/>
      <dgm:spPr/>
      <dgm:t>
        <a:bodyPr/>
        <a:lstStyle/>
        <a:p>
          <a:endParaRPr lang="en-US"/>
        </a:p>
      </dgm:t>
    </dgm:pt>
    <dgm:pt modelId="{1A89EF52-DF3F-4E10-AB3D-41773792DED5}" type="sibTrans" cxnId="{834D8F10-2DE3-4B24-8DB6-51A43C9580EA}">
      <dgm:prSet/>
      <dgm:spPr/>
      <dgm:t>
        <a:bodyPr/>
        <a:lstStyle/>
        <a:p>
          <a:endParaRPr lang="en-US"/>
        </a:p>
      </dgm:t>
    </dgm:pt>
    <dgm:pt modelId="{0C400543-C422-4642-A7E1-934997B01B4B}" type="pres">
      <dgm:prSet presAssocID="{CD2CF87D-B32D-4CFF-A48B-E8E9DAA10833}" presName="Name0" presStyleCnt="0">
        <dgm:presLayoutVars>
          <dgm:chMax val="1"/>
          <dgm:dir/>
          <dgm:animLvl val="ctr"/>
          <dgm:resizeHandles val="exact"/>
        </dgm:presLayoutVars>
      </dgm:prSet>
      <dgm:spPr/>
      <dgm:t>
        <a:bodyPr/>
        <a:lstStyle/>
        <a:p>
          <a:endParaRPr lang="en-US"/>
        </a:p>
      </dgm:t>
    </dgm:pt>
    <dgm:pt modelId="{69F6E3FB-59FA-4032-9C77-88F4F1D2CF2D}" type="pres">
      <dgm:prSet presAssocID="{619928DE-F1D3-41A2-B948-364F2D85DD2C}" presName="centerShape" presStyleLbl="node0" presStyleIdx="0" presStyleCnt="1" custScaleX="151132" custScaleY="151132"/>
      <dgm:spPr/>
      <dgm:t>
        <a:bodyPr/>
        <a:lstStyle/>
        <a:p>
          <a:endParaRPr lang="en-US"/>
        </a:p>
      </dgm:t>
    </dgm:pt>
    <dgm:pt modelId="{0A0A63A0-B3FE-4C65-A038-EC6625EF6DFE}" type="pres">
      <dgm:prSet presAssocID="{FE7D4336-1FCD-4294-98E6-1ECD1850BF88}" presName="node" presStyleLbl="node1" presStyleIdx="0" presStyleCnt="9" custScaleX="187741" custScaleY="107951" custRadScaleRad="103792" custRadScaleInc="22961">
        <dgm:presLayoutVars>
          <dgm:bulletEnabled val="1"/>
        </dgm:presLayoutVars>
      </dgm:prSet>
      <dgm:spPr/>
      <dgm:t>
        <a:bodyPr/>
        <a:lstStyle/>
        <a:p>
          <a:endParaRPr lang="en-US"/>
        </a:p>
      </dgm:t>
    </dgm:pt>
    <dgm:pt modelId="{2EE90F34-8AF4-4C9F-8B9B-BAFAEAF7063D}" type="pres">
      <dgm:prSet presAssocID="{FE7D4336-1FCD-4294-98E6-1ECD1850BF88}" presName="dummy" presStyleCnt="0"/>
      <dgm:spPr/>
      <dgm:t>
        <a:bodyPr/>
        <a:lstStyle/>
        <a:p>
          <a:endParaRPr lang="en-US"/>
        </a:p>
      </dgm:t>
    </dgm:pt>
    <dgm:pt modelId="{B0A32B44-6C09-4447-8BA2-A05459E96BFD}" type="pres">
      <dgm:prSet presAssocID="{2F1D8ED5-14B3-4967-ADB3-9CEDCDC54CBA}" presName="sibTrans" presStyleLbl="sibTrans2D1" presStyleIdx="0" presStyleCnt="9"/>
      <dgm:spPr/>
      <dgm:t>
        <a:bodyPr/>
        <a:lstStyle/>
        <a:p>
          <a:endParaRPr lang="en-US"/>
        </a:p>
      </dgm:t>
    </dgm:pt>
    <dgm:pt modelId="{EF66A752-88A0-44D2-94AF-6BEB301297D8}" type="pres">
      <dgm:prSet presAssocID="{7B534702-BF8F-4CA4-BCD3-BBC8BF749E3A}" presName="node" presStyleLbl="node1" presStyleIdx="1" presStyleCnt="9" custScaleX="187741" custScaleY="107951" custRadScaleRad="96211" custRadScaleInc="47871">
        <dgm:presLayoutVars>
          <dgm:bulletEnabled val="1"/>
        </dgm:presLayoutVars>
      </dgm:prSet>
      <dgm:spPr/>
      <dgm:t>
        <a:bodyPr/>
        <a:lstStyle/>
        <a:p>
          <a:endParaRPr lang="en-US"/>
        </a:p>
      </dgm:t>
    </dgm:pt>
    <dgm:pt modelId="{4C42B434-47F3-48E6-AEDC-C13566760A96}" type="pres">
      <dgm:prSet presAssocID="{7B534702-BF8F-4CA4-BCD3-BBC8BF749E3A}" presName="dummy" presStyleCnt="0"/>
      <dgm:spPr/>
      <dgm:t>
        <a:bodyPr/>
        <a:lstStyle/>
        <a:p>
          <a:endParaRPr lang="en-US"/>
        </a:p>
      </dgm:t>
    </dgm:pt>
    <dgm:pt modelId="{310116D3-736A-4351-9433-B63E39563B61}" type="pres">
      <dgm:prSet presAssocID="{2973234A-8A91-42DF-933D-562D9E86E017}" presName="sibTrans" presStyleLbl="sibTrans2D1" presStyleIdx="1" presStyleCnt="9"/>
      <dgm:spPr/>
      <dgm:t>
        <a:bodyPr/>
        <a:lstStyle/>
        <a:p>
          <a:endParaRPr lang="en-US"/>
        </a:p>
      </dgm:t>
    </dgm:pt>
    <dgm:pt modelId="{471CE6A0-6442-425F-A776-F2EA633527B6}" type="pres">
      <dgm:prSet presAssocID="{FF229488-872F-47A0-9C44-82CFC8D4DE87}" presName="node" presStyleLbl="node1" presStyleIdx="2" presStyleCnt="9" custScaleX="187741" custScaleY="107951">
        <dgm:presLayoutVars>
          <dgm:bulletEnabled val="1"/>
        </dgm:presLayoutVars>
      </dgm:prSet>
      <dgm:spPr/>
      <dgm:t>
        <a:bodyPr/>
        <a:lstStyle/>
        <a:p>
          <a:endParaRPr lang="en-US"/>
        </a:p>
      </dgm:t>
    </dgm:pt>
    <dgm:pt modelId="{01B9E19D-88E0-411C-9A9F-99AF00D83735}" type="pres">
      <dgm:prSet presAssocID="{FF229488-872F-47A0-9C44-82CFC8D4DE87}" presName="dummy" presStyleCnt="0"/>
      <dgm:spPr/>
    </dgm:pt>
    <dgm:pt modelId="{3BE5D22D-32FD-4816-8173-A69C66D89BFF}" type="pres">
      <dgm:prSet presAssocID="{7816CCF5-1D4F-4B68-8EA7-6BF32E20564F}" presName="sibTrans" presStyleLbl="sibTrans2D1" presStyleIdx="2" presStyleCnt="9"/>
      <dgm:spPr/>
      <dgm:t>
        <a:bodyPr/>
        <a:lstStyle/>
        <a:p>
          <a:endParaRPr lang="en-US"/>
        </a:p>
      </dgm:t>
    </dgm:pt>
    <dgm:pt modelId="{BAC80C78-82E7-4D16-821D-9CE4A95EDC11}" type="pres">
      <dgm:prSet presAssocID="{E1CC4235-034B-42DB-9728-71F46572B29E}" presName="node" presStyleLbl="node1" presStyleIdx="3" presStyleCnt="9" custScaleX="187741" custScaleY="107951" custRadScaleRad="101847" custRadScaleInc="-44895">
        <dgm:presLayoutVars>
          <dgm:bulletEnabled val="1"/>
        </dgm:presLayoutVars>
      </dgm:prSet>
      <dgm:spPr/>
      <dgm:t>
        <a:bodyPr/>
        <a:lstStyle/>
        <a:p>
          <a:endParaRPr lang="en-US"/>
        </a:p>
      </dgm:t>
    </dgm:pt>
    <dgm:pt modelId="{51CEEDF0-ED77-4FD9-A797-8AC91620F95C}" type="pres">
      <dgm:prSet presAssocID="{E1CC4235-034B-42DB-9728-71F46572B29E}" presName="dummy" presStyleCnt="0"/>
      <dgm:spPr/>
    </dgm:pt>
    <dgm:pt modelId="{EE1A1BA3-68B6-4F57-9FCB-59E798F8A975}" type="pres">
      <dgm:prSet presAssocID="{B43BBF7A-3A46-46FE-9A22-4F5EA53E0CC4}" presName="sibTrans" presStyleLbl="sibTrans2D1" presStyleIdx="3" presStyleCnt="9"/>
      <dgm:spPr/>
      <dgm:t>
        <a:bodyPr/>
        <a:lstStyle/>
        <a:p>
          <a:endParaRPr lang="en-US"/>
        </a:p>
      </dgm:t>
    </dgm:pt>
    <dgm:pt modelId="{25550668-55FC-4B96-A5CF-2ECC8B9A6ADE}" type="pres">
      <dgm:prSet presAssocID="{423076F3-717F-4469-8793-E2E806FCF081}" presName="node" presStyleLbl="node1" presStyleIdx="4" presStyleCnt="9" custScaleX="187741" custScaleY="107951" custRadScaleRad="95384" custRadScaleInc="-49252">
        <dgm:presLayoutVars>
          <dgm:bulletEnabled val="1"/>
        </dgm:presLayoutVars>
      </dgm:prSet>
      <dgm:spPr/>
      <dgm:t>
        <a:bodyPr/>
        <a:lstStyle/>
        <a:p>
          <a:endParaRPr lang="en-US"/>
        </a:p>
      </dgm:t>
    </dgm:pt>
    <dgm:pt modelId="{CD525E41-76BD-476E-8077-92CC020D4C5C}" type="pres">
      <dgm:prSet presAssocID="{423076F3-717F-4469-8793-E2E806FCF081}" presName="dummy" presStyleCnt="0"/>
      <dgm:spPr/>
      <dgm:t>
        <a:bodyPr/>
        <a:lstStyle/>
        <a:p>
          <a:endParaRPr lang="en-US"/>
        </a:p>
      </dgm:t>
    </dgm:pt>
    <dgm:pt modelId="{1832B10F-C787-4EED-B7D0-6581C6A6DCC5}" type="pres">
      <dgm:prSet presAssocID="{AFECC63E-468F-4004-A726-7694992A2CD3}" presName="sibTrans" presStyleLbl="sibTrans2D1" presStyleIdx="4" presStyleCnt="9"/>
      <dgm:spPr/>
      <dgm:t>
        <a:bodyPr/>
        <a:lstStyle/>
        <a:p>
          <a:endParaRPr lang="en-US"/>
        </a:p>
      </dgm:t>
    </dgm:pt>
    <dgm:pt modelId="{E6F7A9C5-FE9A-4946-B353-008C57C62FFE}" type="pres">
      <dgm:prSet presAssocID="{799B6286-37CF-4562-91A7-ABCF2F75CCB9}" presName="node" presStyleLbl="node1" presStyleIdx="5" presStyleCnt="9" custScaleX="187741" custScaleY="107951" custRadScaleRad="98951" custRadScaleInc="78295">
        <dgm:presLayoutVars>
          <dgm:bulletEnabled val="1"/>
        </dgm:presLayoutVars>
      </dgm:prSet>
      <dgm:spPr/>
      <dgm:t>
        <a:bodyPr/>
        <a:lstStyle/>
        <a:p>
          <a:endParaRPr lang="en-US"/>
        </a:p>
      </dgm:t>
    </dgm:pt>
    <dgm:pt modelId="{DC351AC3-3E2B-49B6-9FFB-5CF98AC202F7}" type="pres">
      <dgm:prSet presAssocID="{799B6286-37CF-4562-91A7-ABCF2F75CCB9}" presName="dummy" presStyleCnt="0"/>
      <dgm:spPr/>
    </dgm:pt>
    <dgm:pt modelId="{DF5A6640-C9D3-45E9-8193-B7F1E963CEE5}" type="pres">
      <dgm:prSet presAssocID="{1A89EF52-DF3F-4E10-AB3D-41773792DED5}" presName="sibTrans" presStyleLbl="sibTrans2D1" presStyleIdx="5" presStyleCnt="9"/>
      <dgm:spPr/>
      <dgm:t>
        <a:bodyPr/>
        <a:lstStyle/>
        <a:p>
          <a:endParaRPr lang="en-US"/>
        </a:p>
      </dgm:t>
    </dgm:pt>
    <dgm:pt modelId="{122C2720-0D95-4540-A0ED-14F0B145F3C5}" type="pres">
      <dgm:prSet presAssocID="{86F72A87-C7F8-4A04-A7FA-0D05AD092539}" presName="node" presStyleLbl="node1" presStyleIdx="6" presStyleCnt="9" custScaleX="187741" custScaleY="107951" custRadScaleRad="98295" custRadScaleInc="54082">
        <dgm:presLayoutVars>
          <dgm:bulletEnabled val="1"/>
        </dgm:presLayoutVars>
      </dgm:prSet>
      <dgm:spPr/>
      <dgm:t>
        <a:bodyPr/>
        <a:lstStyle/>
        <a:p>
          <a:endParaRPr lang="en-US"/>
        </a:p>
      </dgm:t>
    </dgm:pt>
    <dgm:pt modelId="{C031B14A-50F8-4A76-A8A4-FB5AC1133707}" type="pres">
      <dgm:prSet presAssocID="{86F72A87-C7F8-4A04-A7FA-0D05AD092539}" presName="dummy" presStyleCnt="0"/>
      <dgm:spPr/>
      <dgm:t>
        <a:bodyPr/>
        <a:lstStyle/>
        <a:p>
          <a:endParaRPr lang="en-US"/>
        </a:p>
      </dgm:t>
    </dgm:pt>
    <dgm:pt modelId="{8B4F7E89-4B45-4C8A-A785-B0D0B9A1D827}" type="pres">
      <dgm:prSet presAssocID="{CADEB0AF-D437-45EF-AC74-6B9ADE938D25}" presName="sibTrans" presStyleLbl="sibTrans2D1" presStyleIdx="6" presStyleCnt="9"/>
      <dgm:spPr/>
      <dgm:t>
        <a:bodyPr/>
        <a:lstStyle/>
        <a:p>
          <a:endParaRPr lang="en-US"/>
        </a:p>
      </dgm:t>
    </dgm:pt>
    <dgm:pt modelId="{B64D367B-3477-42D5-8BA5-823B18B63139}" type="pres">
      <dgm:prSet presAssocID="{2402849E-B04D-4DA1-9069-E3BCA0A5E5FB}" presName="node" presStyleLbl="node1" presStyleIdx="7" presStyleCnt="9" custScaleX="187741" custScaleY="107951" custRadScaleRad="98372" custRadScaleInc="11039">
        <dgm:presLayoutVars>
          <dgm:bulletEnabled val="1"/>
        </dgm:presLayoutVars>
      </dgm:prSet>
      <dgm:spPr/>
      <dgm:t>
        <a:bodyPr/>
        <a:lstStyle/>
        <a:p>
          <a:endParaRPr lang="en-US"/>
        </a:p>
      </dgm:t>
    </dgm:pt>
    <dgm:pt modelId="{54D15856-C8B0-464A-92D5-C428AE85BDBF}" type="pres">
      <dgm:prSet presAssocID="{2402849E-B04D-4DA1-9069-E3BCA0A5E5FB}" presName="dummy" presStyleCnt="0"/>
      <dgm:spPr/>
      <dgm:t>
        <a:bodyPr/>
        <a:lstStyle/>
        <a:p>
          <a:endParaRPr lang="en-US"/>
        </a:p>
      </dgm:t>
    </dgm:pt>
    <dgm:pt modelId="{9149F95E-44F1-494B-B66D-820DF81752C3}" type="pres">
      <dgm:prSet presAssocID="{DDF1BCF5-BE5B-40B7-B708-74F67F0057BD}" presName="sibTrans" presStyleLbl="sibTrans2D1" presStyleIdx="7" presStyleCnt="9"/>
      <dgm:spPr/>
      <dgm:t>
        <a:bodyPr/>
        <a:lstStyle/>
        <a:p>
          <a:endParaRPr lang="en-US"/>
        </a:p>
      </dgm:t>
    </dgm:pt>
    <dgm:pt modelId="{29583020-4272-489E-80A8-6113652547A9}" type="pres">
      <dgm:prSet presAssocID="{DF8B1ED9-90A3-4930-81DA-86556D01C848}" presName="node" presStyleLbl="node1" presStyleIdx="8" presStyleCnt="9" custScaleX="187741" custScaleY="107951" custRadScaleRad="97284" custRadScaleInc="-32862">
        <dgm:presLayoutVars>
          <dgm:bulletEnabled val="1"/>
        </dgm:presLayoutVars>
      </dgm:prSet>
      <dgm:spPr/>
      <dgm:t>
        <a:bodyPr/>
        <a:lstStyle/>
        <a:p>
          <a:endParaRPr lang="en-US"/>
        </a:p>
      </dgm:t>
    </dgm:pt>
    <dgm:pt modelId="{85AE9BB3-4E47-462B-A30D-994B31336195}" type="pres">
      <dgm:prSet presAssocID="{DF8B1ED9-90A3-4930-81DA-86556D01C848}" presName="dummy" presStyleCnt="0"/>
      <dgm:spPr/>
      <dgm:t>
        <a:bodyPr/>
        <a:lstStyle/>
        <a:p>
          <a:endParaRPr lang="en-US"/>
        </a:p>
      </dgm:t>
    </dgm:pt>
    <dgm:pt modelId="{A82B588B-E5FD-40E2-B77F-59EB8DC22811}" type="pres">
      <dgm:prSet presAssocID="{CC4A9C80-3571-45E7-A6B5-7B62DBF605FE}" presName="sibTrans" presStyleLbl="sibTrans2D1" presStyleIdx="8" presStyleCnt="9"/>
      <dgm:spPr/>
      <dgm:t>
        <a:bodyPr/>
        <a:lstStyle/>
        <a:p>
          <a:endParaRPr lang="en-US"/>
        </a:p>
      </dgm:t>
    </dgm:pt>
  </dgm:ptLst>
  <dgm:cxnLst>
    <dgm:cxn modelId="{919A1DB0-4952-404E-A151-79FDE0560AB7}" type="presOf" srcId="{DDF1BCF5-BE5B-40B7-B708-74F67F0057BD}" destId="{9149F95E-44F1-494B-B66D-820DF81752C3}" srcOrd="0" destOrd="0" presId="urn:microsoft.com/office/officeart/2005/8/layout/radial6"/>
    <dgm:cxn modelId="{6F87B35A-6367-496A-8416-FDAE63E99AE3}" type="presOf" srcId="{FE7D4336-1FCD-4294-98E6-1ECD1850BF88}" destId="{0A0A63A0-B3FE-4C65-A038-EC6625EF6DFE}" srcOrd="0" destOrd="0" presId="urn:microsoft.com/office/officeart/2005/8/layout/radial6"/>
    <dgm:cxn modelId="{33D42975-D582-4E76-B093-9FA22186A2D6}" type="presOf" srcId="{2402849E-B04D-4DA1-9069-E3BCA0A5E5FB}" destId="{B64D367B-3477-42D5-8BA5-823B18B63139}" srcOrd="0" destOrd="0" presId="urn:microsoft.com/office/officeart/2005/8/layout/radial6"/>
    <dgm:cxn modelId="{834D8F10-2DE3-4B24-8DB6-51A43C9580EA}" srcId="{619928DE-F1D3-41A2-B948-364F2D85DD2C}" destId="{799B6286-37CF-4562-91A7-ABCF2F75CCB9}" srcOrd="5" destOrd="0" parTransId="{55009A74-0B85-4855-B738-769C68302EFB}" sibTransId="{1A89EF52-DF3F-4E10-AB3D-41773792DED5}"/>
    <dgm:cxn modelId="{2F4116BD-FC69-4283-9A1E-A0DE77681BBF}" type="presOf" srcId="{423076F3-717F-4469-8793-E2E806FCF081}" destId="{25550668-55FC-4B96-A5CF-2ECC8B9A6ADE}" srcOrd="0" destOrd="0" presId="urn:microsoft.com/office/officeart/2005/8/layout/radial6"/>
    <dgm:cxn modelId="{5EE72E37-6358-4E37-BDF2-29A679459390}" type="presOf" srcId="{DF8B1ED9-90A3-4930-81DA-86556D01C848}" destId="{29583020-4272-489E-80A8-6113652547A9}" srcOrd="0" destOrd="0" presId="urn:microsoft.com/office/officeart/2005/8/layout/radial6"/>
    <dgm:cxn modelId="{B0188468-1FC1-410D-82BA-74C5587545A8}" srcId="{619928DE-F1D3-41A2-B948-364F2D85DD2C}" destId="{FF229488-872F-47A0-9C44-82CFC8D4DE87}" srcOrd="2" destOrd="0" parTransId="{04F117FF-DEB0-4696-9010-9B103FCBC372}" sibTransId="{7816CCF5-1D4F-4B68-8EA7-6BF32E20564F}"/>
    <dgm:cxn modelId="{BEFCD48B-0A40-4A50-A62F-537377AA6AEC}" srcId="{619928DE-F1D3-41A2-B948-364F2D85DD2C}" destId="{2402849E-B04D-4DA1-9069-E3BCA0A5E5FB}" srcOrd="7" destOrd="0" parTransId="{B61D21F3-D130-4FDA-9650-D1A0B1D9E2FA}" sibTransId="{DDF1BCF5-BE5B-40B7-B708-74F67F0057BD}"/>
    <dgm:cxn modelId="{90B35261-C553-4F1C-A5EB-18E6F39590ED}" type="presOf" srcId="{86F72A87-C7F8-4A04-A7FA-0D05AD092539}" destId="{122C2720-0D95-4540-A0ED-14F0B145F3C5}" srcOrd="0" destOrd="0" presId="urn:microsoft.com/office/officeart/2005/8/layout/radial6"/>
    <dgm:cxn modelId="{08D2C408-FD99-4A6C-AC7F-8845713A481A}" type="presOf" srcId="{7B534702-BF8F-4CA4-BCD3-BBC8BF749E3A}" destId="{EF66A752-88A0-44D2-94AF-6BEB301297D8}" srcOrd="0" destOrd="0" presId="urn:microsoft.com/office/officeart/2005/8/layout/radial6"/>
    <dgm:cxn modelId="{6F38BF26-AA6E-4818-AA4D-430FB8A4E3AB}" srcId="{619928DE-F1D3-41A2-B948-364F2D85DD2C}" destId="{FE7D4336-1FCD-4294-98E6-1ECD1850BF88}" srcOrd="0" destOrd="0" parTransId="{D27932D4-E6A2-4D5D-9E16-AD7A5BE3F46B}" sibTransId="{2F1D8ED5-14B3-4967-ADB3-9CEDCDC54CBA}"/>
    <dgm:cxn modelId="{56A20436-2534-4F9E-B9F1-C84528BF37CA}" type="presOf" srcId="{2973234A-8A91-42DF-933D-562D9E86E017}" destId="{310116D3-736A-4351-9433-B63E39563B61}" srcOrd="0" destOrd="0" presId="urn:microsoft.com/office/officeart/2005/8/layout/radial6"/>
    <dgm:cxn modelId="{6DDC660F-A591-49B8-8394-188FB0E1AA48}" srcId="{619928DE-F1D3-41A2-B948-364F2D85DD2C}" destId="{86F72A87-C7F8-4A04-A7FA-0D05AD092539}" srcOrd="6" destOrd="0" parTransId="{D70E973B-44C4-41AE-99B8-D60712D23585}" sibTransId="{CADEB0AF-D437-45EF-AC74-6B9ADE938D25}"/>
    <dgm:cxn modelId="{072E32F1-35FE-4E90-B378-C24D2C449E8F}" srcId="{619928DE-F1D3-41A2-B948-364F2D85DD2C}" destId="{E1CC4235-034B-42DB-9728-71F46572B29E}" srcOrd="3" destOrd="0" parTransId="{0B8E54B7-675F-47B6-A27B-D6F18DDDF026}" sibTransId="{B43BBF7A-3A46-46FE-9A22-4F5EA53E0CC4}"/>
    <dgm:cxn modelId="{56F44F8C-078E-44D8-939D-F20650ACCD70}" type="presOf" srcId="{CADEB0AF-D437-45EF-AC74-6B9ADE938D25}" destId="{8B4F7E89-4B45-4C8A-A785-B0D0B9A1D827}" srcOrd="0" destOrd="0" presId="urn:microsoft.com/office/officeart/2005/8/layout/radial6"/>
    <dgm:cxn modelId="{914DC8FF-B2B1-4327-A22B-F6597AC508FE}" type="presOf" srcId="{FF229488-872F-47A0-9C44-82CFC8D4DE87}" destId="{471CE6A0-6442-425F-A776-F2EA633527B6}" srcOrd="0" destOrd="0" presId="urn:microsoft.com/office/officeart/2005/8/layout/radial6"/>
    <dgm:cxn modelId="{356BB5D5-B58A-4035-B165-88EA31B57ABD}" srcId="{619928DE-F1D3-41A2-B948-364F2D85DD2C}" destId="{DF8B1ED9-90A3-4930-81DA-86556D01C848}" srcOrd="8" destOrd="0" parTransId="{027ABCA0-E68C-4722-AC27-D966128615FF}" sibTransId="{CC4A9C80-3571-45E7-A6B5-7B62DBF605FE}"/>
    <dgm:cxn modelId="{C97196BC-1F02-4A93-B2F2-4EAFD2FAAB01}" type="presOf" srcId="{AFECC63E-468F-4004-A726-7694992A2CD3}" destId="{1832B10F-C787-4EED-B7D0-6581C6A6DCC5}" srcOrd="0" destOrd="0" presId="urn:microsoft.com/office/officeart/2005/8/layout/radial6"/>
    <dgm:cxn modelId="{BFA1E08E-9D7F-4137-8F2F-37672C4664B6}" type="presOf" srcId="{2F1D8ED5-14B3-4967-ADB3-9CEDCDC54CBA}" destId="{B0A32B44-6C09-4447-8BA2-A05459E96BFD}" srcOrd="0" destOrd="0" presId="urn:microsoft.com/office/officeart/2005/8/layout/radial6"/>
    <dgm:cxn modelId="{F8D6AEFA-16CE-4A58-B6A8-7B304B977EC9}" srcId="{CD2CF87D-B32D-4CFF-A48B-E8E9DAA10833}" destId="{619928DE-F1D3-41A2-B948-364F2D85DD2C}" srcOrd="0" destOrd="0" parTransId="{3E813A9C-5CDA-4DC0-AA4F-920B6D878B14}" sibTransId="{7CD2B0AA-9B55-45CD-BB7C-1384E533AEEA}"/>
    <dgm:cxn modelId="{F0199BFD-4539-4437-A129-008425798159}" srcId="{619928DE-F1D3-41A2-B948-364F2D85DD2C}" destId="{423076F3-717F-4469-8793-E2E806FCF081}" srcOrd="4" destOrd="0" parTransId="{60B5810F-07BD-40D9-979C-4913F5B83DA5}" sibTransId="{AFECC63E-468F-4004-A726-7694992A2CD3}"/>
    <dgm:cxn modelId="{C7D3568E-B36E-4CB9-BEA3-7854544C3908}" type="presOf" srcId="{799B6286-37CF-4562-91A7-ABCF2F75CCB9}" destId="{E6F7A9C5-FE9A-4946-B353-008C57C62FFE}" srcOrd="0" destOrd="0" presId="urn:microsoft.com/office/officeart/2005/8/layout/radial6"/>
    <dgm:cxn modelId="{60510198-7112-4817-AD29-5F73FAEEE99A}" srcId="{619928DE-F1D3-41A2-B948-364F2D85DD2C}" destId="{7B534702-BF8F-4CA4-BCD3-BBC8BF749E3A}" srcOrd="1" destOrd="0" parTransId="{BD346E8A-1B73-4E5B-B433-F0923708CF78}" sibTransId="{2973234A-8A91-42DF-933D-562D9E86E017}"/>
    <dgm:cxn modelId="{DBC56F0F-68A5-4A91-8737-7E9415E3597B}" type="presOf" srcId="{CD2CF87D-B32D-4CFF-A48B-E8E9DAA10833}" destId="{0C400543-C422-4642-A7E1-934997B01B4B}" srcOrd="0" destOrd="0" presId="urn:microsoft.com/office/officeart/2005/8/layout/radial6"/>
    <dgm:cxn modelId="{A4EB9D78-2C0D-4C55-82CF-396D5AC2C606}" type="presOf" srcId="{7816CCF5-1D4F-4B68-8EA7-6BF32E20564F}" destId="{3BE5D22D-32FD-4816-8173-A69C66D89BFF}" srcOrd="0" destOrd="0" presId="urn:microsoft.com/office/officeart/2005/8/layout/radial6"/>
    <dgm:cxn modelId="{8DCD35C5-1CDD-4AFB-9EAE-EC32A5B7D1C1}" type="presOf" srcId="{CC4A9C80-3571-45E7-A6B5-7B62DBF605FE}" destId="{A82B588B-E5FD-40E2-B77F-59EB8DC22811}" srcOrd="0" destOrd="0" presId="urn:microsoft.com/office/officeart/2005/8/layout/radial6"/>
    <dgm:cxn modelId="{42BB4E77-5685-4366-BD24-74E5968C4F7E}" type="presOf" srcId="{619928DE-F1D3-41A2-B948-364F2D85DD2C}" destId="{69F6E3FB-59FA-4032-9C77-88F4F1D2CF2D}" srcOrd="0" destOrd="0" presId="urn:microsoft.com/office/officeart/2005/8/layout/radial6"/>
    <dgm:cxn modelId="{B1B8BE19-BAC9-4A66-878A-F495F525C0B3}" type="presOf" srcId="{B43BBF7A-3A46-46FE-9A22-4F5EA53E0CC4}" destId="{EE1A1BA3-68B6-4F57-9FCB-59E798F8A975}" srcOrd="0" destOrd="0" presId="urn:microsoft.com/office/officeart/2005/8/layout/radial6"/>
    <dgm:cxn modelId="{7FE6706D-B67F-4295-9740-54B72CBB707C}" type="presOf" srcId="{1A89EF52-DF3F-4E10-AB3D-41773792DED5}" destId="{DF5A6640-C9D3-45E9-8193-B7F1E963CEE5}" srcOrd="0" destOrd="0" presId="urn:microsoft.com/office/officeart/2005/8/layout/radial6"/>
    <dgm:cxn modelId="{22F01941-6676-4A87-898C-7C4571B987B8}" type="presOf" srcId="{E1CC4235-034B-42DB-9728-71F46572B29E}" destId="{BAC80C78-82E7-4D16-821D-9CE4A95EDC11}" srcOrd="0" destOrd="0" presId="urn:microsoft.com/office/officeart/2005/8/layout/radial6"/>
    <dgm:cxn modelId="{B98F54EA-DFD2-464D-B3A7-27B905E33B66}" type="presParOf" srcId="{0C400543-C422-4642-A7E1-934997B01B4B}" destId="{69F6E3FB-59FA-4032-9C77-88F4F1D2CF2D}" srcOrd="0" destOrd="0" presId="urn:microsoft.com/office/officeart/2005/8/layout/radial6"/>
    <dgm:cxn modelId="{64125EEE-E382-4070-AABF-6A7B5E321D3D}" type="presParOf" srcId="{0C400543-C422-4642-A7E1-934997B01B4B}" destId="{0A0A63A0-B3FE-4C65-A038-EC6625EF6DFE}" srcOrd="1" destOrd="0" presId="urn:microsoft.com/office/officeart/2005/8/layout/radial6"/>
    <dgm:cxn modelId="{6D3D571B-926B-4C7D-8ED4-82C86825CFFD}" type="presParOf" srcId="{0C400543-C422-4642-A7E1-934997B01B4B}" destId="{2EE90F34-8AF4-4C9F-8B9B-BAFAEAF7063D}" srcOrd="2" destOrd="0" presId="urn:microsoft.com/office/officeart/2005/8/layout/radial6"/>
    <dgm:cxn modelId="{7082245B-0727-4911-A539-D2183E848EFB}" type="presParOf" srcId="{0C400543-C422-4642-A7E1-934997B01B4B}" destId="{B0A32B44-6C09-4447-8BA2-A05459E96BFD}" srcOrd="3" destOrd="0" presId="urn:microsoft.com/office/officeart/2005/8/layout/radial6"/>
    <dgm:cxn modelId="{2FE8C801-F005-4808-ACA7-744C5D5FF71D}" type="presParOf" srcId="{0C400543-C422-4642-A7E1-934997B01B4B}" destId="{EF66A752-88A0-44D2-94AF-6BEB301297D8}" srcOrd="4" destOrd="0" presId="urn:microsoft.com/office/officeart/2005/8/layout/radial6"/>
    <dgm:cxn modelId="{701667F3-F16A-478F-9BB5-C9F3D810FA09}" type="presParOf" srcId="{0C400543-C422-4642-A7E1-934997B01B4B}" destId="{4C42B434-47F3-48E6-AEDC-C13566760A96}" srcOrd="5" destOrd="0" presId="urn:microsoft.com/office/officeart/2005/8/layout/radial6"/>
    <dgm:cxn modelId="{BC380C70-DF12-40D7-9E30-7DE47FF9C1D2}" type="presParOf" srcId="{0C400543-C422-4642-A7E1-934997B01B4B}" destId="{310116D3-736A-4351-9433-B63E39563B61}" srcOrd="6" destOrd="0" presId="urn:microsoft.com/office/officeart/2005/8/layout/radial6"/>
    <dgm:cxn modelId="{7D1E15C5-1645-44E0-BF8B-5AA505CB2A44}" type="presParOf" srcId="{0C400543-C422-4642-A7E1-934997B01B4B}" destId="{471CE6A0-6442-425F-A776-F2EA633527B6}" srcOrd="7" destOrd="0" presId="urn:microsoft.com/office/officeart/2005/8/layout/radial6"/>
    <dgm:cxn modelId="{A62C199C-7FE9-4D2C-B145-9509AC0DA06B}" type="presParOf" srcId="{0C400543-C422-4642-A7E1-934997B01B4B}" destId="{01B9E19D-88E0-411C-9A9F-99AF00D83735}" srcOrd="8" destOrd="0" presId="urn:microsoft.com/office/officeart/2005/8/layout/radial6"/>
    <dgm:cxn modelId="{AA74F311-A753-47B8-9540-17D82A77CD23}" type="presParOf" srcId="{0C400543-C422-4642-A7E1-934997B01B4B}" destId="{3BE5D22D-32FD-4816-8173-A69C66D89BFF}" srcOrd="9" destOrd="0" presId="urn:microsoft.com/office/officeart/2005/8/layout/radial6"/>
    <dgm:cxn modelId="{04749CF5-3F98-47BC-8753-03ABE0FA39C8}" type="presParOf" srcId="{0C400543-C422-4642-A7E1-934997B01B4B}" destId="{BAC80C78-82E7-4D16-821D-9CE4A95EDC11}" srcOrd="10" destOrd="0" presId="urn:microsoft.com/office/officeart/2005/8/layout/radial6"/>
    <dgm:cxn modelId="{F1E06693-BC53-42DB-A363-CA384FF6CE71}" type="presParOf" srcId="{0C400543-C422-4642-A7E1-934997B01B4B}" destId="{51CEEDF0-ED77-4FD9-A797-8AC91620F95C}" srcOrd="11" destOrd="0" presId="urn:microsoft.com/office/officeart/2005/8/layout/radial6"/>
    <dgm:cxn modelId="{B5B1AFAC-AC22-41A2-825C-4377CFCCBF89}" type="presParOf" srcId="{0C400543-C422-4642-A7E1-934997B01B4B}" destId="{EE1A1BA3-68B6-4F57-9FCB-59E798F8A975}" srcOrd="12" destOrd="0" presId="urn:microsoft.com/office/officeart/2005/8/layout/radial6"/>
    <dgm:cxn modelId="{5A6F7EAB-9667-4AAD-9DAB-B0996D3B3D62}" type="presParOf" srcId="{0C400543-C422-4642-A7E1-934997B01B4B}" destId="{25550668-55FC-4B96-A5CF-2ECC8B9A6ADE}" srcOrd="13" destOrd="0" presId="urn:microsoft.com/office/officeart/2005/8/layout/radial6"/>
    <dgm:cxn modelId="{217A1F44-40A0-4800-9284-BA32AF575E78}" type="presParOf" srcId="{0C400543-C422-4642-A7E1-934997B01B4B}" destId="{CD525E41-76BD-476E-8077-92CC020D4C5C}" srcOrd="14" destOrd="0" presId="urn:microsoft.com/office/officeart/2005/8/layout/radial6"/>
    <dgm:cxn modelId="{821F9A02-A7ED-4C8A-B18B-13C6D3CEF3F5}" type="presParOf" srcId="{0C400543-C422-4642-A7E1-934997B01B4B}" destId="{1832B10F-C787-4EED-B7D0-6581C6A6DCC5}" srcOrd="15" destOrd="0" presId="urn:microsoft.com/office/officeart/2005/8/layout/radial6"/>
    <dgm:cxn modelId="{1479F404-09C5-4027-B436-4A561F6401B0}" type="presParOf" srcId="{0C400543-C422-4642-A7E1-934997B01B4B}" destId="{E6F7A9C5-FE9A-4946-B353-008C57C62FFE}" srcOrd="16" destOrd="0" presId="urn:microsoft.com/office/officeart/2005/8/layout/radial6"/>
    <dgm:cxn modelId="{76D81D38-2159-4C3B-824A-B6BF0440B04C}" type="presParOf" srcId="{0C400543-C422-4642-A7E1-934997B01B4B}" destId="{DC351AC3-3E2B-49B6-9FFB-5CF98AC202F7}" srcOrd="17" destOrd="0" presId="urn:microsoft.com/office/officeart/2005/8/layout/radial6"/>
    <dgm:cxn modelId="{E2239F68-D3F3-4BDF-B9FB-0FF71677ED33}" type="presParOf" srcId="{0C400543-C422-4642-A7E1-934997B01B4B}" destId="{DF5A6640-C9D3-45E9-8193-B7F1E963CEE5}" srcOrd="18" destOrd="0" presId="urn:microsoft.com/office/officeart/2005/8/layout/radial6"/>
    <dgm:cxn modelId="{C65AAD3B-AA20-4AE7-A109-E8E11912DD29}" type="presParOf" srcId="{0C400543-C422-4642-A7E1-934997B01B4B}" destId="{122C2720-0D95-4540-A0ED-14F0B145F3C5}" srcOrd="19" destOrd="0" presId="urn:microsoft.com/office/officeart/2005/8/layout/radial6"/>
    <dgm:cxn modelId="{1CC38460-B0FF-4FD4-80FC-1F606B3659FC}" type="presParOf" srcId="{0C400543-C422-4642-A7E1-934997B01B4B}" destId="{C031B14A-50F8-4A76-A8A4-FB5AC1133707}" srcOrd="20" destOrd="0" presId="urn:microsoft.com/office/officeart/2005/8/layout/radial6"/>
    <dgm:cxn modelId="{4E4D10BD-A524-422F-BF65-5241D0BFFF58}" type="presParOf" srcId="{0C400543-C422-4642-A7E1-934997B01B4B}" destId="{8B4F7E89-4B45-4C8A-A785-B0D0B9A1D827}" srcOrd="21" destOrd="0" presId="urn:microsoft.com/office/officeart/2005/8/layout/radial6"/>
    <dgm:cxn modelId="{D4DDE102-5C9F-46B7-AF72-065625A742C8}" type="presParOf" srcId="{0C400543-C422-4642-A7E1-934997B01B4B}" destId="{B64D367B-3477-42D5-8BA5-823B18B63139}" srcOrd="22" destOrd="0" presId="urn:microsoft.com/office/officeart/2005/8/layout/radial6"/>
    <dgm:cxn modelId="{B2F9D59E-DC78-4A05-9270-DFA7B1E557E4}" type="presParOf" srcId="{0C400543-C422-4642-A7E1-934997B01B4B}" destId="{54D15856-C8B0-464A-92D5-C428AE85BDBF}" srcOrd="23" destOrd="0" presId="urn:microsoft.com/office/officeart/2005/8/layout/radial6"/>
    <dgm:cxn modelId="{206458F6-EF9A-449D-A4AC-0BAAD1E83695}" type="presParOf" srcId="{0C400543-C422-4642-A7E1-934997B01B4B}" destId="{9149F95E-44F1-494B-B66D-820DF81752C3}" srcOrd="24" destOrd="0" presId="urn:microsoft.com/office/officeart/2005/8/layout/radial6"/>
    <dgm:cxn modelId="{449A30FB-3705-42F4-859B-00FDA21DE5E2}" type="presParOf" srcId="{0C400543-C422-4642-A7E1-934997B01B4B}" destId="{29583020-4272-489E-80A8-6113652547A9}" srcOrd="25" destOrd="0" presId="urn:microsoft.com/office/officeart/2005/8/layout/radial6"/>
    <dgm:cxn modelId="{14474C95-F833-4E64-949E-7848A0814C8D}" type="presParOf" srcId="{0C400543-C422-4642-A7E1-934997B01B4B}" destId="{85AE9BB3-4E47-462B-A30D-994B31336195}" srcOrd="26" destOrd="0" presId="urn:microsoft.com/office/officeart/2005/8/layout/radial6"/>
    <dgm:cxn modelId="{7C59AEFC-D38A-4127-B1F6-8A6B003A510B}" type="presParOf" srcId="{0C400543-C422-4642-A7E1-934997B01B4B}" destId="{A82B588B-E5FD-40E2-B77F-59EB8DC22811}" srcOrd="27"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2CF87D-B32D-4CFF-A48B-E8E9DAA10833}"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US"/>
        </a:p>
      </dgm:t>
    </dgm:pt>
    <dgm:pt modelId="{619928DE-F1D3-41A2-B948-364F2D85DD2C}">
      <dgm:prSet phldrT="[Text]" custT="1"/>
      <dgm:spPr>
        <a:ln>
          <a:noFill/>
        </a:ln>
      </dgm:spPr>
      <dgm:t>
        <a:bodyPr/>
        <a:lstStyle/>
        <a:p>
          <a:r>
            <a:rPr lang="en-US" sz="2400" dirty="0" smtClean="0">
              <a:latin typeface="Arial" panose="020B0604020202020204" pitchFamily="34" charset="0"/>
              <a:cs typeface="Arial" panose="020B0604020202020204" pitchFamily="34" charset="0"/>
            </a:rPr>
            <a:t>Longevity Factors</a:t>
          </a:r>
          <a:endParaRPr lang="en-US" sz="2400" dirty="0">
            <a:latin typeface="Arial" panose="020B0604020202020204" pitchFamily="34" charset="0"/>
            <a:cs typeface="Arial" panose="020B0604020202020204" pitchFamily="34" charset="0"/>
          </a:endParaRPr>
        </a:p>
      </dgm:t>
    </dgm:pt>
    <dgm:pt modelId="{3E813A9C-5CDA-4DC0-AA4F-920B6D878B14}" type="parTrans" cxnId="{F8D6AEFA-16CE-4A58-B6A8-7B304B977EC9}">
      <dgm:prSet/>
      <dgm:spPr/>
      <dgm:t>
        <a:bodyPr/>
        <a:lstStyle/>
        <a:p>
          <a:endParaRPr lang="en-US" sz="1800"/>
        </a:p>
      </dgm:t>
    </dgm:pt>
    <dgm:pt modelId="{7CD2B0AA-9B55-45CD-BB7C-1384E533AEEA}" type="sibTrans" cxnId="{F8D6AEFA-16CE-4A58-B6A8-7B304B977EC9}">
      <dgm:prSet/>
      <dgm:spPr/>
      <dgm:t>
        <a:bodyPr/>
        <a:lstStyle/>
        <a:p>
          <a:endParaRPr lang="en-US" sz="1800"/>
        </a:p>
      </dgm:t>
    </dgm:pt>
    <dgm:pt modelId="{FE7D4336-1FCD-4294-98E6-1ECD1850BF88}">
      <dgm:prSet phldrT="[Text]" custT="1"/>
      <dgm:spPr>
        <a:ln>
          <a:noFill/>
        </a:ln>
      </dgm:spPr>
      <dgm:t>
        <a:bodyPr/>
        <a:lstStyle/>
        <a:p>
          <a:r>
            <a:rPr lang="en-US" sz="1600" dirty="0" smtClean="0">
              <a:solidFill>
                <a:schemeClr val="accent1">
                  <a:lumMod val="60000"/>
                  <a:lumOff val="40000"/>
                </a:schemeClr>
              </a:solidFill>
              <a:latin typeface="Arial" panose="020B0604020202020204" pitchFamily="34" charset="0"/>
              <a:cs typeface="Arial" panose="020B0604020202020204" pitchFamily="34" charset="0"/>
            </a:rPr>
            <a:t>Gender</a:t>
          </a:r>
          <a:endParaRPr lang="en-US" sz="1600" dirty="0">
            <a:solidFill>
              <a:schemeClr val="accent1">
                <a:lumMod val="60000"/>
                <a:lumOff val="40000"/>
              </a:schemeClr>
            </a:solidFill>
            <a:latin typeface="Arial" panose="020B0604020202020204" pitchFamily="34" charset="0"/>
            <a:cs typeface="Arial" panose="020B0604020202020204" pitchFamily="34" charset="0"/>
          </a:endParaRPr>
        </a:p>
      </dgm:t>
    </dgm:pt>
    <dgm:pt modelId="{D27932D4-E6A2-4D5D-9E16-AD7A5BE3F46B}" type="parTrans" cxnId="{6F38BF26-AA6E-4818-AA4D-430FB8A4E3AB}">
      <dgm:prSet/>
      <dgm:spPr/>
      <dgm:t>
        <a:bodyPr/>
        <a:lstStyle/>
        <a:p>
          <a:endParaRPr lang="en-US" sz="1800"/>
        </a:p>
      </dgm:t>
    </dgm:pt>
    <dgm:pt modelId="{2F1D8ED5-14B3-4967-ADB3-9CEDCDC54CBA}" type="sibTrans" cxnId="{6F38BF26-AA6E-4818-AA4D-430FB8A4E3AB}">
      <dgm:prSet/>
      <dgm:spPr/>
      <dgm:t>
        <a:bodyPr/>
        <a:lstStyle/>
        <a:p>
          <a:endParaRPr lang="en-US" sz="1800"/>
        </a:p>
      </dgm:t>
    </dgm:pt>
    <dgm:pt modelId="{7B534702-BF8F-4CA4-BCD3-BBC8BF749E3A}">
      <dgm:prSet phldrT="[Text]" custT="1"/>
      <dgm:spPr>
        <a:ln>
          <a:noFill/>
        </a:ln>
      </dgm:spPr>
      <dgm:t>
        <a:bodyPr/>
        <a:lstStyle/>
        <a:p>
          <a:r>
            <a:rPr lang="en-US" sz="1600" dirty="0" smtClean="0">
              <a:solidFill>
                <a:schemeClr val="accent1">
                  <a:lumMod val="60000"/>
                  <a:lumOff val="40000"/>
                </a:schemeClr>
              </a:solidFill>
              <a:latin typeface="Arial" panose="020B0604020202020204" pitchFamily="34" charset="0"/>
              <a:cs typeface="Arial" panose="020B0604020202020204" pitchFamily="34" charset="0"/>
            </a:rPr>
            <a:t>Genetics</a:t>
          </a:r>
          <a:endParaRPr lang="en-US" sz="1600" dirty="0">
            <a:solidFill>
              <a:schemeClr val="accent1">
                <a:lumMod val="60000"/>
                <a:lumOff val="40000"/>
              </a:schemeClr>
            </a:solidFill>
            <a:latin typeface="Arial" panose="020B0604020202020204" pitchFamily="34" charset="0"/>
            <a:cs typeface="Arial" panose="020B0604020202020204" pitchFamily="34" charset="0"/>
          </a:endParaRPr>
        </a:p>
      </dgm:t>
    </dgm:pt>
    <dgm:pt modelId="{BD346E8A-1B73-4E5B-B433-F0923708CF78}" type="parTrans" cxnId="{60510198-7112-4817-AD29-5F73FAEEE99A}">
      <dgm:prSet/>
      <dgm:spPr/>
      <dgm:t>
        <a:bodyPr/>
        <a:lstStyle/>
        <a:p>
          <a:endParaRPr lang="en-US" sz="1800"/>
        </a:p>
      </dgm:t>
    </dgm:pt>
    <dgm:pt modelId="{2973234A-8A91-42DF-933D-562D9E86E017}" type="sibTrans" cxnId="{60510198-7112-4817-AD29-5F73FAEEE99A}">
      <dgm:prSet/>
      <dgm:spPr/>
      <dgm:t>
        <a:bodyPr/>
        <a:lstStyle/>
        <a:p>
          <a:endParaRPr lang="en-US" sz="1800"/>
        </a:p>
      </dgm:t>
    </dgm:pt>
    <dgm:pt modelId="{423076F3-717F-4469-8793-E2E806FCF081}">
      <dgm:prSet phldrT="[Text]" custT="1"/>
      <dgm:spPr>
        <a:ln>
          <a:noFill/>
        </a:ln>
      </dgm:spPr>
      <dgm:t>
        <a:bodyPr/>
        <a:lstStyle/>
        <a:p>
          <a:r>
            <a:rPr lang="en-US" sz="1600" dirty="0" smtClean="0">
              <a:solidFill>
                <a:schemeClr val="accent1">
                  <a:lumMod val="60000"/>
                  <a:lumOff val="40000"/>
                </a:schemeClr>
              </a:solidFill>
              <a:latin typeface="Arial" panose="020B0604020202020204" pitchFamily="34" charset="0"/>
              <a:cs typeface="Arial" panose="020B0604020202020204" pitchFamily="34" charset="0"/>
            </a:rPr>
            <a:t>Education</a:t>
          </a:r>
          <a:endParaRPr lang="en-US" sz="1600" dirty="0">
            <a:solidFill>
              <a:schemeClr val="accent1">
                <a:lumMod val="60000"/>
                <a:lumOff val="40000"/>
              </a:schemeClr>
            </a:solidFill>
            <a:latin typeface="Arial" panose="020B0604020202020204" pitchFamily="34" charset="0"/>
            <a:cs typeface="Arial" panose="020B0604020202020204" pitchFamily="34" charset="0"/>
          </a:endParaRPr>
        </a:p>
      </dgm:t>
    </dgm:pt>
    <dgm:pt modelId="{60B5810F-07BD-40D9-979C-4913F5B83DA5}" type="parTrans" cxnId="{F0199BFD-4539-4437-A129-008425798159}">
      <dgm:prSet/>
      <dgm:spPr/>
      <dgm:t>
        <a:bodyPr/>
        <a:lstStyle/>
        <a:p>
          <a:endParaRPr lang="en-US" sz="1800"/>
        </a:p>
      </dgm:t>
    </dgm:pt>
    <dgm:pt modelId="{AFECC63E-468F-4004-A726-7694992A2CD3}" type="sibTrans" cxnId="{F0199BFD-4539-4437-A129-008425798159}">
      <dgm:prSet/>
      <dgm:spPr/>
      <dgm:t>
        <a:bodyPr/>
        <a:lstStyle/>
        <a:p>
          <a:endParaRPr lang="en-US" sz="1800"/>
        </a:p>
      </dgm:t>
    </dgm:pt>
    <dgm:pt modelId="{86F72A87-C7F8-4A04-A7FA-0D05AD092539}">
      <dgm:prSet phldrT="[Text]" custT="1"/>
      <dgm:spPr>
        <a:ln>
          <a:noFill/>
        </a:ln>
      </dgm:spPr>
      <dgm:t>
        <a:bodyPr/>
        <a:lstStyle/>
        <a:p>
          <a:r>
            <a:rPr lang="en-US" sz="1600" dirty="0" smtClean="0">
              <a:solidFill>
                <a:schemeClr val="accent1">
                  <a:lumMod val="60000"/>
                  <a:lumOff val="40000"/>
                </a:schemeClr>
              </a:solidFill>
              <a:latin typeface="Arial" panose="020B0604020202020204" pitchFamily="34" charset="0"/>
              <a:cs typeface="Arial" panose="020B0604020202020204" pitchFamily="34" charset="0"/>
            </a:rPr>
            <a:t>Ethnicity / migrant status</a:t>
          </a:r>
          <a:endParaRPr lang="en-US" sz="1600" dirty="0">
            <a:solidFill>
              <a:schemeClr val="accent1">
                <a:lumMod val="60000"/>
                <a:lumOff val="40000"/>
              </a:schemeClr>
            </a:solidFill>
            <a:latin typeface="Arial" panose="020B0604020202020204" pitchFamily="34" charset="0"/>
            <a:cs typeface="Arial" panose="020B0604020202020204" pitchFamily="34" charset="0"/>
          </a:endParaRPr>
        </a:p>
      </dgm:t>
    </dgm:pt>
    <dgm:pt modelId="{D70E973B-44C4-41AE-99B8-D60712D23585}" type="parTrans" cxnId="{6DDC660F-A591-49B8-8394-188FB0E1AA48}">
      <dgm:prSet/>
      <dgm:spPr/>
      <dgm:t>
        <a:bodyPr/>
        <a:lstStyle/>
        <a:p>
          <a:endParaRPr lang="en-US" sz="1800"/>
        </a:p>
      </dgm:t>
    </dgm:pt>
    <dgm:pt modelId="{CADEB0AF-D437-45EF-AC74-6B9ADE938D25}" type="sibTrans" cxnId="{6DDC660F-A591-49B8-8394-188FB0E1AA48}">
      <dgm:prSet/>
      <dgm:spPr/>
      <dgm:t>
        <a:bodyPr/>
        <a:lstStyle/>
        <a:p>
          <a:endParaRPr lang="en-US" sz="1800"/>
        </a:p>
      </dgm:t>
    </dgm:pt>
    <dgm:pt modelId="{2402849E-B04D-4DA1-9069-E3BCA0A5E5FB}">
      <dgm:prSet phldrT="[Text]" custT="1"/>
      <dgm:spPr>
        <a:solidFill>
          <a:schemeClr val="accent4"/>
        </a:solidFill>
        <a:ln>
          <a:noFill/>
        </a:ln>
      </dgm:spPr>
      <dgm:t>
        <a:bodyPr/>
        <a:lstStyle/>
        <a:p>
          <a:r>
            <a:rPr lang="en-US" sz="2300" b="1" dirty="0" smtClean="0">
              <a:solidFill>
                <a:schemeClr val="bg1"/>
              </a:solidFill>
              <a:latin typeface="Arial" panose="020B0604020202020204" pitchFamily="34" charset="0"/>
              <a:cs typeface="Arial" panose="020B0604020202020204" pitchFamily="34" charset="0"/>
            </a:rPr>
            <a:t>Lifestyle</a:t>
          </a:r>
          <a:endParaRPr lang="en-US" sz="2300" b="1" dirty="0">
            <a:solidFill>
              <a:schemeClr val="bg1"/>
            </a:solidFill>
            <a:latin typeface="Arial" panose="020B0604020202020204" pitchFamily="34" charset="0"/>
            <a:cs typeface="Arial" panose="020B0604020202020204" pitchFamily="34" charset="0"/>
          </a:endParaRPr>
        </a:p>
      </dgm:t>
    </dgm:pt>
    <dgm:pt modelId="{B61D21F3-D130-4FDA-9650-D1A0B1D9E2FA}" type="parTrans" cxnId="{BEFCD48B-0A40-4A50-A62F-537377AA6AEC}">
      <dgm:prSet/>
      <dgm:spPr/>
      <dgm:t>
        <a:bodyPr/>
        <a:lstStyle/>
        <a:p>
          <a:endParaRPr lang="en-US" sz="1800"/>
        </a:p>
      </dgm:t>
    </dgm:pt>
    <dgm:pt modelId="{DDF1BCF5-BE5B-40B7-B708-74F67F0057BD}" type="sibTrans" cxnId="{BEFCD48B-0A40-4A50-A62F-537377AA6AEC}">
      <dgm:prSet/>
      <dgm:spPr/>
      <dgm:t>
        <a:bodyPr/>
        <a:lstStyle/>
        <a:p>
          <a:endParaRPr lang="en-US" sz="1800"/>
        </a:p>
      </dgm:t>
    </dgm:pt>
    <dgm:pt modelId="{DF8B1ED9-90A3-4930-81DA-86556D01C848}">
      <dgm:prSet phldrT="[Text]" custT="1"/>
      <dgm:spPr>
        <a:ln>
          <a:noFill/>
        </a:ln>
      </dgm:spPr>
      <dgm:t>
        <a:bodyPr/>
        <a:lstStyle/>
        <a:p>
          <a:r>
            <a:rPr lang="en-US" sz="1600" dirty="0" smtClean="0">
              <a:solidFill>
                <a:schemeClr val="accent1">
                  <a:lumMod val="60000"/>
                  <a:lumOff val="40000"/>
                </a:schemeClr>
              </a:solidFill>
              <a:latin typeface="Arial" panose="020B0604020202020204" pitchFamily="34" charset="0"/>
              <a:cs typeface="Arial" panose="020B0604020202020204" pitchFamily="34" charset="0"/>
            </a:rPr>
            <a:t>Medical technology</a:t>
          </a:r>
          <a:endParaRPr lang="en-US" sz="1600" dirty="0">
            <a:solidFill>
              <a:schemeClr val="accent1">
                <a:lumMod val="60000"/>
                <a:lumOff val="40000"/>
              </a:schemeClr>
            </a:solidFill>
            <a:latin typeface="Arial" panose="020B0604020202020204" pitchFamily="34" charset="0"/>
            <a:cs typeface="Arial" panose="020B0604020202020204" pitchFamily="34" charset="0"/>
          </a:endParaRPr>
        </a:p>
      </dgm:t>
    </dgm:pt>
    <dgm:pt modelId="{027ABCA0-E68C-4722-AC27-D966128615FF}" type="parTrans" cxnId="{356BB5D5-B58A-4035-B165-88EA31B57ABD}">
      <dgm:prSet/>
      <dgm:spPr/>
      <dgm:t>
        <a:bodyPr/>
        <a:lstStyle/>
        <a:p>
          <a:endParaRPr lang="en-US" sz="1800"/>
        </a:p>
      </dgm:t>
    </dgm:pt>
    <dgm:pt modelId="{CC4A9C80-3571-45E7-A6B5-7B62DBF605FE}" type="sibTrans" cxnId="{356BB5D5-B58A-4035-B165-88EA31B57ABD}">
      <dgm:prSet/>
      <dgm:spPr/>
      <dgm:t>
        <a:bodyPr/>
        <a:lstStyle/>
        <a:p>
          <a:endParaRPr lang="en-US" sz="2800"/>
        </a:p>
      </dgm:t>
    </dgm:pt>
    <dgm:pt modelId="{FF229488-872F-47A0-9C44-82CFC8D4DE87}">
      <dgm:prSet phldrT="[Text]" custT="1"/>
      <dgm:spPr>
        <a:ln>
          <a:noFill/>
        </a:ln>
      </dgm:spPr>
      <dgm:t>
        <a:bodyPr/>
        <a:lstStyle/>
        <a:p>
          <a:r>
            <a:rPr lang="en-US" sz="1600" dirty="0" smtClean="0">
              <a:solidFill>
                <a:schemeClr val="accent1">
                  <a:lumMod val="60000"/>
                  <a:lumOff val="40000"/>
                </a:schemeClr>
              </a:solidFill>
              <a:latin typeface="Arial" panose="020B0604020202020204" pitchFamily="34" charset="0"/>
              <a:cs typeface="Arial" panose="020B0604020202020204" pitchFamily="34" charset="0"/>
            </a:rPr>
            <a:t>Prenatal &amp; childhood conditions</a:t>
          </a:r>
          <a:endParaRPr lang="en-US" sz="1600" dirty="0">
            <a:solidFill>
              <a:schemeClr val="accent1">
                <a:lumMod val="60000"/>
                <a:lumOff val="40000"/>
              </a:schemeClr>
            </a:solidFill>
            <a:latin typeface="Arial" panose="020B0604020202020204" pitchFamily="34" charset="0"/>
            <a:cs typeface="Arial" panose="020B0604020202020204" pitchFamily="34" charset="0"/>
          </a:endParaRPr>
        </a:p>
      </dgm:t>
    </dgm:pt>
    <dgm:pt modelId="{04F117FF-DEB0-4696-9010-9B103FCBC372}" type="parTrans" cxnId="{B0188468-1FC1-410D-82BA-74C5587545A8}">
      <dgm:prSet/>
      <dgm:spPr/>
      <dgm:t>
        <a:bodyPr/>
        <a:lstStyle/>
        <a:p>
          <a:endParaRPr lang="en-US"/>
        </a:p>
      </dgm:t>
    </dgm:pt>
    <dgm:pt modelId="{7816CCF5-1D4F-4B68-8EA7-6BF32E20564F}" type="sibTrans" cxnId="{B0188468-1FC1-410D-82BA-74C5587545A8}">
      <dgm:prSet/>
      <dgm:spPr/>
      <dgm:t>
        <a:bodyPr/>
        <a:lstStyle/>
        <a:p>
          <a:endParaRPr lang="en-US"/>
        </a:p>
      </dgm:t>
    </dgm:pt>
    <dgm:pt modelId="{E1CC4235-034B-42DB-9728-71F46572B29E}">
      <dgm:prSet phldrT="[Text]" custT="1"/>
      <dgm:spPr>
        <a:ln>
          <a:noFill/>
        </a:ln>
      </dgm:spPr>
      <dgm:t>
        <a:bodyPr/>
        <a:lstStyle/>
        <a:p>
          <a:r>
            <a:rPr lang="en-US" sz="1600" smtClean="0">
              <a:solidFill>
                <a:schemeClr val="accent1">
                  <a:lumMod val="60000"/>
                  <a:lumOff val="40000"/>
                </a:schemeClr>
              </a:solidFill>
              <a:latin typeface="Arial" panose="020B0604020202020204" pitchFamily="34" charset="0"/>
              <a:cs typeface="Arial" panose="020B0604020202020204" pitchFamily="34" charset="0"/>
            </a:rPr>
            <a:t>Marital </a:t>
          </a:r>
          <a:r>
            <a:rPr lang="en-US" sz="1600" dirty="0" smtClean="0">
              <a:solidFill>
                <a:schemeClr val="accent1">
                  <a:lumMod val="60000"/>
                  <a:lumOff val="40000"/>
                </a:schemeClr>
              </a:solidFill>
              <a:latin typeface="Arial" panose="020B0604020202020204" pitchFamily="34" charset="0"/>
              <a:cs typeface="Arial" panose="020B0604020202020204" pitchFamily="34" charset="0"/>
            </a:rPr>
            <a:t>status</a:t>
          </a:r>
          <a:endParaRPr lang="en-US" sz="1600" dirty="0">
            <a:solidFill>
              <a:schemeClr val="accent1">
                <a:lumMod val="60000"/>
                <a:lumOff val="40000"/>
              </a:schemeClr>
            </a:solidFill>
            <a:latin typeface="Arial" panose="020B0604020202020204" pitchFamily="34" charset="0"/>
            <a:cs typeface="Arial" panose="020B0604020202020204" pitchFamily="34" charset="0"/>
          </a:endParaRPr>
        </a:p>
      </dgm:t>
    </dgm:pt>
    <dgm:pt modelId="{0B8E54B7-675F-47B6-A27B-D6F18DDDF026}" type="parTrans" cxnId="{072E32F1-35FE-4E90-B378-C24D2C449E8F}">
      <dgm:prSet/>
      <dgm:spPr/>
      <dgm:t>
        <a:bodyPr/>
        <a:lstStyle/>
        <a:p>
          <a:endParaRPr lang="en-US"/>
        </a:p>
      </dgm:t>
    </dgm:pt>
    <dgm:pt modelId="{B43BBF7A-3A46-46FE-9A22-4F5EA53E0CC4}" type="sibTrans" cxnId="{072E32F1-35FE-4E90-B378-C24D2C449E8F}">
      <dgm:prSet/>
      <dgm:spPr/>
      <dgm:t>
        <a:bodyPr/>
        <a:lstStyle/>
        <a:p>
          <a:endParaRPr lang="en-US"/>
        </a:p>
      </dgm:t>
    </dgm:pt>
    <dgm:pt modelId="{799B6286-37CF-4562-91A7-ABCF2F75CCB9}">
      <dgm:prSet phldrT="[Text]" custT="1"/>
      <dgm:spPr>
        <a:ln>
          <a:noFill/>
        </a:ln>
      </dgm:spPr>
      <dgm:t>
        <a:bodyPr/>
        <a:lstStyle/>
        <a:p>
          <a:r>
            <a:rPr lang="en-US" sz="1600" smtClean="0">
              <a:solidFill>
                <a:schemeClr val="accent1">
                  <a:lumMod val="60000"/>
                  <a:lumOff val="40000"/>
                </a:schemeClr>
              </a:solidFill>
              <a:latin typeface="Arial" panose="020B0604020202020204" pitchFamily="34" charset="0"/>
              <a:cs typeface="Arial" panose="020B0604020202020204" pitchFamily="34" charset="0"/>
            </a:rPr>
            <a:t>Socio-economic </a:t>
          </a:r>
          <a:r>
            <a:rPr lang="en-US" sz="1600" dirty="0" smtClean="0">
              <a:solidFill>
                <a:schemeClr val="accent1">
                  <a:lumMod val="60000"/>
                  <a:lumOff val="40000"/>
                </a:schemeClr>
              </a:solidFill>
              <a:latin typeface="Arial" panose="020B0604020202020204" pitchFamily="34" charset="0"/>
              <a:cs typeface="Arial" panose="020B0604020202020204" pitchFamily="34" charset="0"/>
            </a:rPr>
            <a:t>status</a:t>
          </a:r>
          <a:endParaRPr lang="en-US" sz="1600" dirty="0">
            <a:solidFill>
              <a:schemeClr val="accent1">
                <a:lumMod val="60000"/>
                <a:lumOff val="40000"/>
              </a:schemeClr>
            </a:solidFill>
            <a:latin typeface="Arial" panose="020B0604020202020204" pitchFamily="34" charset="0"/>
            <a:cs typeface="Arial" panose="020B0604020202020204" pitchFamily="34" charset="0"/>
          </a:endParaRPr>
        </a:p>
      </dgm:t>
    </dgm:pt>
    <dgm:pt modelId="{55009A74-0B85-4855-B738-769C68302EFB}" type="parTrans" cxnId="{834D8F10-2DE3-4B24-8DB6-51A43C9580EA}">
      <dgm:prSet/>
      <dgm:spPr/>
      <dgm:t>
        <a:bodyPr/>
        <a:lstStyle/>
        <a:p>
          <a:endParaRPr lang="en-US"/>
        </a:p>
      </dgm:t>
    </dgm:pt>
    <dgm:pt modelId="{1A89EF52-DF3F-4E10-AB3D-41773792DED5}" type="sibTrans" cxnId="{834D8F10-2DE3-4B24-8DB6-51A43C9580EA}">
      <dgm:prSet/>
      <dgm:spPr/>
      <dgm:t>
        <a:bodyPr/>
        <a:lstStyle/>
        <a:p>
          <a:endParaRPr lang="en-US"/>
        </a:p>
      </dgm:t>
    </dgm:pt>
    <dgm:pt modelId="{0C400543-C422-4642-A7E1-934997B01B4B}" type="pres">
      <dgm:prSet presAssocID="{CD2CF87D-B32D-4CFF-A48B-E8E9DAA10833}" presName="Name0" presStyleCnt="0">
        <dgm:presLayoutVars>
          <dgm:chMax val="1"/>
          <dgm:dir/>
          <dgm:animLvl val="ctr"/>
          <dgm:resizeHandles val="exact"/>
        </dgm:presLayoutVars>
      </dgm:prSet>
      <dgm:spPr/>
      <dgm:t>
        <a:bodyPr/>
        <a:lstStyle/>
        <a:p>
          <a:endParaRPr lang="en-US"/>
        </a:p>
      </dgm:t>
    </dgm:pt>
    <dgm:pt modelId="{69F6E3FB-59FA-4032-9C77-88F4F1D2CF2D}" type="pres">
      <dgm:prSet presAssocID="{619928DE-F1D3-41A2-B948-364F2D85DD2C}" presName="centerShape" presStyleLbl="node0" presStyleIdx="0" presStyleCnt="1" custScaleX="151132" custScaleY="151132"/>
      <dgm:spPr/>
      <dgm:t>
        <a:bodyPr/>
        <a:lstStyle/>
        <a:p>
          <a:endParaRPr lang="en-US"/>
        </a:p>
      </dgm:t>
    </dgm:pt>
    <dgm:pt modelId="{0A0A63A0-B3FE-4C65-A038-EC6625EF6DFE}" type="pres">
      <dgm:prSet presAssocID="{FE7D4336-1FCD-4294-98E6-1ECD1850BF88}" presName="node" presStyleLbl="node1" presStyleIdx="0" presStyleCnt="9" custScaleX="187741" custScaleY="107951" custRadScaleRad="103792" custRadScaleInc="22961">
        <dgm:presLayoutVars>
          <dgm:bulletEnabled val="1"/>
        </dgm:presLayoutVars>
      </dgm:prSet>
      <dgm:spPr/>
      <dgm:t>
        <a:bodyPr/>
        <a:lstStyle/>
        <a:p>
          <a:endParaRPr lang="en-US"/>
        </a:p>
      </dgm:t>
    </dgm:pt>
    <dgm:pt modelId="{2EE90F34-8AF4-4C9F-8B9B-BAFAEAF7063D}" type="pres">
      <dgm:prSet presAssocID="{FE7D4336-1FCD-4294-98E6-1ECD1850BF88}" presName="dummy" presStyleCnt="0"/>
      <dgm:spPr/>
      <dgm:t>
        <a:bodyPr/>
        <a:lstStyle/>
        <a:p>
          <a:endParaRPr lang="en-US"/>
        </a:p>
      </dgm:t>
    </dgm:pt>
    <dgm:pt modelId="{B0A32B44-6C09-4447-8BA2-A05459E96BFD}" type="pres">
      <dgm:prSet presAssocID="{2F1D8ED5-14B3-4967-ADB3-9CEDCDC54CBA}" presName="sibTrans" presStyleLbl="sibTrans2D1" presStyleIdx="0" presStyleCnt="9"/>
      <dgm:spPr/>
      <dgm:t>
        <a:bodyPr/>
        <a:lstStyle/>
        <a:p>
          <a:endParaRPr lang="en-US"/>
        </a:p>
      </dgm:t>
    </dgm:pt>
    <dgm:pt modelId="{EF66A752-88A0-44D2-94AF-6BEB301297D8}" type="pres">
      <dgm:prSet presAssocID="{7B534702-BF8F-4CA4-BCD3-BBC8BF749E3A}" presName="node" presStyleLbl="node1" presStyleIdx="1" presStyleCnt="9" custScaleX="187741" custScaleY="107951" custRadScaleRad="96211" custRadScaleInc="47871">
        <dgm:presLayoutVars>
          <dgm:bulletEnabled val="1"/>
        </dgm:presLayoutVars>
      </dgm:prSet>
      <dgm:spPr/>
      <dgm:t>
        <a:bodyPr/>
        <a:lstStyle/>
        <a:p>
          <a:endParaRPr lang="en-US"/>
        </a:p>
      </dgm:t>
    </dgm:pt>
    <dgm:pt modelId="{4C42B434-47F3-48E6-AEDC-C13566760A96}" type="pres">
      <dgm:prSet presAssocID="{7B534702-BF8F-4CA4-BCD3-BBC8BF749E3A}" presName="dummy" presStyleCnt="0"/>
      <dgm:spPr/>
      <dgm:t>
        <a:bodyPr/>
        <a:lstStyle/>
        <a:p>
          <a:endParaRPr lang="en-US"/>
        </a:p>
      </dgm:t>
    </dgm:pt>
    <dgm:pt modelId="{310116D3-736A-4351-9433-B63E39563B61}" type="pres">
      <dgm:prSet presAssocID="{2973234A-8A91-42DF-933D-562D9E86E017}" presName="sibTrans" presStyleLbl="sibTrans2D1" presStyleIdx="1" presStyleCnt="9"/>
      <dgm:spPr/>
      <dgm:t>
        <a:bodyPr/>
        <a:lstStyle/>
        <a:p>
          <a:endParaRPr lang="en-US"/>
        </a:p>
      </dgm:t>
    </dgm:pt>
    <dgm:pt modelId="{471CE6A0-6442-425F-A776-F2EA633527B6}" type="pres">
      <dgm:prSet presAssocID="{FF229488-872F-47A0-9C44-82CFC8D4DE87}" presName="node" presStyleLbl="node1" presStyleIdx="2" presStyleCnt="9" custScaleX="187741" custScaleY="107951">
        <dgm:presLayoutVars>
          <dgm:bulletEnabled val="1"/>
        </dgm:presLayoutVars>
      </dgm:prSet>
      <dgm:spPr/>
      <dgm:t>
        <a:bodyPr/>
        <a:lstStyle/>
        <a:p>
          <a:endParaRPr lang="en-US"/>
        </a:p>
      </dgm:t>
    </dgm:pt>
    <dgm:pt modelId="{01B9E19D-88E0-411C-9A9F-99AF00D83735}" type="pres">
      <dgm:prSet presAssocID="{FF229488-872F-47A0-9C44-82CFC8D4DE87}" presName="dummy" presStyleCnt="0"/>
      <dgm:spPr/>
    </dgm:pt>
    <dgm:pt modelId="{3BE5D22D-32FD-4816-8173-A69C66D89BFF}" type="pres">
      <dgm:prSet presAssocID="{7816CCF5-1D4F-4B68-8EA7-6BF32E20564F}" presName="sibTrans" presStyleLbl="sibTrans2D1" presStyleIdx="2" presStyleCnt="9"/>
      <dgm:spPr/>
      <dgm:t>
        <a:bodyPr/>
        <a:lstStyle/>
        <a:p>
          <a:endParaRPr lang="en-US"/>
        </a:p>
      </dgm:t>
    </dgm:pt>
    <dgm:pt modelId="{BAC80C78-82E7-4D16-821D-9CE4A95EDC11}" type="pres">
      <dgm:prSet presAssocID="{E1CC4235-034B-42DB-9728-71F46572B29E}" presName="node" presStyleLbl="node1" presStyleIdx="3" presStyleCnt="9" custScaleX="187741" custScaleY="107951" custRadScaleRad="101847" custRadScaleInc="-44895">
        <dgm:presLayoutVars>
          <dgm:bulletEnabled val="1"/>
        </dgm:presLayoutVars>
      </dgm:prSet>
      <dgm:spPr/>
      <dgm:t>
        <a:bodyPr/>
        <a:lstStyle/>
        <a:p>
          <a:endParaRPr lang="en-US"/>
        </a:p>
      </dgm:t>
    </dgm:pt>
    <dgm:pt modelId="{51CEEDF0-ED77-4FD9-A797-8AC91620F95C}" type="pres">
      <dgm:prSet presAssocID="{E1CC4235-034B-42DB-9728-71F46572B29E}" presName="dummy" presStyleCnt="0"/>
      <dgm:spPr/>
    </dgm:pt>
    <dgm:pt modelId="{EE1A1BA3-68B6-4F57-9FCB-59E798F8A975}" type="pres">
      <dgm:prSet presAssocID="{B43BBF7A-3A46-46FE-9A22-4F5EA53E0CC4}" presName="sibTrans" presStyleLbl="sibTrans2D1" presStyleIdx="3" presStyleCnt="9"/>
      <dgm:spPr/>
      <dgm:t>
        <a:bodyPr/>
        <a:lstStyle/>
        <a:p>
          <a:endParaRPr lang="en-US"/>
        </a:p>
      </dgm:t>
    </dgm:pt>
    <dgm:pt modelId="{25550668-55FC-4B96-A5CF-2ECC8B9A6ADE}" type="pres">
      <dgm:prSet presAssocID="{423076F3-717F-4469-8793-E2E806FCF081}" presName="node" presStyleLbl="node1" presStyleIdx="4" presStyleCnt="9" custScaleX="187741" custScaleY="107951" custRadScaleRad="95384" custRadScaleInc="-49252">
        <dgm:presLayoutVars>
          <dgm:bulletEnabled val="1"/>
        </dgm:presLayoutVars>
      </dgm:prSet>
      <dgm:spPr/>
      <dgm:t>
        <a:bodyPr/>
        <a:lstStyle/>
        <a:p>
          <a:endParaRPr lang="en-US"/>
        </a:p>
      </dgm:t>
    </dgm:pt>
    <dgm:pt modelId="{CD525E41-76BD-476E-8077-92CC020D4C5C}" type="pres">
      <dgm:prSet presAssocID="{423076F3-717F-4469-8793-E2E806FCF081}" presName="dummy" presStyleCnt="0"/>
      <dgm:spPr/>
      <dgm:t>
        <a:bodyPr/>
        <a:lstStyle/>
        <a:p>
          <a:endParaRPr lang="en-US"/>
        </a:p>
      </dgm:t>
    </dgm:pt>
    <dgm:pt modelId="{1832B10F-C787-4EED-B7D0-6581C6A6DCC5}" type="pres">
      <dgm:prSet presAssocID="{AFECC63E-468F-4004-A726-7694992A2CD3}" presName="sibTrans" presStyleLbl="sibTrans2D1" presStyleIdx="4" presStyleCnt="9"/>
      <dgm:spPr/>
      <dgm:t>
        <a:bodyPr/>
        <a:lstStyle/>
        <a:p>
          <a:endParaRPr lang="en-US"/>
        </a:p>
      </dgm:t>
    </dgm:pt>
    <dgm:pt modelId="{E6F7A9C5-FE9A-4946-B353-008C57C62FFE}" type="pres">
      <dgm:prSet presAssocID="{799B6286-37CF-4562-91A7-ABCF2F75CCB9}" presName="node" presStyleLbl="node1" presStyleIdx="5" presStyleCnt="9" custScaleX="187741" custScaleY="107951" custRadScaleRad="98951" custRadScaleInc="78295">
        <dgm:presLayoutVars>
          <dgm:bulletEnabled val="1"/>
        </dgm:presLayoutVars>
      </dgm:prSet>
      <dgm:spPr/>
      <dgm:t>
        <a:bodyPr/>
        <a:lstStyle/>
        <a:p>
          <a:endParaRPr lang="en-US"/>
        </a:p>
      </dgm:t>
    </dgm:pt>
    <dgm:pt modelId="{DC351AC3-3E2B-49B6-9FFB-5CF98AC202F7}" type="pres">
      <dgm:prSet presAssocID="{799B6286-37CF-4562-91A7-ABCF2F75CCB9}" presName="dummy" presStyleCnt="0"/>
      <dgm:spPr/>
    </dgm:pt>
    <dgm:pt modelId="{DF5A6640-C9D3-45E9-8193-B7F1E963CEE5}" type="pres">
      <dgm:prSet presAssocID="{1A89EF52-DF3F-4E10-AB3D-41773792DED5}" presName="sibTrans" presStyleLbl="sibTrans2D1" presStyleIdx="5" presStyleCnt="9"/>
      <dgm:spPr/>
      <dgm:t>
        <a:bodyPr/>
        <a:lstStyle/>
        <a:p>
          <a:endParaRPr lang="en-US"/>
        </a:p>
      </dgm:t>
    </dgm:pt>
    <dgm:pt modelId="{122C2720-0D95-4540-A0ED-14F0B145F3C5}" type="pres">
      <dgm:prSet presAssocID="{86F72A87-C7F8-4A04-A7FA-0D05AD092539}" presName="node" presStyleLbl="node1" presStyleIdx="6" presStyleCnt="9" custScaleX="187741" custScaleY="107951" custRadScaleRad="98295" custRadScaleInc="54082">
        <dgm:presLayoutVars>
          <dgm:bulletEnabled val="1"/>
        </dgm:presLayoutVars>
      </dgm:prSet>
      <dgm:spPr/>
      <dgm:t>
        <a:bodyPr/>
        <a:lstStyle/>
        <a:p>
          <a:endParaRPr lang="en-US"/>
        </a:p>
      </dgm:t>
    </dgm:pt>
    <dgm:pt modelId="{C031B14A-50F8-4A76-A8A4-FB5AC1133707}" type="pres">
      <dgm:prSet presAssocID="{86F72A87-C7F8-4A04-A7FA-0D05AD092539}" presName="dummy" presStyleCnt="0"/>
      <dgm:spPr/>
      <dgm:t>
        <a:bodyPr/>
        <a:lstStyle/>
        <a:p>
          <a:endParaRPr lang="en-US"/>
        </a:p>
      </dgm:t>
    </dgm:pt>
    <dgm:pt modelId="{8B4F7E89-4B45-4C8A-A785-B0D0B9A1D827}" type="pres">
      <dgm:prSet presAssocID="{CADEB0AF-D437-45EF-AC74-6B9ADE938D25}" presName="sibTrans" presStyleLbl="sibTrans2D1" presStyleIdx="6" presStyleCnt="9"/>
      <dgm:spPr/>
      <dgm:t>
        <a:bodyPr/>
        <a:lstStyle/>
        <a:p>
          <a:endParaRPr lang="en-US"/>
        </a:p>
      </dgm:t>
    </dgm:pt>
    <dgm:pt modelId="{B64D367B-3477-42D5-8BA5-823B18B63139}" type="pres">
      <dgm:prSet presAssocID="{2402849E-B04D-4DA1-9069-E3BCA0A5E5FB}" presName="node" presStyleLbl="node1" presStyleIdx="7" presStyleCnt="9" custScaleX="187741" custScaleY="107951" custRadScaleRad="98372" custRadScaleInc="11039">
        <dgm:presLayoutVars>
          <dgm:bulletEnabled val="1"/>
        </dgm:presLayoutVars>
      </dgm:prSet>
      <dgm:spPr/>
      <dgm:t>
        <a:bodyPr/>
        <a:lstStyle/>
        <a:p>
          <a:endParaRPr lang="en-US"/>
        </a:p>
      </dgm:t>
    </dgm:pt>
    <dgm:pt modelId="{54D15856-C8B0-464A-92D5-C428AE85BDBF}" type="pres">
      <dgm:prSet presAssocID="{2402849E-B04D-4DA1-9069-E3BCA0A5E5FB}" presName="dummy" presStyleCnt="0"/>
      <dgm:spPr/>
      <dgm:t>
        <a:bodyPr/>
        <a:lstStyle/>
        <a:p>
          <a:endParaRPr lang="en-US"/>
        </a:p>
      </dgm:t>
    </dgm:pt>
    <dgm:pt modelId="{9149F95E-44F1-494B-B66D-820DF81752C3}" type="pres">
      <dgm:prSet presAssocID="{DDF1BCF5-BE5B-40B7-B708-74F67F0057BD}" presName="sibTrans" presStyleLbl="sibTrans2D1" presStyleIdx="7" presStyleCnt="9"/>
      <dgm:spPr/>
      <dgm:t>
        <a:bodyPr/>
        <a:lstStyle/>
        <a:p>
          <a:endParaRPr lang="en-US"/>
        </a:p>
      </dgm:t>
    </dgm:pt>
    <dgm:pt modelId="{29583020-4272-489E-80A8-6113652547A9}" type="pres">
      <dgm:prSet presAssocID="{DF8B1ED9-90A3-4930-81DA-86556D01C848}" presName="node" presStyleLbl="node1" presStyleIdx="8" presStyleCnt="9" custScaleX="187741" custScaleY="107951" custRadScaleRad="97284" custRadScaleInc="-32862">
        <dgm:presLayoutVars>
          <dgm:bulletEnabled val="1"/>
        </dgm:presLayoutVars>
      </dgm:prSet>
      <dgm:spPr/>
      <dgm:t>
        <a:bodyPr/>
        <a:lstStyle/>
        <a:p>
          <a:endParaRPr lang="en-US"/>
        </a:p>
      </dgm:t>
    </dgm:pt>
    <dgm:pt modelId="{85AE9BB3-4E47-462B-A30D-994B31336195}" type="pres">
      <dgm:prSet presAssocID="{DF8B1ED9-90A3-4930-81DA-86556D01C848}" presName="dummy" presStyleCnt="0"/>
      <dgm:spPr/>
      <dgm:t>
        <a:bodyPr/>
        <a:lstStyle/>
        <a:p>
          <a:endParaRPr lang="en-US"/>
        </a:p>
      </dgm:t>
    </dgm:pt>
    <dgm:pt modelId="{A82B588B-E5FD-40E2-B77F-59EB8DC22811}" type="pres">
      <dgm:prSet presAssocID="{CC4A9C80-3571-45E7-A6B5-7B62DBF605FE}" presName="sibTrans" presStyleLbl="sibTrans2D1" presStyleIdx="8" presStyleCnt="9"/>
      <dgm:spPr/>
      <dgm:t>
        <a:bodyPr/>
        <a:lstStyle/>
        <a:p>
          <a:endParaRPr lang="en-US"/>
        </a:p>
      </dgm:t>
    </dgm:pt>
  </dgm:ptLst>
  <dgm:cxnLst>
    <dgm:cxn modelId="{67C000C9-0CB7-41FF-A793-3170638D2B9C}" type="presOf" srcId="{2973234A-8A91-42DF-933D-562D9E86E017}" destId="{310116D3-736A-4351-9433-B63E39563B61}" srcOrd="0" destOrd="0" presId="urn:microsoft.com/office/officeart/2005/8/layout/radial6"/>
    <dgm:cxn modelId="{834D8F10-2DE3-4B24-8DB6-51A43C9580EA}" srcId="{619928DE-F1D3-41A2-B948-364F2D85DD2C}" destId="{799B6286-37CF-4562-91A7-ABCF2F75CCB9}" srcOrd="5" destOrd="0" parTransId="{55009A74-0B85-4855-B738-769C68302EFB}" sibTransId="{1A89EF52-DF3F-4E10-AB3D-41773792DED5}"/>
    <dgm:cxn modelId="{849078B6-F1C7-40E8-A93F-E3AFB5378A82}" type="presOf" srcId="{7816CCF5-1D4F-4B68-8EA7-6BF32E20564F}" destId="{3BE5D22D-32FD-4816-8173-A69C66D89BFF}" srcOrd="0" destOrd="0" presId="urn:microsoft.com/office/officeart/2005/8/layout/radial6"/>
    <dgm:cxn modelId="{2AC38977-370F-4AA1-B4D8-4A3742D029F9}" type="presOf" srcId="{E1CC4235-034B-42DB-9728-71F46572B29E}" destId="{BAC80C78-82E7-4D16-821D-9CE4A95EDC11}" srcOrd="0" destOrd="0" presId="urn:microsoft.com/office/officeart/2005/8/layout/radial6"/>
    <dgm:cxn modelId="{B0188468-1FC1-410D-82BA-74C5587545A8}" srcId="{619928DE-F1D3-41A2-B948-364F2D85DD2C}" destId="{FF229488-872F-47A0-9C44-82CFC8D4DE87}" srcOrd="2" destOrd="0" parTransId="{04F117FF-DEB0-4696-9010-9B103FCBC372}" sibTransId="{7816CCF5-1D4F-4B68-8EA7-6BF32E20564F}"/>
    <dgm:cxn modelId="{BEFCD48B-0A40-4A50-A62F-537377AA6AEC}" srcId="{619928DE-F1D3-41A2-B948-364F2D85DD2C}" destId="{2402849E-B04D-4DA1-9069-E3BCA0A5E5FB}" srcOrd="7" destOrd="0" parTransId="{B61D21F3-D130-4FDA-9650-D1A0B1D9E2FA}" sibTransId="{DDF1BCF5-BE5B-40B7-B708-74F67F0057BD}"/>
    <dgm:cxn modelId="{047A824C-759C-4055-8988-592A73AEA8F9}" type="presOf" srcId="{86F72A87-C7F8-4A04-A7FA-0D05AD092539}" destId="{122C2720-0D95-4540-A0ED-14F0B145F3C5}" srcOrd="0" destOrd="0" presId="urn:microsoft.com/office/officeart/2005/8/layout/radial6"/>
    <dgm:cxn modelId="{DBF9FA1D-60D7-4884-B041-7C10B3B8ABF8}" type="presOf" srcId="{423076F3-717F-4469-8793-E2E806FCF081}" destId="{25550668-55FC-4B96-A5CF-2ECC8B9A6ADE}" srcOrd="0" destOrd="0" presId="urn:microsoft.com/office/officeart/2005/8/layout/radial6"/>
    <dgm:cxn modelId="{6F38BF26-AA6E-4818-AA4D-430FB8A4E3AB}" srcId="{619928DE-F1D3-41A2-B948-364F2D85DD2C}" destId="{FE7D4336-1FCD-4294-98E6-1ECD1850BF88}" srcOrd="0" destOrd="0" parTransId="{D27932D4-E6A2-4D5D-9E16-AD7A5BE3F46B}" sibTransId="{2F1D8ED5-14B3-4967-ADB3-9CEDCDC54CBA}"/>
    <dgm:cxn modelId="{694265FC-A4FF-45D9-821F-0F06ECB40038}" type="presOf" srcId="{B43BBF7A-3A46-46FE-9A22-4F5EA53E0CC4}" destId="{EE1A1BA3-68B6-4F57-9FCB-59E798F8A975}" srcOrd="0" destOrd="0" presId="urn:microsoft.com/office/officeart/2005/8/layout/radial6"/>
    <dgm:cxn modelId="{6DDC660F-A591-49B8-8394-188FB0E1AA48}" srcId="{619928DE-F1D3-41A2-B948-364F2D85DD2C}" destId="{86F72A87-C7F8-4A04-A7FA-0D05AD092539}" srcOrd="6" destOrd="0" parTransId="{D70E973B-44C4-41AE-99B8-D60712D23585}" sibTransId="{CADEB0AF-D437-45EF-AC74-6B9ADE938D25}"/>
    <dgm:cxn modelId="{072E32F1-35FE-4E90-B378-C24D2C449E8F}" srcId="{619928DE-F1D3-41A2-B948-364F2D85DD2C}" destId="{E1CC4235-034B-42DB-9728-71F46572B29E}" srcOrd="3" destOrd="0" parTransId="{0B8E54B7-675F-47B6-A27B-D6F18DDDF026}" sibTransId="{B43BBF7A-3A46-46FE-9A22-4F5EA53E0CC4}"/>
    <dgm:cxn modelId="{CE3492F5-B2C7-4C92-8DBD-06E4A4EBCE6C}" type="presOf" srcId="{799B6286-37CF-4562-91A7-ABCF2F75CCB9}" destId="{E6F7A9C5-FE9A-4946-B353-008C57C62FFE}" srcOrd="0" destOrd="0" presId="urn:microsoft.com/office/officeart/2005/8/layout/radial6"/>
    <dgm:cxn modelId="{98F40E20-855C-4B9B-98B3-16E345959F8D}" type="presOf" srcId="{DF8B1ED9-90A3-4930-81DA-86556D01C848}" destId="{29583020-4272-489E-80A8-6113652547A9}" srcOrd="0" destOrd="0" presId="urn:microsoft.com/office/officeart/2005/8/layout/radial6"/>
    <dgm:cxn modelId="{FCA28CD1-6737-4DD4-91E2-C3C9EFCDA60F}" type="presOf" srcId="{FE7D4336-1FCD-4294-98E6-1ECD1850BF88}" destId="{0A0A63A0-B3FE-4C65-A038-EC6625EF6DFE}" srcOrd="0" destOrd="0" presId="urn:microsoft.com/office/officeart/2005/8/layout/radial6"/>
    <dgm:cxn modelId="{356BB5D5-B58A-4035-B165-88EA31B57ABD}" srcId="{619928DE-F1D3-41A2-B948-364F2D85DD2C}" destId="{DF8B1ED9-90A3-4930-81DA-86556D01C848}" srcOrd="8" destOrd="0" parTransId="{027ABCA0-E68C-4722-AC27-D966128615FF}" sibTransId="{CC4A9C80-3571-45E7-A6B5-7B62DBF605FE}"/>
    <dgm:cxn modelId="{A58F1A3F-BDB9-4E51-A72D-1538DF43FC76}" type="presOf" srcId="{FF229488-872F-47A0-9C44-82CFC8D4DE87}" destId="{471CE6A0-6442-425F-A776-F2EA633527B6}" srcOrd="0" destOrd="0" presId="urn:microsoft.com/office/officeart/2005/8/layout/radial6"/>
    <dgm:cxn modelId="{F8D6AEFA-16CE-4A58-B6A8-7B304B977EC9}" srcId="{CD2CF87D-B32D-4CFF-A48B-E8E9DAA10833}" destId="{619928DE-F1D3-41A2-B948-364F2D85DD2C}" srcOrd="0" destOrd="0" parTransId="{3E813A9C-5CDA-4DC0-AA4F-920B6D878B14}" sibTransId="{7CD2B0AA-9B55-45CD-BB7C-1384E533AEEA}"/>
    <dgm:cxn modelId="{F0199BFD-4539-4437-A129-008425798159}" srcId="{619928DE-F1D3-41A2-B948-364F2D85DD2C}" destId="{423076F3-717F-4469-8793-E2E806FCF081}" srcOrd="4" destOrd="0" parTransId="{60B5810F-07BD-40D9-979C-4913F5B83DA5}" sibTransId="{AFECC63E-468F-4004-A726-7694992A2CD3}"/>
    <dgm:cxn modelId="{60510198-7112-4817-AD29-5F73FAEEE99A}" srcId="{619928DE-F1D3-41A2-B948-364F2D85DD2C}" destId="{7B534702-BF8F-4CA4-BCD3-BBC8BF749E3A}" srcOrd="1" destOrd="0" parTransId="{BD346E8A-1B73-4E5B-B433-F0923708CF78}" sibTransId="{2973234A-8A91-42DF-933D-562D9E86E017}"/>
    <dgm:cxn modelId="{D1946333-2849-48A1-BE66-089E8D3DA78C}" type="presOf" srcId="{CD2CF87D-B32D-4CFF-A48B-E8E9DAA10833}" destId="{0C400543-C422-4642-A7E1-934997B01B4B}" srcOrd="0" destOrd="0" presId="urn:microsoft.com/office/officeart/2005/8/layout/radial6"/>
    <dgm:cxn modelId="{2200A11D-96F2-4354-8D16-432C135E14D2}" type="presOf" srcId="{CADEB0AF-D437-45EF-AC74-6B9ADE938D25}" destId="{8B4F7E89-4B45-4C8A-A785-B0D0B9A1D827}" srcOrd="0" destOrd="0" presId="urn:microsoft.com/office/officeart/2005/8/layout/radial6"/>
    <dgm:cxn modelId="{3F97F5B2-441E-4EC1-86A1-374BD99074EC}" type="presOf" srcId="{2402849E-B04D-4DA1-9069-E3BCA0A5E5FB}" destId="{B64D367B-3477-42D5-8BA5-823B18B63139}" srcOrd="0" destOrd="0" presId="urn:microsoft.com/office/officeart/2005/8/layout/radial6"/>
    <dgm:cxn modelId="{AA5A922E-0713-4E0D-8BFD-260BBA7F5075}" type="presOf" srcId="{619928DE-F1D3-41A2-B948-364F2D85DD2C}" destId="{69F6E3FB-59FA-4032-9C77-88F4F1D2CF2D}" srcOrd="0" destOrd="0" presId="urn:microsoft.com/office/officeart/2005/8/layout/radial6"/>
    <dgm:cxn modelId="{EC23A4E3-02B8-41C2-947A-7D83074F23EA}" type="presOf" srcId="{CC4A9C80-3571-45E7-A6B5-7B62DBF605FE}" destId="{A82B588B-E5FD-40E2-B77F-59EB8DC22811}" srcOrd="0" destOrd="0" presId="urn:microsoft.com/office/officeart/2005/8/layout/radial6"/>
    <dgm:cxn modelId="{FF9AFAFD-9C0E-4DD7-8CB8-BBA6B1600CB5}" type="presOf" srcId="{AFECC63E-468F-4004-A726-7694992A2CD3}" destId="{1832B10F-C787-4EED-B7D0-6581C6A6DCC5}" srcOrd="0" destOrd="0" presId="urn:microsoft.com/office/officeart/2005/8/layout/radial6"/>
    <dgm:cxn modelId="{D242811E-D6A4-431C-903D-D030C601261D}" type="presOf" srcId="{7B534702-BF8F-4CA4-BCD3-BBC8BF749E3A}" destId="{EF66A752-88A0-44D2-94AF-6BEB301297D8}" srcOrd="0" destOrd="0" presId="urn:microsoft.com/office/officeart/2005/8/layout/radial6"/>
    <dgm:cxn modelId="{E7AFEE30-C14D-46E3-805E-85CC6A221D72}" type="presOf" srcId="{2F1D8ED5-14B3-4967-ADB3-9CEDCDC54CBA}" destId="{B0A32B44-6C09-4447-8BA2-A05459E96BFD}" srcOrd="0" destOrd="0" presId="urn:microsoft.com/office/officeart/2005/8/layout/radial6"/>
    <dgm:cxn modelId="{7F729A98-7B85-4C00-83D5-FF97F03393F0}" type="presOf" srcId="{DDF1BCF5-BE5B-40B7-B708-74F67F0057BD}" destId="{9149F95E-44F1-494B-B66D-820DF81752C3}" srcOrd="0" destOrd="0" presId="urn:microsoft.com/office/officeart/2005/8/layout/radial6"/>
    <dgm:cxn modelId="{8AF2AE75-F473-4178-B417-C71912352096}" type="presOf" srcId="{1A89EF52-DF3F-4E10-AB3D-41773792DED5}" destId="{DF5A6640-C9D3-45E9-8193-B7F1E963CEE5}" srcOrd="0" destOrd="0" presId="urn:microsoft.com/office/officeart/2005/8/layout/radial6"/>
    <dgm:cxn modelId="{17D91ED9-1DEC-4967-8E8E-0A04A9DD24AC}" type="presParOf" srcId="{0C400543-C422-4642-A7E1-934997B01B4B}" destId="{69F6E3FB-59FA-4032-9C77-88F4F1D2CF2D}" srcOrd="0" destOrd="0" presId="urn:microsoft.com/office/officeart/2005/8/layout/radial6"/>
    <dgm:cxn modelId="{2FD7F477-C6A7-41ED-A399-D2C55F21BE9B}" type="presParOf" srcId="{0C400543-C422-4642-A7E1-934997B01B4B}" destId="{0A0A63A0-B3FE-4C65-A038-EC6625EF6DFE}" srcOrd="1" destOrd="0" presId="urn:microsoft.com/office/officeart/2005/8/layout/radial6"/>
    <dgm:cxn modelId="{47E3C522-22EA-4324-8B84-3201FDAE6CC7}" type="presParOf" srcId="{0C400543-C422-4642-A7E1-934997B01B4B}" destId="{2EE90F34-8AF4-4C9F-8B9B-BAFAEAF7063D}" srcOrd="2" destOrd="0" presId="urn:microsoft.com/office/officeart/2005/8/layout/radial6"/>
    <dgm:cxn modelId="{B07D57DA-18D9-4C14-8CB5-1720D817BA41}" type="presParOf" srcId="{0C400543-C422-4642-A7E1-934997B01B4B}" destId="{B0A32B44-6C09-4447-8BA2-A05459E96BFD}" srcOrd="3" destOrd="0" presId="urn:microsoft.com/office/officeart/2005/8/layout/radial6"/>
    <dgm:cxn modelId="{2DD7436B-2FAD-4333-AA4C-D495A39E040D}" type="presParOf" srcId="{0C400543-C422-4642-A7E1-934997B01B4B}" destId="{EF66A752-88A0-44D2-94AF-6BEB301297D8}" srcOrd="4" destOrd="0" presId="urn:microsoft.com/office/officeart/2005/8/layout/radial6"/>
    <dgm:cxn modelId="{6BC99333-3CA5-4F9C-8E42-9E66D3E30FE1}" type="presParOf" srcId="{0C400543-C422-4642-A7E1-934997B01B4B}" destId="{4C42B434-47F3-48E6-AEDC-C13566760A96}" srcOrd="5" destOrd="0" presId="urn:microsoft.com/office/officeart/2005/8/layout/radial6"/>
    <dgm:cxn modelId="{DA9B0ABB-8504-41D4-B319-36CF5DEFAB4F}" type="presParOf" srcId="{0C400543-C422-4642-A7E1-934997B01B4B}" destId="{310116D3-736A-4351-9433-B63E39563B61}" srcOrd="6" destOrd="0" presId="urn:microsoft.com/office/officeart/2005/8/layout/radial6"/>
    <dgm:cxn modelId="{51F12673-C75F-4C3F-946F-AC8CB06E52C3}" type="presParOf" srcId="{0C400543-C422-4642-A7E1-934997B01B4B}" destId="{471CE6A0-6442-425F-A776-F2EA633527B6}" srcOrd="7" destOrd="0" presId="urn:microsoft.com/office/officeart/2005/8/layout/radial6"/>
    <dgm:cxn modelId="{783D79F9-01C8-42B9-89F1-22C52040D268}" type="presParOf" srcId="{0C400543-C422-4642-A7E1-934997B01B4B}" destId="{01B9E19D-88E0-411C-9A9F-99AF00D83735}" srcOrd="8" destOrd="0" presId="urn:microsoft.com/office/officeart/2005/8/layout/radial6"/>
    <dgm:cxn modelId="{4A6C6347-DD80-4200-8D64-191A00F301C9}" type="presParOf" srcId="{0C400543-C422-4642-A7E1-934997B01B4B}" destId="{3BE5D22D-32FD-4816-8173-A69C66D89BFF}" srcOrd="9" destOrd="0" presId="urn:microsoft.com/office/officeart/2005/8/layout/radial6"/>
    <dgm:cxn modelId="{23839A16-5AEF-4633-8047-4F53FDC41AE3}" type="presParOf" srcId="{0C400543-C422-4642-A7E1-934997B01B4B}" destId="{BAC80C78-82E7-4D16-821D-9CE4A95EDC11}" srcOrd="10" destOrd="0" presId="urn:microsoft.com/office/officeart/2005/8/layout/radial6"/>
    <dgm:cxn modelId="{5953B124-4937-4F26-A7A3-87E8CFAA2C76}" type="presParOf" srcId="{0C400543-C422-4642-A7E1-934997B01B4B}" destId="{51CEEDF0-ED77-4FD9-A797-8AC91620F95C}" srcOrd="11" destOrd="0" presId="urn:microsoft.com/office/officeart/2005/8/layout/radial6"/>
    <dgm:cxn modelId="{2BB7DC46-6D5C-4BEE-B3FA-16E1BCF13C1C}" type="presParOf" srcId="{0C400543-C422-4642-A7E1-934997B01B4B}" destId="{EE1A1BA3-68B6-4F57-9FCB-59E798F8A975}" srcOrd="12" destOrd="0" presId="urn:microsoft.com/office/officeart/2005/8/layout/radial6"/>
    <dgm:cxn modelId="{56253094-C14C-453D-80F0-4B3FC4F7C7CA}" type="presParOf" srcId="{0C400543-C422-4642-A7E1-934997B01B4B}" destId="{25550668-55FC-4B96-A5CF-2ECC8B9A6ADE}" srcOrd="13" destOrd="0" presId="urn:microsoft.com/office/officeart/2005/8/layout/radial6"/>
    <dgm:cxn modelId="{83D52353-7B17-45EB-8B09-E29412A2C840}" type="presParOf" srcId="{0C400543-C422-4642-A7E1-934997B01B4B}" destId="{CD525E41-76BD-476E-8077-92CC020D4C5C}" srcOrd="14" destOrd="0" presId="urn:microsoft.com/office/officeart/2005/8/layout/radial6"/>
    <dgm:cxn modelId="{B6B754A1-8BBB-435C-9561-F613CF1AB7FD}" type="presParOf" srcId="{0C400543-C422-4642-A7E1-934997B01B4B}" destId="{1832B10F-C787-4EED-B7D0-6581C6A6DCC5}" srcOrd="15" destOrd="0" presId="urn:microsoft.com/office/officeart/2005/8/layout/radial6"/>
    <dgm:cxn modelId="{EE7E7FB3-5FFA-41CE-98F6-7C5C07CB53C4}" type="presParOf" srcId="{0C400543-C422-4642-A7E1-934997B01B4B}" destId="{E6F7A9C5-FE9A-4946-B353-008C57C62FFE}" srcOrd="16" destOrd="0" presId="urn:microsoft.com/office/officeart/2005/8/layout/radial6"/>
    <dgm:cxn modelId="{9556C178-9C98-4A9D-BD4A-08020A928F73}" type="presParOf" srcId="{0C400543-C422-4642-A7E1-934997B01B4B}" destId="{DC351AC3-3E2B-49B6-9FFB-5CF98AC202F7}" srcOrd="17" destOrd="0" presId="urn:microsoft.com/office/officeart/2005/8/layout/radial6"/>
    <dgm:cxn modelId="{F2AC13DE-E22F-4710-9B83-AA0BA7D4AC8E}" type="presParOf" srcId="{0C400543-C422-4642-A7E1-934997B01B4B}" destId="{DF5A6640-C9D3-45E9-8193-B7F1E963CEE5}" srcOrd="18" destOrd="0" presId="urn:microsoft.com/office/officeart/2005/8/layout/radial6"/>
    <dgm:cxn modelId="{48F7CFD3-3373-47F0-96EE-08ACB54FDB6B}" type="presParOf" srcId="{0C400543-C422-4642-A7E1-934997B01B4B}" destId="{122C2720-0D95-4540-A0ED-14F0B145F3C5}" srcOrd="19" destOrd="0" presId="urn:microsoft.com/office/officeart/2005/8/layout/radial6"/>
    <dgm:cxn modelId="{73CF1D2F-31B0-495E-865A-C415AEB296B0}" type="presParOf" srcId="{0C400543-C422-4642-A7E1-934997B01B4B}" destId="{C031B14A-50F8-4A76-A8A4-FB5AC1133707}" srcOrd="20" destOrd="0" presId="urn:microsoft.com/office/officeart/2005/8/layout/radial6"/>
    <dgm:cxn modelId="{BB1B8E21-0E44-4622-BDBF-69314B72D634}" type="presParOf" srcId="{0C400543-C422-4642-A7E1-934997B01B4B}" destId="{8B4F7E89-4B45-4C8A-A785-B0D0B9A1D827}" srcOrd="21" destOrd="0" presId="urn:microsoft.com/office/officeart/2005/8/layout/radial6"/>
    <dgm:cxn modelId="{09662AA4-0F8B-4FEF-8914-C41CB9CC4AFE}" type="presParOf" srcId="{0C400543-C422-4642-A7E1-934997B01B4B}" destId="{B64D367B-3477-42D5-8BA5-823B18B63139}" srcOrd="22" destOrd="0" presId="urn:microsoft.com/office/officeart/2005/8/layout/radial6"/>
    <dgm:cxn modelId="{8638523C-6254-4E00-B259-B20C13CC18FE}" type="presParOf" srcId="{0C400543-C422-4642-A7E1-934997B01B4B}" destId="{54D15856-C8B0-464A-92D5-C428AE85BDBF}" srcOrd="23" destOrd="0" presId="urn:microsoft.com/office/officeart/2005/8/layout/radial6"/>
    <dgm:cxn modelId="{7366D701-10CB-4CE2-9A25-3C8DB6FA8885}" type="presParOf" srcId="{0C400543-C422-4642-A7E1-934997B01B4B}" destId="{9149F95E-44F1-494B-B66D-820DF81752C3}" srcOrd="24" destOrd="0" presId="urn:microsoft.com/office/officeart/2005/8/layout/radial6"/>
    <dgm:cxn modelId="{70F8FBD8-12D9-4E7A-B7E0-A9355BC2D8CE}" type="presParOf" srcId="{0C400543-C422-4642-A7E1-934997B01B4B}" destId="{29583020-4272-489E-80A8-6113652547A9}" srcOrd="25" destOrd="0" presId="urn:microsoft.com/office/officeart/2005/8/layout/radial6"/>
    <dgm:cxn modelId="{5E9F9382-8852-4CAB-B081-5A4499164274}" type="presParOf" srcId="{0C400543-C422-4642-A7E1-934997B01B4B}" destId="{85AE9BB3-4E47-462B-A30D-994B31336195}" srcOrd="26" destOrd="0" presId="urn:microsoft.com/office/officeart/2005/8/layout/radial6"/>
    <dgm:cxn modelId="{C44EAF78-9249-4D80-AA0C-21154B84F7F3}" type="presParOf" srcId="{0C400543-C422-4642-A7E1-934997B01B4B}" destId="{A82B588B-E5FD-40E2-B77F-59EB8DC22811}" srcOrd="27"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D2CF87D-B32D-4CFF-A48B-E8E9DAA10833}"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US"/>
        </a:p>
      </dgm:t>
    </dgm:pt>
    <dgm:pt modelId="{619928DE-F1D3-41A2-B948-364F2D85DD2C}">
      <dgm:prSet phldrT="[Text]" custT="1"/>
      <dgm:spPr>
        <a:ln>
          <a:noFill/>
        </a:ln>
      </dgm:spPr>
      <dgm:t>
        <a:bodyPr/>
        <a:lstStyle/>
        <a:p>
          <a:r>
            <a:rPr lang="en-US" sz="2400" dirty="0" smtClean="0">
              <a:latin typeface="Arial" panose="020B0604020202020204" pitchFamily="34" charset="0"/>
              <a:cs typeface="Arial" panose="020B0604020202020204" pitchFamily="34" charset="0"/>
            </a:rPr>
            <a:t>Longevity Factors</a:t>
          </a:r>
          <a:endParaRPr lang="en-US" sz="2400" dirty="0">
            <a:latin typeface="Arial" panose="020B0604020202020204" pitchFamily="34" charset="0"/>
            <a:cs typeface="Arial" panose="020B0604020202020204" pitchFamily="34" charset="0"/>
          </a:endParaRPr>
        </a:p>
      </dgm:t>
    </dgm:pt>
    <dgm:pt modelId="{3E813A9C-5CDA-4DC0-AA4F-920B6D878B14}" type="parTrans" cxnId="{F8D6AEFA-16CE-4A58-B6A8-7B304B977EC9}">
      <dgm:prSet/>
      <dgm:spPr/>
      <dgm:t>
        <a:bodyPr/>
        <a:lstStyle/>
        <a:p>
          <a:endParaRPr lang="en-US" sz="1800"/>
        </a:p>
      </dgm:t>
    </dgm:pt>
    <dgm:pt modelId="{7CD2B0AA-9B55-45CD-BB7C-1384E533AEEA}" type="sibTrans" cxnId="{F8D6AEFA-16CE-4A58-B6A8-7B304B977EC9}">
      <dgm:prSet/>
      <dgm:spPr/>
      <dgm:t>
        <a:bodyPr/>
        <a:lstStyle/>
        <a:p>
          <a:endParaRPr lang="en-US" sz="1800"/>
        </a:p>
      </dgm:t>
    </dgm:pt>
    <dgm:pt modelId="{FE7D4336-1FCD-4294-98E6-1ECD1850BF88}">
      <dgm:prSet phldrT="[Text]" custT="1"/>
      <dgm:spPr>
        <a:ln>
          <a:noFill/>
        </a:ln>
      </dgm:spPr>
      <dgm:t>
        <a:bodyPr/>
        <a:lstStyle/>
        <a:p>
          <a:r>
            <a:rPr lang="en-US" sz="1600" dirty="0" smtClean="0">
              <a:solidFill>
                <a:schemeClr val="accent1">
                  <a:lumMod val="60000"/>
                  <a:lumOff val="40000"/>
                </a:schemeClr>
              </a:solidFill>
              <a:latin typeface="Arial" panose="020B0604020202020204" pitchFamily="34" charset="0"/>
              <a:cs typeface="Arial" panose="020B0604020202020204" pitchFamily="34" charset="0"/>
            </a:rPr>
            <a:t>Gender</a:t>
          </a:r>
          <a:endParaRPr lang="en-US" sz="1600" dirty="0">
            <a:solidFill>
              <a:schemeClr val="accent1">
                <a:lumMod val="60000"/>
                <a:lumOff val="40000"/>
              </a:schemeClr>
            </a:solidFill>
            <a:latin typeface="Arial" panose="020B0604020202020204" pitchFamily="34" charset="0"/>
            <a:cs typeface="Arial" panose="020B0604020202020204" pitchFamily="34" charset="0"/>
          </a:endParaRPr>
        </a:p>
      </dgm:t>
    </dgm:pt>
    <dgm:pt modelId="{D27932D4-E6A2-4D5D-9E16-AD7A5BE3F46B}" type="parTrans" cxnId="{6F38BF26-AA6E-4818-AA4D-430FB8A4E3AB}">
      <dgm:prSet/>
      <dgm:spPr/>
      <dgm:t>
        <a:bodyPr/>
        <a:lstStyle/>
        <a:p>
          <a:endParaRPr lang="en-US" sz="1800"/>
        </a:p>
      </dgm:t>
    </dgm:pt>
    <dgm:pt modelId="{2F1D8ED5-14B3-4967-ADB3-9CEDCDC54CBA}" type="sibTrans" cxnId="{6F38BF26-AA6E-4818-AA4D-430FB8A4E3AB}">
      <dgm:prSet/>
      <dgm:spPr/>
      <dgm:t>
        <a:bodyPr/>
        <a:lstStyle/>
        <a:p>
          <a:endParaRPr lang="en-US" sz="1800"/>
        </a:p>
      </dgm:t>
    </dgm:pt>
    <dgm:pt modelId="{7B534702-BF8F-4CA4-BCD3-BBC8BF749E3A}">
      <dgm:prSet phldrT="[Text]" custT="1"/>
      <dgm:spPr>
        <a:ln>
          <a:noFill/>
        </a:ln>
      </dgm:spPr>
      <dgm:t>
        <a:bodyPr/>
        <a:lstStyle/>
        <a:p>
          <a:r>
            <a:rPr lang="en-US" sz="1600" dirty="0" smtClean="0">
              <a:solidFill>
                <a:schemeClr val="accent1">
                  <a:lumMod val="60000"/>
                  <a:lumOff val="40000"/>
                </a:schemeClr>
              </a:solidFill>
              <a:latin typeface="Arial" panose="020B0604020202020204" pitchFamily="34" charset="0"/>
              <a:cs typeface="Arial" panose="020B0604020202020204" pitchFamily="34" charset="0"/>
            </a:rPr>
            <a:t>Genetics</a:t>
          </a:r>
          <a:endParaRPr lang="en-US" sz="1600" dirty="0">
            <a:solidFill>
              <a:schemeClr val="accent1">
                <a:lumMod val="60000"/>
                <a:lumOff val="40000"/>
              </a:schemeClr>
            </a:solidFill>
            <a:latin typeface="Arial" panose="020B0604020202020204" pitchFamily="34" charset="0"/>
            <a:cs typeface="Arial" panose="020B0604020202020204" pitchFamily="34" charset="0"/>
          </a:endParaRPr>
        </a:p>
      </dgm:t>
    </dgm:pt>
    <dgm:pt modelId="{BD346E8A-1B73-4E5B-B433-F0923708CF78}" type="parTrans" cxnId="{60510198-7112-4817-AD29-5F73FAEEE99A}">
      <dgm:prSet/>
      <dgm:spPr/>
      <dgm:t>
        <a:bodyPr/>
        <a:lstStyle/>
        <a:p>
          <a:endParaRPr lang="en-US" sz="1800"/>
        </a:p>
      </dgm:t>
    </dgm:pt>
    <dgm:pt modelId="{2973234A-8A91-42DF-933D-562D9E86E017}" type="sibTrans" cxnId="{60510198-7112-4817-AD29-5F73FAEEE99A}">
      <dgm:prSet/>
      <dgm:spPr/>
      <dgm:t>
        <a:bodyPr/>
        <a:lstStyle/>
        <a:p>
          <a:endParaRPr lang="en-US" sz="1800"/>
        </a:p>
      </dgm:t>
    </dgm:pt>
    <dgm:pt modelId="{423076F3-717F-4469-8793-E2E806FCF081}">
      <dgm:prSet phldrT="[Text]" custT="1"/>
      <dgm:spPr>
        <a:solidFill>
          <a:schemeClr val="accent4"/>
        </a:solidFill>
        <a:ln>
          <a:noFill/>
        </a:ln>
      </dgm:spPr>
      <dgm:t>
        <a:bodyPr/>
        <a:lstStyle/>
        <a:p>
          <a:r>
            <a:rPr lang="en-US" sz="2000" b="1" dirty="0" smtClean="0">
              <a:solidFill>
                <a:schemeClr val="bg1"/>
              </a:solidFill>
              <a:latin typeface="Arial" panose="020B0604020202020204" pitchFamily="34" charset="0"/>
              <a:cs typeface="Arial" panose="020B0604020202020204" pitchFamily="34" charset="0"/>
            </a:rPr>
            <a:t>Education</a:t>
          </a:r>
          <a:endParaRPr lang="en-US" sz="2000" b="1" dirty="0">
            <a:solidFill>
              <a:schemeClr val="bg1"/>
            </a:solidFill>
            <a:latin typeface="Arial" panose="020B0604020202020204" pitchFamily="34" charset="0"/>
            <a:cs typeface="Arial" panose="020B0604020202020204" pitchFamily="34" charset="0"/>
          </a:endParaRPr>
        </a:p>
      </dgm:t>
    </dgm:pt>
    <dgm:pt modelId="{60B5810F-07BD-40D9-979C-4913F5B83DA5}" type="parTrans" cxnId="{F0199BFD-4539-4437-A129-008425798159}">
      <dgm:prSet/>
      <dgm:spPr/>
      <dgm:t>
        <a:bodyPr/>
        <a:lstStyle/>
        <a:p>
          <a:endParaRPr lang="en-US" sz="1800"/>
        </a:p>
      </dgm:t>
    </dgm:pt>
    <dgm:pt modelId="{AFECC63E-468F-4004-A726-7694992A2CD3}" type="sibTrans" cxnId="{F0199BFD-4539-4437-A129-008425798159}">
      <dgm:prSet/>
      <dgm:spPr/>
      <dgm:t>
        <a:bodyPr/>
        <a:lstStyle/>
        <a:p>
          <a:endParaRPr lang="en-US" sz="1800"/>
        </a:p>
      </dgm:t>
    </dgm:pt>
    <dgm:pt modelId="{86F72A87-C7F8-4A04-A7FA-0D05AD092539}">
      <dgm:prSet phldrT="[Text]" custT="1"/>
      <dgm:spPr>
        <a:ln>
          <a:noFill/>
        </a:ln>
      </dgm:spPr>
      <dgm:t>
        <a:bodyPr/>
        <a:lstStyle/>
        <a:p>
          <a:r>
            <a:rPr lang="en-US" sz="1600" dirty="0" smtClean="0">
              <a:solidFill>
                <a:schemeClr val="accent1">
                  <a:lumMod val="60000"/>
                  <a:lumOff val="40000"/>
                </a:schemeClr>
              </a:solidFill>
              <a:latin typeface="Arial" panose="020B0604020202020204" pitchFamily="34" charset="0"/>
              <a:cs typeface="Arial" panose="020B0604020202020204" pitchFamily="34" charset="0"/>
            </a:rPr>
            <a:t>Ethnicity / migrant status</a:t>
          </a:r>
          <a:endParaRPr lang="en-US" sz="1600" dirty="0">
            <a:solidFill>
              <a:schemeClr val="accent1">
                <a:lumMod val="60000"/>
                <a:lumOff val="40000"/>
              </a:schemeClr>
            </a:solidFill>
            <a:latin typeface="Arial" panose="020B0604020202020204" pitchFamily="34" charset="0"/>
            <a:cs typeface="Arial" panose="020B0604020202020204" pitchFamily="34" charset="0"/>
          </a:endParaRPr>
        </a:p>
      </dgm:t>
    </dgm:pt>
    <dgm:pt modelId="{D70E973B-44C4-41AE-99B8-D60712D23585}" type="parTrans" cxnId="{6DDC660F-A591-49B8-8394-188FB0E1AA48}">
      <dgm:prSet/>
      <dgm:spPr/>
      <dgm:t>
        <a:bodyPr/>
        <a:lstStyle/>
        <a:p>
          <a:endParaRPr lang="en-US" sz="1800"/>
        </a:p>
      </dgm:t>
    </dgm:pt>
    <dgm:pt modelId="{CADEB0AF-D437-45EF-AC74-6B9ADE938D25}" type="sibTrans" cxnId="{6DDC660F-A591-49B8-8394-188FB0E1AA48}">
      <dgm:prSet/>
      <dgm:spPr/>
      <dgm:t>
        <a:bodyPr/>
        <a:lstStyle/>
        <a:p>
          <a:endParaRPr lang="en-US" sz="1800"/>
        </a:p>
      </dgm:t>
    </dgm:pt>
    <dgm:pt modelId="{2402849E-B04D-4DA1-9069-E3BCA0A5E5FB}">
      <dgm:prSet phldrT="[Text]" custT="1"/>
      <dgm:spPr>
        <a:solidFill>
          <a:schemeClr val="accent1"/>
        </a:solidFill>
        <a:ln>
          <a:noFill/>
        </a:ln>
      </dgm:spPr>
      <dgm:t>
        <a:bodyPr/>
        <a:lstStyle/>
        <a:p>
          <a:r>
            <a:rPr lang="en-US" sz="1600" b="0" dirty="0" smtClean="0">
              <a:solidFill>
                <a:schemeClr val="accent1">
                  <a:lumMod val="60000"/>
                  <a:lumOff val="40000"/>
                </a:schemeClr>
              </a:solidFill>
              <a:latin typeface="Arial" panose="020B0604020202020204" pitchFamily="34" charset="0"/>
              <a:cs typeface="Arial" panose="020B0604020202020204" pitchFamily="34" charset="0"/>
            </a:rPr>
            <a:t>Lifestyle</a:t>
          </a:r>
          <a:endParaRPr lang="en-US" sz="1600" b="0" dirty="0">
            <a:solidFill>
              <a:schemeClr val="accent1">
                <a:lumMod val="60000"/>
                <a:lumOff val="40000"/>
              </a:schemeClr>
            </a:solidFill>
            <a:latin typeface="Arial" panose="020B0604020202020204" pitchFamily="34" charset="0"/>
            <a:cs typeface="Arial" panose="020B0604020202020204" pitchFamily="34" charset="0"/>
          </a:endParaRPr>
        </a:p>
      </dgm:t>
    </dgm:pt>
    <dgm:pt modelId="{B61D21F3-D130-4FDA-9650-D1A0B1D9E2FA}" type="parTrans" cxnId="{BEFCD48B-0A40-4A50-A62F-537377AA6AEC}">
      <dgm:prSet/>
      <dgm:spPr/>
      <dgm:t>
        <a:bodyPr/>
        <a:lstStyle/>
        <a:p>
          <a:endParaRPr lang="en-US" sz="1800"/>
        </a:p>
      </dgm:t>
    </dgm:pt>
    <dgm:pt modelId="{DDF1BCF5-BE5B-40B7-B708-74F67F0057BD}" type="sibTrans" cxnId="{BEFCD48B-0A40-4A50-A62F-537377AA6AEC}">
      <dgm:prSet/>
      <dgm:spPr/>
      <dgm:t>
        <a:bodyPr/>
        <a:lstStyle/>
        <a:p>
          <a:endParaRPr lang="en-US" sz="1800"/>
        </a:p>
      </dgm:t>
    </dgm:pt>
    <dgm:pt modelId="{DF8B1ED9-90A3-4930-81DA-86556D01C848}">
      <dgm:prSet phldrT="[Text]" custT="1"/>
      <dgm:spPr>
        <a:ln>
          <a:noFill/>
        </a:ln>
      </dgm:spPr>
      <dgm:t>
        <a:bodyPr/>
        <a:lstStyle/>
        <a:p>
          <a:r>
            <a:rPr lang="en-US" sz="1600" dirty="0" smtClean="0">
              <a:solidFill>
                <a:schemeClr val="accent1">
                  <a:lumMod val="60000"/>
                  <a:lumOff val="40000"/>
                </a:schemeClr>
              </a:solidFill>
              <a:latin typeface="Arial" panose="020B0604020202020204" pitchFamily="34" charset="0"/>
              <a:cs typeface="Arial" panose="020B0604020202020204" pitchFamily="34" charset="0"/>
            </a:rPr>
            <a:t>Medical technology</a:t>
          </a:r>
          <a:endParaRPr lang="en-US" sz="1600" dirty="0">
            <a:solidFill>
              <a:schemeClr val="accent1">
                <a:lumMod val="60000"/>
                <a:lumOff val="40000"/>
              </a:schemeClr>
            </a:solidFill>
            <a:latin typeface="Arial" panose="020B0604020202020204" pitchFamily="34" charset="0"/>
            <a:cs typeface="Arial" panose="020B0604020202020204" pitchFamily="34" charset="0"/>
          </a:endParaRPr>
        </a:p>
      </dgm:t>
    </dgm:pt>
    <dgm:pt modelId="{027ABCA0-E68C-4722-AC27-D966128615FF}" type="parTrans" cxnId="{356BB5D5-B58A-4035-B165-88EA31B57ABD}">
      <dgm:prSet/>
      <dgm:spPr/>
      <dgm:t>
        <a:bodyPr/>
        <a:lstStyle/>
        <a:p>
          <a:endParaRPr lang="en-US" sz="1800"/>
        </a:p>
      </dgm:t>
    </dgm:pt>
    <dgm:pt modelId="{CC4A9C80-3571-45E7-A6B5-7B62DBF605FE}" type="sibTrans" cxnId="{356BB5D5-B58A-4035-B165-88EA31B57ABD}">
      <dgm:prSet/>
      <dgm:spPr/>
      <dgm:t>
        <a:bodyPr/>
        <a:lstStyle/>
        <a:p>
          <a:endParaRPr lang="en-US" sz="2800"/>
        </a:p>
      </dgm:t>
    </dgm:pt>
    <dgm:pt modelId="{FF229488-872F-47A0-9C44-82CFC8D4DE87}">
      <dgm:prSet phldrT="[Text]" custT="1"/>
      <dgm:spPr>
        <a:ln>
          <a:noFill/>
        </a:ln>
      </dgm:spPr>
      <dgm:t>
        <a:bodyPr/>
        <a:lstStyle/>
        <a:p>
          <a:r>
            <a:rPr lang="en-US" sz="1600" dirty="0" smtClean="0">
              <a:solidFill>
                <a:schemeClr val="accent1">
                  <a:lumMod val="60000"/>
                  <a:lumOff val="40000"/>
                </a:schemeClr>
              </a:solidFill>
              <a:latin typeface="Arial" panose="020B0604020202020204" pitchFamily="34" charset="0"/>
              <a:cs typeface="Arial" panose="020B0604020202020204" pitchFamily="34" charset="0"/>
            </a:rPr>
            <a:t>Prenatal &amp; childhood conditions</a:t>
          </a:r>
          <a:endParaRPr lang="en-US" sz="1600" dirty="0">
            <a:solidFill>
              <a:schemeClr val="accent1">
                <a:lumMod val="60000"/>
                <a:lumOff val="40000"/>
              </a:schemeClr>
            </a:solidFill>
            <a:latin typeface="Arial" panose="020B0604020202020204" pitchFamily="34" charset="0"/>
            <a:cs typeface="Arial" panose="020B0604020202020204" pitchFamily="34" charset="0"/>
          </a:endParaRPr>
        </a:p>
      </dgm:t>
    </dgm:pt>
    <dgm:pt modelId="{04F117FF-DEB0-4696-9010-9B103FCBC372}" type="parTrans" cxnId="{B0188468-1FC1-410D-82BA-74C5587545A8}">
      <dgm:prSet/>
      <dgm:spPr/>
      <dgm:t>
        <a:bodyPr/>
        <a:lstStyle/>
        <a:p>
          <a:endParaRPr lang="en-US"/>
        </a:p>
      </dgm:t>
    </dgm:pt>
    <dgm:pt modelId="{7816CCF5-1D4F-4B68-8EA7-6BF32E20564F}" type="sibTrans" cxnId="{B0188468-1FC1-410D-82BA-74C5587545A8}">
      <dgm:prSet/>
      <dgm:spPr/>
      <dgm:t>
        <a:bodyPr/>
        <a:lstStyle/>
        <a:p>
          <a:endParaRPr lang="en-US"/>
        </a:p>
      </dgm:t>
    </dgm:pt>
    <dgm:pt modelId="{E1CC4235-034B-42DB-9728-71F46572B29E}">
      <dgm:prSet phldrT="[Text]" custT="1"/>
      <dgm:spPr>
        <a:ln>
          <a:noFill/>
        </a:ln>
      </dgm:spPr>
      <dgm:t>
        <a:bodyPr/>
        <a:lstStyle/>
        <a:p>
          <a:r>
            <a:rPr lang="en-US" sz="1600" smtClean="0">
              <a:solidFill>
                <a:schemeClr val="accent1">
                  <a:lumMod val="60000"/>
                  <a:lumOff val="40000"/>
                </a:schemeClr>
              </a:solidFill>
              <a:latin typeface="Arial" panose="020B0604020202020204" pitchFamily="34" charset="0"/>
              <a:cs typeface="Arial" panose="020B0604020202020204" pitchFamily="34" charset="0"/>
            </a:rPr>
            <a:t>Marital </a:t>
          </a:r>
          <a:r>
            <a:rPr lang="en-US" sz="1600" dirty="0" smtClean="0">
              <a:solidFill>
                <a:schemeClr val="accent1">
                  <a:lumMod val="60000"/>
                  <a:lumOff val="40000"/>
                </a:schemeClr>
              </a:solidFill>
              <a:latin typeface="Arial" panose="020B0604020202020204" pitchFamily="34" charset="0"/>
              <a:cs typeface="Arial" panose="020B0604020202020204" pitchFamily="34" charset="0"/>
            </a:rPr>
            <a:t>status</a:t>
          </a:r>
          <a:endParaRPr lang="en-US" sz="1600" dirty="0">
            <a:solidFill>
              <a:schemeClr val="accent1">
                <a:lumMod val="60000"/>
                <a:lumOff val="40000"/>
              </a:schemeClr>
            </a:solidFill>
            <a:latin typeface="Arial" panose="020B0604020202020204" pitchFamily="34" charset="0"/>
            <a:cs typeface="Arial" panose="020B0604020202020204" pitchFamily="34" charset="0"/>
          </a:endParaRPr>
        </a:p>
      </dgm:t>
    </dgm:pt>
    <dgm:pt modelId="{0B8E54B7-675F-47B6-A27B-D6F18DDDF026}" type="parTrans" cxnId="{072E32F1-35FE-4E90-B378-C24D2C449E8F}">
      <dgm:prSet/>
      <dgm:spPr/>
      <dgm:t>
        <a:bodyPr/>
        <a:lstStyle/>
        <a:p>
          <a:endParaRPr lang="en-US"/>
        </a:p>
      </dgm:t>
    </dgm:pt>
    <dgm:pt modelId="{B43BBF7A-3A46-46FE-9A22-4F5EA53E0CC4}" type="sibTrans" cxnId="{072E32F1-35FE-4E90-B378-C24D2C449E8F}">
      <dgm:prSet/>
      <dgm:spPr/>
      <dgm:t>
        <a:bodyPr/>
        <a:lstStyle/>
        <a:p>
          <a:endParaRPr lang="en-US"/>
        </a:p>
      </dgm:t>
    </dgm:pt>
    <dgm:pt modelId="{799B6286-37CF-4562-91A7-ABCF2F75CCB9}">
      <dgm:prSet phldrT="[Text]" custT="1"/>
      <dgm:spPr>
        <a:solidFill>
          <a:schemeClr val="accent4"/>
        </a:solidFill>
        <a:ln>
          <a:noFill/>
        </a:ln>
      </dgm:spPr>
      <dgm:t>
        <a:bodyPr/>
        <a:lstStyle/>
        <a:p>
          <a:r>
            <a:rPr lang="en-US" sz="2000" b="1" dirty="0" smtClean="0">
              <a:solidFill>
                <a:schemeClr val="bg1"/>
              </a:solidFill>
              <a:latin typeface="Arial" panose="020B0604020202020204" pitchFamily="34" charset="0"/>
              <a:cs typeface="Arial" panose="020B0604020202020204" pitchFamily="34" charset="0"/>
            </a:rPr>
            <a:t>Socio-economic status</a:t>
          </a:r>
          <a:endParaRPr lang="en-US" sz="2000" b="1" dirty="0">
            <a:solidFill>
              <a:schemeClr val="bg1"/>
            </a:solidFill>
            <a:latin typeface="Arial" panose="020B0604020202020204" pitchFamily="34" charset="0"/>
            <a:cs typeface="Arial" panose="020B0604020202020204" pitchFamily="34" charset="0"/>
          </a:endParaRPr>
        </a:p>
      </dgm:t>
    </dgm:pt>
    <dgm:pt modelId="{55009A74-0B85-4855-B738-769C68302EFB}" type="parTrans" cxnId="{834D8F10-2DE3-4B24-8DB6-51A43C9580EA}">
      <dgm:prSet/>
      <dgm:spPr/>
      <dgm:t>
        <a:bodyPr/>
        <a:lstStyle/>
        <a:p>
          <a:endParaRPr lang="en-US"/>
        </a:p>
      </dgm:t>
    </dgm:pt>
    <dgm:pt modelId="{1A89EF52-DF3F-4E10-AB3D-41773792DED5}" type="sibTrans" cxnId="{834D8F10-2DE3-4B24-8DB6-51A43C9580EA}">
      <dgm:prSet/>
      <dgm:spPr/>
      <dgm:t>
        <a:bodyPr/>
        <a:lstStyle/>
        <a:p>
          <a:endParaRPr lang="en-US"/>
        </a:p>
      </dgm:t>
    </dgm:pt>
    <dgm:pt modelId="{0C400543-C422-4642-A7E1-934997B01B4B}" type="pres">
      <dgm:prSet presAssocID="{CD2CF87D-B32D-4CFF-A48B-E8E9DAA10833}" presName="Name0" presStyleCnt="0">
        <dgm:presLayoutVars>
          <dgm:chMax val="1"/>
          <dgm:dir/>
          <dgm:animLvl val="ctr"/>
          <dgm:resizeHandles val="exact"/>
        </dgm:presLayoutVars>
      </dgm:prSet>
      <dgm:spPr/>
      <dgm:t>
        <a:bodyPr/>
        <a:lstStyle/>
        <a:p>
          <a:endParaRPr lang="en-US"/>
        </a:p>
      </dgm:t>
    </dgm:pt>
    <dgm:pt modelId="{69F6E3FB-59FA-4032-9C77-88F4F1D2CF2D}" type="pres">
      <dgm:prSet presAssocID="{619928DE-F1D3-41A2-B948-364F2D85DD2C}" presName="centerShape" presStyleLbl="node0" presStyleIdx="0" presStyleCnt="1" custScaleX="151132" custScaleY="151132"/>
      <dgm:spPr/>
      <dgm:t>
        <a:bodyPr/>
        <a:lstStyle/>
        <a:p>
          <a:endParaRPr lang="en-US"/>
        </a:p>
      </dgm:t>
    </dgm:pt>
    <dgm:pt modelId="{0A0A63A0-B3FE-4C65-A038-EC6625EF6DFE}" type="pres">
      <dgm:prSet presAssocID="{FE7D4336-1FCD-4294-98E6-1ECD1850BF88}" presName="node" presStyleLbl="node1" presStyleIdx="0" presStyleCnt="9" custScaleX="187741" custScaleY="107951" custRadScaleRad="103792" custRadScaleInc="22961">
        <dgm:presLayoutVars>
          <dgm:bulletEnabled val="1"/>
        </dgm:presLayoutVars>
      </dgm:prSet>
      <dgm:spPr/>
      <dgm:t>
        <a:bodyPr/>
        <a:lstStyle/>
        <a:p>
          <a:endParaRPr lang="en-US"/>
        </a:p>
      </dgm:t>
    </dgm:pt>
    <dgm:pt modelId="{2EE90F34-8AF4-4C9F-8B9B-BAFAEAF7063D}" type="pres">
      <dgm:prSet presAssocID="{FE7D4336-1FCD-4294-98E6-1ECD1850BF88}" presName="dummy" presStyleCnt="0"/>
      <dgm:spPr/>
      <dgm:t>
        <a:bodyPr/>
        <a:lstStyle/>
        <a:p>
          <a:endParaRPr lang="en-US"/>
        </a:p>
      </dgm:t>
    </dgm:pt>
    <dgm:pt modelId="{B0A32B44-6C09-4447-8BA2-A05459E96BFD}" type="pres">
      <dgm:prSet presAssocID="{2F1D8ED5-14B3-4967-ADB3-9CEDCDC54CBA}" presName="sibTrans" presStyleLbl="sibTrans2D1" presStyleIdx="0" presStyleCnt="9"/>
      <dgm:spPr/>
      <dgm:t>
        <a:bodyPr/>
        <a:lstStyle/>
        <a:p>
          <a:endParaRPr lang="en-US"/>
        </a:p>
      </dgm:t>
    </dgm:pt>
    <dgm:pt modelId="{EF66A752-88A0-44D2-94AF-6BEB301297D8}" type="pres">
      <dgm:prSet presAssocID="{7B534702-BF8F-4CA4-BCD3-BBC8BF749E3A}" presName="node" presStyleLbl="node1" presStyleIdx="1" presStyleCnt="9" custScaleX="187741" custScaleY="107951" custRadScaleRad="96211" custRadScaleInc="47871">
        <dgm:presLayoutVars>
          <dgm:bulletEnabled val="1"/>
        </dgm:presLayoutVars>
      </dgm:prSet>
      <dgm:spPr/>
      <dgm:t>
        <a:bodyPr/>
        <a:lstStyle/>
        <a:p>
          <a:endParaRPr lang="en-US"/>
        </a:p>
      </dgm:t>
    </dgm:pt>
    <dgm:pt modelId="{4C42B434-47F3-48E6-AEDC-C13566760A96}" type="pres">
      <dgm:prSet presAssocID="{7B534702-BF8F-4CA4-BCD3-BBC8BF749E3A}" presName="dummy" presStyleCnt="0"/>
      <dgm:spPr/>
      <dgm:t>
        <a:bodyPr/>
        <a:lstStyle/>
        <a:p>
          <a:endParaRPr lang="en-US"/>
        </a:p>
      </dgm:t>
    </dgm:pt>
    <dgm:pt modelId="{310116D3-736A-4351-9433-B63E39563B61}" type="pres">
      <dgm:prSet presAssocID="{2973234A-8A91-42DF-933D-562D9E86E017}" presName="sibTrans" presStyleLbl="sibTrans2D1" presStyleIdx="1" presStyleCnt="9"/>
      <dgm:spPr/>
      <dgm:t>
        <a:bodyPr/>
        <a:lstStyle/>
        <a:p>
          <a:endParaRPr lang="en-US"/>
        </a:p>
      </dgm:t>
    </dgm:pt>
    <dgm:pt modelId="{471CE6A0-6442-425F-A776-F2EA633527B6}" type="pres">
      <dgm:prSet presAssocID="{FF229488-872F-47A0-9C44-82CFC8D4DE87}" presName="node" presStyleLbl="node1" presStyleIdx="2" presStyleCnt="9" custScaleX="187741" custScaleY="107951">
        <dgm:presLayoutVars>
          <dgm:bulletEnabled val="1"/>
        </dgm:presLayoutVars>
      </dgm:prSet>
      <dgm:spPr/>
      <dgm:t>
        <a:bodyPr/>
        <a:lstStyle/>
        <a:p>
          <a:endParaRPr lang="en-US"/>
        </a:p>
      </dgm:t>
    </dgm:pt>
    <dgm:pt modelId="{01B9E19D-88E0-411C-9A9F-99AF00D83735}" type="pres">
      <dgm:prSet presAssocID="{FF229488-872F-47A0-9C44-82CFC8D4DE87}" presName="dummy" presStyleCnt="0"/>
      <dgm:spPr/>
    </dgm:pt>
    <dgm:pt modelId="{3BE5D22D-32FD-4816-8173-A69C66D89BFF}" type="pres">
      <dgm:prSet presAssocID="{7816CCF5-1D4F-4B68-8EA7-6BF32E20564F}" presName="sibTrans" presStyleLbl="sibTrans2D1" presStyleIdx="2" presStyleCnt="9"/>
      <dgm:spPr/>
      <dgm:t>
        <a:bodyPr/>
        <a:lstStyle/>
        <a:p>
          <a:endParaRPr lang="en-US"/>
        </a:p>
      </dgm:t>
    </dgm:pt>
    <dgm:pt modelId="{BAC80C78-82E7-4D16-821D-9CE4A95EDC11}" type="pres">
      <dgm:prSet presAssocID="{E1CC4235-034B-42DB-9728-71F46572B29E}" presName="node" presStyleLbl="node1" presStyleIdx="3" presStyleCnt="9" custScaleX="187741" custScaleY="107951" custRadScaleRad="101847" custRadScaleInc="-44895">
        <dgm:presLayoutVars>
          <dgm:bulletEnabled val="1"/>
        </dgm:presLayoutVars>
      </dgm:prSet>
      <dgm:spPr/>
      <dgm:t>
        <a:bodyPr/>
        <a:lstStyle/>
        <a:p>
          <a:endParaRPr lang="en-US"/>
        </a:p>
      </dgm:t>
    </dgm:pt>
    <dgm:pt modelId="{51CEEDF0-ED77-4FD9-A797-8AC91620F95C}" type="pres">
      <dgm:prSet presAssocID="{E1CC4235-034B-42DB-9728-71F46572B29E}" presName="dummy" presStyleCnt="0"/>
      <dgm:spPr/>
    </dgm:pt>
    <dgm:pt modelId="{EE1A1BA3-68B6-4F57-9FCB-59E798F8A975}" type="pres">
      <dgm:prSet presAssocID="{B43BBF7A-3A46-46FE-9A22-4F5EA53E0CC4}" presName="sibTrans" presStyleLbl="sibTrans2D1" presStyleIdx="3" presStyleCnt="9"/>
      <dgm:spPr/>
      <dgm:t>
        <a:bodyPr/>
        <a:lstStyle/>
        <a:p>
          <a:endParaRPr lang="en-US"/>
        </a:p>
      </dgm:t>
    </dgm:pt>
    <dgm:pt modelId="{25550668-55FC-4B96-A5CF-2ECC8B9A6ADE}" type="pres">
      <dgm:prSet presAssocID="{423076F3-717F-4469-8793-E2E806FCF081}" presName="node" presStyleLbl="node1" presStyleIdx="4" presStyleCnt="9" custScaleX="187741" custScaleY="107951" custRadScaleRad="95384" custRadScaleInc="-49252">
        <dgm:presLayoutVars>
          <dgm:bulletEnabled val="1"/>
        </dgm:presLayoutVars>
      </dgm:prSet>
      <dgm:spPr/>
      <dgm:t>
        <a:bodyPr/>
        <a:lstStyle/>
        <a:p>
          <a:endParaRPr lang="en-US"/>
        </a:p>
      </dgm:t>
    </dgm:pt>
    <dgm:pt modelId="{CD525E41-76BD-476E-8077-92CC020D4C5C}" type="pres">
      <dgm:prSet presAssocID="{423076F3-717F-4469-8793-E2E806FCF081}" presName="dummy" presStyleCnt="0"/>
      <dgm:spPr/>
      <dgm:t>
        <a:bodyPr/>
        <a:lstStyle/>
        <a:p>
          <a:endParaRPr lang="en-US"/>
        </a:p>
      </dgm:t>
    </dgm:pt>
    <dgm:pt modelId="{1832B10F-C787-4EED-B7D0-6581C6A6DCC5}" type="pres">
      <dgm:prSet presAssocID="{AFECC63E-468F-4004-A726-7694992A2CD3}" presName="sibTrans" presStyleLbl="sibTrans2D1" presStyleIdx="4" presStyleCnt="9"/>
      <dgm:spPr/>
      <dgm:t>
        <a:bodyPr/>
        <a:lstStyle/>
        <a:p>
          <a:endParaRPr lang="en-US"/>
        </a:p>
      </dgm:t>
    </dgm:pt>
    <dgm:pt modelId="{E6F7A9C5-FE9A-4946-B353-008C57C62FFE}" type="pres">
      <dgm:prSet presAssocID="{799B6286-37CF-4562-91A7-ABCF2F75CCB9}" presName="node" presStyleLbl="node1" presStyleIdx="5" presStyleCnt="9" custScaleX="187741" custScaleY="107951" custRadScaleRad="98951" custRadScaleInc="78295">
        <dgm:presLayoutVars>
          <dgm:bulletEnabled val="1"/>
        </dgm:presLayoutVars>
      </dgm:prSet>
      <dgm:spPr/>
      <dgm:t>
        <a:bodyPr/>
        <a:lstStyle/>
        <a:p>
          <a:endParaRPr lang="en-US"/>
        </a:p>
      </dgm:t>
    </dgm:pt>
    <dgm:pt modelId="{DC351AC3-3E2B-49B6-9FFB-5CF98AC202F7}" type="pres">
      <dgm:prSet presAssocID="{799B6286-37CF-4562-91A7-ABCF2F75CCB9}" presName="dummy" presStyleCnt="0"/>
      <dgm:spPr/>
    </dgm:pt>
    <dgm:pt modelId="{DF5A6640-C9D3-45E9-8193-B7F1E963CEE5}" type="pres">
      <dgm:prSet presAssocID="{1A89EF52-DF3F-4E10-AB3D-41773792DED5}" presName="sibTrans" presStyleLbl="sibTrans2D1" presStyleIdx="5" presStyleCnt="9"/>
      <dgm:spPr/>
      <dgm:t>
        <a:bodyPr/>
        <a:lstStyle/>
        <a:p>
          <a:endParaRPr lang="en-US"/>
        </a:p>
      </dgm:t>
    </dgm:pt>
    <dgm:pt modelId="{122C2720-0D95-4540-A0ED-14F0B145F3C5}" type="pres">
      <dgm:prSet presAssocID="{86F72A87-C7F8-4A04-A7FA-0D05AD092539}" presName="node" presStyleLbl="node1" presStyleIdx="6" presStyleCnt="9" custScaleX="187741" custScaleY="107951" custRadScaleRad="98295" custRadScaleInc="54082">
        <dgm:presLayoutVars>
          <dgm:bulletEnabled val="1"/>
        </dgm:presLayoutVars>
      </dgm:prSet>
      <dgm:spPr/>
      <dgm:t>
        <a:bodyPr/>
        <a:lstStyle/>
        <a:p>
          <a:endParaRPr lang="en-US"/>
        </a:p>
      </dgm:t>
    </dgm:pt>
    <dgm:pt modelId="{C031B14A-50F8-4A76-A8A4-FB5AC1133707}" type="pres">
      <dgm:prSet presAssocID="{86F72A87-C7F8-4A04-A7FA-0D05AD092539}" presName="dummy" presStyleCnt="0"/>
      <dgm:spPr/>
      <dgm:t>
        <a:bodyPr/>
        <a:lstStyle/>
        <a:p>
          <a:endParaRPr lang="en-US"/>
        </a:p>
      </dgm:t>
    </dgm:pt>
    <dgm:pt modelId="{8B4F7E89-4B45-4C8A-A785-B0D0B9A1D827}" type="pres">
      <dgm:prSet presAssocID="{CADEB0AF-D437-45EF-AC74-6B9ADE938D25}" presName="sibTrans" presStyleLbl="sibTrans2D1" presStyleIdx="6" presStyleCnt="9"/>
      <dgm:spPr/>
      <dgm:t>
        <a:bodyPr/>
        <a:lstStyle/>
        <a:p>
          <a:endParaRPr lang="en-US"/>
        </a:p>
      </dgm:t>
    </dgm:pt>
    <dgm:pt modelId="{B64D367B-3477-42D5-8BA5-823B18B63139}" type="pres">
      <dgm:prSet presAssocID="{2402849E-B04D-4DA1-9069-E3BCA0A5E5FB}" presName="node" presStyleLbl="node1" presStyleIdx="7" presStyleCnt="9" custScaleX="187741" custScaleY="107951" custRadScaleRad="98372" custRadScaleInc="11039">
        <dgm:presLayoutVars>
          <dgm:bulletEnabled val="1"/>
        </dgm:presLayoutVars>
      </dgm:prSet>
      <dgm:spPr/>
      <dgm:t>
        <a:bodyPr/>
        <a:lstStyle/>
        <a:p>
          <a:endParaRPr lang="en-US"/>
        </a:p>
      </dgm:t>
    </dgm:pt>
    <dgm:pt modelId="{54D15856-C8B0-464A-92D5-C428AE85BDBF}" type="pres">
      <dgm:prSet presAssocID="{2402849E-B04D-4DA1-9069-E3BCA0A5E5FB}" presName="dummy" presStyleCnt="0"/>
      <dgm:spPr/>
      <dgm:t>
        <a:bodyPr/>
        <a:lstStyle/>
        <a:p>
          <a:endParaRPr lang="en-US"/>
        </a:p>
      </dgm:t>
    </dgm:pt>
    <dgm:pt modelId="{9149F95E-44F1-494B-B66D-820DF81752C3}" type="pres">
      <dgm:prSet presAssocID="{DDF1BCF5-BE5B-40B7-B708-74F67F0057BD}" presName="sibTrans" presStyleLbl="sibTrans2D1" presStyleIdx="7" presStyleCnt="9"/>
      <dgm:spPr/>
      <dgm:t>
        <a:bodyPr/>
        <a:lstStyle/>
        <a:p>
          <a:endParaRPr lang="en-US"/>
        </a:p>
      </dgm:t>
    </dgm:pt>
    <dgm:pt modelId="{29583020-4272-489E-80A8-6113652547A9}" type="pres">
      <dgm:prSet presAssocID="{DF8B1ED9-90A3-4930-81DA-86556D01C848}" presName="node" presStyleLbl="node1" presStyleIdx="8" presStyleCnt="9" custScaleX="187741" custScaleY="107951" custRadScaleRad="97284" custRadScaleInc="-32862">
        <dgm:presLayoutVars>
          <dgm:bulletEnabled val="1"/>
        </dgm:presLayoutVars>
      </dgm:prSet>
      <dgm:spPr/>
      <dgm:t>
        <a:bodyPr/>
        <a:lstStyle/>
        <a:p>
          <a:endParaRPr lang="en-US"/>
        </a:p>
      </dgm:t>
    </dgm:pt>
    <dgm:pt modelId="{85AE9BB3-4E47-462B-A30D-994B31336195}" type="pres">
      <dgm:prSet presAssocID="{DF8B1ED9-90A3-4930-81DA-86556D01C848}" presName="dummy" presStyleCnt="0"/>
      <dgm:spPr/>
      <dgm:t>
        <a:bodyPr/>
        <a:lstStyle/>
        <a:p>
          <a:endParaRPr lang="en-US"/>
        </a:p>
      </dgm:t>
    </dgm:pt>
    <dgm:pt modelId="{A82B588B-E5FD-40E2-B77F-59EB8DC22811}" type="pres">
      <dgm:prSet presAssocID="{CC4A9C80-3571-45E7-A6B5-7B62DBF605FE}" presName="sibTrans" presStyleLbl="sibTrans2D1" presStyleIdx="8" presStyleCnt="9"/>
      <dgm:spPr/>
      <dgm:t>
        <a:bodyPr/>
        <a:lstStyle/>
        <a:p>
          <a:endParaRPr lang="en-US"/>
        </a:p>
      </dgm:t>
    </dgm:pt>
  </dgm:ptLst>
  <dgm:cxnLst>
    <dgm:cxn modelId="{072E32F1-35FE-4E90-B378-C24D2C449E8F}" srcId="{619928DE-F1D3-41A2-B948-364F2D85DD2C}" destId="{E1CC4235-034B-42DB-9728-71F46572B29E}" srcOrd="3" destOrd="0" parTransId="{0B8E54B7-675F-47B6-A27B-D6F18DDDF026}" sibTransId="{B43BBF7A-3A46-46FE-9A22-4F5EA53E0CC4}"/>
    <dgm:cxn modelId="{F0199BFD-4539-4437-A129-008425798159}" srcId="{619928DE-F1D3-41A2-B948-364F2D85DD2C}" destId="{423076F3-717F-4469-8793-E2E806FCF081}" srcOrd="4" destOrd="0" parTransId="{60B5810F-07BD-40D9-979C-4913F5B83DA5}" sibTransId="{AFECC63E-468F-4004-A726-7694992A2CD3}"/>
    <dgm:cxn modelId="{02B0095B-3A26-49F9-934D-DA394764CCBB}" type="presOf" srcId="{2F1D8ED5-14B3-4967-ADB3-9CEDCDC54CBA}" destId="{B0A32B44-6C09-4447-8BA2-A05459E96BFD}" srcOrd="0" destOrd="0" presId="urn:microsoft.com/office/officeart/2005/8/layout/radial6"/>
    <dgm:cxn modelId="{F865F4EA-18AA-41AE-9FCD-8E0777ECFC4A}" type="presOf" srcId="{86F72A87-C7F8-4A04-A7FA-0D05AD092539}" destId="{122C2720-0D95-4540-A0ED-14F0B145F3C5}" srcOrd="0" destOrd="0" presId="urn:microsoft.com/office/officeart/2005/8/layout/radial6"/>
    <dgm:cxn modelId="{C071608F-9FE6-47C4-A6F9-D9E3A6CCE237}" type="presOf" srcId="{2973234A-8A91-42DF-933D-562D9E86E017}" destId="{310116D3-736A-4351-9433-B63E39563B61}" srcOrd="0" destOrd="0" presId="urn:microsoft.com/office/officeart/2005/8/layout/radial6"/>
    <dgm:cxn modelId="{834D8F10-2DE3-4B24-8DB6-51A43C9580EA}" srcId="{619928DE-F1D3-41A2-B948-364F2D85DD2C}" destId="{799B6286-37CF-4562-91A7-ABCF2F75CCB9}" srcOrd="5" destOrd="0" parTransId="{55009A74-0B85-4855-B738-769C68302EFB}" sibTransId="{1A89EF52-DF3F-4E10-AB3D-41773792DED5}"/>
    <dgm:cxn modelId="{60510198-7112-4817-AD29-5F73FAEEE99A}" srcId="{619928DE-F1D3-41A2-B948-364F2D85DD2C}" destId="{7B534702-BF8F-4CA4-BCD3-BBC8BF749E3A}" srcOrd="1" destOrd="0" parTransId="{BD346E8A-1B73-4E5B-B433-F0923708CF78}" sibTransId="{2973234A-8A91-42DF-933D-562D9E86E017}"/>
    <dgm:cxn modelId="{B0188468-1FC1-410D-82BA-74C5587545A8}" srcId="{619928DE-F1D3-41A2-B948-364F2D85DD2C}" destId="{FF229488-872F-47A0-9C44-82CFC8D4DE87}" srcOrd="2" destOrd="0" parTransId="{04F117FF-DEB0-4696-9010-9B103FCBC372}" sibTransId="{7816CCF5-1D4F-4B68-8EA7-6BF32E20564F}"/>
    <dgm:cxn modelId="{EC09E471-2303-4129-BB70-A758F48FEF8B}" type="presOf" srcId="{423076F3-717F-4469-8793-E2E806FCF081}" destId="{25550668-55FC-4B96-A5CF-2ECC8B9A6ADE}" srcOrd="0" destOrd="0" presId="urn:microsoft.com/office/officeart/2005/8/layout/radial6"/>
    <dgm:cxn modelId="{1A9C24D2-E0E8-48FD-BC0A-1096CAC8F572}" type="presOf" srcId="{E1CC4235-034B-42DB-9728-71F46572B29E}" destId="{BAC80C78-82E7-4D16-821D-9CE4A95EDC11}" srcOrd="0" destOrd="0" presId="urn:microsoft.com/office/officeart/2005/8/layout/radial6"/>
    <dgm:cxn modelId="{5E2AA5D0-B658-42FD-BA40-342B149EB85C}" type="presOf" srcId="{DDF1BCF5-BE5B-40B7-B708-74F67F0057BD}" destId="{9149F95E-44F1-494B-B66D-820DF81752C3}" srcOrd="0" destOrd="0" presId="urn:microsoft.com/office/officeart/2005/8/layout/radial6"/>
    <dgm:cxn modelId="{29DCCB39-C001-4BCF-BFAA-7924B0A5E965}" type="presOf" srcId="{619928DE-F1D3-41A2-B948-364F2D85DD2C}" destId="{69F6E3FB-59FA-4032-9C77-88F4F1D2CF2D}" srcOrd="0" destOrd="0" presId="urn:microsoft.com/office/officeart/2005/8/layout/radial6"/>
    <dgm:cxn modelId="{BEFCD48B-0A40-4A50-A62F-537377AA6AEC}" srcId="{619928DE-F1D3-41A2-B948-364F2D85DD2C}" destId="{2402849E-B04D-4DA1-9069-E3BCA0A5E5FB}" srcOrd="7" destOrd="0" parTransId="{B61D21F3-D130-4FDA-9650-D1A0B1D9E2FA}" sibTransId="{DDF1BCF5-BE5B-40B7-B708-74F67F0057BD}"/>
    <dgm:cxn modelId="{E2A36667-9FC2-482F-98F7-C2297DA82587}" type="presOf" srcId="{CC4A9C80-3571-45E7-A6B5-7B62DBF605FE}" destId="{A82B588B-E5FD-40E2-B77F-59EB8DC22811}" srcOrd="0" destOrd="0" presId="urn:microsoft.com/office/officeart/2005/8/layout/radial6"/>
    <dgm:cxn modelId="{6F38BF26-AA6E-4818-AA4D-430FB8A4E3AB}" srcId="{619928DE-F1D3-41A2-B948-364F2D85DD2C}" destId="{FE7D4336-1FCD-4294-98E6-1ECD1850BF88}" srcOrd="0" destOrd="0" parTransId="{D27932D4-E6A2-4D5D-9E16-AD7A5BE3F46B}" sibTransId="{2F1D8ED5-14B3-4967-ADB3-9CEDCDC54CBA}"/>
    <dgm:cxn modelId="{9D0301C8-6674-432A-9E0A-B9A3E8BA3511}" type="presOf" srcId="{2402849E-B04D-4DA1-9069-E3BCA0A5E5FB}" destId="{B64D367B-3477-42D5-8BA5-823B18B63139}" srcOrd="0" destOrd="0" presId="urn:microsoft.com/office/officeart/2005/8/layout/radial6"/>
    <dgm:cxn modelId="{6B45BB6C-36AB-4AA5-B4E2-2905D93F149D}" type="presOf" srcId="{7B534702-BF8F-4CA4-BCD3-BBC8BF749E3A}" destId="{EF66A752-88A0-44D2-94AF-6BEB301297D8}" srcOrd="0" destOrd="0" presId="urn:microsoft.com/office/officeart/2005/8/layout/radial6"/>
    <dgm:cxn modelId="{6B7DD7D9-F81E-486D-9085-7A4B4AF57E6F}" type="presOf" srcId="{CADEB0AF-D437-45EF-AC74-6B9ADE938D25}" destId="{8B4F7E89-4B45-4C8A-A785-B0D0B9A1D827}" srcOrd="0" destOrd="0" presId="urn:microsoft.com/office/officeart/2005/8/layout/radial6"/>
    <dgm:cxn modelId="{6DDC660F-A591-49B8-8394-188FB0E1AA48}" srcId="{619928DE-F1D3-41A2-B948-364F2D85DD2C}" destId="{86F72A87-C7F8-4A04-A7FA-0D05AD092539}" srcOrd="6" destOrd="0" parTransId="{D70E973B-44C4-41AE-99B8-D60712D23585}" sibTransId="{CADEB0AF-D437-45EF-AC74-6B9ADE938D25}"/>
    <dgm:cxn modelId="{356BB5D5-B58A-4035-B165-88EA31B57ABD}" srcId="{619928DE-F1D3-41A2-B948-364F2D85DD2C}" destId="{DF8B1ED9-90A3-4930-81DA-86556D01C848}" srcOrd="8" destOrd="0" parTransId="{027ABCA0-E68C-4722-AC27-D966128615FF}" sibTransId="{CC4A9C80-3571-45E7-A6B5-7B62DBF605FE}"/>
    <dgm:cxn modelId="{1E6CCEA2-2520-43E1-AEFA-A0313724A415}" type="presOf" srcId="{B43BBF7A-3A46-46FE-9A22-4F5EA53E0CC4}" destId="{EE1A1BA3-68B6-4F57-9FCB-59E798F8A975}" srcOrd="0" destOrd="0" presId="urn:microsoft.com/office/officeart/2005/8/layout/radial6"/>
    <dgm:cxn modelId="{57273652-8632-42AD-A842-3B93DA567834}" type="presOf" srcId="{1A89EF52-DF3F-4E10-AB3D-41773792DED5}" destId="{DF5A6640-C9D3-45E9-8193-B7F1E963CEE5}" srcOrd="0" destOrd="0" presId="urn:microsoft.com/office/officeart/2005/8/layout/radial6"/>
    <dgm:cxn modelId="{82B93C04-A97E-46D8-918C-514245EEFBCB}" type="presOf" srcId="{FF229488-872F-47A0-9C44-82CFC8D4DE87}" destId="{471CE6A0-6442-425F-A776-F2EA633527B6}" srcOrd="0" destOrd="0" presId="urn:microsoft.com/office/officeart/2005/8/layout/radial6"/>
    <dgm:cxn modelId="{E5691D83-E395-4510-9B6F-87C83BEBF653}" type="presOf" srcId="{7816CCF5-1D4F-4B68-8EA7-6BF32E20564F}" destId="{3BE5D22D-32FD-4816-8173-A69C66D89BFF}" srcOrd="0" destOrd="0" presId="urn:microsoft.com/office/officeart/2005/8/layout/radial6"/>
    <dgm:cxn modelId="{4C54398C-EA1C-4DA4-9FFC-25D4E166CF1D}" type="presOf" srcId="{DF8B1ED9-90A3-4930-81DA-86556D01C848}" destId="{29583020-4272-489E-80A8-6113652547A9}" srcOrd="0" destOrd="0" presId="urn:microsoft.com/office/officeart/2005/8/layout/radial6"/>
    <dgm:cxn modelId="{8825B391-8D0C-49CF-A3A5-75B212B18057}" type="presOf" srcId="{FE7D4336-1FCD-4294-98E6-1ECD1850BF88}" destId="{0A0A63A0-B3FE-4C65-A038-EC6625EF6DFE}" srcOrd="0" destOrd="0" presId="urn:microsoft.com/office/officeart/2005/8/layout/radial6"/>
    <dgm:cxn modelId="{87FADD62-4759-44F2-AE78-C17E069BC9FD}" type="presOf" srcId="{799B6286-37CF-4562-91A7-ABCF2F75CCB9}" destId="{E6F7A9C5-FE9A-4946-B353-008C57C62FFE}" srcOrd="0" destOrd="0" presId="urn:microsoft.com/office/officeart/2005/8/layout/radial6"/>
    <dgm:cxn modelId="{91727FF4-D0BF-4161-98E3-9580DD6EDE20}" type="presOf" srcId="{CD2CF87D-B32D-4CFF-A48B-E8E9DAA10833}" destId="{0C400543-C422-4642-A7E1-934997B01B4B}" srcOrd="0" destOrd="0" presId="urn:microsoft.com/office/officeart/2005/8/layout/radial6"/>
    <dgm:cxn modelId="{F8D6AEFA-16CE-4A58-B6A8-7B304B977EC9}" srcId="{CD2CF87D-B32D-4CFF-A48B-E8E9DAA10833}" destId="{619928DE-F1D3-41A2-B948-364F2D85DD2C}" srcOrd="0" destOrd="0" parTransId="{3E813A9C-5CDA-4DC0-AA4F-920B6D878B14}" sibTransId="{7CD2B0AA-9B55-45CD-BB7C-1384E533AEEA}"/>
    <dgm:cxn modelId="{7207864C-7C41-41C5-A349-086C2DF753F3}" type="presOf" srcId="{AFECC63E-468F-4004-A726-7694992A2CD3}" destId="{1832B10F-C787-4EED-B7D0-6581C6A6DCC5}" srcOrd="0" destOrd="0" presId="urn:microsoft.com/office/officeart/2005/8/layout/radial6"/>
    <dgm:cxn modelId="{4E102AE1-C463-4668-97D4-DC30AB0ED68C}" type="presParOf" srcId="{0C400543-C422-4642-A7E1-934997B01B4B}" destId="{69F6E3FB-59FA-4032-9C77-88F4F1D2CF2D}" srcOrd="0" destOrd="0" presId="urn:microsoft.com/office/officeart/2005/8/layout/radial6"/>
    <dgm:cxn modelId="{D50E6434-50AA-410E-AA3B-9737DA2C50E1}" type="presParOf" srcId="{0C400543-C422-4642-A7E1-934997B01B4B}" destId="{0A0A63A0-B3FE-4C65-A038-EC6625EF6DFE}" srcOrd="1" destOrd="0" presId="urn:microsoft.com/office/officeart/2005/8/layout/radial6"/>
    <dgm:cxn modelId="{ADC27FED-4913-4B71-BE2B-78CA2BE20CBC}" type="presParOf" srcId="{0C400543-C422-4642-A7E1-934997B01B4B}" destId="{2EE90F34-8AF4-4C9F-8B9B-BAFAEAF7063D}" srcOrd="2" destOrd="0" presId="urn:microsoft.com/office/officeart/2005/8/layout/radial6"/>
    <dgm:cxn modelId="{21BEAD6F-E40B-4251-9CF2-48E47C5B8250}" type="presParOf" srcId="{0C400543-C422-4642-A7E1-934997B01B4B}" destId="{B0A32B44-6C09-4447-8BA2-A05459E96BFD}" srcOrd="3" destOrd="0" presId="urn:microsoft.com/office/officeart/2005/8/layout/radial6"/>
    <dgm:cxn modelId="{A8A83CCA-7720-4659-9FBE-5D6B7273CDBE}" type="presParOf" srcId="{0C400543-C422-4642-A7E1-934997B01B4B}" destId="{EF66A752-88A0-44D2-94AF-6BEB301297D8}" srcOrd="4" destOrd="0" presId="urn:microsoft.com/office/officeart/2005/8/layout/radial6"/>
    <dgm:cxn modelId="{6306217E-7DFF-4F63-A177-3694F66F1683}" type="presParOf" srcId="{0C400543-C422-4642-A7E1-934997B01B4B}" destId="{4C42B434-47F3-48E6-AEDC-C13566760A96}" srcOrd="5" destOrd="0" presId="urn:microsoft.com/office/officeart/2005/8/layout/radial6"/>
    <dgm:cxn modelId="{4F3E5782-A2EC-40B7-9534-E88B0C2126A5}" type="presParOf" srcId="{0C400543-C422-4642-A7E1-934997B01B4B}" destId="{310116D3-736A-4351-9433-B63E39563B61}" srcOrd="6" destOrd="0" presId="urn:microsoft.com/office/officeart/2005/8/layout/radial6"/>
    <dgm:cxn modelId="{7F2C7D70-CD59-4226-9A6D-83155CFEC7EB}" type="presParOf" srcId="{0C400543-C422-4642-A7E1-934997B01B4B}" destId="{471CE6A0-6442-425F-A776-F2EA633527B6}" srcOrd="7" destOrd="0" presId="urn:microsoft.com/office/officeart/2005/8/layout/radial6"/>
    <dgm:cxn modelId="{464D3C78-814A-48E7-968D-CB6E47090F19}" type="presParOf" srcId="{0C400543-C422-4642-A7E1-934997B01B4B}" destId="{01B9E19D-88E0-411C-9A9F-99AF00D83735}" srcOrd="8" destOrd="0" presId="urn:microsoft.com/office/officeart/2005/8/layout/radial6"/>
    <dgm:cxn modelId="{54ED7E4E-98EB-4E9A-919F-E7DCFB983377}" type="presParOf" srcId="{0C400543-C422-4642-A7E1-934997B01B4B}" destId="{3BE5D22D-32FD-4816-8173-A69C66D89BFF}" srcOrd="9" destOrd="0" presId="urn:microsoft.com/office/officeart/2005/8/layout/radial6"/>
    <dgm:cxn modelId="{650C4F77-D483-4355-BF1D-E4E95A2CAECD}" type="presParOf" srcId="{0C400543-C422-4642-A7E1-934997B01B4B}" destId="{BAC80C78-82E7-4D16-821D-9CE4A95EDC11}" srcOrd="10" destOrd="0" presId="urn:microsoft.com/office/officeart/2005/8/layout/radial6"/>
    <dgm:cxn modelId="{988C62E2-4ACD-4CE7-9226-FC564E22CD8B}" type="presParOf" srcId="{0C400543-C422-4642-A7E1-934997B01B4B}" destId="{51CEEDF0-ED77-4FD9-A797-8AC91620F95C}" srcOrd="11" destOrd="0" presId="urn:microsoft.com/office/officeart/2005/8/layout/radial6"/>
    <dgm:cxn modelId="{DF45D23A-CD14-4D71-AECF-F0CDF56118E5}" type="presParOf" srcId="{0C400543-C422-4642-A7E1-934997B01B4B}" destId="{EE1A1BA3-68B6-4F57-9FCB-59E798F8A975}" srcOrd="12" destOrd="0" presId="urn:microsoft.com/office/officeart/2005/8/layout/radial6"/>
    <dgm:cxn modelId="{D23E7208-88D8-42AC-9C94-3D5555D99BAD}" type="presParOf" srcId="{0C400543-C422-4642-A7E1-934997B01B4B}" destId="{25550668-55FC-4B96-A5CF-2ECC8B9A6ADE}" srcOrd="13" destOrd="0" presId="urn:microsoft.com/office/officeart/2005/8/layout/radial6"/>
    <dgm:cxn modelId="{3361B137-E0DE-4ABF-8CAE-045720BC6755}" type="presParOf" srcId="{0C400543-C422-4642-A7E1-934997B01B4B}" destId="{CD525E41-76BD-476E-8077-92CC020D4C5C}" srcOrd="14" destOrd="0" presId="urn:microsoft.com/office/officeart/2005/8/layout/radial6"/>
    <dgm:cxn modelId="{5FFEDCF0-5BC8-456F-BAE5-E89E867B7609}" type="presParOf" srcId="{0C400543-C422-4642-A7E1-934997B01B4B}" destId="{1832B10F-C787-4EED-B7D0-6581C6A6DCC5}" srcOrd="15" destOrd="0" presId="urn:microsoft.com/office/officeart/2005/8/layout/radial6"/>
    <dgm:cxn modelId="{19BC3FE3-2DC7-4B74-BF32-3E7CF7DEF256}" type="presParOf" srcId="{0C400543-C422-4642-A7E1-934997B01B4B}" destId="{E6F7A9C5-FE9A-4946-B353-008C57C62FFE}" srcOrd="16" destOrd="0" presId="urn:microsoft.com/office/officeart/2005/8/layout/radial6"/>
    <dgm:cxn modelId="{DCEA2C80-9815-49A0-9E6E-F37AA8CABF72}" type="presParOf" srcId="{0C400543-C422-4642-A7E1-934997B01B4B}" destId="{DC351AC3-3E2B-49B6-9FFB-5CF98AC202F7}" srcOrd="17" destOrd="0" presId="urn:microsoft.com/office/officeart/2005/8/layout/radial6"/>
    <dgm:cxn modelId="{32D148A4-115E-4585-AB6D-32B9D4000DE6}" type="presParOf" srcId="{0C400543-C422-4642-A7E1-934997B01B4B}" destId="{DF5A6640-C9D3-45E9-8193-B7F1E963CEE5}" srcOrd="18" destOrd="0" presId="urn:microsoft.com/office/officeart/2005/8/layout/radial6"/>
    <dgm:cxn modelId="{0A2CA32C-1CC9-4B64-86E7-0E1D0CEAB2CB}" type="presParOf" srcId="{0C400543-C422-4642-A7E1-934997B01B4B}" destId="{122C2720-0D95-4540-A0ED-14F0B145F3C5}" srcOrd="19" destOrd="0" presId="urn:microsoft.com/office/officeart/2005/8/layout/radial6"/>
    <dgm:cxn modelId="{8CD8924B-0BD0-452E-9B8F-05C97634D1CF}" type="presParOf" srcId="{0C400543-C422-4642-A7E1-934997B01B4B}" destId="{C031B14A-50F8-4A76-A8A4-FB5AC1133707}" srcOrd="20" destOrd="0" presId="urn:microsoft.com/office/officeart/2005/8/layout/radial6"/>
    <dgm:cxn modelId="{1191B75D-9F72-4265-800A-664FBFB90244}" type="presParOf" srcId="{0C400543-C422-4642-A7E1-934997B01B4B}" destId="{8B4F7E89-4B45-4C8A-A785-B0D0B9A1D827}" srcOrd="21" destOrd="0" presId="urn:microsoft.com/office/officeart/2005/8/layout/radial6"/>
    <dgm:cxn modelId="{8703E85D-E023-4E7A-8AA7-0D1B5B9CF99C}" type="presParOf" srcId="{0C400543-C422-4642-A7E1-934997B01B4B}" destId="{B64D367B-3477-42D5-8BA5-823B18B63139}" srcOrd="22" destOrd="0" presId="urn:microsoft.com/office/officeart/2005/8/layout/radial6"/>
    <dgm:cxn modelId="{A489291D-6039-46A7-9263-5FA24CE375CC}" type="presParOf" srcId="{0C400543-C422-4642-A7E1-934997B01B4B}" destId="{54D15856-C8B0-464A-92D5-C428AE85BDBF}" srcOrd="23" destOrd="0" presId="urn:microsoft.com/office/officeart/2005/8/layout/radial6"/>
    <dgm:cxn modelId="{5FC052A7-608A-4539-B5FA-319610E6A382}" type="presParOf" srcId="{0C400543-C422-4642-A7E1-934997B01B4B}" destId="{9149F95E-44F1-494B-B66D-820DF81752C3}" srcOrd="24" destOrd="0" presId="urn:microsoft.com/office/officeart/2005/8/layout/radial6"/>
    <dgm:cxn modelId="{4F50C98E-CF42-4ED6-9121-686CE768BDC1}" type="presParOf" srcId="{0C400543-C422-4642-A7E1-934997B01B4B}" destId="{29583020-4272-489E-80A8-6113652547A9}" srcOrd="25" destOrd="0" presId="urn:microsoft.com/office/officeart/2005/8/layout/radial6"/>
    <dgm:cxn modelId="{1ACCD814-C8DD-416D-8E57-ED9CCF705083}" type="presParOf" srcId="{0C400543-C422-4642-A7E1-934997B01B4B}" destId="{85AE9BB3-4E47-462B-A30D-994B31336195}" srcOrd="26" destOrd="0" presId="urn:microsoft.com/office/officeart/2005/8/layout/radial6"/>
    <dgm:cxn modelId="{0D4225F1-953E-451C-8B95-7A2B53B70F65}" type="presParOf" srcId="{0C400543-C422-4642-A7E1-934997B01B4B}" destId="{A82B588B-E5FD-40E2-B77F-59EB8DC22811}" srcOrd="27"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D2CF87D-B32D-4CFF-A48B-E8E9DAA10833}"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US"/>
        </a:p>
      </dgm:t>
    </dgm:pt>
    <dgm:pt modelId="{619928DE-F1D3-41A2-B948-364F2D85DD2C}">
      <dgm:prSet phldrT="[Text]" custT="1"/>
      <dgm:spPr>
        <a:ln>
          <a:noFill/>
        </a:ln>
      </dgm:spPr>
      <dgm:t>
        <a:bodyPr/>
        <a:lstStyle/>
        <a:p>
          <a:r>
            <a:rPr lang="en-US" sz="2400" dirty="0" smtClean="0">
              <a:latin typeface="Arial" panose="020B0604020202020204" pitchFamily="34" charset="0"/>
              <a:cs typeface="Arial" panose="020B0604020202020204" pitchFamily="34" charset="0"/>
            </a:rPr>
            <a:t>Longevity Factors</a:t>
          </a:r>
          <a:endParaRPr lang="en-US" sz="2400" dirty="0">
            <a:latin typeface="Arial" panose="020B0604020202020204" pitchFamily="34" charset="0"/>
            <a:cs typeface="Arial" panose="020B0604020202020204" pitchFamily="34" charset="0"/>
          </a:endParaRPr>
        </a:p>
      </dgm:t>
    </dgm:pt>
    <dgm:pt modelId="{3E813A9C-5CDA-4DC0-AA4F-920B6D878B14}" type="parTrans" cxnId="{F8D6AEFA-16CE-4A58-B6A8-7B304B977EC9}">
      <dgm:prSet/>
      <dgm:spPr/>
      <dgm:t>
        <a:bodyPr/>
        <a:lstStyle/>
        <a:p>
          <a:endParaRPr lang="en-US" sz="1800"/>
        </a:p>
      </dgm:t>
    </dgm:pt>
    <dgm:pt modelId="{7CD2B0AA-9B55-45CD-BB7C-1384E533AEEA}" type="sibTrans" cxnId="{F8D6AEFA-16CE-4A58-B6A8-7B304B977EC9}">
      <dgm:prSet/>
      <dgm:spPr/>
      <dgm:t>
        <a:bodyPr/>
        <a:lstStyle/>
        <a:p>
          <a:endParaRPr lang="en-US" sz="1800"/>
        </a:p>
      </dgm:t>
    </dgm:pt>
    <dgm:pt modelId="{FE7D4336-1FCD-4294-98E6-1ECD1850BF88}">
      <dgm:prSet phldrT="[Text]" custT="1"/>
      <dgm:spPr>
        <a:ln>
          <a:noFill/>
        </a:ln>
      </dgm:spPr>
      <dgm:t>
        <a:bodyPr/>
        <a:lstStyle/>
        <a:p>
          <a:r>
            <a:rPr lang="en-US" sz="1600" dirty="0" smtClean="0">
              <a:solidFill>
                <a:schemeClr val="accent1">
                  <a:lumMod val="60000"/>
                  <a:lumOff val="40000"/>
                </a:schemeClr>
              </a:solidFill>
              <a:latin typeface="Arial" panose="020B0604020202020204" pitchFamily="34" charset="0"/>
              <a:cs typeface="Arial" panose="020B0604020202020204" pitchFamily="34" charset="0"/>
            </a:rPr>
            <a:t>Gender</a:t>
          </a:r>
          <a:endParaRPr lang="en-US" sz="1600" dirty="0">
            <a:solidFill>
              <a:schemeClr val="accent1">
                <a:lumMod val="60000"/>
                <a:lumOff val="40000"/>
              </a:schemeClr>
            </a:solidFill>
            <a:latin typeface="Arial" panose="020B0604020202020204" pitchFamily="34" charset="0"/>
            <a:cs typeface="Arial" panose="020B0604020202020204" pitchFamily="34" charset="0"/>
          </a:endParaRPr>
        </a:p>
      </dgm:t>
    </dgm:pt>
    <dgm:pt modelId="{D27932D4-E6A2-4D5D-9E16-AD7A5BE3F46B}" type="parTrans" cxnId="{6F38BF26-AA6E-4818-AA4D-430FB8A4E3AB}">
      <dgm:prSet/>
      <dgm:spPr/>
      <dgm:t>
        <a:bodyPr/>
        <a:lstStyle/>
        <a:p>
          <a:endParaRPr lang="en-US" sz="1800"/>
        </a:p>
      </dgm:t>
    </dgm:pt>
    <dgm:pt modelId="{2F1D8ED5-14B3-4967-ADB3-9CEDCDC54CBA}" type="sibTrans" cxnId="{6F38BF26-AA6E-4818-AA4D-430FB8A4E3AB}">
      <dgm:prSet/>
      <dgm:spPr/>
      <dgm:t>
        <a:bodyPr/>
        <a:lstStyle/>
        <a:p>
          <a:endParaRPr lang="en-US" sz="1800"/>
        </a:p>
      </dgm:t>
    </dgm:pt>
    <dgm:pt modelId="{7B534702-BF8F-4CA4-BCD3-BBC8BF749E3A}">
      <dgm:prSet phldrT="[Text]" custT="1"/>
      <dgm:spPr>
        <a:solidFill>
          <a:schemeClr val="accent4"/>
        </a:solidFill>
        <a:ln>
          <a:noFill/>
        </a:ln>
      </dgm:spPr>
      <dgm:t>
        <a:bodyPr/>
        <a:lstStyle/>
        <a:p>
          <a:r>
            <a:rPr lang="en-US" sz="2000" b="1" dirty="0" smtClean="0">
              <a:solidFill>
                <a:schemeClr val="bg1"/>
              </a:solidFill>
              <a:latin typeface="Arial" panose="020B0604020202020204" pitchFamily="34" charset="0"/>
              <a:cs typeface="Arial" panose="020B0604020202020204" pitchFamily="34" charset="0"/>
            </a:rPr>
            <a:t>Genetics</a:t>
          </a:r>
          <a:endParaRPr lang="en-US" sz="2000" b="1" dirty="0">
            <a:solidFill>
              <a:schemeClr val="bg1"/>
            </a:solidFill>
            <a:latin typeface="Arial" panose="020B0604020202020204" pitchFamily="34" charset="0"/>
            <a:cs typeface="Arial" panose="020B0604020202020204" pitchFamily="34" charset="0"/>
          </a:endParaRPr>
        </a:p>
      </dgm:t>
    </dgm:pt>
    <dgm:pt modelId="{BD346E8A-1B73-4E5B-B433-F0923708CF78}" type="parTrans" cxnId="{60510198-7112-4817-AD29-5F73FAEEE99A}">
      <dgm:prSet/>
      <dgm:spPr/>
      <dgm:t>
        <a:bodyPr/>
        <a:lstStyle/>
        <a:p>
          <a:endParaRPr lang="en-US" sz="1800"/>
        </a:p>
      </dgm:t>
    </dgm:pt>
    <dgm:pt modelId="{2973234A-8A91-42DF-933D-562D9E86E017}" type="sibTrans" cxnId="{60510198-7112-4817-AD29-5F73FAEEE99A}">
      <dgm:prSet/>
      <dgm:spPr/>
      <dgm:t>
        <a:bodyPr/>
        <a:lstStyle/>
        <a:p>
          <a:endParaRPr lang="en-US" sz="1800"/>
        </a:p>
      </dgm:t>
    </dgm:pt>
    <dgm:pt modelId="{423076F3-717F-4469-8793-E2E806FCF081}">
      <dgm:prSet phldrT="[Text]" custT="1"/>
      <dgm:spPr>
        <a:ln>
          <a:noFill/>
        </a:ln>
      </dgm:spPr>
      <dgm:t>
        <a:bodyPr/>
        <a:lstStyle/>
        <a:p>
          <a:r>
            <a:rPr lang="en-US" sz="1600" dirty="0" smtClean="0">
              <a:solidFill>
                <a:schemeClr val="accent1">
                  <a:lumMod val="60000"/>
                  <a:lumOff val="40000"/>
                </a:schemeClr>
              </a:solidFill>
              <a:latin typeface="Arial" panose="020B0604020202020204" pitchFamily="34" charset="0"/>
              <a:cs typeface="Arial" panose="020B0604020202020204" pitchFamily="34" charset="0"/>
            </a:rPr>
            <a:t>Education</a:t>
          </a:r>
          <a:endParaRPr lang="en-US" sz="1600" dirty="0">
            <a:solidFill>
              <a:schemeClr val="accent1">
                <a:lumMod val="60000"/>
                <a:lumOff val="40000"/>
              </a:schemeClr>
            </a:solidFill>
            <a:latin typeface="Arial" panose="020B0604020202020204" pitchFamily="34" charset="0"/>
            <a:cs typeface="Arial" panose="020B0604020202020204" pitchFamily="34" charset="0"/>
          </a:endParaRPr>
        </a:p>
      </dgm:t>
    </dgm:pt>
    <dgm:pt modelId="{60B5810F-07BD-40D9-979C-4913F5B83DA5}" type="parTrans" cxnId="{F0199BFD-4539-4437-A129-008425798159}">
      <dgm:prSet/>
      <dgm:spPr/>
      <dgm:t>
        <a:bodyPr/>
        <a:lstStyle/>
        <a:p>
          <a:endParaRPr lang="en-US" sz="1800"/>
        </a:p>
      </dgm:t>
    </dgm:pt>
    <dgm:pt modelId="{AFECC63E-468F-4004-A726-7694992A2CD3}" type="sibTrans" cxnId="{F0199BFD-4539-4437-A129-008425798159}">
      <dgm:prSet/>
      <dgm:spPr/>
      <dgm:t>
        <a:bodyPr/>
        <a:lstStyle/>
        <a:p>
          <a:endParaRPr lang="en-US" sz="1800"/>
        </a:p>
      </dgm:t>
    </dgm:pt>
    <dgm:pt modelId="{86F72A87-C7F8-4A04-A7FA-0D05AD092539}">
      <dgm:prSet phldrT="[Text]" custT="1"/>
      <dgm:spPr>
        <a:ln>
          <a:noFill/>
        </a:ln>
      </dgm:spPr>
      <dgm:t>
        <a:bodyPr/>
        <a:lstStyle/>
        <a:p>
          <a:r>
            <a:rPr lang="en-US" sz="1600" dirty="0" smtClean="0">
              <a:solidFill>
                <a:schemeClr val="accent1">
                  <a:lumMod val="60000"/>
                  <a:lumOff val="40000"/>
                </a:schemeClr>
              </a:solidFill>
              <a:latin typeface="Arial" panose="020B0604020202020204" pitchFamily="34" charset="0"/>
              <a:cs typeface="Arial" panose="020B0604020202020204" pitchFamily="34" charset="0"/>
            </a:rPr>
            <a:t>Ethnicity / migrant status</a:t>
          </a:r>
          <a:endParaRPr lang="en-US" sz="1600" dirty="0">
            <a:solidFill>
              <a:schemeClr val="accent1">
                <a:lumMod val="60000"/>
                <a:lumOff val="40000"/>
              </a:schemeClr>
            </a:solidFill>
            <a:latin typeface="Arial" panose="020B0604020202020204" pitchFamily="34" charset="0"/>
            <a:cs typeface="Arial" panose="020B0604020202020204" pitchFamily="34" charset="0"/>
          </a:endParaRPr>
        </a:p>
      </dgm:t>
    </dgm:pt>
    <dgm:pt modelId="{D70E973B-44C4-41AE-99B8-D60712D23585}" type="parTrans" cxnId="{6DDC660F-A591-49B8-8394-188FB0E1AA48}">
      <dgm:prSet/>
      <dgm:spPr/>
      <dgm:t>
        <a:bodyPr/>
        <a:lstStyle/>
        <a:p>
          <a:endParaRPr lang="en-US" sz="1800"/>
        </a:p>
      </dgm:t>
    </dgm:pt>
    <dgm:pt modelId="{CADEB0AF-D437-45EF-AC74-6B9ADE938D25}" type="sibTrans" cxnId="{6DDC660F-A591-49B8-8394-188FB0E1AA48}">
      <dgm:prSet/>
      <dgm:spPr/>
      <dgm:t>
        <a:bodyPr/>
        <a:lstStyle/>
        <a:p>
          <a:endParaRPr lang="en-US" sz="1800"/>
        </a:p>
      </dgm:t>
    </dgm:pt>
    <dgm:pt modelId="{2402849E-B04D-4DA1-9069-E3BCA0A5E5FB}">
      <dgm:prSet phldrT="[Text]" custT="1"/>
      <dgm:spPr>
        <a:solidFill>
          <a:schemeClr val="accent1"/>
        </a:solidFill>
        <a:ln>
          <a:noFill/>
        </a:ln>
      </dgm:spPr>
      <dgm:t>
        <a:bodyPr/>
        <a:lstStyle/>
        <a:p>
          <a:r>
            <a:rPr lang="en-US" sz="1600" b="0" dirty="0" smtClean="0">
              <a:solidFill>
                <a:schemeClr val="accent1">
                  <a:lumMod val="60000"/>
                  <a:lumOff val="40000"/>
                </a:schemeClr>
              </a:solidFill>
              <a:latin typeface="Arial" panose="020B0604020202020204" pitchFamily="34" charset="0"/>
              <a:cs typeface="Arial" panose="020B0604020202020204" pitchFamily="34" charset="0"/>
            </a:rPr>
            <a:t>Lifestyle</a:t>
          </a:r>
          <a:endParaRPr lang="en-US" sz="1600" b="0" dirty="0">
            <a:solidFill>
              <a:schemeClr val="accent1">
                <a:lumMod val="60000"/>
                <a:lumOff val="40000"/>
              </a:schemeClr>
            </a:solidFill>
            <a:latin typeface="Arial" panose="020B0604020202020204" pitchFamily="34" charset="0"/>
            <a:cs typeface="Arial" panose="020B0604020202020204" pitchFamily="34" charset="0"/>
          </a:endParaRPr>
        </a:p>
      </dgm:t>
    </dgm:pt>
    <dgm:pt modelId="{B61D21F3-D130-4FDA-9650-D1A0B1D9E2FA}" type="parTrans" cxnId="{BEFCD48B-0A40-4A50-A62F-537377AA6AEC}">
      <dgm:prSet/>
      <dgm:spPr/>
      <dgm:t>
        <a:bodyPr/>
        <a:lstStyle/>
        <a:p>
          <a:endParaRPr lang="en-US" sz="1800"/>
        </a:p>
      </dgm:t>
    </dgm:pt>
    <dgm:pt modelId="{DDF1BCF5-BE5B-40B7-B708-74F67F0057BD}" type="sibTrans" cxnId="{BEFCD48B-0A40-4A50-A62F-537377AA6AEC}">
      <dgm:prSet/>
      <dgm:spPr/>
      <dgm:t>
        <a:bodyPr/>
        <a:lstStyle/>
        <a:p>
          <a:endParaRPr lang="en-US" sz="1800"/>
        </a:p>
      </dgm:t>
    </dgm:pt>
    <dgm:pt modelId="{DF8B1ED9-90A3-4930-81DA-86556D01C848}">
      <dgm:prSet phldrT="[Text]" custT="1"/>
      <dgm:spPr>
        <a:solidFill>
          <a:schemeClr val="accent4"/>
        </a:solidFill>
        <a:ln>
          <a:noFill/>
        </a:ln>
      </dgm:spPr>
      <dgm:t>
        <a:bodyPr/>
        <a:lstStyle/>
        <a:p>
          <a:r>
            <a:rPr lang="en-US" sz="2000" b="1" dirty="0" smtClean="0">
              <a:solidFill>
                <a:schemeClr val="bg1"/>
              </a:solidFill>
              <a:latin typeface="Arial" panose="020B0604020202020204" pitchFamily="34" charset="0"/>
              <a:cs typeface="Arial" panose="020B0604020202020204" pitchFamily="34" charset="0"/>
            </a:rPr>
            <a:t>Medical technology</a:t>
          </a:r>
          <a:endParaRPr lang="en-US" sz="2000" b="1" dirty="0">
            <a:solidFill>
              <a:schemeClr val="bg1"/>
            </a:solidFill>
            <a:latin typeface="Arial" panose="020B0604020202020204" pitchFamily="34" charset="0"/>
            <a:cs typeface="Arial" panose="020B0604020202020204" pitchFamily="34" charset="0"/>
          </a:endParaRPr>
        </a:p>
      </dgm:t>
    </dgm:pt>
    <dgm:pt modelId="{027ABCA0-E68C-4722-AC27-D966128615FF}" type="parTrans" cxnId="{356BB5D5-B58A-4035-B165-88EA31B57ABD}">
      <dgm:prSet/>
      <dgm:spPr/>
      <dgm:t>
        <a:bodyPr/>
        <a:lstStyle/>
        <a:p>
          <a:endParaRPr lang="en-US" sz="1800"/>
        </a:p>
      </dgm:t>
    </dgm:pt>
    <dgm:pt modelId="{CC4A9C80-3571-45E7-A6B5-7B62DBF605FE}" type="sibTrans" cxnId="{356BB5D5-B58A-4035-B165-88EA31B57ABD}">
      <dgm:prSet/>
      <dgm:spPr/>
      <dgm:t>
        <a:bodyPr/>
        <a:lstStyle/>
        <a:p>
          <a:endParaRPr lang="en-US" sz="2800"/>
        </a:p>
      </dgm:t>
    </dgm:pt>
    <dgm:pt modelId="{FF229488-872F-47A0-9C44-82CFC8D4DE87}">
      <dgm:prSet phldrT="[Text]" custT="1"/>
      <dgm:spPr>
        <a:ln>
          <a:noFill/>
        </a:ln>
      </dgm:spPr>
      <dgm:t>
        <a:bodyPr/>
        <a:lstStyle/>
        <a:p>
          <a:r>
            <a:rPr lang="en-US" sz="1600" dirty="0" smtClean="0">
              <a:solidFill>
                <a:schemeClr val="accent1">
                  <a:lumMod val="60000"/>
                  <a:lumOff val="40000"/>
                </a:schemeClr>
              </a:solidFill>
              <a:latin typeface="Arial" panose="020B0604020202020204" pitchFamily="34" charset="0"/>
              <a:cs typeface="Arial" panose="020B0604020202020204" pitchFamily="34" charset="0"/>
            </a:rPr>
            <a:t>Prenatal &amp; childhood conditions</a:t>
          </a:r>
          <a:endParaRPr lang="en-US" sz="1600" dirty="0">
            <a:solidFill>
              <a:schemeClr val="accent1">
                <a:lumMod val="60000"/>
                <a:lumOff val="40000"/>
              </a:schemeClr>
            </a:solidFill>
            <a:latin typeface="Arial" panose="020B0604020202020204" pitchFamily="34" charset="0"/>
            <a:cs typeface="Arial" panose="020B0604020202020204" pitchFamily="34" charset="0"/>
          </a:endParaRPr>
        </a:p>
      </dgm:t>
    </dgm:pt>
    <dgm:pt modelId="{04F117FF-DEB0-4696-9010-9B103FCBC372}" type="parTrans" cxnId="{B0188468-1FC1-410D-82BA-74C5587545A8}">
      <dgm:prSet/>
      <dgm:spPr/>
      <dgm:t>
        <a:bodyPr/>
        <a:lstStyle/>
        <a:p>
          <a:endParaRPr lang="en-US"/>
        </a:p>
      </dgm:t>
    </dgm:pt>
    <dgm:pt modelId="{7816CCF5-1D4F-4B68-8EA7-6BF32E20564F}" type="sibTrans" cxnId="{B0188468-1FC1-410D-82BA-74C5587545A8}">
      <dgm:prSet/>
      <dgm:spPr/>
      <dgm:t>
        <a:bodyPr/>
        <a:lstStyle/>
        <a:p>
          <a:endParaRPr lang="en-US"/>
        </a:p>
      </dgm:t>
    </dgm:pt>
    <dgm:pt modelId="{E1CC4235-034B-42DB-9728-71F46572B29E}">
      <dgm:prSet phldrT="[Text]" custT="1"/>
      <dgm:spPr>
        <a:ln>
          <a:noFill/>
        </a:ln>
      </dgm:spPr>
      <dgm:t>
        <a:bodyPr/>
        <a:lstStyle/>
        <a:p>
          <a:r>
            <a:rPr lang="en-US" sz="1600" smtClean="0">
              <a:solidFill>
                <a:schemeClr val="accent1">
                  <a:lumMod val="60000"/>
                  <a:lumOff val="40000"/>
                </a:schemeClr>
              </a:solidFill>
              <a:latin typeface="Arial" panose="020B0604020202020204" pitchFamily="34" charset="0"/>
              <a:cs typeface="Arial" panose="020B0604020202020204" pitchFamily="34" charset="0"/>
            </a:rPr>
            <a:t>Marital </a:t>
          </a:r>
          <a:r>
            <a:rPr lang="en-US" sz="1600" dirty="0" smtClean="0">
              <a:solidFill>
                <a:schemeClr val="accent1">
                  <a:lumMod val="60000"/>
                  <a:lumOff val="40000"/>
                </a:schemeClr>
              </a:solidFill>
              <a:latin typeface="Arial" panose="020B0604020202020204" pitchFamily="34" charset="0"/>
              <a:cs typeface="Arial" panose="020B0604020202020204" pitchFamily="34" charset="0"/>
            </a:rPr>
            <a:t>status</a:t>
          </a:r>
          <a:endParaRPr lang="en-US" sz="1600" dirty="0">
            <a:solidFill>
              <a:schemeClr val="accent1">
                <a:lumMod val="60000"/>
                <a:lumOff val="40000"/>
              </a:schemeClr>
            </a:solidFill>
            <a:latin typeface="Arial" panose="020B0604020202020204" pitchFamily="34" charset="0"/>
            <a:cs typeface="Arial" panose="020B0604020202020204" pitchFamily="34" charset="0"/>
          </a:endParaRPr>
        </a:p>
      </dgm:t>
    </dgm:pt>
    <dgm:pt modelId="{0B8E54B7-675F-47B6-A27B-D6F18DDDF026}" type="parTrans" cxnId="{072E32F1-35FE-4E90-B378-C24D2C449E8F}">
      <dgm:prSet/>
      <dgm:spPr/>
      <dgm:t>
        <a:bodyPr/>
        <a:lstStyle/>
        <a:p>
          <a:endParaRPr lang="en-US"/>
        </a:p>
      </dgm:t>
    </dgm:pt>
    <dgm:pt modelId="{B43BBF7A-3A46-46FE-9A22-4F5EA53E0CC4}" type="sibTrans" cxnId="{072E32F1-35FE-4E90-B378-C24D2C449E8F}">
      <dgm:prSet/>
      <dgm:spPr/>
      <dgm:t>
        <a:bodyPr/>
        <a:lstStyle/>
        <a:p>
          <a:endParaRPr lang="en-US"/>
        </a:p>
      </dgm:t>
    </dgm:pt>
    <dgm:pt modelId="{799B6286-37CF-4562-91A7-ABCF2F75CCB9}">
      <dgm:prSet phldrT="[Text]" custT="1"/>
      <dgm:spPr>
        <a:ln>
          <a:noFill/>
        </a:ln>
      </dgm:spPr>
      <dgm:t>
        <a:bodyPr/>
        <a:lstStyle/>
        <a:p>
          <a:r>
            <a:rPr lang="en-US" sz="1600" smtClean="0">
              <a:solidFill>
                <a:schemeClr val="accent1">
                  <a:lumMod val="60000"/>
                  <a:lumOff val="40000"/>
                </a:schemeClr>
              </a:solidFill>
              <a:latin typeface="Arial" panose="020B0604020202020204" pitchFamily="34" charset="0"/>
              <a:cs typeface="Arial" panose="020B0604020202020204" pitchFamily="34" charset="0"/>
            </a:rPr>
            <a:t>Socio-economic </a:t>
          </a:r>
          <a:r>
            <a:rPr lang="en-US" sz="1600" dirty="0" smtClean="0">
              <a:solidFill>
                <a:schemeClr val="accent1">
                  <a:lumMod val="60000"/>
                  <a:lumOff val="40000"/>
                </a:schemeClr>
              </a:solidFill>
              <a:latin typeface="Arial" panose="020B0604020202020204" pitchFamily="34" charset="0"/>
              <a:cs typeface="Arial" panose="020B0604020202020204" pitchFamily="34" charset="0"/>
            </a:rPr>
            <a:t>status</a:t>
          </a:r>
          <a:endParaRPr lang="en-US" sz="1600" dirty="0">
            <a:solidFill>
              <a:schemeClr val="accent1">
                <a:lumMod val="60000"/>
                <a:lumOff val="40000"/>
              </a:schemeClr>
            </a:solidFill>
            <a:latin typeface="Arial" panose="020B0604020202020204" pitchFamily="34" charset="0"/>
            <a:cs typeface="Arial" panose="020B0604020202020204" pitchFamily="34" charset="0"/>
          </a:endParaRPr>
        </a:p>
      </dgm:t>
    </dgm:pt>
    <dgm:pt modelId="{55009A74-0B85-4855-B738-769C68302EFB}" type="parTrans" cxnId="{834D8F10-2DE3-4B24-8DB6-51A43C9580EA}">
      <dgm:prSet/>
      <dgm:spPr/>
      <dgm:t>
        <a:bodyPr/>
        <a:lstStyle/>
        <a:p>
          <a:endParaRPr lang="en-US"/>
        </a:p>
      </dgm:t>
    </dgm:pt>
    <dgm:pt modelId="{1A89EF52-DF3F-4E10-AB3D-41773792DED5}" type="sibTrans" cxnId="{834D8F10-2DE3-4B24-8DB6-51A43C9580EA}">
      <dgm:prSet/>
      <dgm:spPr/>
      <dgm:t>
        <a:bodyPr/>
        <a:lstStyle/>
        <a:p>
          <a:endParaRPr lang="en-US"/>
        </a:p>
      </dgm:t>
    </dgm:pt>
    <dgm:pt modelId="{0C400543-C422-4642-A7E1-934997B01B4B}" type="pres">
      <dgm:prSet presAssocID="{CD2CF87D-B32D-4CFF-A48B-E8E9DAA10833}" presName="Name0" presStyleCnt="0">
        <dgm:presLayoutVars>
          <dgm:chMax val="1"/>
          <dgm:dir/>
          <dgm:animLvl val="ctr"/>
          <dgm:resizeHandles val="exact"/>
        </dgm:presLayoutVars>
      </dgm:prSet>
      <dgm:spPr/>
      <dgm:t>
        <a:bodyPr/>
        <a:lstStyle/>
        <a:p>
          <a:endParaRPr lang="en-US"/>
        </a:p>
      </dgm:t>
    </dgm:pt>
    <dgm:pt modelId="{69F6E3FB-59FA-4032-9C77-88F4F1D2CF2D}" type="pres">
      <dgm:prSet presAssocID="{619928DE-F1D3-41A2-B948-364F2D85DD2C}" presName="centerShape" presStyleLbl="node0" presStyleIdx="0" presStyleCnt="1" custScaleX="151132" custScaleY="151132"/>
      <dgm:spPr/>
      <dgm:t>
        <a:bodyPr/>
        <a:lstStyle/>
        <a:p>
          <a:endParaRPr lang="en-US"/>
        </a:p>
      </dgm:t>
    </dgm:pt>
    <dgm:pt modelId="{0A0A63A0-B3FE-4C65-A038-EC6625EF6DFE}" type="pres">
      <dgm:prSet presAssocID="{FE7D4336-1FCD-4294-98E6-1ECD1850BF88}" presName="node" presStyleLbl="node1" presStyleIdx="0" presStyleCnt="9" custScaleX="187741" custScaleY="107951" custRadScaleRad="103792" custRadScaleInc="22961">
        <dgm:presLayoutVars>
          <dgm:bulletEnabled val="1"/>
        </dgm:presLayoutVars>
      </dgm:prSet>
      <dgm:spPr/>
      <dgm:t>
        <a:bodyPr/>
        <a:lstStyle/>
        <a:p>
          <a:endParaRPr lang="en-US"/>
        </a:p>
      </dgm:t>
    </dgm:pt>
    <dgm:pt modelId="{2EE90F34-8AF4-4C9F-8B9B-BAFAEAF7063D}" type="pres">
      <dgm:prSet presAssocID="{FE7D4336-1FCD-4294-98E6-1ECD1850BF88}" presName="dummy" presStyleCnt="0"/>
      <dgm:spPr/>
      <dgm:t>
        <a:bodyPr/>
        <a:lstStyle/>
        <a:p>
          <a:endParaRPr lang="en-US"/>
        </a:p>
      </dgm:t>
    </dgm:pt>
    <dgm:pt modelId="{B0A32B44-6C09-4447-8BA2-A05459E96BFD}" type="pres">
      <dgm:prSet presAssocID="{2F1D8ED5-14B3-4967-ADB3-9CEDCDC54CBA}" presName="sibTrans" presStyleLbl="sibTrans2D1" presStyleIdx="0" presStyleCnt="9"/>
      <dgm:spPr/>
      <dgm:t>
        <a:bodyPr/>
        <a:lstStyle/>
        <a:p>
          <a:endParaRPr lang="en-US"/>
        </a:p>
      </dgm:t>
    </dgm:pt>
    <dgm:pt modelId="{EF66A752-88A0-44D2-94AF-6BEB301297D8}" type="pres">
      <dgm:prSet presAssocID="{7B534702-BF8F-4CA4-BCD3-BBC8BF749E3A}" presName="node" presStyleLbl="node1" presStyleIdx="1" presStyleCnt="9" custScaleX="206380" custScaleY="107951" custRadScaleRad="96211" custRadScaleInc="47871">
        <dgm:presLayoutVars>
          <dgm:bulletEnabled val="1"/>
        </dgm:presLayoutVars>
      </dgm:prSet>
      <dgm:spPr/>
      <dgm:t>
        <a:bodyPr/>
        <a:lstStyle/>
        <a:p>
          <a:endParaRPr lang="en-US"/>
        </a:p>
      </dgm:t>
    </dgm:pt>
    <dgm:pt modelId="{4C42B434-47F3-48E6-AEDC-C13566760A96}" type="pres">
      <dgm:prSet presAssocID="{7B534702-BF8F-4CA4-BCD3-BBC8BF749E3A}" presName="dummy" presStyleCnt="0"/>
      <dgm:spPr/>
      <dgm:t>
        <a:bodyPr/>
        <a:lstStyle/>
        <a:p>
          <a:endParaRPr lang="en-US"/>
        </a:p>
      </dgm:t>
    </dgm:pt>
    <dgm:pt modelId="{310116D3-736A-4351-9433-B63E39563B61}" type="pres">
      <dgm:prSet presAssocID="{2973234A-8A91-42DF-933D-562D9E86E017}" presName="sibTrans" presStyleLbl="sibTrans2D1" presStyleIdx="1" presStyleCnt="9"/>
      <dgm:spPr/>
      <dgm:t>
        <a:bodyPr/>
        <a:lstStyle/>
        <a:p>
          <a:endParaRPr lang="en-US"/>
        </a:p>
      </dgm:t>
    </dgm:pt>
    <dgm:pt modelId="{471CE6A0-6442-425F-A776-F2EA633527B6}" type="pres">
      <dgm:prSet presAssocID="{FF229488-872F-47A0-9C44-82CFC8D4DE87}" presName="node" presStyleLbl="node1" presStyleIdx="2" presStyleCnt="9" custScaleX="187741" custScaleY="107951">
        <dgm:presLayoutVars>
          <dgm:bulletEnabled val="1"/>
        </dgm:presLayoutVars>
      </dgm:prSet>
      <dgm:spPr/>
      <dgm:t>
        <a:bodyPr/>
        <a:lstStyle/>
        <a:p>
          <a:endParaRPr lang="en-US"/>
        </a:p>
      </dgm:t>
    </dgm:pt>
    <dgm:pt modelId="{01B9E19D-88E0-411C-9A9F-99AF00D83735}" type="pres">
      <dgm:prSet presAssocID="{FF229488-872F-47A0-9C44-82CFC8D4DE87}" presName="dummy" presStyleCnt="0"/>
      <dgm:spPr/>
    </dgm:pt>
    <dgm:pt modelId="{3BE5D22D-32FD-4816-8173-A69C66D89BFF}" type="pres">
      <dgm:prSet presAssocID="{7816CCF5-1D4F-4B68-8EA7-6BF32E20564F}" presName="sibTrans" presStyleLbl="sibTrans2D1" presStyleIdx="2" presStyleCnt="9"/>
      <dgm:spPr/>
      <dgm:t>
        <a:bodyPr/>
        <a:lstStyle/>
        <a:p>
          <a:endParaRPr lang="en-US"/>
        </a:p>
      </dgm:t>
    </dgm:pt>
    <dgm:pt modelId="{BAC80C78-82E7-4D16-821D-9CE4A95EDC11}" type="pres">
      <dgm:prSet presAssocID="{E1CC4235-034B-42DB-9728-71F46572B29E}" presName="node" presStyleLbl="node1" presStyleIdx="3" presStyleCnt="9" custScaleX="187741" custScaleY="107951" custRadScaleRad="101847" custRadScaleInc="-44895">
        <dgm:presLayoutVars>
          <dgm:bulletEnabled val="1"/>
        </dgm:presLayoutVars>
      </dgm:prSet>
      <dgm:spPr/>
      <dgm:t>
        <a:bodyPr/>
        <a:lstStyle/>
        <a:p>
          <a:endParaRPr lang="en-US"/>
        </a:p>
      </dgm:t>
    </dgm:pt>
    <dgm:pt modelId="{51CEEDF0-ED77-4FD9-A797-8AC91620F95C}" type="pres">
      <dgm:prSet presAssocID="{E1CC4235-034B-42DB-9728-71F46572B29E}" presName="dummy" presStyleCnt="0"/>
      <dgm:spPr/>
    </dgm:pt>
    <dgm:pt modelId="{EE1A1BA3-68B6-4F57-9FCB-59E798F8A975}" type="pres">
      <dgm:prSet presAssocID="{B43BBF7A-3A46-46FE-9A22-4F5EA53E0CC4}" presName="sibTrans" presStyleLbl="sibTrans2D1" presStyleIdx="3" presStyleCnt="9"/>
      <dgm:spPr/>
      <dgm:t>
        <a:bodyPr/>
        <a:lstStyle/>
        <a:p>
          <a:endParaRPr lang="en-US"/>
        </a:p>
      </dgm:t>
    </dgm:pt>
    <dgm:pt modelId="{25550668-55FC-4B96-A5CF-2ECC8B9A6ADE}" type="pres">
      <dgm:prSet presAssocID="{423076F3-717F-4469-8793-E2E806FCF081}" presName="node" presStyleLbl="node1" presStyleIdx="4" presStyleCnt="9" custScaleX="187741" custScaleY="107951" custRadScaleRad="95384" custRadScaleInc="-49252">
        <dgm:presLayoutVars>
          <dgm:bulletEnabled val="1"/>
        </dgm:presLayoutVars>
      </dgm:prSet>
      <dgm:spPr/>
      <dgm:t>
        <a:bodyPr/>
        <a:lstStyle/>
        <a:p>
          <a:endParaRPr lang="en-US"/>
        </a:p>
      </dgm:t>
    </dgm:pt>
    <dgm:pt modelId="{CD525E41-76BD-476E-8077-92CC020D4C5C}" type="pres">
      <dgm:prSet presAssocID="{423076F3-717F-4469-8793-E2E806FCF081}" presName="dummy" presStyleCnt="0"/>
      <dgm:spPr/>
      <dgm:t>
        <a:bodyPr/>
        <a:lstStyle/>
        <a:p>
          <a:endParaRPr lang="en-US"/>
        </a:p>
      </dgm:t>
    </dgm:pt>
    <dgm:pt modelId="{1832B10F-C787-4EED-B7D0-6581C6A6DCC5}" type="pres">
      <dgm:prSet presAssocID="{AFECC63E-468F-4004-A726-7694992A2CD3}" presName="sibTrans" presStyleLbl="sibTrans2D1" presStyleIdx="4" presStyleCnt="9"/>
      <dgm:spPr/>
      <dgm:t>
        <a:bodyPr/>
        <a:lstStyle/>
        <a:p>
          <a:endParaRPr lang="en-US"/>
        </a:p>
      </dgm:t>
    </dgm:pt>
    <dgm:pt modelId="{E6F7A9C5-FE9A-4946-B353-008C57C62FFE}" type="pres">
      <dgm:prSet presAssocID="{799B6286-37CF-4562-91A7-ABCF2F75CCB9}" presName="node" presStyleLbl="node1" presStyleIdx="5" presStyleCnt="9" custScaleX="187741" custScaleY="107951" custRadScaleRad="98951" custRadScaleInc="78295">
        <dgm:presLayoutVars>
          <dgm:bulletEnabled val="1"/>
        </dgm:presLayoutVars>
      </dgm:prSet>
      <dgm:spPr/>
      <dgm:t>
        <a:bodyPr/>
        <a:lstStyle/>
        <a:p>
          <a:endParaRPr lang="en-US"/>
        </a:p>
      </dgm:t>
    </dgm:pt>
    <dgm:pt modelId="{DC351AC3-3E2B-49B6-9FFB-5CF98AC202F7}" type="pres">
      <dgm:prSet presAssocID="{799B6286-37CF-4562-91A7-ABCF2F75CCB9}" presName="dummy" presStyleCnt="0"/>
      <dgm:spPr/>
    </dgm:pt>
    <dgm:pt modelId="{DF5A6640-C9D3-45E9-8193-B7F1E963CEE5}" type="pres">
      <dgm:prSet presAssocID="{1A89EF52-DF3F-4E10-AB3D-41773792DED5}" presName="sibTrans" presStyleLbl="sibTrans2D1" presStyleIdx="5" presStyleCnt="9"/>
      <dgm:spPr/>
      <dgm:t>
        <a:bodyPr/>
        <a:lstStyle/>
        <a:p>
          <a:endParaRPr lang="en-US"/>
        </a:p>
      </dgm:t>
    </dgm:pt>
    <dgm:pt modelId="{122C2720-0D95-4540-A0ED-14F0B145F3C5}" type="pres">
      <dgm:prSet presAssocID="{86F72A87-C7F8-4A04-A7FA-0D05AD092539}" presName="node" presStyleLbl="node1" presStyleIdx="6" presStyleCnt="9" custScaleX="187741" custScaleY="107951" custRadScaleRad="98295" custRadScaleInc="54082">
        <dgm:presLayoutVars>
          <dgm:bulletEnabled val="1"/>
        </dgm:presLayoutVars>
      </dgm:prSet>
      <dgm:spPr/>
      <dgm:t>
        <a:bodyPr/>
        <a:lstStyle/>
        <a:p>
          <a:endParaRPr lang="en-US"/>
        </a:p>
      </dgm:t>
    </dgm:pt>
    <dgm:pt modelId="{C031B14A-50F8-4A76-A8A4-FB5AC1133707}" type="pres">
      <dgm:prSet presAssocID="{86F72A87-C7F8-4A04-A7FA-0D05AD092539}" presName="dummy" presStyleCnt="0"/>
      <dgm:spPr/>
      <dgm:t>
        <a:bodyPr/>
        <a:lstStyle/>
        <a:p>
          <a:endParaRPr lang="en-US"/>
        </a:p>
      </dgm:t>
    </dgm:pt>
    <dgm:pt modelId="{8B4F7E89-4B45-4C8A-A785-B0D0B9A1D827}" type="pres">
      <dgm:prSet presAssocID="{CADEB0AF-D437-45EF-AC74-6B9ADE938D25}" presName="sibTrans" presStyleLbl="sibTrans2D1" presStyleIdx="6" presStyleCnt="9"/>
      <dgm:spPr/>
      <dgm:t>
        <a:bodyPr/>
        <a:lstStyle/>
        <a:p>
          <a:endParaRPr lang="en-US"/>
        </a:p>
      </dgm:t>
    </dgm:pt>
    <dgm:pt modelId="{B64D367B-3477-42D5-8BA5-823B18B63139}" type="pres">
      <dgm:prSet presAssocID="{2402849E-B04D-4DA1-9069-E3BCA0A5E5FB}" presName="node" presStyleLbl="node1" presStyleIdx="7" presStyleCnt="9" custScaleX="187741" custScaleY="107951" custRadScaleRad="98372" custRadScaleInc="11039">
        <dgm:presLayoutVars>
          <dgm:bulletEnabled val="1"/>
        </dgm:presLayoutVars>
      </dgm:prSet>
      <dgm:spPr/>
      <dgm:t>
        <a:bodyPr/>
        <a:lstStyle/>
        <a:p>
          <a:endParaRPr lang="en-US"/>
        </a:p>
      </dgm:t>
    </dgm:pt>
    <dgm:pt modelId="{54D15856-C8B0-464A-92D5-C428AE85BDBF}" type="pres">
      <dgm:prSet presAssocID="{2402849E-B04D-4DA1-9069-E3BCA0A5E5FB}" presName="dummy" presStyleCnt="0"/>
      <dgm:spPr/>
      <dgm:t>
        <a:bodyPr/>
        <a:lstStyle/>
        <a:p>
          <a:endParaRPr lang="en-US"/>
        </a:p>
      </dgm:t>
    </dgm:pt>
    <dgm:pt modelId="{9149F95E-44F1-494B-B66D-820DF81752C3}" type="pres">
      <dgm:prSet presAssocID="{DDF1BCF5-BE5B-40B7-B708-74F67F0057BD}" presName="sibTrans" presStyleLbl="sibTrans2D1" presStyleIdx="7" presStyleCnt="9"/>
      <dgm:spPr/>
      <dgm:t>
        <a:bodyPr/>
        <a:lstStyle/>
        <a:p>
          <a:endParaRPr lang="en-US"/>
        </a:p>
      </dgm:t>
    </dgm:pt>
    <dgm:pt modelId="{29583020-4272-489E-80A8-6113652547A9}" type="pres">
      <dgm:prSet presAssocID="{DF8B1ED9-90A3-4930-81DA-86556D01C848}" presName="node" presStyleLbl="node1" presStyleIdx="8" presStyleCnt="9" custScaleX="206380" custScaleY="107951" custRadScaleRad="97284" custRadScaleInc="-32862">
        <dgm:presLayoutVars>
          <dgm:bulletEnabled val="1"/>
        </dgm:presLayoutVars>
      </dgm:prSet>
      <dgm:spPr/>
      <dgm:t>
        <a:bodyPr/>
        <a:lstStyle/>
        <a:p>
          <a:endParaRPr lang="en-US"/>
        </a:p>
      </dgm:t>
    </dgm:pt>
    <dgm:pt modelId="{85AE9BB3-4E47-462B-A30D-994B31336195}" type="pres">
      <dgm:prSet presAssocID="{DF8B1ED9-90A3-4930-81DA-86556D01C848}" presName="dummy" presStyleCnt="0"/>
      <dgm:spPr/>
      <dgm:t>
        <a:bodyPr/>
        <a:lstStyle/>
        <a:p>
          <a:endParaRPr lang="en-US"/>
        </a:p>
      </dgm:t>
    </dgm:pt>
    <dgm:pt modelId="{A82B588B-E5FD-40E2-B77F-59EB8DC22811}" type="pres">
      <dgm:prSet presAssocID="{CC4A9C80-3571-45E7-A6B5-7B62DBF605FE}" presName="sibTrans" presStyleLbl="sibTrans2D1" presStyleIdx="8" presStyleCnt="9"/>
      <dgm:spPr/>
      <dgm:t>
        <a:bodyPr/>
        <a:lstStyle/>
        <a:p>
          <a:endParaRPr lang="en-US"/>
        </a:p>
      </dgm:t>
    </dgm:pt>
  </dgm:ptLst>
  <dgm:cxnLst>
    <dgm:cxn modelId="{08A8ECB0-CBB0-4850-8087-C6625DD23B26}" type="presOf" srcId="{FE7D4336-1FCD-4294-98E6-1ECD1850BF88}" destId="{0A0A63A0-B3FE-4C65-A038-EC6625EF6DFE}" srcOrd="0" destOrd="0" presId="urn:microsoft.com/office/officeart/2005/8/layout/radial6"/>
    <dgm:cxn modelId="{323D9E8B-5774-4E01-A426-0418D2CBD395}" type="presOf" srcId="{619928DE-F1D3-41A2-B948-364F2D85DD2C}" destId="{69F6E3FB-59FA-4032-9C77-88F4F1D2CF2D}" srcOrd="0" destOrd="0" presId="urn:microsoft.com/office/officeart/2005/8/layout/radial6"/>
    <dgm:cxn modelId="{834D8F10-2DE3-4B24-8DB6-51A43C9580EA}" srcId="{619928DE-F1D3-41A2-B948-364F2D85DD2C}" destId="{799B6286-37CF-4562-91A7-ABCF2F75CCB9}" srcOrd="5" destOrd="0" parTransId="{55009A74-0B85-4855-B738-769C68302EFB}" sibTransId="{1A89EF52-DF3F-4E10-AB3D-41773792DED5}"/>
    <dgm:cxn modelId="{4D7A8409-DD37-41E6-A92E-9D63D3C0A496}" type="presOf" srcId="{1A89EF52-DF3F-4E10-AB3D-41773792DED5}" destId="{DF5A6640-C9D3-45E9-8193-B7F1E963CEE5}" srcOrd="0" destOrd="0" presId="urn:microsoft.com/office/officeart/2005/8/layout/radial6"/>
    <dgm:cxn modelId="{7D73C308-1FC3-4B81-8B07-32C4F672E1CE}" type="presOf" srcId="{B43BBF7A-3A46-46FE-9A22-4F5EA53E0CC4}" destId="{EE1A1BA3-68B6-4F57-9FCB-59E798F8A975}" srcOrd="0" destOrd="0" presId="urn:microsoft.com/office/officeart/2005/8/layout/radial6"/>
    <dgm:cxn modelId="{B0188468-1FC1-410D-82BA-74C5587545A8}" srcId="{619928DE-F1D3-41A2-B948-364F2D85DD2C}" destId="{FF229488-872F-47A0-9C44-82CFC8D4DE87}" srcOrd="2" destOrd="0" parTransId="{04F117FF-DEB0-4696-9010-9B103FCBC372}" sibTransId="{7816CCF5-1D4F-4B68-8EA7-6BF32E20564F}"/>
    <dgm:cxn modelId="{BEFCD48B-0A40-4A50-A62F-537377AA6AEC}" srcId="{619928DE-F1D3-41A2-B948-364F2D85DD2C}" destId="{2402849E-B04D-4DA1-9069-E3BCA0A5E5FB}" srcOrd="7" destOrd="0" parTransId="{B61D21F3-D130-4FDA-9650-D1A0B1D9E2FA}" sibTransId="{DDF1BCF5-BE5B-40B7-B708-74F67F0057BD}"/>
    <dgm:cxn modelId="{6F8F36C8-B6D5-4147-8781-CE14F447D650}" type="presOf" srcId="{86F72A87-C7F8-4A04-A7FA-0D05AD092539}" destId="{122C2720-0D95-4540-A0ED-14F0B145F3C5}" srcOrd="0" destOrd="0" presId="urn:microsoft.com/office/officeart/2005/8/layout/radial6"/>
    <dgm:cxn modelId="{674A428E-2880-4FCF-8E16-027B960DD950}" type="presOf" srcId="{2973234A-8A91-42DF-933D-562D9E86E017}" destId="{310116D3-736A-4351-9433-B63E39563B61}" srcOrd="0" destOrd="0" presId="urn:microsoft.com/office/officeart/2005/8/layout/radial6"/>
    <dgm:cxn modelId="{6F38BF26-AA6E-4818-AA4D-430FB8A4E3AB}" srcId="{619928DE-F1D3-41A2-B948-364F2D85DD2C}" destId="{FE7D4336-1FCD-4294-98E6-1ECD1850BF88}" srcOrd="0" destOrd="0" parTransId="{D27932D4-E6A2-4D5D-9E16-AD7A5BE3F46B}" sibTransId="{2F1D8ED5-14B3-4967-ADB3-9CEDCDC54CBA}"/>
    <dgm:cxn modelId="{7EBB06CB-52CA-4AB8-B60C-9C7EC69F125E}" type="presOf" srcId="{DF8B1ED9-90A3-4930-81DA-86556D01C848}" destId="{29583020-4272-489E-80A8-6113652547A9}" srcOrd="0" destOrd="0" presId="urn:microsoft.com/office/officeart/2005/8/layout/radial6"/>
    <dgm:cxn modelId="{6DDC660F-A591-49B8-8394-188FB0E1AA48}" srcId="{619928DE-F1D3-41A2-B948-364F2D85DD2C}" destId="{86F72A87-C7F8-4A04-A7FA-0D05AD092539}" srcOrd="6" destOrd="0" parTransId="{D70E973B-44C4-41AE-99B8-D60712D23585}" sibTransId="{CADEB0AF-D437-45EF-AC74-6B9ADE938D25}"/>
    <dgm:cxn modelId="{072E32F1-35FE-4E90-B378-C24D2C449E8F}" srcId="{619928DE-F1D3-41A2-B948-364F2D85DD2C}" destId="{E1CC4235-034B-42DB-9728-71F46572B29E}" srcOrd="3" destOrd="0" parTransId="{0B8E54B7-675F-47B6-A27B-D6F18DDDF026}" sibTransId="{B43BBF7A-3A46-46FE-9A22-4F5EA53E0CC4}"/>
    <dgm:cxn modelId="{EEC5CE82-151A-4775-8D1D-9F637F11E5F1}" type="presOf" srcId="{2F1D8ED5-14B3-4967-ADB3-9CEDCDC54CBA}" destId="{B0A32B44-6C09-4447-8BA2-A05459E96BFD}" srcOrd="0" destOrd="0" presId="urn:microsoft.com/office/officeart/2005/8/layout/radial6"/>
    <dgm:cxn modelId="{DBB12D7C-685A-4C70-9A59-01DB31DA87FF}" type="presOf" srcId="{FF229488-872F-47A0-9C44-82CFC8D4DE87}" destId="{471CE6A0-6442-425F-A776-F2EA633527B6}" srcOrd="0" destOrd="0" presId="urn:microsoft.com/office/officeart/2005/8/layout/radial6"/>
    <dgm:cxn modelId="{E36099E5-5683-4E5C-AA3E-55F50A04362A}" type="presOf" srcId="{7816CCF5-1D4F-4B68-8EA7-6BF32E20564F}" destId="{3BE5D22D-32FD-4816-8173-A69C66D89BFF}" srcOrd="0" destOrd="0" presId="urn:microsoft.com/office/officeart/2005/8/layout/radial6"/>
    <dgm:cxn modelId="{36A492D0-941A-403B-9148-8CEAD2C3B901}" type="presOf" srcId="{CADEB0AF-D437-45EF-AC74-6B9ADE938D25}" destId="{8B4F7E89-4B45-4C8A-A785-B0D0B9A1D827}" srcOrd="0" destOrd="0" presId="urn:microsoft.com/office/officeart/2005/8/layout/radial6"/>
    <dgm:cxn modelId="{26DF13AD-D0E7-49CE-80D9-877771AC534B}" type="presOf" srcId="{E1CC4235-034B-42DB-9728-71F46572B29E}" destId="{BAC80C78-82E7-4D16-821D-9CE4A95EDC11}" srcOrd="0" destOrd="0" presId="urn:microsoft.com/office/officeart/2005/8/layout/radial6"/>
    <dgm:cxn modelId="{356BB5D5-B58A-4035-B165-88EA31B57ABD}" srcId="{619928DE-F1D3-41A2-B948-364F2D85DD2C}" destId="{DF8B1ED9-90A3-4930-81DA-86556D01C848}" srcOrd="8" destOrd="0" parTransId="{027ABCA0-E68C-4722-AC27-D966128615FF}" sibTransId="{CC4A9C80-3571-45E7-A6B5-7B62DBF605FE}"/>
    <dgm:cxn modelId="{1F018AFB-DF90-4FE3-9710-4F4A3FEFC6F5}" type="presOf" srcId="{2402849E-B04D-4DA1-9069-E3BCA0A5E5FB}" destId="{B64D367B-3477-42D5-8BA5-823B18B63139}" srcOrd="0" destOrd="0" presId="urn:microsoft.com/office/officeart/2005/8/layout/radial6"/>
    <dgm:cxn modelId="{F8D6AEFA-16CE-4A58-B6A8-7B304B977EC9}" srcId="{CD2CF87D-B32D-4CFF-A48B-E8E9DAA10833}" destId="{619928DE-F1D3-41A2-B948-364F2D85DD2C}" srcOrd="0" destOrd="0" parTransId="{3E813A9C-5CDA-4DC0-AA4F-920B6D878B14}" sibTransId="{7CD2B0AA-9B55-45CD-BB7C-1384E533AEEA}"/>
    <dgm:cxn modelId="{F0199BFD-4539-4437-A129-008425798159}" srcId="{619928DE-F1D3-41A2-B948-364F2D85DD2C}" destId="{423076F3-717F-4469-8793-E2E806FCF081}" srcOrd="4" destOrd="0" parTransId="{60B5810F-07BD-40D9-979C-4913F5B83DA5}" sibTransId="{AFECC63E-468F-4004-A726-7694992A2CD3}"/>
    <dgm:cxn modelId="{73CFA925-E7E3-4885-A88A-427E182C5C1D}" type="presOf" srcId="{CC4A9C80-3571-45E7-A6B5-7B62DBF605FE}" destId="{A82B588B-E5FD-40E2-B77F-59EB8DC22811}" srcOrd="0" destOrd="0" presId="urn:microsoft.com/office/officeart/2005/8/layout/radial6"/>
    <dgm:cxn modelId="{7B9F2E6C-E7F9-464D-B5BE-9B08CA7E75E5}" type="presOf" srcId="{423076F3-717F-4469-8793-E2E806FCF081}" destId="{25550668-55FC-4B96-A5CF-2ECC8B9A6ADE}" srcOrd="0" destOrd="0" presId="urn:microsoft.com/office/officeart/2005/8/layout/radial6"/>
    <dgm:cxn modelId="{60510198-7112-4817-AD29-5F73FAEEE99A}" srcId="{619928DE-F1D3-41A2-B948-364F2D85DD2C}" destId="{7B534702-BF8F-4CA4-BCD3-BBC8BF749E3A}" srcOrd="1" destOrd="0" parTransId="{BD346E8A-1B73-4E5B-B433-F0923708CF78}" sibTransId="{2973234A-8A91-42DF-933D-562D9E86E017}"/>
    <dgm:cxn modelId="{1D64A19C-C54E-4A15-9D60-50E7342DD690}" type="presOf" srcId="{7B534702-BF8F-4CA4-BCD3-BBC8BF749E3A}" destId="{EF66A752-88A0-44D2-94AF-6BEB301297D8}" srcOrd="0" destOrd="0" presId="urn:microsoft.com/office/officeart/2005/8/layout/radial6"/>
    <dgm:cxn modelId="{C5D83641-CB0D-477F-B203-B1E911C83F19}" type="presOf" srcId="{DDF1BCF5-BE5B-40B7-B708-74F67F0057BD}" destId="{9149F95E-44F1-494B-B66D-820DF81752C3}" srcOrd="0" destOrd="0" presId="urn:microsoft.com/office/officeart/2005/8/layout/radial6"/>
    <dgm:cxn modelId="{5B487D76-EE16-4E9E-B8F1-7ECFB07DC1CF}" type="presOf" srcId="{799B6286-37CF-4562-91A7-ABCF2F75CCB9}" destId="{E6F7A9C5-FE9A-4946-B353-008C57C62FFE}" srcOrd="0" destOrd="0" presId="urn:microsoft.com/office/officeart/2005/8/layout/radial6"/>
    <dgm:cxn modelId="{C4D618E1-E8EE-45B3-AF9A-7C6659C921E9}" type="presOf" srcId="{CD2CF87D-B32D-4CFF-A48B-E8E9DAA10833}" destId="{0C400543-C422-4642-A7E1-934997B01B4B}" srcOrd="0" destOrd="0" presId="urn:microsoft.com/office/officeart/2005/8/layout/radial6"/>
    <dgm:cxn modelId="{6F372071-8D6F-4611-87C5-B37DA3504B9C}" type="presOf" srcId="{AFECC63E-468F-4004-A726-7694992A2CD3}" destId="{1832B10F-C787-4EED-B7D0-6581C6A6DCC5}" srcOrd="0" destOrd="0" presId="urn:microsoft.com/office/officeart/2005/8/layout/radial6"/>
    <dgm:cxn modelId="{FD032D77-70C5-4BC5-B81F-057598AF654B}" type="presParOf" srcId="{0C400543-C422-4642-A7E1-934997B01B4B}" destId="{69F6E3FB-59FA-4032-9C77-88F4F1D2CF2D}" srcOrd="0" destOrd="0" presId="urn:microsoft.com/office/officeart/2005/8/layout/radial6"/>
    <dgm:cxn modelId="{E2E58EF3-D5B9-4A23-A887-9EFDFE720D1B}" type="presParOf" srcId="{0C400543-C422-4642-A7E1-934997B01B4B}" destId="{0A0A63A0-B3FE-4C65-A038-EC6625EF6DFE}" srcOrd="1" destOrd="0" presId="urn:microsoft.com/office/officeart/2005/8/layout/radial6"/>
    <dgm:cxn modelId="{44A283F5-5D39-4FA6-A6B6-AF4A912376B8}" type="presParOf" srcId="{0C400543-C422-4642-A7E1-934997B01B4B}" destId="{2EE90F34-8AF4-4C9F-8B9B-BAFAEAF7063D}" srcOrd="2" destOrd="0" presId="urn:microsoft.com/office/officeart/2005/8/layout/radial6"/>
    <dgm:cxn modelId="{482995A8-98D6-4819-A28D-78BEAA4A7CF0}" type="presParOf" srcId="{0C400543-C422-4642-A7E1-934997B01B4B}" destId="{B0A32B44-6C09-4447-8BA2-A05459E96BFD}" srcOrd="3" destOrd="0" presId="urn:microsoft.com/office/officeart/2005/8/layout/radial6"/>
    <dgm:cxn modelId="{D260641C-2450-4F95-8AF6-709DE072399A}" type="presParOf" srcId="{0C400543-C422-4642-A7E1-934997B01B4B}" destId="{EF66A752-88A0-44D2-94AF-6BEB301297D8}" srcOrd="4" destOrd="0" presId="urn:microsoft.com/office/officeart/2005/8/layout/radial6"/>
    <dgm:cxn modelId="{7471E8BC-8879-4C59-A787-6DBC0E16170B}" type="presParOf" srcId="{0C400543-C422-4642-A7E1-934997B01B4B}" destId="{4C42B434-47F3-48E6-AEDC-C13566760A96}" srcOrd="5" destOrd="0" presId="urn:microsoft.com/office/officeart/2005/8/layout/radial6"/>
    <dgm:cxn modelId="{537B7650-8081-4E25-8D7B-30B0ACF9CFC4}" type="presParOf" srcId="{0C400543-C422-4642-A7E1-934997B01B4B}" destId="{310116D3-736A-4351-9433-B63E39563B61}" srcOrd="6" destOrd="0" presId="urn:microsoft.com/office/officeart/2005/8/layout/radial6"/>
    <dgm:cxn modelId="{F9679D9C-BA04-4302-ADFB-D2BEB23BDC61}" type="presParOf" srcId="{0C400543-C422-4642-A7E1-934997B01B4B}" destId="{471CE6A0-6442-425F-A776-F2EA633527B6}" srcOrd="7" destOrd="0" presId="urn:microsoft.com/office/officeart/2005/8/layout/radial6"/>
    <dgm:cxn modelId="{C907596D-B8BE-45C0-98BB-71DA40F6C4E4}" type="presParOf" srcId="{0C400543-C422-4642-A7E1-934997B01B4B}" destId="{01B9E19D-88E0-411C-9A9F-99AF00D83735}" srcOrd="8" destOrd="0" presId="urn:microsoft.com/office/officeart/2005/8/layout/radial6"/>
    <dgm:cxn modelId="{D2974CE1-8813-4A60-A448-717B569AF0FB}" type="presParOf" srcId="{0C400543-C422-4642-A7E1-934997B01B4B}" destId="{3BE5D22D-32FD-4816-8173-A69C66D89BFF}" srcOrd="9" destOrd="0" presId="urn:microsoft.com/office/officeart/2005/8/layout/radial6"/>
    <dgm:cxn modelId="{16AD0A1A-101C-457B-9E6C-4A57EF205D9D}" type="presParOf" srcId="{0C400543-C422-4642-A7E1-934997B01B4B}" destId="{BAC80C78-82E7-4D16-821D-9CE4A95EDC11}" srcOrd="10" destOrd="0" presId="urn:microsoft.com/office/officeart/2005/8/layout/radial6"/>
    <dgm:cxn modelId="{BC8114CB-91D5-4901-BB92-F84EEA4B308C}" type="presParOf" srcId="{0C400543-C422-4642-A7E1-934997B01B4B}" destId="{51CEEDF0-ED77-4FD9-A797-8AC91620F95C}" srcOrd="11" destOrd="0" presId="urn:microsoft.com/office/officeart/2005/8/layout/radial6"/>
    <dgm:cxn modelId="{B4503AE4-B493-481D-9596-4B37163A37D3}" type="presParOf" srcId="{0C400543-C422-4642-A7E1-934997B01B4B}" destId="{EE1A1BA3-68B6-4F57-9FCB-59E798F8A975}" srcOrd="12" destOrd="0" presId="urn:microsoft.com/office/officeart/2005/8/layout/radial6"/>
    <dgm:cxn modelId="{A90FE899-723B-4DD0-AFA2-7F78B2A7EFCA}" type="presParOf" srcId="{0C400543-C422-4642-A7E1-934997B01B4B}" destId="{25550668-55FC-4B96-A5CF-2ECC8B9A6ADE}" srcOrd="13" destOrd="0" presId="urn:microsoft.com/office/officeart/2005/8/layout/radial6"/>
    <dgm:cxn modelId="{F13007DE-4993-4888-8B1F-D4632EBCCEA0}" type="presParOf" srcId="{0C400543-C422-4642-A7E1-934997B01B4B}" destId="{CD525E41-76BD-476E-8077-92CC020D4C5C}" srcOrd="14" destOrd="0" presId="urn:microsoft.com/office/officeart/2005/8/layout/radial6"/>
    <dgm:cxn modelId="{7FEA681D-18D9-4114-BF01-73178D4B2A2F}" type="presParOf" srcId="{0C400543-C422-4642-A7E1-934997B01B4B}" destId="{1832B10F-C787-4EED-B7D0-6581C6A6DCC5}" srcOrd="15" destOrd="0" presId="urn:microsoft.com/office/officeart/2005/8/layout/radial6"/>
    <dgm:cxn modelId="{21790546-BBC1-4AC9-A2D8-C2BE91A4071F}" type="presParOf" srcId="{0C400543-C422-4642-A7E1-934997B01B4B}" destId="{E6F7A9C5-FE9A-4946-B353-008C57C62FFE}" srcOrd="16" destOrd="0" presId="urn:microsoft.com/office/officeart/2005/8/layout/radial6"/>
    <dgm:cxn modelId="{A5B43763-7744-4CDB-8337-30F63D90EA27}" type="presParOf" srcId="{0C400543-C422-4642-A7E1-934997B01B4B}" destId="{DC351AC3-3E2B-49B6-9FFB-5CF98AC202F7}" srcOrd="17" destOrd="0" presId="urn:microsoft.com/office/officeart/2005/8/layout/radial6"/>
    <dgm:cxn modelId="{44C2D701-65B8-4991-BCD0-EDF97B496CD3}" type="presParOf" srcId="{0C400543-C422-4642-A7E1-934997B01B4B}" destId="{DF5A6640-C9D3-45E9-8193-B7F1E963CEE5}" srcOrd="18" destOrd="0" presId="urn:microsoft.com/office/officeart/2005/8/layout/radial6"/>
    <dgm:cxn modelId="{F6C24B4D-C2E9-4B59-952E-DD884C99EAF2}" type="presParOf" srcId="{0C400543-C422-4642-A7E1-934997B01B4B}" destId="{122C2720-0D95-4540-A0ED-14F0B145F3C5}" srcOrd="19" destOrd="0" presId="urn:microsoft.com/office/officeart/2005/8/layout/radial6"/>
    <dgm:cxn modelId="{FC016725-A5E1-42C5-B0D7-F07B57E4D66A}" type="presParOf" srcId="{0C400543-C422-4642-A7E1-934997B01B4B}" destId="{C031B14A-50F8-4A76-A8A4-FB5AC1133707}" srcOrd="20" destOrd="0" presId="urn:microsoft.com/office/officeart/2005/8/layout/radial6"/>
    <dgm:cxn modelId="{2F7E7BD1-DE1F-4392-AF4F-BF9D17028E52}" type="presParOf" srcId="{0C400543-C422-4642-A7E1-934997B01B4B}" destId="{8B4F7E89-4B45-4C8A-A785-B0D0B9A1D827}" srcOrd="21" destOrd="0" presId="urn:microsoft.com/office/officeart/2005/8/layout/radial6"/>
    <dgm:cxn modelId="{D70C96F9-0F11-42FA-A426-0EC098B2E6ED}" type="presParOf" srcId="{0C400543-C422-4642-A7E1-934997B01B4B}" destId="{B64D367B-3477-42D5-8BA5-823B18B63139}" srcOrd="22" destOrd="0" presId="urn:microsoft.com/office/officeart/2005/8/layout/radial6"/>
    <dgm:cxn modelId="{AD656FE1-E653-46E3-87E9-52AE2A14EFD1}" type="presParOf" srcId="{0C400543-C422-4642-A7E1-934997B01B4B}" destId="{54D15856-C8B0-464A-92D5-C428AE85BDBF}" srcOrd="23" destOrd="0" presId="urn:microsoft.com/office/officeart/2005/8/layout/radial6"/>
    <dgm:cxn modelId="{AA4DD68C-1E7F-4FF2-BB0E-0F9FF6E695ED}" type="presParOf" srcId="{0C400543-C422-4642-A7E1-934997B01B4B}" destId="{9149F95E-44F1-494B-B66D-820DF81752C3}" srcOrd="24" destOrd="0" presId="urn:microsoft.com/office/officeart/2005/8/layout/radial6"/>
    <dgm:cxn modelId="{E25E52FA-7ADB-4B47-80F0-A53920CF0666}" type="presParOf" srcId="{0C400543-C422-4642-A7E1-934997B01B4B}" destId="{29583020-4272-489E-80A8-6113652547A9}" srcOrd="25" destOrd="0" presId="urn:microsoft.com/office/officeart/2005/8/layout/radial6"/>
    <dgm:cxn modelId="{BAC50688-76C6-431F-B8ED-F0BF458DF5CD}" type="presParOf" srcId="{0C400543-C422-4642-A7E1-934997B01B4B}" destId="{85AE9BB3-4E47-462B-A30D-994B31336195}" srcOrd="26" destOrd="0" presId="urn:microsoft.com/office/officeart/2005/8/layout/radial6"/>
    <dgm:cxn modelId="{2D5B39DF-76A8-472B-B332-E0E3DE487BFC}" type="presParOf" srcId="{0C400543-C422-4642-A7E1-934997B01B4B}" destId="{A82B588B-E5FD-40E2-B77F-59EB8DC22811}" srcOrd="27"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D2CF87D-B32D-4CFF-A48B-E8E9DAA10833}"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US"/>
        </a:p>
      </dgm:t>
    </dgm:pt>
    <dgm:pt modelId="{619928DE-F1D3-41A2-B948-364F2D85DD2C}">
      <dgm:prSet phldrT="[Text]" custT="1"/>
      <dgm:spPr>
        <a:solidFill>
          <a:schemeClr val="accent4"/>
        </a:solidFill>
        <a:ln>
          <a:noFill/>
        </a:ln>
      </dgm:spPr>
      <dgm:t>
        <a:bodyPr/>
        <a:lstStyle/>
        <a:p>
          <a:r>
            <a:rPr lang="en-US" sz="2400" dirty="0" smtClean="0">
              <a:latin typeface="Arial" panose="020B0604020202020204" pitchFamily="34" charset="0"/>
              <a:cs typeface="Arial" panose="020B0604020202020204" pitchFamily="34" charset="0"/>
            </a:rPr>
            <a:t>Longevity Factors</a:t>
          </a:r>
          <a:endParaRPr lang="en-US" sz="2400" dirty="0">
            <a:latin typeface="Arial" panose="020B0604020202020204" pitchFamily="34" charset="0"/>
            <a:cs typeface="Arial" panose="020B0604020202020204" pitchFamily="34" charset="0"/>
          </a:endParaRPr>
        </a:p>
      </dgm:t>
    </dgm:pt>
    <dgm:pt modelId="{3E813A9C-5CDA-4DC0-AA4F-920B6D878B14}" type="parTrans" cxnId="{F8D6AEFA-16CE-4A58-B6A8-7B304B977EC9}">
      <dgm:prSet/>
      <dgm:spPr/>
      <dgm:t>
        <a:bodyPr/>
        <a:lstStyle/>
        <a:p>
          <a:endParaRPr lang="en-US" sz="1800"/>
        </a:p>
      </dgm:t>
    </dgm:pt>
    <dgm:pt modelId="{7CD2B0AA-9B55-45CD-BB7C-1384E533AEEA}" type="sibTrans" cxnId="{F8D6AEFA-16CE-4A58-B6A8-7B304B977EC9}">
      <dgm:prSet/>
      <dgm:spPr/>
      <dgm:t>
        <a:bodyPr/>
        <a:lstStyle/>
        <a:p>
          <a:endParaRPr lang="en-US" sz="1800"/>
        </a:p>
      </dgm:t>
    </dgm:pt>
    <dgm:pt modelId="{FE7D4336-1FCD-4294-98E6-1ECD1850BF88}">
      <dgm:prSet phldrT="[Text]" custT="1"/>
      <dgm:spPr>
        <a:ln>
          <a:noFill/>
        </a:ln>
      </dgm:spPr>
      <dgm:t>
        <a:bodyPr/>
        <a:lstStyle/>
        <a:p>
          <a:r>
            <a:rPr lang="en-US" sz="2000" dirty="0" smtClean="0">
              <a:latin typeface="Arial" panose="020B0604020202020204" pitchFamily="34" charset="0"/>
              <a:cs typeface="Arial" panose="020B0604020202020204" pitchFamily="34" charset="0"/>
            </a:rPr>
            <a:t>Gender</a:t>
          </a:r>
          <a:endParaRPr lang="en-US" sz="2000" dirty="0">
            <a:latin typeface="Arial" panose="020B0604020202020204" pitchFamily="34" charset="0"/>
            <a:cs typeface="Arial" panose="020B0604020202020204" pitchFamily="34" charset="0"/>
          </a:endParaRPr>
        </a:p>
      </dgm:t>
    </dgm:pt>
    <dgm:pt modelId="{D27932D4-E6A2-4D5D-9E16-AD7A5BE3F46B}" type="parTrans" cxnId="{6F38BF26-AA6E-4818-AA4D-430FB8A4E3AB}">
      <dgm:prSet/>
      <dgm:spPr/>
      <dgm:t>
        <a:bodyPr/>
        <a:lstStyle/>
        <a:p>
          <a:endParaRPr lang="en-US" sz="1800"/>
        </a:p>
      </dgm:t>
    </dgm:pt>
    <dgm:pt modelId="{2F1D8ED5-14B3-4967-ADB3-9CEDCDC54CBA}" type="sibTrans" cxnId="{6F38BF26-AA6E-4818-AA4D-430FB8A4E3AB}">
      <dgm:prSet/>
      <dgm:spPr/>
      <dgm:t>
        <a:bodyPr/>
        <a:lstStyle/>
        <a:p>
          <a:endParaRPr lang="en-US" sz="1800"/>
        </a:p>
      </dgm:t>
    </dgm:pt>
    <dgm:pt modelId="{7B534702-BF8F-4CA4-BCD3-BBC8BF749E3A}">
      <dgm:prSet phldrT="[Text]" custT="1"/>
      <dgm:spPr>
        <a:ln>
          <a:noFill/>
        </a:ln>
      </dgm:spPr>
      <dgm:t>
        <a:bodyPr/>
        <a:lstStyle/>
        <a:p>
          <a:r>
            <a:rPr lang="en-US" sz="2000" dirty="0" smtClean="0">
              <a:latin typeface="Arial" panose="020B0604020202020204" pitchFamily="34" charset="0"/>
              <a:cs typeface="Arial" panose="020B0604020202020204" pitchFamily="34" charset="0"/>
            </a:rPr>
            <a:t>Genetics</a:t>
          </a:r>
          <a:endParaRPr lang="en-US" sz="2000" dirty="0">
            <a:latin typeface="Arial" panose="020B0604020202020204" pitchFamily="34" charset="0"/>
            <a:cs typeface="Arial" panose="020B0604020202020204" pitchFamily="34" charset="0"/>
          </a:endParaRPr>
        </a:p>
      </dgm:t>
    </dgm:pt>
    <dgm:pt modelId="{BD346E8A-1B73-4E5B-B433-F0923708CF78}" type="parTrans" cxnId="{60510198-7112-4817-AD29-5F73FAEEE99A}">
      <dgm:prSet/>
      <dgm:spPr/>
      <dgm:t>
        <a:bodyPr/>
        <a:lstStyle/>
        <a:p>
          <a:endParaRPr lang="en-US" sz="1800"/>
        </a:p>
      </dgm:t>
    </dgm:pt>
    <dgm:pt modelId="{2973234A-8A91-42DF-933D-562D9E86E017}" type="sibTrans" cxnId="{60510198-7112-4817-AD29-5F73FAEEE99A}">
      <dgm:prSet/>
      <dgm:spPr/>
      <dgm:t>
        <a:bodyPr/>
        <a:lstStyle/>
        <a:p>
          <a:endParaRPr lang="en-US" sz="1800"/>
        </a:p>
      </dgm:t>
    </dgm:pt>
    <dgm:pt modelId="{423076F3-717F-4469-8793-E2E806FCF081}">
      <dgm:prSet phldrT="[Text]" custT="1"/>
      <dgm:spPr>
        <a:ln>
          <a:noFill/>
        </a:ln>
      </dgm:spPr>
      <dgm:t>
        <a:bodyPr/>
        <a:lstStyle/>
        <a:p>
          <a:r>
            <a:rPr lang="en-US" sz="2000" dirty="0" smtClean="0">
              <a:latin typeface="Arial" panose="020B0604020202020204" pitchFamily="34" charset="0"/>
              <a:cs typeface="Arial" panose="020B0604020202020204" pitchFamily="34" charset="0"/>
            </a:rPr>
            <a:t>Education</a:t>
          </a:r>
          <a:endParaRPr lang="en-US" sz="2000" dirty="0">
            <a:latin typeface="Arial" panose="020B0604020202020204" pitchFamily="34" charset="0"/>
            <a:cs typeface="Arial" panose="020B0604020202020204" pitchFamily="34" charset="0"/>
          </a:endParaRPr>
        </a:p>
      </dgm:t>
    </dgm:pt>
    <dgm:pt modelId="{60B5810F-07BD-40D9-979C-4913F5B83DA5}" type="parTrans" cxnId="{F0199BFD-4539-4437-A129-008425798159}">
      <dgm:prSet/>
      <dgm:spPr/>
      <dgm:t>
        <a:bodyPr/>
        <a:lstStyle/>
        <a:p>
          <a:endParaRPr lang="en-US" sz="1800"/>
        </a:p>
      </dgm:t>
    </dgm:pt>
    <dgm:pt modelId="{AFECC63E-468F-4004-A726-7694992A2CD3}" type="sibTrans" cxnId="{F0199BFD-4539-4437-A129-008425798159}">
      <dgm:prSet/>
      <dgm:spPr/>
      <dgm:t>
        <a:bodyPr/>
        <a:lstStyle/>
        <a:p>
          <a:endParaRPr lang="en-US" sz="1800"/>
        </a:p>
      </dgm:t>
    </dgm:pt>
    <dgm:pt modelId="{86F72A87-C7F8-4A04-A7FA-0D05AD092539}">
      <dgm:prSet phldrT="[Text]" custT="1"/>
      <dgm:spPr>
        <a:ln>
          <a:noFill/>
        </a:ln>
      </dgm:spPr>
      <dgm:t>
        <a:bodyPr/>
        <a:lstStyle/>
        <a:p>
          <a:r>
            <a:rPr lang="en-US" sz="2000" dirty="0" smtClean="0">
              <a:latin typeface="Arial" panose="020B0604020202020204" pitchFamily="34" charset="0"/>
              <a:cs typeface="Arial" panose="020B0604020202020204" pitchFamily="34" charset="0"/>
            </a:rPr>
            <a:t>Ethnicity / migrant status</a:t>
          </a:r>
          <a:endParaRPr lang="en-US" sz="2000" dirty="0">
            <a:latin typeface="Arial" panose="020B0604020202020204" pitchFamily="34" charset="0"/>
            <a:cs typeface="Arial" panose="020B0604020202020204" pitchFamily="34" charset="0"/>
          </a:endParaRPr>
        </a:p>
      </dgm:t>
    </dgm:pt>
    <dgm:pt modelId="{D70E973B-44C4-41AE-99B8-D60712D23585}" type="parTrans" cxnId="{6DDC660F-A591-49B8-8394-188FB0E1AA48}">
      <dgm:prSet/>
      <dgm:spPr/>
      <dgm:t>
        <a:bodyPr/>
        <a:lstStyle/>
        <a:p>
          <a:endParaRPr lang="en-US" sz="1800"/>
        </a:p>
      </dgm:t>
    </dgm:pt>
    <dgm:pt modelId="{CADEB0AF-D437-45EF-AC74-6B9ADE938D25}" type="sibTrans" cxnId="{6DDC660F-A591-49B8-8394-188FB0E1AA48}">
      <dgm:prSet/>
      <dgm:spPr/>
      <dgm:t>
        <a:bodyPr/>
        <a:lstStyle/>
        <a:p>
          <a:endParaRPr lang="en-US" sz="1800"/>
        </a:p>
      </dgm:t>
    </dgm:pt>
    <dgm:pt modelId="{2402849E-B04D-4DA1-9069-E3BCA0A5E5FB}">
      <dgm:prSet phldrT="[Text]" custT="1"/>
      <dgm:spPr>
        <a:ln>
          <a:noFill/>
        </a:ln>
      </dgm:spPr>
      <dgm:t>
        <a:bodyPr/>
        <a:lstStyle/>
        <a:p>
          <a:r>
            <a:rPr lang="en-US" sz="2000" dirty="0" smtClean="0">
              <a:latin typeface="Arial" panose="020B0604020202020204" pitchFamily="34" charset="0"/>
              <a:cs typeface="Arial" panose="020B0604020202020204" pitchFamily="34" charset="0"/>
            </a:rPr>
            <a:t>Lifestyle</a:t>
          </a:r>
          <a:endParaRPr lang="en-US" sz="2000" dirty="0">
            <a:latin typeface="Arial" panose="020B0604020202020204" pitchFamily="34" charset="0"/>
            <a:cs typeface="Arial" panose="020B0604020202020204" pitchFamily="34" charset="0"/>
          </a:endParaRPr>
        </a:p>
      </dgm:t>
    </dgm:pt>
    <dgm:pt modelId="{B61D21F3-D130-4FDA-9650-D1A0B1D9E2FA}" type="parTrans" cxnId="{BEFCD48B-0A40-4A50-A62F-537377AA6AEC}">
      <dgm:prSet/>
      <dgm:spPr/>
      <dgm:t>
        <a:bodyPr/>
        <a:lstStyle/>
        <a:p>
          <a:endParaRPr lang="en-US" sz="1800"/>
        </a:p>
      </dgm:t>
    </dgm:pt>
    <dgm:pt modelId="{DDF1BCF5-BE5B-40B7-B708-74F67F0057BD}" type="sibTrans" cxnId="{BEFCD48B-0A40-4A50-A62F-537377AA6AEC}">
      <dgm:prSet/>
      <dgm:spPr/>
      <dgm:t>
        <a:bodyPr/>
        <a:lstStyle/>
        <a:p>
          <a:endParaRPr lang="en-US" sz="1800"/>
        </a:p>
      </dgm:t>
    </dgm:pt>
    <dgm:pt modelId="{DF8B1ED9-90A3-4930-81DA-86556D01C848}">
      <dgm:prSet phldrT="[Text]" custT="1"/>
      <dgm:spPr>
        <a:ln>
          <a:noFill/>
        </a:ln>
      </dgm:spPr>
      <dgm:t>
        <a:bodyPr/>
        <a:lstStyle/>
        <a:p>
          <a:r>
            <a:rPr lang="en-US" sz="2000" dirty="0" smtClean="0">
              <a:latin typeface="Arial" panose="020B0604020202020204" pitchFamily="34" charset="0"/>
              <a:cs typeface="Arial" panose="020B0604020202020204" pitchFamily="34" charset="0"/>
            </a:rPr>
            <a:t>Medical technology</a:t>
          </a:r>
          <a:endParaRPr lang="en-US" sz="2000" dirty="0">
            <a:latin typeface="Arial" panose="020B0604020202020204" pitchFamily="34" charset="0"/>
            <a:cs typeface="Arial" panose="020B0604020202020204" pitchFamily="34" charset="0"/>
          </a:endParaRPr>
        </a:p>
      </dgm:t>
    </dgm:pt>
    <dgm:pt modelId="{027ABCA0-E68C-4722-AC27-D966128615FF}" type="parTrans" cxnId="{356BB5D5-B58A-4035-B165-88EA31B57ABD}">
      <dgm:prSet/>
      <dgm:spPr/>
      <dgm:t>
        <a:bodyPr/>
        <a:lstStyle/>
        <a:p>
          <a:endParaRPr lang="en-US" sz="1800"/>
        </a:p>
      </dgm:t>
    </dgm:pt>
    <dgm:pt modelId="{CC4A9C80-3571-45E7-A6B5-7B62DBF605FE}" type="sibTrans" cxnId="{356BB5D5-B58A-4035-B165-88EA31B57ABD}">
      <dgm:prSet/>
      <dgm:spPr/>
      <dgm:t>
        <a:bodyPr/>
        <a:lstStyle/>
        <a:p>
          <a:endParaRPr lang="en-US" sz="2800"/>
        </a:p>
      </dgm:t>
    </dgm:pt>
    <dgm:pt modelId="{FF229488-872F-47A0-9C44-82CFC8D4DE87}">
      <dgm:prSet phldrT="[Text]" custT="1"/>
      <dgm:spPr>
        <a:ln>
          <a:noFill/>
        </a:ln>
      </dgm:spPr>
      <dgm:t>
        <a:bodyPr/>
        <a:lstStyle/>
        <a:p>
          <a:r>
            <a:rPr lang="en-US" sz="2000" dirty="0" smtClean="0">
              <a:latin typeface="Arial" panose="020B0604020202020204" pitchFamily="34" charset="0"/>
              <a:cs typeface="Arial" panose="020B0604020202020204" pitchFamily="34" charset="0"/>
            </a:rPr>
            <a:t>Prenatal &amp; childhood conditions</a:t>
          </a:r>
          <a:endParaRPr lang="en-US" sz="2000" dirty="0">
            <a:latin typeface="Arial" panose="020B0604020202020204" pitchFamily="34" charset="0"/>
            <a:cs typeface="Arial" panose="020B0604020202020204" pitchFamily="34" charset="0"/>
          </a:endParaRPr>
        </a:p>
      </dgm:t>
    </dgm:pt>
    <dgm:pt modelId="{04F117FF-DEB0-4696-9010-9B103FCBC372}" type="parTrans" cxnId="{B0188468-1FC1-410D-82BA-74C5587545A8}">
      <dgm:prSet/>
      <dgm:spPr/>
      <dgm:t>
        <a:bodyPr/>
        <a:lstStyle/>
        <a:p>
          <a:endParaRPr lang="en-US"/>
        </a:p>
      </dgm:t>
    </dgm:pt>
    <dgm:pt modelId="{7816CCF5-1D4F-4B68-8EA7-6BF32E20564F}" type="sibTrans" cxnId="{B0188468-1FC1-410D-82BA-74C5587545A8}">
      <dgm:prSet/>
      <dgm:spPr/>
      <dgm:t>
        <a:bodyPr/>
        <a:lstStyle/>
        <a:p>
          <a:endParaRPr lang="en-US"/>
        </a:p>
      </dgm:t>
    </dgm:pt>
    <dgm:pt modelId="{E1CC4235-034B-42DB-9728-71F46572B29E}">
      <dgm:prSet phldrT="[Text]" custT="1"/>
      <dgm:spPr>
        <a:ln>
          <a:noFill/>
        </a:ln>
      </dgm:spPr>
      <dgm:t>
        <a:bodyPr/>
        <a:lstStyle/>
        <a:p>
          <a:r>
            <a:rPr lang="en-US" sz="2000" smtClean="0">
              <a:latin typeface="Arial" panose="020B0604020202020204" pitchFamily="34" charset="0"/>
              <a:cs typeface="Arial" panose="020B0604020202020204" pitchFamily="34" charset="0"/>
            </a:rPr>
            <a:t>Marital </a:t>
          </a:r>
          <a:r>
            <a:rPr lang="en-US" sz="2000" dirty="0" smtClean="0">
              <a:latin typeface="Arial" panose="020B0604020202020204" pitchFamily="34" charset="0"/>
              <a:cs typeface="Arial" panose="020B0604020202020204" pitchFamily="34" charset="0"/>
            </a:rPr>
            <a:t>status</a:t>
          </a:r>
          <a:endParaRPr lang="en-US" sz="2000" dirty="0">
            <a:latin typeface="Arial" panose="020B0604020202020204" pitchFamily="34" charset="0"/>
            <a:cs typeface="Arial" panose="020B0604020202020204" pitchFamily="34" charset="0"/>
          </a:endParaRPr>
        </a:p>
      </dgm:t>
    </dgm:pt>
    <dgm:pt modelId="{0B8E54B7-675F-47B6-A27B-D6F18DDDF026}" type="parTrans" cxnId="{072E32F1-35FE-4E90-B378-C24D2C449E8F}">
      <dgm:prSet/>
      <dgm:spPr/>
      <dgm:t>
        <a:bodyPr/>
        <a:lstStyle/>
        <a:p>
          <a:endParaRPr lang="en-US"/>
        </a:p>
      </dgm:t>
    </dgm:pt>
    <dgm:pt modelId="{B43BBF7A-3A46-46FE-9A22-4F5EA53E0CC4}" type="sibTrans" cxnId="{072E32F1-35FE-4E90-B378-C24D2C449E8F}">
      <dgm:prSet/>
      <dgm:spPr/>
      <dgm:t>
        <a:bodyPr/>
        <a:lstStyle/>
        <a:p>
          <a:endParaRPr lang="en-US"/>
        </a:p>
      </dgm:t>
    </dgm:pt>
    <dgm:pt modelId="{799B6286-37CF-4562-91A7-ABCF2F75CCB9}">
      <dgm:prSet phldrT="[Text]" custT="1"/>
      <dgm:spPr>
        <a:ln>
          <a:noFill/>
        </a:ln>
      </dgm:spPr>
      <dgm:t>
        <a:bodyPr/>
        <a:lstStyle/>
        <a:p>
          <a:r>
            <a:rPr lang="en-US" sz="2000" smtClean="0">
              <a:latin typeface="Arial" panose="020B0604020202020204" pitchFamily="34" charset="0"/>
              <a:cs typeface="Arial" panose="020B0604020202020204" pitchFamily="34" charset="0"/>
            </a:rPr>
            <a:t>Socio-economic </a:t>
          </a:r>
          <a:r>
            <a:rPr lang="en-US" sz="2000" dirty="0" smtClean="0">
              <a:latin typeface="Arial" panose="020B0604020202020204" pitchFamily="34" charset="0"/>
              <a:cs typeface="Arial" panose="020B0604020202020204" pitchFamily="34" charset="0"/>
            </a:rPr>
            <a:t>status</a:t>
          </a:r>
          <a:endParaRPr lang="en-US" sz="2000" dirty="0">
            <a:latin typeface="Arial" panose="020B0604020202020204" pitchFamily="34" charset="0"/>
            <a:cs typeface="Arial" panose="020B0604020202020204" pitchFamily="34" charset="0"/>
          </a:endParaRPr>
        </a:p>
      </dgm:t>
    </dgm:pt>
    <dgm:pt modelId="{55009A74-0B85-4855-B738-769C68302EFB}" type="parTrans" cxnId="{834D8F10-2DE3-4B24-8DB6-51A43C9580EA}">
      <dgm:prSet/>
      <dgm:spPr/>
      <dgm:t>
        <a:bodyPr/>
        <a:lstStyle/>
        <a:p>
          <a:endParaRPr lang="en-US"/>
        </a:p>
      </dgm:t>
    </dgm:pt>
    <dgm:pt modelId="{1A89EF52-DF3F-4E10-AB3D-41773792DED5}" type="sibTrans" cxnId="{834D8F10-2DE3-4B24-8DB6-51A43C9580EA}">
      <dgm:prSet/>
      <dgm:spPr/>
      <dgm:t>
        <a:bodyPr/>
        <a:lstStyle/>
        <a:p>
          <a:endParaRPr lang="en-US"/>
        </a:p>
      </dgm:t>
    </dgm:pt>
    <dgm:pt modelId="{0C400543-C422-4642-A7E1-934997B01B4B}" type="pres">
      <dgm:prSet presAssocID="{CD2CF87D-B32D-4CFF-A48B-E8E9DAA10833}" presName="Name0" presStyleCnt="0">
        <dgm:presLayoutVars>
          <dgm:chMax val="1"/>
          <dgm:dir/>
          <dgm:animLvl val="ctr"/>
          <dgm:resizeHandles val="exact"/>
        </dgm:presLayoutVars>
      </dgm:prSet>
      <dgm:spPr/>
      <dgm:t>
        <a:bodyPr/>
        <a:lstStyle/>
        <a:p>
          <a:endParaRPr lang="en-US"/>
        </a:p>
      </dgm:t>
    </dgm:pt>
    <dgm:pt modelId="{69F6E3FB-59FA-4032-9C77-88F4F1D2CF2D}" type="pres">
      <dgm:prSet presAssocID="{619928DE-F1D3-41A2-B948-364F2D85DD2C}" presName="centerShape" presStyleLbl="node0" presStyleIdx="0" presStyleCnt="1" custScaleX="151132" custScaleY="151132"/>
      <dgm:spPr/>
      <dgm:t>
        <a:bodyPr/>
        <a:lstStyle/>
        <a:p>
          <a:endParaRPr lang="en-US"/>
        </a:p>
      </dgm:t>
    </dgm:pt>
    <dgm:pt modelId="{0A0A63A0-B3FE-4C65-A038-EC6625EF6DFE}" type="pres">
      <dgm:prSet presAssocID="{FE7D4336-1FCD-4294-98E6-1ECD1850BF88}" presName="node" presStyleLbl="node1" presStyleIdx="0" presStyleCnt="9" custScaleX="187741" custScaleY="107951" custRadScaleRad="103792" custRadScaleInc="22961">
        <dgm:presLayoutVars>
          <dgm:bulletEnabled val="1"/>
        </dgm:presLayoutVars>
      </dgm:prSet>
      <dgm:spPr/>
      <dgm:t>
        <a:bodyPr/>
        <a:lstStyle/>
        <a:p>
          <a:endParaRPr lang="en-US"/>
        </a:p>
      </dgm:t>
    </dgm:pt>
    <dgm:pt modelId="{2EE90F34-8AF4-4C9F-8B9B-BAFAEAF7063D}" type="pres">
      <dgm:prSet presAssocID="{FE7D4336-1FCD-4294-98E6-1ECD1850BF88}" presName="dummy" presStyleCnt="0"/>
      <dgm:spPr/>
      <dgm:t>
        <a:bodyPr/>
        <a:lstStyle/>
        <a:p>
          <a:endParaRPr lang="en-US"/>
        </a:p>
      </dgm:t>
    </dgm:pt>
    <dgm:pt modelId="{B0A32B44-6C09-4447-8BA2-A05459E96BFD}" type="pres">
      <dgm:prSet presAssocID="{2F1D8ED5-14B3-4967-ADB3-9CEDCDC54CBA}" presName="sibTrans" presStyleLbl="sibTrans2D1" presStyleIdx="0" presStyleCnt="9"/>
      <dgm:spPr/>
      <dgm:t>
        <a:bodyPr/>
        <a:lstStyle/>
        <a:p>
          <a:endParaRPr lang="en-US"/>
        </a:p>
      </dgm:t>
    </dgm:pt>
    <dgm:pt modelId="{EF66A752-88A0-44D2-94AF-6BEB301297D8}" type="pres">
      <dgm:prSet presAssocID="{7B534702-BF8F-4CA4-BCD3-BBC8BF749E3A}" presName="node" presStyleLbl="node1" presStyleIdx="1" presStyleCnt="9" custScaleX="187741" custScaleY="107951" custRadScaleRad="96211" custRadScaleInc="47871">
        <dgm:presLayoutVars>
          <dgm:bulletEnabled val="1"/>
        </dgm:presLayoutVars>
      </dgm:prSet>
      <dgm:spPr/>
      <dgm:t>
        <a:bodyPr/>
        <a:lstStyle/>
        <a:p>
          <a:endParaRPr lang="en-US"/>
        </a:p>
      </dgm:t>
    </dgm:pt>
    <dgm:pt modelId="{4C42B434-47F3-48E6-AEDC-C13566760A96}" type="pres">
      <dgm:prSet presAssocID="{7B534702-BF8F-4CA4-BCD3-BBC8BF749E3A}" presName="dummy" presStyleCnt="0"/>
      <dgm:spPr/>
      <dgm:t>
        <a:bodyPr/>
        <a:lstStyle/>
        <a:p>
          <a:endParaRPr lang="en-US"/>
        </a:p>
      </dgm:t>
    </dgm:pt>
    <dgm:pt modelId="{310116D3-736A-4351-9433-B63E39563B61}" type="pres">
      <dgm:prSet presAssocID="{2973234A-8A91-42DF-933D-562D9E86E017}" presName="sibTrans" presStyleLbl="sibTrans2D1" presStyleIdx="1" presStyleCnt="9"/>
      <dgm:spPr/>
      <dgm:t>
        <a:bodyPr/>
        <a:lstStyle/>
        <a:p>
          <a:endParaRPr lang="en-US"/>
        </a:p>
      </dgm:t>
    </dgm:pt>
    <dgm:pt modelId="{471CE6A0-6442-425F-A776-F2EA633527B6}" type="pres">
      <dgm:prSet presAssocID="{FF229488-872F-47A0-9C44-82CFC8D4DE87}" presName="node" presStyleLbl="node1" presStyleIdx="2" presStyleCnt="9" custScaleX="187741" custScaleY="107951">
        <dgm:presLayoutVars>
          <dgm:bulletEnabled val="1"/>
        </dgm:presLayoutVars>
      </dgm:prSet>
      <dgm:spPr/>
      <dgm:t>
        <a:bodyPr/>
        <a:lstStyle/>
        <a:p>
          <a:endParaRPr lang="en-US"/>
        </a:p>
      </dgm:t>
    </dgm:pt>
    <dgm:pt modelId="{01B9E19D-88E0-411C-9A9F-99AF00D83735}" type="pres">
      <dgm:prSet presAssocID="{FF229488-872F-47A0-9C44-82CFC8D4DE87}" presName="dummy" presStyleCnt="0"/>
      <dgm:spPr/>
    </dgm:pt>
    <dgm:pt modelId="{3BE5D22D-32FD-4816-8173-A69C66D89BFF}" type="pres">
      <dgm:prSet presAssocID="{7816CCF5-1D4F-4B68-8EA7-6BF32E20564F}" presName="sibTrans" presStyleLbl="sibTrans2D1" presStyleIdx="2" presStyleCnt="9"/>
      <dgm:spPr/>
      <dgm:t>
        <a:bodyPr/>
        <a:lstStyle/>
        <a:p>
          <a:endParaRPr lang="en-US"/>
        </a:p>
      </dgm:t>
    </dgm:pt>
    <dgm:pt modelId="{BAC80C78-82E7-4D16-821D-9CE4A95EDC11}" type="pres">
      <dgm:prSet presAssocID="{E1CC4235-034B-42DB-9728-71F46572B29E}" presName="node" presStyleLbl="node1" presStyleIdx="3" presStyleCnt="9" custScaleX="187741" custScaleY="107951" custRadScaleRad="101847" custRadScaleInc="-44895">
        <dgm:presLayoutVars>
          <dgm:bulletEnabled val="1"/>
        </dgm:presLayoutVars>
      </dgm:prSet>
      <dgm:spPr/>
      <dgm:t>
        <a:bodyPr/>
        <a:lstStyle/>
        <a:p>
          <a:endParaRPr lang="en-US"/>
        </a:p>
      </dgm:t>
    </dgm:pt>
    <dgm:pt modelId="{51CEEDF0-ED77-4FD9-A797-8AC91620F95C}" type="pres">
      <dgm:prSet presAssocID="{E1CC4235-034B-42DB-9728-71F46572B29E}" presName="dummy" presStyleCnt="0"/>
      <dgm:spPr/>
    </dgm:pt>
    <dgm:pt modelId="{EE1A1BA3-68B6-4F57-9FCB-59E798F8A975}" type="pres">
      <dgm:prSet presAssocID="{B43BBF7A-3A46-46FE-9A22-4F5EA53E0CC4}" presName="sibTrans" presStyleLbl="sibTrans2D1" presStyleIdx="3" presStyleCnt="9"/>
      <dgm:spPr/>
      <dgm:t>
        <a:bodyPr/>
        <a:lstStyle/>
        <a:p>
          <a:endParaRPr lang="en-US"/>
        </a:p>
      </dgm:t>
    </dgm:pt>
    <dgm:pt modelId="{25550668-55FC-4B96-A5CF-2ECC8B9A6ADE}" type="pres">
      <dgm:prSet presAssocID="{423076F3-717F-4469-8793-E2E806FCF081}" presName="node" presStyleLbl="node1" presStyleIdx="4" presStyleCnt="9" custScaleX="187741" custScaleY="107951" custRadScaleRad="95384" custRadScaleInc="-49252">
        <dgm:presLayoutVars>
          <dgm:bulletEnabled val="1"/>
        </dgm:presLayoutVars>
      </dgm:prSet>
      <dgm:spPr/>
      <dgm:t>
        <a:bodyPr/>
        <a:lstStyle/>
        <a:p>
          <a:endParaRPr lang="en-US"/>
        </a:p>
      </dgm:t>
    </dgm:pt>
    <dgm:pt modelId="{CD525E41-76BD-476E-8077-92CC020D4C5C}" type="pres">
      <dgm:prSet presAssocID="{423076F3-717F-4469-8793-E2E806FCF081}" presName="dummy" presStyleCnt="0"/>
      <dgm:spPr/>
      <dgm:t>
        <a:bodyPr/>
        <a:lstStyle/>
        <a:p>
          <a:endParaRPr lang="en-US"/>
        </a:p>
      </dgm:t>
    </dgm:pt>
    <dgm:pt modelId="{1832B10F-C787-4EED-B7D0-6581C6A6DCC5}" type="pres">
      <dgm:prSet presAssocID="{AFECC63E-468F-4004-A726-7694992A2CD3}" presName="sibTrans" presStyleLbl="sibTrans2D1" presStyleIdx="4" presStyleCnt="9"/>
      <dgm:spPr/>
      <dgm:t>
        <a:bodyPr/>
        <a:lstStyle/>
        <a:p>
          <a:endParaRPr lang="en-US"/>
        </a:p>
      </dgm:t>
    </dgm:pt>
    <dgm:pt modelId="{E6F7A9C5-FE9A-4946-B353-008C57C62FFE}" type="pres">
      <dgm:prSet presAssocID="{799B6286-37CF-4562-91A7-ABCF2F75CCB9}" presName="node" presStyleLbl="node1" presStyleIdx="5" presStyleCnt="9" custScaleX="187741" custScaleY="107951" custRadScaleRad="98951" custRadScaleInc="78295">
        <dgm:presLayoutVars>
          <dgm:bulletEnabled val="1"/>
        </dgm:presLayoutVars>
      </dgm:prSet>
      <dgm:spPr/>
      <dgm:t>
        <a:bodyPr/>
        <a:lstStyle/>
        <a:p>
          <a:endParaRPr lang="en-US"/>
        </a:p>
      </dgm:t>
    </dgm:pt>
    <dgm:pt modelId="{DC351AC3-3E2B-49B6-9FFB-5CF98AC202F7}" type="pres">
      <dgm:prSet presAssocID="{799B6286-37CF-4562-91A7-ABCF2F75CCB9}" presName="dummy" presStyleCnt="0"/>
      <dgm:spPr/>
    </dgm:pt>
    <dgm:pt modelId="{DF5A6640-C9D3-45E9-8193-B7F1E963CEE5}" type="pres">
      <dgm:prSet presAssocID="{1A89EF52-DF3F-4E10-AB3D-41773792DED5}" presName="sibTrans" presStyleLbl="sibTrans2D1" presStyleIdx="5" presStyleCnt="9"/>
      <dgm:spPr/>
      <dgm:t>
        <a:bodyPr/>
        <a:lstStyle/>
        <a:p>
          <a:endParaRPr lang="en-US"/>
        </a:p>
      </dgm:t>
    </dgm:pt>
    <dgm:pt modelId="{122C2720-0D95-4540-A0ED-14F0B145F3C5}" type="pres">
      <dgm:prSet presAssocID="{86F72A87-C7F8-4A04-A7FA-0D05AD092539}" presName="node" presStyleLbl="node1" presStyleIdx="6" presStyleCnt="9" custScaleX="187741" custScaleY="107951" custRadScaleRad="98295" custRadScaleInc="54082">
        <dgm:presLayoutVars>
          <dgm:bulletEnabled val="1"/>
        </dgm:presLayoutVars>
      </dgm:prSet>
      <dgm:spPr/>
      <dgm:t>
        <a:bodyPr/>
        <a:lstStyle/>
        <a:p>
          <a:endParaRPr lang="en-US"/>
        </a:p>
      </dgm:t>
    </dgm:pt>
    <dgm:pt modelId="{C031B14A-50F8-4A76-A8A4-FB5AC1133707}" type="pres">
      <dgm:prSet presAssocID="{86F72A87-C7F8-4A04-A7FA-0D05AD092539}" presName="dummy" presStyleCnt="0"/>
      <dgm:spPr/>
      <dgm:t>
        <a:bodyPr/>
        <a:lstStyle/>
        <a:p>
          <a:endParaRPr lang="en-US"/>
        </a:p>
      </dgm:t>
    </dgm:pt>
    <dgm:pt modelId="{8B4F7E89-4B45-4C8A-A785-B0D0B9A1D827}" type="pres">
      <dgm:prSet presAssocID="{CADEB0AF-D437-45EF-AC74-6B9ADE938D25}" presName="sibTrans" presStyleLbl="sibTrans2D1" presStyleIdx="6" presStyleCnt="9"/>
      <dgm:spPr/>
      <dgm:t>
        <a:bodyPr/>
        <a:lstStyle/>
        <a:p>
          <a:endParaRPr lang="en-US"/>
        </a:p>
      </dgm:t>
    </dgm:pt>
    <dgm:pt modelId="{B64D367B-3477-42D5-8BA5-823B18B63139}" type="pres">
      <dgm:prSet presAssocID="{2402849E-B04D-4DA1-9069-E3BCA0A5E5FB}" presName="node" presStyleLbl="node1" presStyleIdx="7" presStyleCnt="9" custScaleX="187741" custScaleY="107951" custRadScaleRad="98372" custRadScaleInc="11039">
        <dgm:presLayoutVars>
          <dgm:bulletEnabled val="1"/>
        </dgm:presLayoutVars>
      </dgm:prSet>
      <dgm:spPr/>
      <dgm:t>
        <a:bodyPr/>
        <a:lstStyle/>
        <a:p>
          <a:endParaRPr lang="en-US"/>
        </a:p>
      </dgm:t>
    </dgm:pt>
    <dgm:pt modelId="{54D15856-C8B0-464A-92D5-C428AE85BDBF}" type="pres">
      <dgm:prSet presAssocID="{2402849E-B04D-4DA1-9069-E3BCA0A5E5FB}" presName="dummy" presStyleCnt="0"/>
      <dgm:spPr/>
      <dgm:t>
        <a:bodyPr/>
        <a:lstStyle/>
        <a:p>
          <a:endParaRPr lang="en-US"/>
        </a:p>
      </dgm:t>
    </dgm:pt>
    <dgm:pt modelId="{9149F95E-44F1-494B-B66D-820DF81752C3}" type="pres">
      <dgm:prSet presAssocID="{DDF1BCF5-BE5B-40B7-B708-74F67F0057BD}" presName="sibTrans" presStyleLbl="sibTrans2D1" presStyleIdx="7" presStyleCnt="9"/>
      <dgm:spPr/>
      <dgm:t>
        <a:bodyPr/>
        <a:lstStyle/>
        <a:p>
          <a:endParaRPr lang="en-US"/>
        </a:p>
      </dgm:t>
    </dgm:pt>
    <dgm:pt modelId="{29583020-4272-489E-80A8-6113652547A9}" type="pres">
      <dgm:prSet presAssocID="{DF8B1ED9-90A3-4930-81DA-86556D01C848}" presName="node" presStyleLbl="node1" presStyleIdx="8" presStyleCnt="9" custScaleX="187741" custScaleY="107951" custRadScaleRad="97284" custRadScaleInc="-32862">
        <dgm:presLayoutVars>
          <dgm:bulletEnabled val="1"/>
        </dgm:presLayoutVars>
      </dgm:prSet>
      <dgm:spPr/>
      <dgm:t>
        <a:bodyPr/>
        <a:lstStyle/>
        <a:p>
          <a:endParaRPr lang="en-US"/>
        </a:p>
      </dgm:t>
    </dgm:pt>
    <dgm:pt modelId="{85AE9BB3-4E47-462B-A30D-994B31336195}" type="pres">
      <dgm:prSet presAssocID="{DF8B1ED9-90A3-4930-81DA-86556D01C848}" presName="dummy" presStyleCnt="0"/>
      <dgm:spPr/>
      <dgm:t>
        <a:bodyPr/>
        <a:lstStyle/>
        <a:p>
          <a:endParaRPr lang="en-US"/>
        </a:p>
      </dgm:t>
    </dgm:pt>
    <dgm:pt modelId="{A82B588B-E5FD-40E2-B77F-59EB8DC22811}" type="pres">
      <dgm:prSet presAssocID="{CC4A9C80-3571-45E7-A6B5-7B62DBF605FE}" presName="sibTrans" presStyleLbl="sibTrans2D1" presStyleIdx="8" presStyleCnt="9"/>
      <dgm:spPr/>
      <dgm:t>
        <a:bodyPr/>
        <a:lstStyle/>
        <a:p>
          <a:endParaRPr lang="en-US"/>
        </a:p>
      </dgm:t>
    </dgm:pt>
  </dgm:ptLst>
  <dgm:cxnLst>
    <dgm:cxn modelId="{93059B3C-2469-44C1-87B7-2E615150D9B3}" type="presOf" srcId="{2402849E-B04D-4DA1-9069-E3BCA0A5E5FB}" destId="{B64D367B-3477-42D5-8BA5-823B18B63139}" srcOrd="0" destOrd="0" presId="urn:microsoft.com/office/officeart/2005/8/layout/radial6"/>
    <dgm:cxn modelId="{CAD615A4-6EFB-4799-BF97-F9A05DBE5840}" type="presOf" srcId="{7816CCF5-1D4F-4B68-8EA7-6BF32E20564F}" destId="{3BE5D22D-32FD-4816-8173-A69C66D89BFF}" srcOrd="0" destOrd="0" presId="urn:microsoft.com/office/officeart/2005/8/layout/radial6"/>
    <dgm:cxn modelId="{834D8F10-2DE3-4B24-8DB6-51A43C9580EA}" srcId="{619928DE-F1D3-41A2-B948-364F2D85DD2C}" destId="{799B6286-37CF-4562-91A7-ABCF2F75CCB9}" srcOrd="5" destOrd="0" parTransId="{55009A74-0B85-4855-B738-769C68302EFB}" sibTransId="{1A89EF52-DF3F-4E10-AB3D-41773792DED5}"/>
    <dgm:cxn modelId="{852582E6-0F14-419A-A771-A0BB32EEEE81}" type="presOf" srcId="{CC4A9C80-3571-45E7-A6B5-7B62DBF605FE}" destId="{A82B588B-E5FD-40E2-B77F-59EB8DC22811}" srcOrd="0" destOrd="0" presId="urn:microsoft.com/office/officeart/2005/8/layout/radial6"/>
    <dgm:cxn modelId="{A151D982-2701-4999-B44B-75323B91CB71}" type="presOf" srcId="{FE7D4336-1FCD-4294-98E6-1ECD1850BF88}" destId="{0A0A63A0-B3FE-4C65-A038-EC6625EF6DFE}" srcOrd="0" destOrd="0" presId="urn:microsoft.com/office/officeart/2005/8/layout/radial6"/>
    <dgm:cxn modelId="{B0188468-1FC1-410D-82BA-74C5587545A8}" srcId="{619928DE-F1D3-41A2-B948-364F2D85DD2C}" destId="{FF229488-872F-47A0-9C44-82CFC8D4DE87}" srcOrd="2" destOrd="0" parTransId="{04F117FF-DEB0-4696-9010-9B103FCBC372}" sibTransId="{7816CCF5-1D4F-4B68-8EA7-6BF32E20564F}"/>
    <dgm:cxn modelId="{BEFCD48B-0A40-4A50-A62F-537377AA6AEC}" srcId="{619928DE-F1D3-41A2-B948-364F2D85DD2C}" destId="{2402849E-B04D-4DA1-9069-E3BCA0A5E5FB}" srcOrd="7" destOrd="0" parTransId="{B61D21F3-D130-4FDA-9650-D1A0B1D9E2FA}" sibTransId="{DDF1BCF5-BE5B-40B7-B708-74F67F0057BD}"/>
    <dgm:cxn modelId="{E38F925F-FB58-473A-8FB4-82583B8F59C1}" type="presOf" srcId="{DDF1BCF5-BE5B-40B7-B708-74F67F0057BD}" destId="{9149F95E-44F1-494B-B66D-820DF81752C3}" srcOrd="0" destOrd="0" presId="urn:microsoft.com/office/officeart/2005/8/layout/radial6"/>
    <dgm:cxn modelId="{6F38BF26-AA6E-4818-AA4D-430FB8A4E3AB}" srcId="{619928DE-F1D3-41A2-B948-364F2D85DD2C}" destId="{FE7D4336-1FCD-4294-98E6-1ECD1850BF88}" srcOrd="0" destOrd="0" parTransId="{D27932D4-E6A2-4D5D-9E16-AD7A5BE3F46B}" sibTransId="{2F1D8ED5-14B3-4967-ADB3-9CEDCDC54CBA}"/>
    <dgm:cxn modelId="{6DDC660F-A591-49B8-8394-188FB0E1AA48}" srcId="{619928DE-F1D3-41A2-B948-364F2D85DD2C}" destId="{86F72A87-C7F8-4A04-A7FA-0D05AD092539}" srcOrd="6" destOrd="0" parTransId="{D70E973B-44C4-41AE-99B8-D60712D23585}" sibTransId="{CADEB0AF-D437-45EF-AC74-6B9ADE938D25}"/>
    <dgm:cxn modelId="{072E32F1-35FE-4E90-B378-C24D2C449E8F}" srcId="{619928DE-F1D3-41A2-B948-364F2D85DD2C}" destId="{E1CC4235-034B-42DB-9728-71F46572B29E}" srcOrd="3" destOrd="0" parTransId="{0B8E54B7-675F-47B6-A27B-D6F18DDDF026}" sibTransId="{B43BBF7A-3A46-46FE-9A22-4F5EA53E0CC4}"/>
    <dgm:cxn modelId="{93893FEC-6964-40E3-8511-E181633BA7AF}" type="presOf" srcId="{799B6286-37CF-4562-91A7-ABCF2F75CCB9}" destId="{E6F7A9C5-FE9A-4946-B353-008C57C62FFE}" srcOrd="0" destOrd="0" presId="urn:microsoft.com/office/officeart/2005/8/layout/radial6"/>
    <dgm:cxn modelId="{9D1461FA-2E97-4C6F-94BB-698F78E90B9C}" type="presOf" srcId="{FF229488-872F-47A0-9C44-82CFC8D4DE87}" destId="{471CE6A0-6442-425F-A776-F2EA633527B6}" srcOrd="0" destOrd="0" presId="urn:microsoft.com/office/officeart/2005/8/layout/radial6"/>
    <dgm:cxn modelId="{BEE2ED96-325C-4C21-8400-9821E33B7AEA}" type="presOf" srcId="{DF8B1ED9-90A3-4930-81DA-86556D01C848}" destId="{29583020-4272-489E-80A8-6113652547A9}" srcOrd="0" destOrd="0" presId="urn:microsoft.com/office/officeart/2005/8/layout/radial6"/>
    <dgm:cxn modelId="{356BB5D5-B58A-4035-B165-88EA31B57ABD}" srcId="{619928DE-F1D3-41A2-B948-364F2D85DD2C}" destId="{DF8B1ED9-90A3-4930-81DA-86556D01C848}" srcOrd="8" destOrd="0" parTransId="{027ABCA0-E68C-4722-AC27-D966128615FF}" sibTransId="{CC4A9C80-3571-45E7-A6B5-7B62DBF605FE}"/>
    <dgm:cxn modelId="{48FF80EC-3051-406C-8B5D-A011D6D6F0A2}" type="presOf" srcId="{7B534702-BF8F-4CA4-BCD3-BBC8BF749E3A}" destId="{EF66A752-88A0-44D2-94AF-6BEB301297D8}" srcOrd="0" destOrd="0" presId="urn:microsoft.com/office/officeart/2005/8/layout/radial6"/>
    <dgm:cxn modelId="{EBF094C1-5D73-47CB-A107-B5B5003F793A}" type="presOf" srcId="{1A89EF52-DF3F-4E10-AB3D-41773792DED5}" destId="{DF5A6640-C9D3-45E9-8193-B7F1E963CEE5}" srcOrd="0" destOrd="0" presId="urn:microsoft.com/office/officeart/2005/8/layout/radial6"/>
    <dgm:cxn modelId="{1A007064-3FC2-4D32-932C-3F8D84262CBB}" type="presOf" srcId="{2973234A-8A91-42DF-933D-562D9E86E017}" destId="{310116D3-736A-4351-9433-B63E39563B61}" srcOrd="0" destOrd="0" presId="urn:microsoft.com/office/officeart/2005/8/layout/radial6"/>
    <dgm:cxn modelId="{F8D6AEFA-16CE-4A58-B6A8-7B304B977EC9}" srcId="{CD2CF87D-B32D-4CFF-A48B-E8E9DAA10833}" destId="{619928DE-F1D3-41A2-B948-364F2D85DD2C}" srcOrd="0" destOrd="0" parTransId="{3E813A9C-5CDA-4DC0-AA4F-920B6D878B14}" sibTransId="{7CD2B0AA-9B55-45CD-BB7C-1384E533AEEA}"/>
    <dgm:cxn modelId="{3B2061E6-5756-4FB4-A0F4-5A2BB5A586D5}" type="presOf" srcId="{AFECC63E-468F-4004-A726-7694992A2CD3}" destId="{1832B10F-C787-4EED-B7D0-6581C6A6DCC5}" srcOrd="0" destOrd="0" presId="urn:microsoft.com/office/officeart/2005/8/layout/radial6"/>
    <dgm:cxn modelId="{F0199BFD-4539-4437-A129-008425798159}" srcId="{619928DE-F1D3-41A2-B948-364F2D85DD2C}" destId="{423076F3-717F-4469-8793-E2E806FCF081}" srcOrd="4" destOrd="0" parTransId="{60B5810F-07BD-40D9-979C-4913F5B83DA5}" sibTransId="{AFECC63E-468F-4004-A726-7694992A2CD3}"/>
    <dgm:cxn modelId="{F0B99A64-E87F-472F-851C-5424321E2A51}" type="presOf" srcId="{B43BBF7A-3A46-46FE-9A22-4F5EA53E0CC4}" destId="{EE1A1BA3-68B6-4F57-9FCB-59E798F8A975}" srcOrd="0" destOrd="0" presId="urn:microsoft.com/office/officeart/2005/8/layout/radial6"/>
    <dgm:cxn modelId="{60510198-7112-4817-AD29-5F73FAEEE99A}" srcId="{619928DE-F1D3-41A2-B948-364F2D85DD2C}" destId="{7B534702-BF8F-4CA4-BCD3-BBC8BF749E3A}" srcOrd="1" destOrd="0" parTransId="{BD346E8A-1B73-4E5B-B433-F0923708CF78}" sibTransId="{2973234A-8A91-42DF-933D-562D9E86E017}"/>
    <dgm:cxn modelId="{E904BBCF-C0DC-40F4-B17D-A7B73ADBCCD5}" type="presOf" srcId="{CD2CF87D-B32D-4CFF-A48B-E8E9DAA10833}" destId="{0C400543-C422-4642-A7E1-934997B01B4B}" srcOrd="0" destOrd="0" presId="urn:microsoft.com/office/officeart/2005/8/layout/radial6"/>
    <dgm:cxn modelId="{2FB8EA7F-01FB-4790-908E-64D5C039A6C3}" type="presOf" srcId="{86F72A87-C7F8-4A04-A7FA-0D05AD092539}" destId="{122C2720-0D95-4540-A0ED-14F0B145F3C5}" srcOrd="0" destOrd="0" presId="urn:microsoft.com/office/officeart/2005/8/layout/radial6"/>
    <dgm:cxn modelId="{EECE4612-F7B2-437F-B747-5E4AFAEED439}" type="presOf" srcId="{2F1D8ED5-14B3-4967-ADB3-9CEDCDC54CBA}" destId="{B0A32B44-6C09-4447-8BA2-A05459E96BFD}" srcOrd="0" destOrd="0" presId="urn:microsoft.com/office/officeart/2005/8/layout/radial6"/>
    <dgm:cxn modelId="{56E8CFF6-9F80-41FD-97C8-3F1F8F287781}" type="presOf" srcId="{619928DE-F1D3-41A2-B948-364F2D85DD2C}" destId="{69F6E3FB-59FA-4032-9C77-88F4F1D2CF2D}" srcOrd="0" destOrd="0" presId="urn:microsoft.com/office/officeart/2005/8/layout/radial6"/>
    <dgm:cxn modelId="{8D312CD5-189D-424E-9F17-8EACFC5D51C4}" type="presOf" srcId="{CADEB0AF-D437-45EF-AC74-6B9ADE938D25}" destId="{8B4F7E89-4B45-4C8A-A785-B0D0B9A1D827}" srcOrd="0" destOrd="0" presId="urn:microsoft.com/office/officeart/2005/8/layout/radial6"/>
    <dgm:cxn modelId="{0AF4DD29-5F7A-4CA4-BC3A-B6A4A0E0F730}" type="presOf" srcId="{E1CC4235-034B-42DB-9728-71F46572B29E}" destId="{BAC80C78-82E7-4D16-821D-9CE4A95EDC11}" srcOrd="0" destOrd="0" presId="urn:microsoft.com/office/officeart/2005/8/layout/radial6"/>
    <dgm:cxn modelId="{5D968BF8-D005-42D9-8AF5-56C223E8C5DF}" type="presOf" srcId="{423076F3-717F-4469-8793-E2E806FCF081}" destId="{25550668-55FC-4B96-A5CF-2ECC8B9A6ADE}" srcOrd="0" destOrd="0" presId="urn:microsoft.com/office/officeart/2005/8/layout/radial6"/>
    <dgm:cxn modelId="{BDC511BB-1C8A-469B-B843-F0E9A72C1DD3}" type="presParOf" srcId="{0C400543-C422-4642-A7E1-934997B01B4B}" destId="{69F6E3FB-59FA-4032-9C77-88F4F1D2CF2D}" srcOrd="0" destOrd="0" presId="urn:microsoft.com/office/officeart/2005/8/layout/radial6"/>
    <dgm:cxn modelId="{B273B354-2F3F-47AA-AE77-15B02C181FDB}" type="presParOf" srcId="{0C400543-C422-4642-A7E1-934997B01B4B}" destId="{0A0A63A0-B3FE-4C65-A038-EC6625EF6DFE}" srcOrd="1" destOrd="0" presId="urn:microsoft.com/office/officeart/2005/8/layout/radial6"/>
    <dgm:cxn modelId="{5C710162-A62F-4415-A028-15DB26BF1912}" type="presParOf" srcId="{0C400543-C422-4642-A7E1-934997B01B4B}" destId="{2EE90F34-8AF4-4C9F-8B9B-BAFAEAF7063D}" srcOrd="2" destOrd="0" presId="urn:microsoft.com/office/officeart/2005/8/layout/radial6"/>
    <dgm:cxn modelId="{BDE6E068-CF56-4D76-8D90-3427B101F28C}" type="presParOf" srcId="{0C400543-C422-4642-A7E1-934997B01B4B}" destId="{B0A32B44-6C09-4447-8BA2-A05459E96BFD}" srcOrd="3" destOrd="0" presId="urn:microsoft.com/office/officeart/2005/8/layout/radial6"/>
    <dgm:cxn modelId="{0D22A853-4C86-48AF-8FB2-4527615C616B}" type="presParOf" srcId="{0C400543-C422-4642-A7E1-934997B01B4B}" destId="{EF66A752-88A0-44D2-94AF-6BEB301297D8}" srcOrd="4" destOrd="0" presId="urn:microsoft.com/office/officeart/2005/8/layout/radial6"/>
    <dgm:cxn modelId="{2F508AE7-C7C5-4593-B91E-CB51E23815B2}" type="presParOf" srcId="{0C400543-C422-4642-A7E1-934997B01B4B}" destId="{4C42B434-47F3-48E6-AEDC-C13566760A96}" srcOrd="5" destOrd="0" presId="urn:microsoft.com/office/officeart/2005/8/layout/radial6"/>
    <dgm:cxn modelId="{57B3462C-9458-40BA-B597-24DFD76B37C2}" type="presParOf" srcId="{0C400543-C422-4642-A7E1-934997B01B4B}" destId="{310116D3-736A-4351-9433-B63E39563B61}" srcOrd="6" destOrd="0" presId="urn:microsoft.com/office/officeart/2005/8/layout/radial6"/>
    <dgm:cxn modelId="{129AB58C-054C-47E0-BBB4-7BE18111F636}" type="presParOf" srcId="{0C400543-C422-4642-A7E1-934997B01B4B}" destId="{471CE6A0-6442-425F-A776-F2EA633527B6}" srcOrd="7" destOrd="0" presId="urn:microsoft.com/office/officeart/2005/8/layout/radial6"/>
    <dgm:cxn modelId="{5E92E9D1-55DE-4E3F-9A6C-E9D982E077AA}" type="presParOf" srcId="{0C400543-C422-4642-A7E1-934997B01B4B}" destId="{01B9E19D-88E0-411C-9A9F-99AF00D83735}" srcOrd="8" destOrd="0" presId="urn:microsoft.com/office/officeart/2005/8/layout/radial6"/>
    <dgm:cxn modelId="{5DEF0F02-0D70-4CA5-87AD-35426DB9A348}" type="presParOf" srcId="{0C400543-C422-4642-A7E1-934997B01B4B}" destId="{3BE5D22D-32FD-4816-8173-A69C66D89BFF}" srcOrd="9" destOrd="0" presId="urn:microsoft.com/office/officeart/2005/8/layout/radial6"/>
    <dgm:cxn modelId="{DF9AD4F9-F840-4FB7-BFDD-66C8D87FCCE8}" type="presParOf" srcId="{0C400543-C422-4642-A7E1-934997B01B4B}" destId="{BAC80C78-82E7-4D16-821D-9CE4A95EDC11}" srcOrd="10" destOrd="0" presId="urn:microsoft.com/office/officeart/2005/8/layout/radial6"/>
    <dgm:cxn modelId="{DF6FC912-88EF-4E9B-82ED-74CBD469BD04}" type="presParOf" srcId="{0C400543-C422-4642-A7E1-934997B01B4B}" destId="{51CEEDF0-ED77-4FD9-A797-8AC91620F95C}" srcOrd="11" destOrd="0" presId="urn:microsoft.com/office/officeart/2005/8/layout/radial6"/>
    <dgm:cxn modelId="{DD7B377C-D8F6-4A19-9DD8-DCE155B84678}" type="presParOf" srcId="{0C400543-C422-4642-A7E1-934997B01B4B}" destId="{EE1A1BA3-68B6-4F57-9FCB-59E798F8A975}" srcOrd="12" destOrd="0" presId="urn:microsoft.com/office/officeart/2005/8/layout/radial6"/>
    <dgm:cxn modelId="{3AB492FC-C712-48F2-8585-0106D8FACA3B}" type="presParOf" srcId="{0C400543-C422-4642-A7E1-934997B01B4B}" destId="{25550668-55FC-4B96-A5CF-2ECC8B9A6ADE}" srcOrd="13" destOrd="0" presId="urn:microsoft.com/office/officeart/2005/8/layout/radial6"/>
    <dgm:cxn modelId="{3A5A6666-F9E6-4489-B1A7-1266AD33FE4E}" type="presParOf" srcId="{0C400543-C422-4642-A7E1-934997B01B4B}" destId="{CD525E41-76BD-476E-8077-92CC020D4C5C}" srcOrd="14" destOrd="0" presId="urn:microsoft.com/office/officeart/2005/8/layout/radial6"/>
    <dgm:cxn modelId="{7681E7D7-72CC-4133-B534-4D5391CD24A1}" type="presParOf" srcId="{0C400543-C422-4642-A7E1-934997B01B4B}" destId="{1832B10F-C787-4EED-B7D0-6581C6A6DCC5}" srcOrd="15" destOrd="0" presId="urn:microsoft.com/office/officeart/2005/8/layout/radial6"/>
    <dgm:cxn modelId="{3616B0CB-D794-40C6-9E21-E73A86757332}" type="presParOf" srcId="{0C400543-C422-4642-A7E1-934997B01B4B}" destId="{E6F7A9C5-FE9A-4946-B353-008C57C62FFE}" srcOrd="16" destOrd="0" presId="urn:microsoft.com/office/officeart/2005/8/layout/radial6"/>
    <dgm:cxn modelId="{FB538BB7-C81D-4C5B-AF86-A15698CB5846}" type="presParOf" srcId="{0C400543-C422-4642-A7E1-934997B01B4B}" destId="{DC351AC3-3E2B-49B6-9FFB-5CF98AC202F7}" srcOrd="17" destOrd="0" presId="urn:microsoft.com/office/officeart/2005/8/layout/radial6"/>
    <dgm:cxn modelId="{68F6F58F-9665-4FCB-92A4-096600AF3360}" type="presParOf" srcId="{0C400543-C422-4642-A7E1-934997B01B4B}" destId="{DF5A6640-C9D3-45E9-8193-B7F1E963CEE5}" srcOrd="18" destOrd="0" presId="urn:microsoft.com/office/officeart/2005/8/layout/radial6"/>
    <dgm:cxn modelId="{F4E2A07A-060B-40F6-A778-984F06033EA0}" type="presParOf" srcId="{0C400543-C422-4642-A7E1-934997B01B4B}" destId="{122C2720-0D95-4540-A0ED-14F0B145F3C5}" srcOrd="19" destOrd="0" presId="urn:microsoft.com/office/officeart/2005/8/layout/radial6"/>
    <dgm:cxn modelId="{65D7065F-2FDC-426B-B153-D4E19B8572DC}" type="presParOf" srcId="{0C400543-C422-4642-A7E1-934997B01B4B}" destId="{C031B14A-50F8-4A76-A8A4-FB5AC1133707}" srcOrd="20" destOrd="0" presId="urn:microsoft.com/office/officeart/2005/8/layout/radial6"/>
    <dgm:cxn modelId="{776A7E4E-9675-462B-9076-208E718142C2}" type="presParOf" srcId="{0C400543-C422-4642-A7E1-934997B01B4B}" destId="{8B4F7E89-4B45-4C8A-A785-B0D0B9A1D827}" srcOrd="21" destOrd="0" presId="urn:microsoft.com/office/officeart/2005/8/layout/radial6"/>
    <dgm:cxn modelId="{013ECF11-1F6D-4767-BB1D-4E66DE9AAEA5}" type="presParOf" srcId="{0C400543-C422-4642-A7E1-934997B01B4B}" destId="{B64D367B-3477-42D5-8BA5-823B18B63139}" srcOrd="22" destOrd="0" presId="urn:microsoft.com/office/officeart/2005/8/layout/radial6"/>
    <dgm:cxn modelId="{E958BC79-930A-4E6C-B8B4-8946DAA71342}" type="presParOf" srcId="{0C400543-C422-4642-A7E1-934997B01B4B}" destId="{54D15856-C8B0-464A-92D5-C428AE85BDBF}" srcOrd="23" destOrd="0" presId="urn:microsoft.com/office/officeart/2005/8/layout/radial6"/>
    <dgm:cxn modelId="{A47368F4-51A8-4702-8536-4FE7077F6E5C}" type="presParOf" srcId="{0C400543-C422-4642-A7E1-934997B01B4B}" destId="{9149F95E-44F1-494B-B66D-820DF81752C3}" srcOrd="24" destOrd="0" presId="urn:microsoft.com/office/officeart/2005/8/layout/radial6"/>
    <dgm:cxn modelId="{C6392D80-D24A-411A-A79E-37A635B48D6A}" type="presParOf" srcId="{0C400543-C422-4642-A7E1-934997B01B4B}" destId="{29583020-4272-489E-80A8-6113652547A9}" srcOrd="25" destOrd="0" presId="urn:microsoft.com/office/officeart/2005/8/layout/radial6"/>
    <dgm:cxn modelId="{EED2C0E2-AC4B-480F-B131-1E11D037966D}" type="presParOf" srcId="{0C400543-C422-4642-A7E1-934997B01B4B}" destId="{85AE9BB3-4E47-462B-A30D-994B31336195}" srcOrd="26" destOrd="0" presId="urn:microsoft.com/office/officeart/2005/8/layout/radial6"/>
    <dgm:cxn modelId="{E8F3AFA7-701C-439D-9FFA-3D466CCBBD23}" type="presParOf" srcId="{0C400543-C422-4642-A7E1-934997B01B4B}" destId="{A82B588B-E5FD-40E2-B77F-59EB8DC22811}" srcOrd="27"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2B588B-E5FD-40E2-B77F-59EB8DC22811}">
      <dsp:nvSpPr>
        <dsp:cNvPr id="0" name=""/>
        <dsp:cNvSpPr/>
      </dsp:nvSpPr>
      <dsp:spPr>
        <a:xfrm>
          <a:off x="1260531" y="454315"/>
          <a:ext cx="4586734" cy="4586734"/>
        </a:xfrm>
        <a:prstGeom prst="blockArc">
          <a:avLst>
            <a:gd name="adj1" fmla="val 13442311"/>
            <a:gd name="adj2" fmla="val 16258434"/>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49F95E-44F1-494B-B66D-820DF81752C3}">
      <dsp:nvSpPr>
        <dsp:cNvPr id="0" name=""/>
        <dsp:cNvSpPr/>
      </dsp:nvSpPr>
      <dsp:spPr>
        <a:xfrm>
          <a:off x="1197986" y="516518"/>
          <a:ext cx="4586734" cy="4586734"/>
        </a:xfrm>
        <a:prstGeom prst="blockArc">
          <a:avLst>
            <a:gd name="adj1" fmla="val 11573288"/>
            <a:gd name="adj2" fmla="val 13576599"/>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B4F7E89-4B45-4C8A-A785-B0D0B9A1D827}">
      <dsp:nvSpPr>
        <dsp:cNvPr id="0" name=""/>
        <dsp:cNvSpPr/>
      </dsp:nvSpPr>
      <dsp:spPr>
        <a:xfrm>
          <a:off x="1212593" y="447775"/>
          <a:ext cx="4586734" cy="4586734"/>
        </a:xfrm>
        <a:prstGeom prst="blockArc">
          <a:avLst>
            <a:gd name="adj1" fmla="val 9445932"/>
            <a:gd name="adj2" fmla="val 11466302"/>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F5A6640-C9D3-45E9-8193-B7F1E963CEE5}">
      <dsp:nvSpPr>
        <dsp:cNvPr id="0" name=""/>
        <dsp:cNvSpPr/>
      </dsp:nvSpPr>
      <dsp:spPr>
        <a:xfrm>
          <a:off x="1213966" y="451085"/>
          <a:ext cx="4586734" cy="4586734"/>
        </a:xfrm>
        <a:prstGeom prst="blockArc">
          <a:avLst>
            <a:gd name="adj1" fmla="val 7276423"/>
            <a:gd name="adj2" fmla="val 9451387"/>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832B10F-C787-4EED-B7D0-6581C6A6DCC5}">
      <dsp:nvSpPr>
        <dsp:cNvPr id="0" name=""/>
        <dsp:cNvSpPr/>
      </dsp:nvSpPr>
      <dsp:spPr>
        <a:xfrm>
          <a:off x="1089380" y="380717"/>
          <a:ext cx="4586734" cy="4586734"/>
        </a:xfrm>
        <a:prstGeom prst="blockArc">
          <a:avLst>
            <a:gd name="adj1" fmla="val 3741461"/>
            <a:gd name="adj2" fmla="val 7058572"/>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E1A1BA3-68B6-4F57-9FCB-59E798F8A975}">
      <dsp:nvSpPr>
        <dsp:cNvPr id="0" name=""/>
        <dsp:cNvSpPr/>
      </dsp:nvSpPr>
      <dsp:spPr>
        <a:xfrm>
          <a:off x="1307979" y="280675"/>
          <a:ext cx="4586734" cy="4586734"/>
        </a:xfrm>
        <a:prstGeom prst="blockArc">
          <a:avLst>
            <a:gd name="adj1" fmla="val 1766396"/>
            <a:gd name="adj2" fmla="val 4107594"/>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BE5D22D-32FD-4816-8173-A69C66D89BFF}">
      <dsp:nvSpPr>
        <dsp:cNvPr id="0" name=""/>
        <dsp:cNvSpPr/>
      </dsp:nvSpPr>
      <dsp:spPr>
        <a:xfrm>
          <a:off x="1187822" y="527524"/>
          <a:ext cx="4586734" cy="4586734"/>
        </a:xfrm>
        <a:prstGeom prst="blockArc">
          <a:avLst>
            <a:gd name="adj1" fmla="val 20886994"/>
            <a:gd name="adj2" fmla="val 1348214"/>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10116D3-736A-4351-9433-B63E39563B61}">
      <dsp:nvSpPr>
        <dsp:cNvPr id="0" name=""/>
        <dsp:cNvSpPr/>
      </dsp:nvSpPr>
      <dsp:spPr>
        <a:xfrm>
          <a:off x="1206036" y="606939"/>
          <a:ext cx="4586734" cy="4586734"/>
        </a:xfrm>
        <a:prstGeom prst="blockArc">
          <a:avLst>
            <a:gd name="adj1" fmla="val 18781086"/>
            <a:gd name="adj2" fmla="val 20762957"/>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0A32B44-6C09-4447-8BA2-A05459E96BFD}">
      <dsp:nvSpPr>
        <dsp:cNvPr id="0" name=""/>
        <dsp:cNvSpPr/>
      </dsp:nvSpPr>
      <dsp:spPr>
        <a:xfrm>
          <a:off x="1044898" y="440310"/>
          <a:ext cx="4586734" cy="4586734"/>
        </a:xfrm>
        <a:prstGeom prst="blockArc">
          <a:avLst>
            <a:gd name="adj1" fmla="val 16587504"/>
            <a:gd name="adj2" fmla="val 19134102"/>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9F6E3FB-59FA-4032-9C77-88F4F1D2CF2D}">
      <dsp:nvSpPr>
        <dsp:cNvPr id="0" name=""/>
        <dsp:cNvSpPr/>
      </dsp:nvSpPr>
      <dsp:spPr>
        <a:xfrm>
          <a:off x="2415538" y="1696448"/>
          <a:ext cx="2103122" cy="2103122"/>
        </a:xfrm>
        <a:prstGeom prst="ellipse">
          <a:avLst/>
        </a:prstGeom>
        <a:solidFill>
          <a:schemeClr val="accent4"/>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latin typeface="Arial" panose="020B0604020202020204" pitchFamily="34" charset="0"/>
              <a:cs typeface="Arial" panose="020B0604020202020204" pitchFamily="34" charset="0"/>
            </a:rPr>
            <a:t>Longevity Factors</a:t>
          </a:r>
          <a:endParaRPr lang="en-US" sz="2400" kern="1200" dirty="0">
            <a:latin typeface="Arial" panose="020B0604020202020204" pitchFamily="34" charset="0"/>
            <a:cs typeface="Arial" panose="020B0604020202020204" pitchFamily="34" charset="0"/>
          </a:endParaRPr>
        </a:p>
      </dsp:txBody>
      <dsp:txXfrm>
        <a:off x="2723533" y="2004443"/>
        <a:ext cx="1487132" cy="1487132"/>
      </dsp:txXfrm>
    </dsp:sp>
    <dsp:sp modelId="{0A0A63A0-B3FE-4C65-A038-EC6625EF6DFE}">
      <dsp:nvSpPr>
        <dsp:cNvPr id="0" name=""/>
        <dsp:cNvSpPr/>
      </dsp:nvSpPr>
      <dsp:spPr>
        <a:xfrm>
          <a:off x="2677884" y="-36068"/>
          <a:ext cx="1828796" cy="1051557"/>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latin typeface="Arial" panose="020B0604020202020204" pitchFamily="34" charset="0"/>
              <a:cs typeface="Arial" panose="020B0604020202020204" pitchFamily="34" charset="0"/>
            </a:rPr>
            <a:t>Gender</a:t>
          </a:r>
          <a:endParaRPr lang="en-US" sz="2000" kern="1200" dirty="0">
            <a:latin typeface="Arial" panose="020B0604020202020204" pitchFamily="34" charset="0"/>
            <a:cs typeface="Arial" panose="020B0604020202020204" pitchFamily="34" charset="0"/>
          </a:endParaRPr>
        </a:p>
      </dsp:txBody>
      <dsp:txXfrm>
        <a:off x="2945705" y="117929"/>
        <a:ext cx="1293154" cy="743563"/>
      </dsp:txXfrm>
    </dsp:sp>
    <dsp:sp modelId="{EF66A752-88A0-44D2-94AF-6BEB301297D8}">
      <dsp:nvSpPr>
        <dsp:cNvPr id="0" name=""/>
        <dsp:cNvSpPr/>
      </dsp:nvSpPr>
      <dsp:spPr>
        <a:xfrm>
          <a:off x="4125683" y="723399"/>
          <a:ext cx="1828796" cy="1051557"/>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latin typeface="Arial" panose="020B0604020202020204" pitchFamily="34" charset="0"/>
              <a:cs typeface="Arial" panose="020B0604020202020204" pitchFamily="34" charset="0"/>
            </a:rPr>
            <a:t>Genetics</a:t>
          </a:r>
          <a:endParaRPr lang="en-US" sz="2000" kern="1200" dirty="0">
            <a:latin typeface="Arial" panose="020B0604020202020204" pitchFamily="34" charset="0"/>
            <a:cs typeface="Arial" panose="020B0604020202020204" pitchFamily="34" charset="0"/>
          </a:endParaRPr>
        </a:p>
      </dsp:txBody>
      <dsp:txXfrm>
        <a:off x="4393504" y="877396"/>
        <a:ext cx="1293154" cy="743563"/>
      </dsp:txXfrm>
    </dsp:sp>
    <dsp:sp modelId="{471CE6A0-6442-425F-A776-F2EA633527B6}">
      <dsp:nvSpPr>
        <dsp:cNvPr id="0" name=""/>
        <dsp:cNvSpPr/>
      </dsp:nvSpPr>
      <dsp:spPr>
        <a:xfrm>
          <a:off x="4776692" y="1830081"/>
          <a:ext cx="1828796" cy="1051557"/>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latin typeface="Arial" panose="020B0604020202020204" pitchFamily="34" charset="0"/>
              <a:cs typeface="Arial" panose="020B0604020202020204" pitchFamily="34" charset="0"/>
            </a:rPr>
            <a:t>Prenatal &amp; childhood conditions</a:t>
          </a:r>
          <a:endParaRPr lang="en-US" sz="2000" kern="1200" dirty="0">
            <a:latin typeface="Arial" panose="020B0604020202020204" pitchFamily="34" charset="0"/>
            <a:cs typeface="Arial" panose="020B0604020202020204" pitchFamily="34" charset="0"/>
          </a:endParaRPr>
        </a:p>
      </dsp:txBody>
      <dsp:txXfrm>
        <a:off x="5044513" y="1984078"/>
        <a:ext cx="1293154" cy="743563"/>
      </dsp:txXfrm>
    </dsp:sp>
    <dsp:sp modelId="{BAC80C78-82E7-4D16-821D-9CE4A95EDC11}">
      <dsp:nvSpPr>
        <dsp:cNvPr id="0" name=""/>
        <dsp:cNvSpPr/>
      </dsp:nvSpPr>
      <dsp:spPr>
        <a:xfrm>
          <a:off x="4653637" y="3158242"/>
          <a:ext cx="1828796" cy="1051557"/>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smtClean="0">
              <a:latin typeface="Arial" panose="020B0604020202020204" pitchFamily="34" charset="0"/>
              <a:cs typeface="Arial" panose="020B0604020202020204" pitchFamily="34" charset="0"/>
            </a:rPr>
            <a:t>Marital </a:t>
          </a:r>
          <a:r>
            <a:rPr lang="en-US" sz="2000" kern="1200" dirty="0" smtClean="0">
              <a:latin typeface="Arial" panose="020B0604020202020204" pitchFamily="34" charset="0"/>
              <a:cs typeface="Arial" panose="020B0604020202020204" pitchFamily="34" charset="0"/>
            </a:rPr>
            <a:t>status</a:t>
          </a:r>
          <a:endParaRPr lang="en-US" sz="2000" kern="1200" dirty="0">
            <a:latin typeface="Arial" panose="020B0604020202020204" pitchFamily="34" charset="0"/>
            <a:cs typeface="Arial" panose="020B0604020202020204" pitchFamily="34" charset="0"/>
          </a:endParaRPr>
        </a:p>
      </dsp:txBody>
      <dsp:txXfrm>
        <a:off x="4921458" y="3312239"/>
        <a:ext cx="1293154" cy="743563"/>
      </dsp:txXfrm>
    </dsp:sp>
    <dsp:sp modelId="{25550668-55FC-4B96-A5CF-2ECC8B9A6ADE}">
      <dsp:nvSpPr>
        <dsp:cNvPr id="0" name=""/>
        <dsp:cNvSpPr/>
      </dsp:nvSpPr>
      <dsp:spPr>
        <a:xfrm>
          <a:off x="3516088" y="4148845"/>
          <a:ext cx="1828796" cy="1051557"/>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latin typeface="Arial" panose="020B0604020202020204" pitchFamily="34" charset="0"/>
              <a:cs typeface="Arial" panose="020B0604020202020204" pitchFamily="34" charset="0"/>
            </a:rPr>
            <a:t>Education</a:t>
          </a:r>
          <a:endParaRPr lang="en-US" sz="2000" kern="1200" dirty="0">
            <a:latin typeface="Arial" panose="020B0604020202020204" pitchFamily="34" charset="0"/>
            <a:cs typeface="Arial" panose="020B0604020202020204" pitchFamily="34" charset="0"/>
          </a:endParaRPr>
        </a:p>
      </dsp:txBody>
      <dsp:txXfrm>
        <a:off x="3783909" y="4302842"/>
        <a:ext cx="1293154" cy="743563"/>
      </dsp:txXfrm>
    </dsp:sp>
    <dsp:sp modelId="{E6F7A9C5-FE9A-4946-B353-008C57C62FFE}">
      <dsp:nvSpPr>
        <dsp:cNvPr id="0" name=""/>
        <dsp:cNvSpPr/>
      </dsp:nvSpPr>
      <dsp:spPr>
        <a:xfrm>
          <a:off x="1420590" y="4148835"/>
          <a:ext cx="1828796" cy="1051557"/>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smtClean="0">
              <a:latin typeface="Arial" panose="020B0604020202020204" pitchFamily="34" charset="0"/>
              <a:cs typeface="Arial" panose="020B0604020202020204" pitchFamily="34" charset="0"/>
            </a:rPr>
            <a:t>Socio-economic </a:t>
          </a:r>
          <a:r>
            <a:rPr lang="en-US" sz="2000" kern="1200" dirty="0" smtClean="0">
              <a:latin typeface="Arial" panose="020B0604020202020204" pitchFamily="34" charset="0"/>
              <a:cs typeface="Arial" panose="020B0604020202020204" pitchFamily="34" charset="0"/>
            </a:rPr>
            <a:t>status</a:t>
          </a:r>
          <a:endParaRPr lang="en-US" sz="2000" kern="1200" dirty="0">
            <a:latin typeface="Arial" panose="020B0604020202020204" pitchFamily="34" charset="0"/>
            <a:cs typeface="Arial" panose="020B0604020202020204" pitchFamily="34" charset="0"/>
          </a:endParaRPr>
        </a:p>
      </dsp:txBody>
      <dsp:txXfrm>
        <a:off x="1688411" y="4302832"/>
        <a:ext cx="1293154" cy="743563"/>
      </dsp:txXfrm>
    </dsp:sp>
    <dsp:sp modelId="{122C2720-0D95-4540-A0ED-14F0B145F3C5}">
      <dsp:nvSpPr>
        <dsp:cNvPr id="0" name=""/>
        <dsp:cNvSpPr/>
      </dsp:nvSpPr>
      <dsp:spPr>
        <a:xfrm>
          <a:off x="506189" y="3082045"/>
          <a:ext cx="1828796" cy="1051557"/>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latin typeface="Arial" panose="020B0604020202020204" pitchFamily="34" charset="0"/>
              <a:cs typeface="Arial" panose="020B0604020202020204" pitchFamily="34" charset="0"/>
            </a:rPr>
            <a:t>Ethnicity / migrant status</a:t>
          </a:r>
          <a:endParaRPr lang="en-US" sz="2000" kern="1200" dirty="0">
            <a:latin typeface="Arial" panose="020B0604020202020204" pitchFamily="34" charset="0"/>
            <a:cs typeface="Arial" panose="020B0604020202020204" pitchFamily="34" charset="0"/>
          </a:endParaRPr>
        </a:p>
      </dsp:txBody>
      <dsp:txXfrm>
        <a:off x="774010" y="3236042"/>
        <a:ext cx="1293154" cy="743563"/>
      </dsp:txXfrm>
    </dsp:sp>
    <dsp:sp modelId="{B64D367B-3477-42D5-8BA5-823B18B63139}">
      <dsp:nvSpPr>
        <dsp:cNvPr id="0" name=""/>
        <dsp:cNvSpPr/>
      </dsp:nvSpPr>
      <dsp:spPr>
        <a:xfrm>
          <a:off x="375547" y="1780397"/>
          <a:ext cx="1828796" cy="1051557"/>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latin typeface="Arial" panose="020B0604020202020204" pitchFamily="34" charset="0"/>
              <a:cs typeface="Arial" panose="020B0604020202020204" pitchFamily="34" charset="0"/>
            </a:rPr>
            <a:t>Lifestyle</a:t>
          </a:r>
          <a:endParaRPr lang="en-US" sz="2000" kern="1200" dirty="0">
            <a:latin typeface="Arial" panose="020B0604020202020204" pitchFamily="34" charset="0"/>
            <a:cs typeface="Arial" panose="020B0604020202020204" pitchFamily="34" charset="0"/>
          </a:endParaRPr>
        </a:p>
      </dsp:txBody>
      <dsp:txXfrm>
        <a:off x="643368" y="1934394"/>
        <a:ext cx="1293154" cy="743563"/>
      </dsp:txXfrm>
    </dsp:sp>
    <dsp:sp modelId="{29583020-4272-489E-80A8-6113652547A9}">
      <dsp:nvSpPr>
        <dsp:cNvPr id="0" name=""/>
        <dsp:cNvSpPr/>
      </dsp:nvSpPr>
      <dsp:spPr>
        <a:xfrm>
          <a:off x="1016070" y="652066"/>
          <a:ext cx="1828796" cy="1051557"/>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latin typeface="Arial" panose="020B0604020202020204" pitchFamily="34" charset="0"/>
              <a:cs typeface="Arial" panose="020B0604020202020204" pitchFamily="34" charset="0"/>
            </a:rPr>
            <a:t>Medical technology</a:t>
          </a:r>
          <a:endParaRPr lang="en-US" sz="2000" kern="1200" dirty="0">
            <a:latin typeface="Arial" panose="020B0604020202020204" pitchFamily="34" charset="0"/>
            <a:cs typeface="Arial" panose="020B0604020202020204" pitchFamily="34" charset="0"/>
          </a:endParaRPr>
        </a:p>
      </dsp:txBody>
      <dsp:txXfrm>
        <a:off x="1283891" y="806063"/>
        <a:ext cx="1293154" cy="7435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2B588B-E5FD-40E2-B77F-59EB8DC22811}">
      <dsp:nvSpPr>
        <dsp:cNvPr id="0" name=""/>
        <dsp:cNvSpPr/>
      </dsp:nvSpPr>
      <dsp:spPr>
        <a:xfrm>
          <a:off x="1260531" y="454315"/>
          <a:ext cx="4586734" cy="4586734"/>
        </a:xfrm>
        <a:prstGeom prst="blockArc">
          <a:avLst>
            <a:gd name="adj1" fmla="val 13442311"/>
            <a:gd name="adj2" fmla="val 16258434"/>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49F95E-44F1-494B-B66D-820DF81752C3}">
      <dsp:nvSpPr>
        <dsp:cNvPr id="0" name=""/>
        <dsp:cNvSpPr/>
      </dsp:nvSpPr>
      <dsp:spPr>
        <a:xfrm>
          <a:off x="1197986" y="516518"/>
          <a:ext cx="4586734" cy="4586734"/>
        </a:xfrm>
        <a:prstGeom prst="blockArc">
          <a:avLst>
            <a:gd name="adj1" fmla="val 11573288"/>
            <a:gd name="adj2" fmla="val 13576599"/>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B4F7E89-4B45-4C8A-A785-B0D0B9A1D827}">
      <dsp:nvSpPr>
        <dsp:cNvPr id="0" name=""/>
        <dsp:cNvSpPr/>
      </dsp:nvSpPr>
      <dsp:spPr>
        <a:xfrm>
          <a:off x="1212593" y="447775"/>
          <a:ext cx="4586734" cy="4586734"/>
        </a:xfrm>
        <a:prstGeom prst="blockArc">
          <a:avLst>
            <a:gd name="adj1" fmla="val 9445932"/>
            <a:gd name="adj2" fmla="val 11466302"/>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F5A6640-C9D3-45E9-8193-B7F1E963CEE5}">
      <dsp:nvSpPr>
        <dsp:cNvPr id="0" name=""/>
        <dsp:cNvSpPr/>
      </dsp:nvSpPr>
      <dsp:spPr>
        <a:xfrm>
          <a:off x="1213966" y="451085"/>
          <a:ext cx="4586734" cy="4586734"/>
        </a:xfrm>
        <a:prstGeom prst="blockArc">
          <a:avLst>
            <a:gd name="adj1" fmla="val 7276423"/>
            <a:gd name="adj2" fmla="val 9451387"/>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832B10F-C787-4EED-B7D0-6581C6A6DCC5}">
      <dsp:nvSpPr>
        <dsp:cNvPr id="0" name=""/>
        <dsp:cNvSpPr/>
      </dsp:nvSpPr>
      <dsp:spPr>
        <a:xfrm>
          <a:off x="1089380" y="380717"/>
          <a:ext cx="4586734" cy="4586734"/>
        </a:xfrm>
        <a:prstGeom prst="blockArc">
          <a:avLst>
            <a:gd name="adj1" fmla="val 3741461"/>
            <a:gd name="adj2" fmla="val 7058572"/>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E1A1BA3-68B6-4F57-9FCB-59E798F8A975}">
      <dsp:nvSpPr>
        <dsp:cNvPr id="0" name=""/>
        <dsp:cNvSpPr/>
      </dsp:nvSpPr>
      <dsp:spPr>
        <a:xfrm>
          <a:off x="1307979" y="280675"/>
          <a:ext cx="4586734" cy="4586734"/>
        </a:xfrm>
        <a:prstGeom prst="blockArc">
          <a:avLst>
            <a:gd name="adj1" fmla="val 1766396"/>
            <a:gd name="adj2" fmla="val 4107594"/>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BE5D22D-32FD-4816-8173-A69C66D89BFF}">
      <dsp:nvSpPr>
        <dsp:cNvPr id="0" name=""/>
        <dsp:cNvSpPr/>
      </dsp:nvSpPr>
      <dsp:spPr>
        <a:xfrm>
          <a:off x="1187822" y="527524"/>
          <a:ext cx="4586734" cy="4586734"/>
        </a:xfrm>
        <a:prstGeom prst="blockArc">
          <a:avLst>
            <a:gd name="adj1" fmla="val 20886994"/>
            <a:gd name="adj2" fmla="val 1348214"/>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10116D3-736A-4351-9433-B63E39563B61}">
      <dsp:nvSpPr>
        <dsp:cNvPr id="0" name=""/>
        <dsp:cNvSpPr/>
      </dsp:nvSpPr>
      <dsp:spPr>
        <a:xfrm>
          <a:off x="1206036" y="606939"/>
          <a:ext cx="4586734" cy="4586734"/>
        </a:xfrm>
        <a:prstGeom prst="blockArc">
          <a:avLst>
            <a:gd name="adj1" fmla="val 18781086"/>
            <a:gd name="adj2" fmla="val 20762957"/>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0A32B44-6C09-4447-8BA2-A05459E96BFD}">
      <dsp:nvSpPr>
        <dsp:cNvPr id="0" name=""/>
        <dsp:cNvSpPr/>
      </dsp:nvSpPr>
      <dsp:spPr>
        <a:xfrm>
          <a:off x="1044898" y="440310"/>
          <a:ext cx="4586734" cy="4586734"/>
        </a:xfrm>
        <a:prstGeom prst="blockArc">
          <a:avLst>
            <a:gd name="adj1" fmla="val 16587504"/>
            <a:gd name="adj2" fmla="val 19134102"/>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9F6E3FB-59FA-4032-9C77-88F4F1D2CF2D}">
      <dsp:nvSpPr>
        <dsp:cNvPr id="0" name=""/>
        <dsp:cNvSpPr/>
      </dsp:nvSpPr>
      <dsp:spPr>
        <a:xfrm>
          <a:off x="2415538" y="1696448"/>
          <a:ext cx="2103122" cy="2103122"/>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latin typeface="Arial" panose="020B0604020202020204" pitchFamily="34" charset="0"/>
              <a:cs typeface="Arial" panose="020B0604020202020204" pitchFamily="34" charset="0"/>
            </a:rPr>
            <a:t>Longevity Factors</a:t>
          </a:r>
          <a:endParaRPr lang="en-US" sz="2400" kern="1200" dirty="0">
            <a:latin typeface="Arial" panose="020B0604020202020204" pitchFamily="34" charset="0"/>
            <a:cs typeface="Arial" panose="020B0604020202020204" pitchFamily="34" charset="0"/>
          </a:endParaRPr>
        </a:p>
      </dsp:txBody>
      <dsp:txXfrm>
        <a:off x="2723533" y="2004443"/>
        <a:ext cx="1487132" cy="1487132"/>
      </dsp:txXfrm>
    </dsp:sp>
    <dsp:sp modelId="{0A0A63A0-B3FE-4C65-A038-EC6625EF6DFE}">
      <dsp:nvSpPr>
        <dsp:cNvPr id="0" name=""/>
        <dsp:cNvSpPr/>
      </dsp:nvSpPr>
      <dsp:spPr>
        <a:xfrm>
          <a:off x="2677884" y="-36068"/>
          <a:ext cx="1828796" cy="1051557"/>
        </a:xfrm>
        <a:prstGeom prst="ellipse">
          <a:avLst/>
        </a:prstGeom>
        <a:solidFill>
          <a:schemeClr val="accent4"/>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bg1"/>
              </a:solidFill>
              <a:latin typeface="Arial" panose="020B0604020202020204" pitchFamily="34" charset="0"/>
              <a:cs typeface="Arial" panose="020B0604020202020204" pitchFamily="34" charset="0"/>
            </a:rPr>
            <a:t>Gender</a:t>
          </a:r>
          <a:endParaRPr lang="en-US" sz="2400" b="1" kern="1200" dirty="0">
            <a:solidFill>
              <a:schemeClr val="bg1"/>
            </a:solidFill>
            <a:latin typeface="Arial" panose="020B0604020202020204" pitchFamily="34" charset="0"/>
            <a:cs typeface="Arial" panose="020B0604020202020204" pitchFamily="34" charset="0"/>
          </a:endParaRPr>
        </a:p>
      </dsp:txBody>
      <dsp:txXfrm>
        <a:off x="2945705" y="117929"/>
        <a:ext cx="1293154" cy="743563"/>
      </dsp:txXfrm>
    </dsp:sp>
    <dsp:sp modelId="{EF66A752-88A0-44D2-94AF-6BEB301297D8}">
      <dsp:nvSpPr>
        <dsp:cNvPr id="0" name=""/>
        <dsp:cNvSpPr/>
      </dsp:nvSpPr>
      <dsp:spPr>
        <a:xfrm>
          <a:off x="4125683" y="723399"/>
          <a:ext cx="1828796" cy="1051557"/>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accent1">
                  <a:lumMod val="60000"/>
                  <a:lumOff val="40000"/>
                </a:schemeClr>
              </a:solidFill>
              <a:latin typeface="Arial" panose="020B0604020202020204" pitchFamily="34" charset="0"/>
              <a:cs typeface="Arial" panose="020B0604020202020204" pitchFamily="34" charset="0"/>
            </a:rPr>
            <a:t>Genetics</a:t>
          </a:r>
          <a:endParaRPr lang="en-US" sz="1600" kern="1200" dirty="0">
            <a:solidFill>
              <a:schemeClr val="accent1">
                <a:lumMod val="60000"/>
                <a:lumOff val="40000"/>
              </a:schemeClr>
            </a:solidFill>
            <a:latin typeface="Arial" panose="020B0604020202020204" pitchFamily="34" charset="0"/>
            <a:cs typeface="Arial" panose="020B0604020202020204" pitchFamily="34" charset="0"/>
          </a:endParaRPr>
        </a:p>
      </dsp:txBody>
      <dsp:txXfrm>
        <a:off x="4393504" y="877396"/>
        <a:ext cx="1293154" cy="743563"/>
      </dsp:txXfrm>
    </dsp:sp>
    <dsp:sp modelId="{471CE6A0-6442-425F-A776-F2EA633527B6}">
      <dsp:nvSpPr>
        <dsp:cNvPr id="0" name=""/>
        <dsp:cNvSpPr/>
      </dsp:nvSpPr>
      <dsp:spPr>
        <a:xfrm>
          <a:off x="4776692" y="1830081"/>
          <a:ext cx="1828796" cy="1051557"/>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accent1">
                  <a:lumMod val="60000"/>
                  <a:lumOff val="40000"/>
                </a:schemeClr>
              </a:solidFill>
              <a:latin typeface="Arial" panose="020B0604020202020204" pitchFamily="34" charset="0"/>
              <a:cs typeface="Arial" panose="020B0604020202020204" pitchFamily="34" charset="0"/>
            </a:rPr>
            <a:t>Prenatal &amp; childhood conditions</a:t>
          </a:r>
          <a:endParaRPr lang="en-US" sz="1600" kern="1200" dirty="0">
            <a:solidFill>
              <a:schemeClr val="accent1">
                <a:lumMod val="60000"/>
                <a:lumOff val="40000"/>
              </a:schemeClr>
            </a:solidFill>
            <a:latin typeface="Arial" panose="020B0604020202020204" pitchFamily="34" charset="0"/>
            <a:cs typeface="Arial" panose="020B0604020202020204" pitchFamily="34" charset="0"/>
          </a:endParaRPr>
        </a:p>
      </dsp:txBody>
      <dsp:txXfrm>
        <a:off x="5044513" y="1984078"/>
        <a:ext cx="1293154" cy="743563"/>
      </dsp:txXfrm>
    </dsp:sp>
    <dsp:sp modelId="{BAC80C78-82E7-4D16-821D-9CE4A95EDC11}">
      <dsp:nvSpPr>
        <dsp:cNvPr id="0" name=""/>
        <dsp:cNvSpPr/>
      </dsp:nvSpPr>
      <dsp:spPr>
        <a:xfrm>
          <a:off x="4653637" y="3158242"/>
          <a:ext cx="1828796" cy="1051557"/>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smtClean="0">
              <a:solidFill>
                <a:schemeClr val="accent1">
                  <a:lumMod val="60000"/>
                  <a:lumOff val="40000"/>
                </a:schemeClr>
              </a:solidFill>
              <a:latin typeface="Arial" panose="020B0604020202020204" pitchFamily="34" charset="0"/>
              <a:cs typeface="Arial" panose="020B0604020202020204" pitchFamily="34" charset="0"/>
            </a:rPr>
            <a:t>Marital </a:t>
          </a:r>
          <a:r>
            <a:rPr lang="en-US" sz="1600" kern="1200" dirty="0" smtClean="0">
              <a:solidFill>
                <a:schemeClr val="accent1">
                  <a:lumMod val="60000"/>
                  <a:lumOff val="40000"/>
                </a:schemeClr>
              </a:solidFill>
              <a:latin typeface="Arial" panose="020B0604020202020204" pitchFamily="34" charset="0"/>
              <a:cs typeface="Arial" panose="020B0604020202020204" pitchFamily="34" charset="0"/>
            </a:rPr>
            <a:t>status</a:t>
          </a:r>
          <a:endParaRPr lang="en-US" sz="1600" kern="1200" dirty="0">
            <a:solidFill>
              <a:schemeClr val="accent1">
                <a:lumMod val="60000"/>
                <a:lumOff val="40000"/>
              </a:schemeClr>
            </a:solidFill>
            <a:latin typeface="Arial" panose="020B0604020202020204" pitchFamily="34" charset="0"/>
            <a:cs typeface="Arial" panose="020B0604020202020204" pitchFamily="34" charset="0"/>
          </a:endParaRPr>
        </a:p>
      </dsp:txBody>
      <dsp:txXfrm>
        <a:off x="4921458" y="3312239"/>
        <a:ext cx="1293154" cy="743563"/>
      </dsp:txXfrm>
    </dsp:sp>
    <dsp:sp modelId="{25550668-55FC-4B96-A5CF-2ECC8B9A6ADE}">
      <dsp:nvSpPr>
        <dsp:cNvPr id="0" name=""/>
        <dsp:cNvSpPr/>
      </dsp:nvSpPr>
      <dsp:spPr>
        <a:xfrm>
          <a:off x="3516088" y="4148845"/>
          <a:ext cx="1828796" cy="1051557"/>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accent1">
                  <a:lumMod val="60000"/>
                  <a:lumOff val="40000"/>
                </a:schemeClr>
              </a:solidFill>
              <a:latin typeface="Arial" panose="020B0604020202020204" pitchFamily="34" charset="0"/>
              <a:cs typeface="Arial" panose="020B0604020202020204" pitchFamily="34" charset="0"/>
            </a:rPr>
            <a:t>Education</a:t>
          </a:r>
          <a:endParaRPr lang="en-US" sz="1600" kern="1200" dirty="0">
            <a:solidFill>
              <a:schemeClr val="accent1">
                <a:lumMod val="60000"/>
                <a:lumOff val="40000"/>
              </a:schemeClr>
            </a:solidFill>
            <a:latin typeface="Arial" panose="020B0604020202020204" pitchFamily="34" charset="0"/>
            <a:cs typeface="Arial" panose="020B0604020202020204" pitchFamily="34" charset="0"/>
          </a:endParaRPr>
        </a:p>
      </dsp:txBody>
      <dsp:txXfrm>
        <a:off x="3783909" y="4302842"/>
        <a:ext cx="1293154" cy="743563"/>
      </dsp:txXfrm>
    </dsp:sp>
    <dsp:sp modelId="{E6F7A9C5-FE9A-4946-B353-008C57C62FFE}">
      <dsp:nvSpPr>
        <dsp:cNvPr id="0" name=""/>
        <dsp:cNvSpPr/>
      </dsp:nvSpPr>
      <dsp:spPr>
        <a:xfrm>
          <a:off x="1420590" y="4148835"/>
          <a:ext cx="1828796" cy="1051557"/>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smtClean="0">
              <a:solidFill>
                <a:schemeClr val="accent1">
                  <a:lumMod val="60000"/>
                  <a:lumOff val="40000"/>
                </a:schemeClr>
              </a:solidFill>
              <a:latin typeface="Arial" panose="020B0604020202020204" pitchFamily="34" charset="0"/>
              <a:cs typeface="Arial" panose="020B0604020202020204" pitchFamily="34" charset="0"/>
            </a:rPr>
            <a:t>Socio-economic </a:t>
          </a:r>
          <a:r>
            <a:rPr lang="en-US" sz="1600" kern="1200" dirty="0" smtClean="0">
              <a:solidFill>
                <a:schemeClr val="accent1">
                  <a:lumMod val="60000"/>
                  <a:lumOff val="40000"/>
                </a:schemeClr>
              </a:solidFill>
              <a:latin typeface="Arial" panose="020B0604020202020204" pitchFamily="34" charset="0"/>
              <a:cs typeface="Arial" panose="020B0604020202020204" pitchFamily="34" charset="0"/>
            </a:rPr>
            <a:t>status</a:t>
          </a:r>
          <a:endParaRPr lang="en-US" sz="1600" kern="1200" dirty="0">
            <a:solidFill>
              <a:schemeClr val="accent1">
                <a:lumMod val="60000"/>
                <a:lumOff val="40000"/>
              </a:schemeClr>
            </a:solidFill>
            <a:latin typeface="Arial" panose="020B0604020202020204" pitchFamily="34" charset="0"/>
            <a:cs typeface="Arial" panose="020B0604020202020204" pitchFamily="34" charset="0"/>
          </a:endParaRPr>
        </a:p>
      </dsp:txBody>
      <dsp:txXfrm>
        <a:off x="1688411" y="4302832"/>
        <a:ext cx="1293154" cy="743563"/>
      </dsp:txXfrm>
    </dsp:sp>
    <dsp:sp modelId="{122C2720-0D95-4540-A0ED-14F0B145F3C5}">
      <dsp:nvSpPr>
        <dsp:cNvPr id="0" name=""/>
        <dsp:cNvSpPr/>
      </dsp:nvSpPr>
      <dsp:spPr>
        <a:xfrm>
          <a:off x="506189" y="3082045"/>
          <a:ext cx="1828796" cy="1051557"/>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accent1">
                  <a:lumMod val="60000"/>
                  <a:lumOff val="40000"/>
                </a:schemeClr>
              </a:solidFill>
              <a:latin typeface="Arial" panose="020B0604020202020204" pitchFamily="34" charset="0"/>
              <a:cs typeface="Arial" panose="020B0604020202020204" pitchFamily="34" charset="0"/>
            </a:rPr>
            <a:t>Ethnicity / migrant status</a:t>
          </a:r>
          <a:endParaRPr lang="en-US" sz="1600" kern="1200" dirty="0">
            <a:solidFill>
              <a:schemeClr val="accent1">
                <a:lumMod val="60000"/>
                <a:lumOff val="40000"/>
              </a:schemeClr>
            </a:solidFill>
            <a:latin typeface="Arial" panose="020B0604020202020204" pitchFamily="34" charset="0"/>
            <a:cs typeface="Arial" panose="020B0604020202020204" pitchFamily="34" charset="0"/>
          </a:endParaRPr>
        </a:p>
      </dsp:txBody>
      <dsp:txXfrm>
        <a:off x="774010" y="3236042"/>
        <a:ext cx="1293154" cy="743563"/>
      </dsp:txXfrm>
    </dsp:sp>
    <dsp:sp modelId="{B64D367B-3477-42D5-8BA5-823B18B63139}">
      <dsp:nvSpPr>
        <dsp:cNvPr id="0" name=""/>
        <dsp:cNvSpPr/>
      </dsp:nvSpPr>
      <dsp:spPr>
        <a:xfrm>
          <a:off x="375547" y="1780397"/>
          <a:ext cx="1828796" cy="1051557"/>
        </a:xfrm>
        <a:prstGeom prst="ellipse">
          <a:avLst/>
        </a:prstGeom>
        <a:solidFill>
          <a:schemeClr val="accent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accent1">
                  <a:lumMod val="60000"/>
                  <a:lumOff val="40000"/>
                </a:schemeClr>
              </a:solidFill>
              <a:latin typeface="Arial" panose="020B0604020202020204" pitchFamily="34" charset="0"/>
              <a:cs typeface="Arial" panose="020B0604020202020204" pitchFamily="34" charset="0"/>
            </a:rPr>
            <a:t>Lifestyle</a:t>
          </a:r>
          <a:endParaRPr lang="en-US" sz="1600" b="1" kern="1200" dirty="0">
            <a:solidFill>
              <a:schemeClr val="accent1">
                <a:lumMod val="60000"/>
                <a:lumOff val="40000"/>
              </a:schemeClr>
            </a:solidFill>
            <a:latin typeface="Arial" panose="020B0604020202020204" pitchFamily="34" charset="0"/>
            <a:cs typeface="Arial" panose="020B0604020202020204" pitchFamily="34" charset="0"/>
          </a:endParaRPr>
        </a:p>
      </dsp:txBody>
      <dsp:txXfrm>
        <a:off x="643368" y="1934394"/>
        <a:ext cx="1293154" cy="743563"/>
      </dsp:txXfrm>
    </dsp:sp>
    <dsp:sp modelId="{29583020-4272-489E-80A8-6113652547A9}">
      <dsp:nvSpPr>
        <dsp:cNvPr id="0" name=""/>
        <dsp:cNvSpPr/>
      </dsp:nvSpPr>
      <dsp:spPr>
        <a:xfrm>
          <a:off x="1016070" y="652066"/>
          <a:ext cx="1828796" cy="1051557"/>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accent1">
                  <a:lumMod val="60000"/>
                  <a:lumOff val="40000"/>
                </a:schemeClr>
              </a:solidFill>
              <a:latin typeface="Arial" panose="020B0604020202020204" pitchFamily="34" charset="0"/>
              <a:cs typeface="Arial" panose="020B0604020202020204" pitchFamily="34" charset="0"/>
            </a:rPr>
            <a:t>Medical technology</a:t>
          </a:r>
          <a:endParaRPr lang="en-US" sz="1600" kern="1200" dirty="0">
            <a:solidFill>
              <a:schemeClr val="accent1">
                <a:lumMod val="60000"/>
                <a:lumOff val="40000"/>
              </a:schemeClr>
            </a:solidFill>
            <a:latin typeface="Arial" panose="020B0604020202020204" pitchFamily="34" charset="0"/>
            <a:cs typeface="Arial" panose="020B0604020202020204" pitchFamily="34" charset="0"/>
          </a:endParaRPr>
        </a:p>
      </dsp:txBody>
      <dsp:txXfrm>
        <a:off x="1283891" y="806063"/>
        <a:ext cx="1293154" cy="7435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2B588B-E5FD-40E2-B77F-59EB8DC22811}">
      <dsp:nvSpPr>
        <dsp:cNvPr id="0" name=""/>
        <dsp:cNvSpPr/>
      </dsp:nvSpPr>
      <dsp:spPr>
        <a:xfrm>
          <a:off x="1260531" y="454315"/>
          <a:ext cx="4586734" cy="4586734"/>
        </a:xfrm>
        <a:prstGeom prst="blockArc">
          <a:avLst>
            <a:gd name="adj1" fmla="val 13442311"/>
            <a:gd name="adj2" fmla="val 16258434"/>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49F95E-44F1-494B-B66D-820DF81752C3}">
      <dsp:nvSpPr>
        <dsp:cNvPr id="0" name=""/>
        <dsp:cNvSpPr/>
      </dsp:nvSpPr>
      <dsp:spPr>
        <a:xfrm>
          <a:off x="1197986" y="516518"/>
          <a:ext cx="4586734" cy="4586734"/>
        </a:xfrm>
        <a:prstGeom prst="blockArc">
          <a:avLst>
            <a:gd name="adj1" fmla="val 11573288"/>
            <a:gd name="adj2" fmla="val 13576599"/>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B4F7E89-4B45-4C8A-A785-B0D0B9A1D827}">
      <dsp:nvSpPr>
        <dsp:cNvPr id="0" name=""/>
        <dsp:cNvSpPr/>
      </dsp:nvSpPr>
      <dsp:spPr>
        <a:xfrm>
          <a:off x="1212593" y="447775"/>
          <a:ext cx="4586734" cy="4586734"/>
        </a:xfrm>
        <a:prstGeom prst="blockArc">
          <a:avLst>
            <a:gd name="adj1" fmla="val 9445932"/>
            <a:gd name="adj2" fmla="val 11466302"/>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F5A6640-C9D3-45E9-8193-B7F1E963CEE5}">
      <dsp:nvSpPr>
        <dsp:cNvPr id="0" name=""/>
        <dsp:cNvSpPr/>
      </dsp:nvSpPr>
      <dsp:spPr>
        <a:xfrm>
          <a:off x="1213966" y="451085"/>
          <a:ext cx="4586734" cy="4586734"/>
        </a:xfrm>
        <a:prstGeom prst="blockArc">
          <a:avLst>
            <a:gd name="adj1" fmla="val 7276423"/>
            <a:gd name="adj2" fmla="val 9451387"/>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832B10F-C787-4EED-B7D0-6581C6A6DCC5}">
      <dsp:nvSpPr>
        <dsp:cNvPr id="0" name=""/>
        <dsp:cNvSpPr/>
      </dsp:nvSpPr>
      <dsp:spPr>
        <a:xfrm>
          <a:off x="1089380" y="380717"/>
          <a:ext cx="4586734" cy="4586734"/>
        </a:xfrm>
        <a:prstGeom prst="blockArc">
          <a:avLst>
            <a:gd name="adj1" fmla="val 3741461"/>
            <a:gd name="adj2" fmla="val 7058572"/>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E1A1BA3-68B6-4F57-9FCB-59E798F8A975}">
      <dsp:nvSpPr>
        <dsp:cNvPr id="0" name=""/>
        <dsp:cNvSpPr/>
      </dsp:nvSpPr>
      <dsp:spPr>
        <a:xfrm>
          <a:off x="1307979" y="280675"/>
          <a:ext cx="4586734" cy="4586734"/>
        </a:xfrm>
        <a:prstGeom prst="blockArc">
          <a:avLst>
            <a:gd name="adj1" fmla="val 1766396"/>
            <a:gd name="adj2" fmla="val 4107594"/>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BE5D22D-32FD-4816-8173-A69C66D89BFF}">
      <dsp:nvSpPr>
        <dsp:cNvPr id="0" name=""/>
        <dsp:cNvSpPr/>
      </dsp:nvSpPr>
      <dsp:spPr>
        <a:xfrm>
          <a:off x="1187822" y="527524"/>
          <a:ext cx="4586734" cy="4586734"/>
        </a:xfrm>
        <a:prstGeom prst="blockArc">
          <a:avLst>
            <a:gd name="adj1" fmla="val 20886994"/>
            <a:gd name="adj2" fmla="val 1348214"/>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10116D3-736A-4351-9433-B63E39563B61}">
      <dsp:nvSpPr>
        <dsp:cNvPr id="0" name=""/>
        <dsp:cNvSpPr/>
      </dsp:nvSpPr>
      <dsp:spPr>
        <a:xfrm>
          <a:off x="1206036" y="606939"/>
          <a:ext cx="4586734" cy="4586734"/>
        </a:xfrm>
        <a:prstGeom prst="blockArc">
          <a:avLst>
            <a:gd name="adj1" fmla="val 18781086"/>
            <a:gd name="adj2" fmla="val 20762957"/>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0A32B44-6C09-4447-8BA2-A05459E96BFD}">
      <dsp:nvSpPr>
        <dsp:cNvPr id="0" name=""/>
        <dsp:cNvSpPr/>
      </dsp:nvSpPr>
      <dsp:spPr>
        <a:xfrm>
          <a:off x="1044898" y="440310"/>
          <a:ext cx="4586734" cy="4586734"/>
        </a:xfrm>
        <a:prstGeom prst="blockArc">
          <a:avLst>
            <a:gd name="adj1" fmla="val 16587504"/>
            <a:gd name="adj2" fmla="val 19134102"/>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9F6E3FB-59FA-4032-9C77-88F4F1D2CF2D}">
      <dsp:nvSpPr>
        <dsp:cNvPr id="0" name=""/>
        <dsp:cNvSpPr/>
      </dsp:nvSpPr>
      <dsp:spPr>
        <a:xfrm>
          <a:off x="2415538" y="1696448"/>
          <a:ext cx="2103122" cy="2103122"/>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latin typeface="Arial" panose="020B0604020202020204" pitchFamily="34" charset="0"/>
              <a:cs typeface="Arial" panose="020B0604020202020204" pitchFamily="34" charset="0"/>
            </a:rPr>
            <a:t>Longevity Factors</a:t>
          </a:r>
          <a:endParaRPr lang="en-US" sz="2400" kern="1200" dirty="0">
            <a:latin typeface="Arial" panose="020B0604020202020204" pitchFamily="34" charset="0"/>
            <a:cs typeface="Arial" panose="020B0604020202020204" pitchFamily="34" charset="0"/>
          </a:endParaRPr>
        </a:p>
      </dsp:txBody>
      <dsp:txXfrm>
        <a:off x="2723533" y="2004443"/>
        <a:ext cx="1487132" cy="1487132"/>
      </dsp:txXfrm>
    </dsp:sp>
    <dsp:sp modelId="{0A0A63A0-B3FE-4C65-A038-EC6625EF6DFE}">
      <dsp:nvSpPr>
        <dsp:cNvPr id="0" name=""/>
        <dsp:cNvSpPr/>
      </dsp:nvSpPr>
      <dsp:spPr>
        <a:xfrm>
          <a:off x="2677884" y="-36068"/>
          <a:ext cx="1828796" cy="1051557"/>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accent1">
                  <a:lumMod val="60000"/>
                  <a:lumOff val="40000"/>
                </a:schemeClr>
              </a:solidFill>
              <a:latin typeface="Arial" panose="020B0604020202020204" pitchFamily="34" charset="0"/>
              <a:cs typeface="Arial" panose="020B0604020202020204" pitchFamily="34" charset="0"/>
            </a:rPr>
            <a:t>Gender</a:t>
          </a:r>
          <a:endParaRPr lang="en-US" sz="1600" kern="1200" dirty="0">
            <a:solidFill>
              <a:schemeClr val="accent1">
                <a:lumMod val="60000"/>
                <a:lumOff val="40000"/>
              </a:schemeClr>
            </a:solidFill>
            <a:latin typeface="Arial" panose="020B0604020202020204" pitchFamily="34" charset="0"/>
            <a:cs typeface="Arial" panose="020B0604020202020204" pitchFamily="34" charset="0"/>
          </a:endParaRPr>
        </a:p>
      </dsp:txBody>
      <dsp:txXfrm>
        <a:off x="2945705" y="117929"/>
        <a:ext cx="1293154" cy="743563"/>
      </dsp:txXfrm>
    </dsp:sp>
    <dsp:sp modelId="{EF66A752-88A0-44D2-94AF-6BEB301297D8}">
      <dsp:nvSpPr>
        <dsp:cNvPr id="0" name=""/>
        <dsp:cNvSpPr/>
      </dsp:nvSpPr>
      <dsp:spPr>
        <a:xfrm>
          <a:off x="4125683" y="723399"/>
          <a:ext cx="1828796" cy="1051557"/>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accent1">
                  <a:lumMod val="60000"/>
                  <a:lumOff val="40000"/>
                </a:schemeClr>
              </a:solidFill>
              <a:latin typeface="Arial" panose="020B0604020202020204" pitchFamily="34" charset="0"/>
              <a:cs typeface="Arial" panose="020B0604020202020204" pitchFamily="34" charset="0"/>
            </a:rPr>
            <a:t>Genetics</a:t>
          </a:r>
          <a:endParaRPr lang="en-US" sz="1600" kern="1200" dirty="0">
            <a:solidFill>
              <a:schemeClr val="accent1">
                <a:lumMod val="60000"/>
                <a:lumOff val="40000"/>
              </a:schemeClr>
            </a:solidFill>
            <a:latin typeface="Arial" panose="020B0604020202020204" pitchFamily="34" charset="0"/>
            <a:cs typeface="Arial" panose="020B0604020202020204" pitchFamily="34" charset="0"/>
          </a:endParaRPr>
        </a:p>
      </dsp:txBody>
      <dsp:txXfrm>
        <a:off x="4393504" y="877396"/>
        <a:ext cx="1293154" cy="743563"/>
      </dsp:txXfrm>
    </dsp:sp>
    <dsp:sp modelId="{471CE6A0-6442-425F-A776-F2EA633527B6}">
      <dsp:nvSpPr>
        <dsp:cNvPr id="0" name=""/>
        <dsp:cNvSpPr/>
      </dsp:nvSpPr>
      <dsp:spPr>
        <a:xfrm>
          <a:off x="4776692" y="1830081"/>
          <a:ext cx="1828796" cy="1051557"/>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accent1">
                  <a:lumMod val="60000"/>
                  <a:lumOff val="40000"/>
                </a:schemeClr>
              </a:solidFill>
              <a:latin typeface="Arial" panose="020B0604020202020204" pitchFamily="34" charset="0"/>
              <a:cs typeface="Arial" panose="020B0604020202020204" pitchFamily="34" charset="0"/>
            </a:rPr>
            <a:t>Prenatal &amp; childhood conditions</a:t>
          </a:r>
          <a:endParaRPr lang="en-US" sz="1600" kern="1200" dirty="0">
            <a:solidFill>
              <a:schemeClr val="accent1">
                <a:lumMod val="60000"/>
                <a:lumOff val="40000"/>
              </a:schemeClr>
            </a:solidFill>
            <a:latin typeface="Arial" panose="020B0604020202020204" pitchFamily="34" charset="0"/>
            <a:cs typeface="Arial" panose="020B0604020202020204" pitchFamily="34" charset="0"/>
          </a:endParaRPr>
        </a:p>
      </dsp:txBody>
      <dsp:txXfrm>
        <a:off x="5044513" y="1984078"/>
        <a:ext cx="1293154" cy="743563"/>
      </dsp:txXfrm>
    </dsp:sp>
    <dsp:sp modelId="{BAC80C78-82E7-4D16-821D-9CE4A95EDC11}">
      <dsp:nvSpPr>
        <dsp:cNvPr id="0" name=""/>
        <dsp:cNvSpPr/>
      </dsp:nvSpPr>
      <dsp:spPr>
        <a:xfrm>
          <a:off x="4653637" y="3158242"/>
          <a:ext cx="1828796" cy="1051557"/>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smtClean="0">
              <a:solidFill>
                <a:schemeClr val="accent1">
                  <a:lumMod val="60000"/>
                  <a:lumOff val="40000"/>
                </a:schemeClr>
              </a:solidFill>
              <a:latin typeface="Arial" panose="020B0604020202020204" pitchFamily="34" charset="0"/>
              <a:cs typeface="Arial" panose="020B0604020202020204" pitchFamily="34" charset="0"/>
            </a:rPr>
            <a:t>Marital </a:t>
          </a:r>
          <a:r>
            <a:rPr lang="en-US" sz="1600" kern="1200" dirty="0" smtClean="0">
              <a:solidFill>
                <a:schemeClr val="accent1">
                  <a:lumMod val="60000"/>
                  <a:lumOff val="40000"/>
                </a:schemeClr>
              </a:solidFill>
              <a:latin typeface="Arial" panose="020B0604020202020204" pitchFamily="34" charset="0"/>
              <a:cs typeface="Arial" panose="020B0604020202020204" pitchFamily="34" charset="0"/>
            </a:rPr>
            <a:t>status</a:t>
          </a:r>
          <a:endParaRPr lang="en-US" sz="1600" kern="1200" dirty="0">
            <a:solidFill>
              <a:schemeClr val="accent1">
                <a:lumMod val="60000"/>
                <a:lumOff val="40000"/>
              </a:schemeClr>
            </a:solidFill>
            <a:latin typeface="Arial" panose="020B0604020202020204" pitchFamily="34" charset="0"/>
            <a:cs typeface="Arial" panose="020B0604020202020204" pitchFamily="34" charset="0"/>
          </a:endParaRPr>
        </a:p>
      </dsp:txBody>
      <dsp:txXfrm>
        <a:off x="4921458" y="3312239"/>
        <a:ext cx="1293154" cy="743563"/>
      </dsp:txXfrm>
    </dsp:sp>
    <dsp:sp modelId="{25550668-55FC-4B96-A5CF-2ECC8B9A6ADE}">
      <dsp:nvSpPr>
        <dsp:cNvPr id="0" name=""/>
        <dsp:cNvSpPr/>
      </dsp:nvSpPr>
      <dsp:spPr>
        <a:xfrm>
          <a:off x="3516088" y="4148845"/>
          <a:ext cx="1828796" cy="1051557"/>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accent1">
                  <a:lumMod val="60000"/>
                  <a:lumOff val="40000"/>
                </a:schemeClr>
              </a:solidFill>
              <a:latin typeface="Arial" panose="020B0604020202020204" pitchFamily="34" charset="0"/>
              <a:cs typeface="Arial" panose="020B0604020202020204" pitchFamily="34" charset="0"/>
            </a:rPr>
            <a:t>Education</a:t>
          </a:r>
          <a:endParaRPr lang="en-US" sz="1600" kern="1200" dirty="0">
            <a:solidFill>
              <a:schemeClr val="accent1">
                <a:lumMod val="60000"/>
                <a:lumOff val="40000"/>
              </a:schemeClr>
            </a:solidFill>
            <a:latin typeface="Arial" panose="020B0604020202020204" pitchFamily="34" charset="0"/>
            <a:cs typeface="Arial" panose="020B0604020202020204" pitchFamily="34" charset="0"/>
          </a:endParaRPr>
        </a:p>
      </dsp:txBody>
      <dsp:txXfrm>
        <a:off x="3783909" y="4302842"/>
        <a:ext cx="1293154" cy="743563"/>
      </dsp:txXfrm>
    </dsp:sp>
    <dsp:sp modelId="{E6F7A9C5-FE9A-4946-B353-008C57C62FFE}">
      <dsp:nvSpPr>
        <dsp:cNvPr id="0" name=""/>
        <dsp:cNvSpPr/>
      </dsp:nvSpPr>
      <dsp:spPr>
        <a:xfrm>
          <a:off x="1420590" y="4148835"/>
          <a:ext cx="1828796" cy="1051557"/>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smtClean="0">
              <a:solidFill>
                <a:schemeClr val="accent1">
                  <a:lumMod val="60000"/>
                  <a:lumOff val="40000"/>
                </a:schemeClr>
              </a:solidFill>
              <a:latin typeface="Arial" panose="020B0604020202020204" pitchFamily="34" charset="0"/>
              <a:cs typeface="Arial" panose="020B0604020202020204" pitchFamily="34" charset="0"/>
            </a:rPr>
            <a:t>Socio-economic </a:t>
          </a:r>
          <a:r>
            <a:rPr lang="en-US" sz="1600" kern="1200" dirty="0" smtClean="0">
              <a:solidFill>
                <a:schemeClr val="accent1">
                  <a:lumMod val="60000"/>
                  <a:lumOff val="40000"/>
                </a:schemeClr>
              </a:solidFill>
              <a:latin typeface="Arial" panose="020B0604020202020204" pitchFamily="34" charset="0"/>
              <a:cs typeface="Arial" panose="020B0604020202020204" pitchFamily="34" charset="0"/>
            </a:rPr>
            <a:t>status</a:t>
          </a:r>
          <a:endParaRPr lang="en-US" sz="1600" kern="1200" dirty="0">
            <a:solidFill>
              <a:schemeClr val="accent1">
                <a:lumMod val="60000"/>
                <a:lumOff val="40000"/>
              </a:schemeClr>
            </a:solidFill>
            <a:latin typeface="Arial" panose="020B0604020202020204" pitchFamily="34" charset="0"/>
            <a:cs typeface="Arial" panose="020B0604020202020204" pitchFamily="34" charset="0"/>
          </a:endParaRPr>
        </a:p>
      </dsp:txBody>
      <dsp:txXfrm>
        <a:off x="1688411" y="4302832"/>
        <a:ext cx="1293154" cy="743563"/>
      </dsp:txXfrm>
    </dsp:sp>
    <dsp:sp modelId="{122C2720-0D95-4540-A0ED-14F0B145F3C5}">
      <dsp:nvSpPr>
        <dsp:cNvPr id="0" name=""/>
        <dsp:cNvSpPr/>
      </dsp:nvSpPr>
      <dsp:spPr>
        <a:xfrm>
          <a:off x="506189" y="3082045"/>
          <a:ext cx="1828796" cy="1051557"/>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accent1">
                  <a:lumMod val="60000"/>
                  <a:lumOff val="40000"/>
                </a:schemeClr>
              </a:solidFill>
              <a:latin typeface="Arial" panose="020B0604020202020204" pitchFamily="34" charset="0"/>
              <a:cs typeface="Arial" panose="020B0604020202020204" pitchFamily="34" charset="0"/>
            </a:rPr>
            <a:t>Ethnicity / migrant status</a:t>
          </a:r>
          <a:endParaRPr lang="en-US" sz="1600" kern="1200" dirty="0">
            <a:solidFill>
              <a:schemeClr val="accent1">
                <a:lumMod val="60000"/>
                <a:lumOff val="40000"/>
              </a:schemeClr>
            </a:solidFill>
            <a:latin typeface="Arial" panose="020B0604020202020204" pitchFamily="34" charset="0"/>
            <a:cs typeface="Arial" panose="020B0604020202020204" pitchFamily="34" charset="0"/>
          </a:endParaRPr>
        </a:p>
      </dsp:txBody>
      <dsp:txXfrm>
        <a:off x="774010" y="3236042"/>
        <a:ext cx="1293154" cy="743563"/>
      </dsp:txXfrm>
    </dsp:sp>
    <dsp:sp modelId="{B64D367B-3477-42D5-8BA5-823B18B63139}">
      <dsp:nvSpPr>
        <dsp:cNvPr id="0" name=""/>
        <dsp:cNvSpPr/>
      </dsp:nvSpPr>
      <dsp:spPr>
        <a:xfrm>
          <a:off x="375547" y="1780397"/>
          <a:ext cx="1828796" cy="1051557"/>
        </a:xfrm>
        <a:prstGeom prst="ellipse">
          <a:avLst/>
        </a:prstGeom>
        <a:solidFill>
          <a:schemeClr val="accent4"/>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n-US" sz="2300" b="1" kern="1200" dirty="0" smtClean="0">
              <a:solidFill>
                <a:schemeClr val="bg1"/>
              </a:solidFill>
              <a:latin typeface="Arial" panose="020B0604020202020204" pitchFamily="34" charset="0"/>
              <a:cs typeface="Arial" panose="020B0604020202020204" pitchFamily="34" charset="0"/>
            </a:rPr>
            <a:t>Lifestyle</a:t>
          </a:r>
          <a:endParaRPr lang="en-US" sz="2300" b="1" kern="1200" dirty="0">
            <a:solidFill>
              <a:schemeClr val="bg1"/>
            </a:solidFill>
            <a:latin typeface="Arial" panose="020B0604020202020204" pitchFamily="34" charset="0"/>
            <a:cs typeface="Arial" panose="020B0604020202020204" pitchFamily="34" charset="0"/>
          </a:endParaRPr>
        </a:p>
      </dsp:txBody>
      <dsp:txXfrm>
        <a:off x="643368" y="1934394"/>
        <a:ext cx="1293154" cy="743563"/>
      </dsp:txXfrm>
    </dsp:sp>
    <dsp:sp modelId="{29583020-4272-489E-80A8-6113652547A9}">
      <dsp:nvSpPr>
        <dsp:cNvPr id="0" name=""/>
        <dsp:cNvSpPr/>
      </dsp:nvSpPr>
      <dsp:spPr>
        <a:xfrm>
          <a:off x="1016070" y="652066"/>
          <a:ext cx="1828796" cy="1051557"/>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accent1">
                  <a:lumMod val="60000"/>
                  <a:lumOff val="40000"/>
                </a:schemeClr>
              </a:solidFill>
              <a:latin typeface="Arial" panose="020B0604020202020204" pitchFamily="34" charset="0"/>
              <a:cs typeface="Arial" panose="020B0604020202020204" pitchFamily="34" charset="0"/>
            </a:rPr>
            <a:t>Medical technology</a:t>
          </a:r>
          <a:endParaRPr lang="en-US" sz="1600" kern="1200" dirty="0">
            <a:solidFill>
              <a:schemeClr val="accent1">
                <a:lumMod val="60000"/>
                <a:lumOff val="40000"/>
              </a:schemeClr>
            </a:solidFill>
            <a:latin typeface="Arial" panose="020B0604020202020204" pitchFamily="34" charset="0"/>
            <a:cs typeface="Arial" panose="020B0604020202020204" pitchFamily="34" charset="0"/>
          </a:endParaRPr>
        </a:p>
      </dsp:txBody>
      <dsp:txXfrm>
        <a:off x="1283891" y="806063"/>
        <a:ext cx="1293154" cy="7435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2B588B-E5FD-40E2-B77F-59EB8DC22811}">
      <dsp:nvSpPr>
        <dsp:cNvPr id="0" name=""/>
        <dsp:cNvSpPr/>
      </dsp:nvSpPr>
      <dsp:spPr>
        <a:xfrm>
          <a:off x="1260531" y="454315"/>
          <a:ext cx="4586734" cy="4586734"/>
        </a:xfrm>
        <a:prstGeom prst="blockArc">
          <a:avLst>
            <a:gd name="adj1" fmla="val 13442311"/>
            <a:gd name="adj2" fmla="val 16258434"/>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49F95E-44F1-494B-B66D-820DF81752C3}">
      <dsp:nvSpPr>
        <dsp:cNvPr id="0" name=""/>
        <dsp:cNvSpPr/>
      </dsp:nvSpPr>
      <dsp:spPr>
        <a:xfrm>
          <a:off x="1197986" y="516518"/>
          <a:ext cx="4586734" cy="4586734"/>
        </a:xfrm>
        <a:prstGeom prst="blockArc">
          <a:avLst>
            <a:gd name="adj1" fmla="val 11573288"/>
            <a:gd name="adj2" fmla="val 13576599"/>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B4F7E89-4B45-4C8A-A785-B0D0B9A1D827}">
      <dsp:nvSpPr>
        <dsp:cNvPr id="0" name=""/>
        <dsp:cNvSpPr/>
      </dsp:nvSpPr>
      <dsp:spPr>
        <a:xfrm>
          <a:off x="1212593" y="447775"/>
          <a:ext cx="4586734" cy="4586734"/>
        </a:xfrm>
        <a:prstGeom prst="blockArc">
          <a:avLst>
            <a:gd name="adj1" fmla="val 9445932"/>
            <a:gd name="adj2" fmla="val 11466302"/>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F5A6640-C9D3-45E9-8193-B7F1E963CEE5}">
      <dsp:nvSpPr>
        <dsp:cNvPr id="0" name=""/>
        <dsp:cNvSpPr/>
      </dsp:nvSpPr>
      <dsp:spPr>
        <a:xfrm>
          <a:off x="1213966" y="451085"/>
          <a:ext cx="4586734" cy="4586734"/>
        </a:xfrm>
        <a:prstGeom prst="blockArc">
          <a:avLst>
            <a:gd name="adj1" fmla="val 7276423"/>
            <a:gd name="adj2" fmla="val 9451387"/>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832B10F-C787-4EED-B7D0-6581C6A6DCC5}">
      <dsp:nvSpPr>
        <dsp:cNvPr id="0" name=""/>
        <dsp:cNvSpPr/>
      </dsp:nvSpPr>
      <dsp:spPr>
        <a:xfrm>
          <a:off x="1089380" y="380717"/>
          <a:ext cx="4586734" cy="4586734"/>
        </a:xfrm>
        <a:prstGeom prst="blockArc">
          <a:avLst>
            <a:gd name="adj1" fmla="val 3741461"/>
            <a:gd name="adj2" fmla="val 7058572"/>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E1A1BA3-68B6-4F57-9FCB-59E798F8A975}">
      <dsp:nvSpPr>
        <dsp:cNvPr id="0" name=""/>
        <dsp:cNvSpPr/>
      </dsp:nvSpPr>
      <dsp:spPr>
        <a:xfrm>
          <a:off x="1307979" y="280675"/>
          <a:ext cx="4586734" cy="4586734"/>
        </a:xfrm>
        <a:prstGeom prst="blockArc">
          <a:avLst>
            <a:gd name="adj1" fmla="val 1766396"/>
            <a:gd name="adj2" fmla="val 4107594"/>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BE5D22D-32FD-4816-8173-A69C66D89BFF}">
      <dsp:nvSpPr>
        <dsp:cNvPr id="0" name=""/>
        <dsp:cNvSpPr/>
      </dsp:nvSpPr>
      <dsp:spPr>
        <a:xfrm>
          <a:off x="1187822" y="527524"/>
          <a:ext cx="4586734" cy="4586734"/>
        </a:xfrm>
        <a:prstGeom prst="blockArc">
          <a:avLst>
            <a:gd name="adj1" fmla="val 20886994"/>
            <a:gd name="adj2" fmla="val 1348214"/>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10116D3-736A-4351-9433-B63E39563B61}">
      <dsp:nvSpPr>
        <dsp:cNvPr id="0" name=""/>
        <dsp:cNvSpPr/>
      </dsp:nvSpPr>
      <dsp:spPr>
        <a:xfrm>
          <a:off x="1206036" y="606939"/>
          <a:ext cx="4586734" cy="4586734"/>
        </a:xfrm>
        <a:prstGeom prst="blockArc">
          <a:avLst>
            <a:gd name="adj1" fmla="val 18781086"/>
            <a:gd name="adj2" fmla="val 20762957"/>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0A32B44-6C09-4447-8BA2-A05459E96BFD}">
      <dsp:nvSpPr>
        <dsp:cNvPr id="0" name=""/>
        <dsp:cNvSpPr/>
      </dsp:nvSpPr>
      <dsp:spPr>
        <a:xfrm>
          <a:off x="1044898" y="440310"/>
          <a:ext cx="4586734" cy="4586734"/>
        </a:xfrm>
        <a:prstGeom prst="blockArc">
          <a:avLst>
            <a:gd name="adj1" fmla="val 16587504"/>
            <a:gd name="adj2" fmla="val 19134102"/>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9F6E3FB-59FA-4032-9C77-88F4F1D2CF2D}">
      <dsp:nvSpPr>
        <dsp:cNvPr id="0" name=""/>
        <dsp:cNvSpPr/>
      </dsp:nvSpPr>
      <dsp:spPr>
        <a:xfrm>
          <a:off x="2415538" y="1696448"/>
          <a:ext cx="2103122" cy="2103122"/>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latin typeface="Arial" panose="020B0604020202020204" pitchFamily="34" charset="0"/>
              <a:cs typeface="Arial" panose="020B0604020202020204" pitchFamily="34" charset="0"/>
            </a:rPr>
            <a:t>Longevity Factors</a:t>
          </a:r>
          <a:endParaRPr lang="en-US" sz="2400" kern="1200" dirty="0">
            <a:latin typeface="Arial" panose="020B0604020202020204" pitchFamily="34" charset="0"/>
            <a:cs typeface="Arial" panose="020B0604020202020204" pitchFamily="34" charset="0"/>
          </a:endParaRPr>
        </a:p>
      </dsp:txBody>
      <dsp:txXfrm>
        <a:off x="2723533" y="2004443"/>
        <a:ext cx="1487132" cy="1487132"/>
      </dsp:txXfrm>
    </dsp:sp>
    <dsp:sp modelId="{0A0A63A0-B3FE-4C65-A038-EC6625EF6DFE}">
      <dsp:nvSpPr>
        <dsp:cNvPr id="0" name=""/>
        <dsp:cNvSpPr/>
      </dsp:nvSpPr>
      <dsp:spPr>
        <a:xfrm>
          <a:off x="2677884" y="-36068"/>
          <a:ext cx="1828796" cy="1051557"/>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accent1">
                  <a:lumMod val="60000"/>
                  <a:lumOff val="40000"/>
                </a:schemeClr>
              </a:solidFill>
              <a:latin typeface="Arial" panose="020B0604020202020204" pitchFamily="34" charset="0"/>
              <a:cs typeface="Arial" panose="020B0604020202020204" pitchFamily="34" charset="0"/>
            </a:rPr>
            <a:t>Gender</a:t>
          </a:r>
          <a:endParaRPr lang="en-US" sz="1600" kern="1200" dirty="0">
            <a:solidFill>
              <a:schemeClr val="accent1">
                <a:lumMod val="60000"/>
                <a:lumOff val="40000"/>
              </a:schemeClr>
            </a:solidFill>
            <a:latin typeface="Arial" panose="020B0604020202020204" pitchFamily="34" charset="0"/>
            <a:cs typeface="Arial" panose="020B0604020202020204" pitchFamily="34" charset="0"/>
          </a:endParaRPr>
        </a:p>
      </dsp:txBody>
      <dsp:txXfrm>
        <a:off x="2945705" y="117929"/>
        <a:ext cx="1293154" cy="743563"/>
      </dsp:txXfrm>
    </dsp:sp>
    <dsp:sp modelId="{EF66A752-88A0-44D2-94AF-6BEB301297D8}">
      <dsp:nvSpPr>
        <dsp:cNvPr id="0" name=""/>
        <dsp:cNvSpPr/>
      </dsp:nvSpPr>
      <dsp:spPr>
        <a:xfrm>
          <a:off x="4125683" y="723399"/>
          <a:ext cx="1828796" cy="1051557"/>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accent1">
                  <a:lumMod val="60000"/>
                  <a:lumOff val="40000"/>
                </a:schemeClr>
              </a:solidFill>
              <a:latin typeface="Arial" panose="020B0604020202020204" pitchFamily="34" charset="0"/>
              <a:cs typeface="Arial" panose="020B0604020202020204" pitchFamily="34" charset="0"/>
            </a:rPr>
            <a:t>Genetics</a:t>
          </a:r>
          <a:endParaRPr lang="en-US" sz="1600" kern="1200" dirty="0">
            <a:solidFill>
              <a:schemeClr val="accent1">
                <a:lumMod val="60000"/>
                <a:lumOff val="40000"/>
              </a:schemeClr>
            </a:solidFill>
            <a:latin typeface="Arial" panose="020B0604020202020204" pitchFamily="34" charset="0"/>
            <a:cs typeface="Arial" panose="020B0604020202020204" pitchFamily="34" charset="0"/>
          </a:endParaRPr>
        </a:p>
      </dsp:txBody>
      <dsp:txXfrm>
        <a:off x="4393504" y="877396"/>
        <a:ext cx="1293154" cy="743563"/>
      </dsp:txXfrm>
    </dsp:sp>
    <dsp:sp modelId="{471CE6A0-6442-425F-A776-F2EA633527B6}">
      <dsp:nvSpPr>
        <dsp:cNvPr id="0" name=""/>
        <dsp:cNvSpPr/>
      </dsp:nvSpPr>
      <dsp:spPr>
        <a:xfrm>
          <a:off x="4776692" y="1830081"/>
          <a:ext cx="1828796" cy="1051557"/>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accent1">
                  <a:lumMod val="60000"/>
                  <a:lumOff val="40000"/>
                </a:schemeClr>
              </a:solidFill>
              <a:latin typeface="Arial" panose="020B0604020202020204" pitchFamily="34" charset="0"/>
              <a:cs typeface="Arial" panose="020B0604020202020204" pitchFamily="34" charset="0"/>
            </a:rPr>
            <a:t>Prenatal &amp; childhood conditions</a:t>
          </a:r>
          <a:endParaRPr lang="en-US" sz="1600" kern="1200" dirty="0">
            <a:solidFill>
              <a:schemeClr val="accent1">
                <a:lumMod val="60000"/>
                <a:lumOff val="40000"/>
              </a:schemeClr>
            </a:solidFill>
            <a:latin typeface="Arial" panose="020B0604020202020204" pitchFamily="34" charset="0"/>
            <a:cs typeface="Arial" panose="020B0604020202020204" pitchFamily="34" charset="0"/>
          </a:endParaRPr>
        </a:p>
      </dsp:txBody>
      <dsp:txXfrm>
        <a:off x="5044513" y="1984078"/>
        <a:ext cx="1293154" cy="743563"/>
      </dsp:txXfrm>
    </dsp:sp>
    <dsp:sp modelId="{BAC80C78-82E7-4D16-821D-9CE4A95EDC11}">
      <dsp:nvSpPr>
        <dsp:cNvPr id="0" name=""/>
        <dsp:cNvSpPr/>
      </dsp:nvSpPr>
      <dsp:spPr>
        <a:xfrm>
          <a:off x="4653637" y="3158242"/>
          <a:ext cx="1828796" cy="1051557"/>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smtClean="0">
              <a:solidFill>
                <a:schemeClr val="accent1">
                  <a:lumMod val="60000"/>
                  <a:lumOff val="40000"/>
                </a:schemeClr>
              </a:solidFill>
              <a:latin typeface="Arial" panose="020B0604020202020204" pitchFamily="34" charset="0"/>
              <a:cs typeface="Arial" panose="020B0604020202020204" pitchFamily="34" charset="0"/>
            </a:rPr>
            <a:t>Marital </a:t>
          </a:r>
          <a:r>
            <a:rPr lang="en-US" sz="1600" kern="1200" dirty="0" smtClean="0">
              <a:solidFill>
                <a:schemeClr val="accent1">
                  <a:lumMod val="60000"/>
                  <a:lumOff val="40000"/>
                </a:schemeClr>
              </a:solidFill>
              <a:latin typeface="Arial" panose="020B0604020202020204" pitchFamily="34" charset="0"/>
              <a:cs typeface="Arial" panose="020B0604020202020204" pitchFamily="34" charset="0"/>
            </a:rPr>
            <a:t>status</a:t>
          </a:r>
          <a:endParaRPr lang="en-US" sz="1600" kern="1200" dirty="0">
            <a:solidFill>
              <a:schemeClr val="accent1">
                <a:lumMod val="60000"/>
                <a:lumOff val="40000"/>
              </a:schemeClr>
            </a:solidFill>
            <a:latin typeface="Arial" panose="020B0604020202020204" pitchFamily="34" charset="0"/>
            <a:cs typeface="Arial" panose="020B0604020202020204" pitchFamily="34" charset="0"/>
          </a:endParaRPr>
        </a:p>
      </dsp:txBody>
      <dsp:txXfrm>
        <a:off x="4921458" y="3312239"/>
        <a:ext cx="1293154" cy="743563"/>
      </dsp:txXfrm>
    </dsp:sp>
    <dsp:sp modelId="{25550668-55FC-4B96-A5CF-2ECC8B9A6ADE}">
      <dsp:nvSpPr>
        <dsp:cNvPr id="0" name=""/>
        <dsp:cNvSpPr/>
      </dsp:nvSpPr>
      <dsp:spPr>
        <a:xfrm>
          <a:off x="3516088" y="4148845"/>
          <a:ext cx="1828796" cy="1051557"/>
        </a:xfrm>
        <a:prstGeom prst="ellipse">
          <a:avLst/>
        </a:prstGeom>
        <a:solidFill>
          <a:schemeClr val="accent4"/>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1"/>
              </a:solidFill>
              <a:latin typeface="Arial" panose="020B0604020202020204" pitchFamily="34" charset="0"/>
              <a:cs typeface="Arial" panose="020B0604020202020204" pitchFamily="34" charset="0"/>
            </a:rPr>
            <a:t>Education</a:t>
          </a:r>
          <a:endParaRPr lang="en-US" sz="2000" b="1" kern="1200" dirty="0">
            <a:solidFill>
              <a:schemeClr val="bg1"/>
            </a:solidFill>
            <a:latin typeface="Arial" panose="020B0604020202020204" pitchFamily="34" charset="0"/>
            <a:cs typeface="Arial" panose="020B0604020202020204" pitchFamily="34" charset="0"/>
          </a:endParaRPr>
        </a:p>
      </dsp:txBody>
      <dsp:txXfrm>
        <a:off x="3783909" y="4302842"/>
        <a:ext cx="1293154" cy="743563"/>
      </dsp:txXfrm>
    </dsp:sp>
    <dsp:sp modelId="{E6F7A9C5-FE9A-4946-B353-008C57C62FFE}">
      <dsp:nvSpPr>
        <dsp:cNvPr id="0" name=""/>
        <dsp:cNvSpPr/>
      </dsp:nvSpPr>
      <dsp:spPr>
        <a:xfrm>
          <a:off x="1420590" y="4148835"/>
          <a:ext cx="1828796" cy="1051557"/>
        </a:xfrm>
        <a:prstGeom prst="ellipse">
          <a:avLst/>
        </a:prstGeom>
        <a:solidFill>
          <a:schemeClr val="accent4"/>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1"/>
              </a:solidFill>
              <a:latin typeface="Arial" panose="020B0604020202020204" pitchFamily="34" charset="0"/>
              <a:cs typeface="Arial" panose="020B0604020202020204" pitchFamily="34" charset="0"/>
            </a:rPr>
            <a:t>Socio-economic status</a:t>
          </a:r>
          <a:endParaRPr lang="en-US" sz="2000" b="1" kern="1200" dirty="0">
            <a:solidFill>
              <a:schemeClr val="bg1"/>
            </a:solidFill>
            <a:latin typeface="Arial" panose="020B0604020202020204" pitchFamily="34" charset="0"/>
            <a:cs typeface="Arial" panose="020B0604020202020204" pitchFamily="34" charset="0"/>
          </a:endParaRPr>
        </a:p>
      </dsp:txBody>
      <dsp:txXfrm>
        <a:off x="1688411" y="4302832"/>
        <a:ext cx="1293154" cy="743563"/>
      </dsp:txXfrm>
    </dsp:sp>
    <dsp:sp modelId="{122C2720-0D95-4540-A0ED-14F0B145F3C5}">
      <dsp:nvSpPr>
        <dsp:cNvPr id="0" name=""/>
        <dsp:cNvSpPr/>
      </dsp:nvSpPr>
      <dsp:spPr>
        <a:xfrm>
          <a:off x="506189" y="3082045"/>
          <a:ext cx="1828796" cy="1051557"/>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accent1">
                  <a:lumMod val="60000"/>
                  <a:lumOff val="40000"/>
                </a:schemeClr>
              </a:solidFill>
              <a:latin typeface="Arial" panose="020B0604020202020204" pitchFamily="34" charset="0"/>
              <a:cs typeface="Arial" panose="020B0604020202020204" pitchFamily="34" charset="0"/>
            </a:rPr>
            <a:t>Ethnicity / migrant status</a:t>
          </a:r>
          <a:endParaRPr lang="en-US" sz="1600" kern="1200" dirty="0">
            <a:solidFill>
              <a:schemeClr val="accent1">
                <a:lumMod val="60000"/>
                <a:lumOff val="40000"/>
              </a:schemeClr>
            </a:solidFill>
            <a:latin typeface="Arial" panose="020B0604020202020204" pitchFamily="34" charset="0"/>
            <a:cs typeface="Arial" panose="020B0604020202020204" pitchFamily="34" charset="0"/>
          </a:endParaRPr>
        </a:p>
      </dsp:txBody>
      <dsp:txXfrm>
        <a:off x="774010" y="3236042"/>
        <a:ext cx="1293154" cy="743563"/>
      </dsp:txXfrm>
    </dsp:sp>
    <dsp:sp modelId="{B64D367B-3477-42D5-8BA5-823B18B63139}">
      <dsp:nvSpPr>
        <dsp:cNvPr id="0" name=""/>
        <dsp:cNvSpPr/>
      </dsp:nvSpPr>
      <dsp:spPr>
        <a:xfrm>
          <a:off x="375547" y="1780397"/>
          <a:ext cx="1828796" cy="1051557"/>
        </a:xfrm>
        <a:prstGeom prst="ellipse">
          <a:avLst/>
        </a:prstGeom>
        <a:solidFill>
          <a:schemeClr val="accent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0" kern="1200" dirty="0" smtClean="0">
              <a:solidFill>
                <a:schemeClr val="accent1">
                  <a:lumMod val="60000"/>
                  <a:lumOff val="40000"/>
                </a:schemeClr>
              </a:solidFill>
              <a:latin typeface="Arial" panose="020B0604020202020204" pitchFamily="34" charset="0"/>
              <a:cs typeface="Arial" panose="020B0604020202020204" pitchFamily="34" charset="0"/>
            </a:rPr>
            <a:t>Lifestyle</a:t>
          </a:r>
          <a:endParaRPr lang="en-US" sz="1600" b="0" kern="1200" dirty="0">
            <a:solidFill>
              <a:schemeClr val="accent1">
                <a:lumMod val="60000"/>
                <a:lumOff val="40000"/>
              </a:schemeClr>
            </a:solidFill>
            <a:latin typeface="Arial" panose="020B0604020202020204" pitchFamily="34" charset="0"/>
            <a:cs typeface="Arial" panose="020B0604020202020204" pitchFamily="34" charset="0"/>
          </a:endParaRPr>
        </a:p>
      </dsp:txBody>
      <dsp:txXfrm>
        <a:off x="643368" y="1934394"/>
        <a:ext cx="1293154" cy="743563"/>
      </dsp:txXfrm>
    </dsp:sp>
    <dsp:sp modelId="{29583020-4272-489E-80A8-6113652547A9}">
      <dsp:nvSpPr>
        <dsp:cNvPr id="0" name=""/>
        <dsp:cNvSpPr/>
      </dsp:nvSpPr>
      <dsp:spPr>
        <a:xfrm>
          <a:off x="1016070" y="652066"/>
          <a:ext cx="1828796" cy="1051557"/>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accent1">
                  <a:lumMod val="60000"/>
                  <a:lumOff val="40000"/>
                </a:schemeClr>
              </a:solidFill>
              <a:latin typeface="Arial" panose="020B0604020202020204" pitchFamily="34" charset="0"/>
              <a:cs typeface="Arial" panose="020B0604020202020204" pitchFamily="34" charset="0"/>
            </a:rPr>
            <a:t>Medical technology</a:t>
          </a:r>
          <a:endParaRPr lang="en-US" sz="1600" kern="1200" dirty="0">
            <a:solidFill>
              <a:schemeClr val="accent1">
                <a:lumMod val="60000"/>
                <a:lumOff val="40000"/>
              </a:schemeClr>
            </a:solidFill>
            <a:latin typeface="Arial" panose="020B0604020202020204" pitchFamily="34" charset="0"/>
            <a:cs typeface="Arial" panose="020B0604020202020204" pitchFamily="34" charset="0"/>
          </a:endParaRPr>
        </a:p>
      </dsp:txBody>
      <dsp:txXfrm>
        <a:off x="1283891" y="806063"/>
        <a:ext cx="1293154" cy="74356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2B588B-E5FD-40E2-B77F-59EB8DC22811}">
      <dsp:nvSpPr>
        <dsp:cNvPr id="0" name=""/>
        <dsp:cNvSpPr/>
      </dsp:nvSpPr>
      <dsp:spPr>
        <a:xfrm>
          <a:off x="1260531" y="454315"/>
          <a:ext cx="4586734" cy="4586734"/>
        </a:xfrm>
        <a:prstGeom prst="blockArc">
          <a:avLst>
            <a:gd name="adj1" fmla="val 13442311"/>
            <a:gd name="adj2" fmla="val 16258434"/>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49F95E-44F1-494B-B66D-820DF81752C3}">
      <dsp:nvSpPr>
        <dsp:cNvPr id="0" name=""/>
        <dsp:cNvSpPr/>
      </dsp:nvSpPr>
      <dsp:spPr>
        <a:xfrm>
          <a:off x="1197986" y="516518"/>
          <a:ext cx="4586734" cy="4586734"/>
        </a:xfrm>
        <a:prstGeom prst="blockArc">
          <a:avLst>
            <a:gd name="adj1" fmla="val 11573288"/>
            <a:gd name="adj2" fmla="val 13576599"/>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B4F7E89-4B45-4C8A-A785-B0D0B9A1D827}">
      <dsp:nvSpPr>
        <dsp:cNvPr id="0" name=""/>
        <dsp:cNvSpPr/>
      </dsp:nvSpPr>
      <dsp:spPr>
        <a:xfrm>
          <a:off x="1212593" y="447775"/>
          <a:ext cx="4586734" cy="4586734"/>
        </a:xfrm>
        <a:prstGeom prst="blockArc">
          <a:avLst>
            <a:gd name="adj1" fmla="val 9445932"/>
            <a:gd name="adj2" fmla="val 11466302"/>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F5A6640-C9D3-45E9-8193-B7F1E963CEE5}">
      <dsp:nvSpPr>
        <dsp:cNvPr id="0" name=""/>
        <dsp:cNvSpPr/>
      </dsp:nvSpPr>
      <dsp:spPr>
        <a:xfrm>
          <a:off x="1213966" y="451085"/>
          <a:ext cx="4586734" cy="4586734"/>
        </a:xfrm>
        <a:prstGeom prst="blockArc">
          <a:avLst>
            <a:gd name="adj1" fmla="val 7276423"/>
            <a:gd name="adj2" fmla="val 9451387"/>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832B10F-C787-4EED-B7D0-6581C6A6DCC5}">
      <dsp:nvSpPr>
        <dsp:cNvPr id="0" name=""/>
        <dsp:cNvSpPr/>
      </dsp:nvSpPr>
      <dsp:spPr>
        <a:xfrm>
          <a:off x="1089380" y="380717"/>
          <a:ext cx="4586734" cy="4586734"/>
        </a:xfrm>
        <a:prstGeom prst="blockArc">
          <a:avLst>
            <a:gd name="adj1" fmla="val 3741461"/>
            <a:gd name="adj2" fmla="val 7058572"/>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E1A1BA3-68B6-4F57-9FCB-59E798F8A975}">
      <dsp:nvSpPr>
        <dsp:cNvPr id="0" name=""/>
        <dsp:cNvSpPr/>
      </dsp:nvSpPr>
      <dsp:spPr>
        <a:xfrm>
          <a:off x="1307979" y="280675"/>
          <a:ext cx="4586734" cy="4586734"/>
        </a:xfrm>
        <a:prstGeom prst="blockArc">
          <a:avLst>
            <a:gd name="adj1" fmla="val 1766396"/>
            <a:gd name="adj2" fmla="val 4107594"/>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BE5D22D-32FD-4816-8173-A69C66D89BFF}">
      <dsp:nvSpPr>
        <dsp:cNvPr id="0" name=""/>
        <dsp:cNvSpPr/>
      </dsp:nvSpPr>
      <dsp:spPr>
        <a:xfrm>
          <a:off x="1187822" y="527524"/>
          <a:ext cx="4586734" cy="4586734"/>
        </a:xfrm>
        <a:prstGeom prst="blockArc">
          <a:avLst>
            <a:gd name="adj1" fmla="val 20886994"/>
            <a:gd name="adj2" fmla="val 1348214"/>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10116D3-736A-4351-9433-B63E39563B61}">
      <dsp:nvSpPr>
        <dsp:cNvPr id="0" name=""/>
        <dsp:cNvSpPr/>
      </dsp:nvSpPr>
      <dsp:spPr>
        <a:xfrm>
          <a:off x="1206036" y="606939"/>
          <a:ext cx="4586734" cy="4586734"/>
        </a:xfrm>
        <a:prstGeom prst="blockArc">
          <a:avLst>
            <a:gd name="adj1" fmla="val 18781086"/>
            <a:gd name="adj2" fmla="val 20762957"/>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0A32B44-6C09-4447-8BA2-A05459E96BFD}">
      <dsp:nvSpPr>
        <dsp:cNvPr id="0" name=""/>
        <dsp:cNvSpPr/>
      </dsp:nvSpPr>
      <dsp:spPr>
        <a:xfrm>
          <a:off x="1044898" y="440310"/>
          <a:ext cx="4586734" cy="4586734"/>
        </a:xfrm>
        <a:prstGeom prst="blockArc">
          <a:avLst>
            <a:gd name="adj1" fmla="val 16587504"/>
            <a:gd name="adj2" fmla="val 19134102"/>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9F6E3FB-59FA-4032-9C77-88F4F1D2CF2D}">
      <dsp:nvSpPr>
        <dsp:cNvPr id="0" name=""/>
        <dsp:cNvSpPr/>
      </dsp:nvSpPr>
      <dsp:spPr>
        <a:xfrm>
          <a:off x="2415538" y="1696448"/>
          <a:ext cx="2103122" cy="2103122"/>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latin typeface="Arial" panose="020B0604020202020204" pitchFamily="34" charset="0"/>
              <a:cs typeface="Arial" panose="020B0604020202020204" pitchFamily="34" charset="0"/>
            </a:rPr>
            <a:t>Longevity Factors</a:t>
          </a:r>
          <a:endParaRPr lang="en-US" sz="2400" kern="1200" dirty="0">
            <a:latin typeface="Arial" panose="020B0604020202020204" pitchFamily="34" charset="0"/>
            <a:cs typeface="Arial" panose="020B0604020202020204" pitchFamily="34" charset="0"/>
          </a:endParaRPr>
        </a:p>
      </dsp:txBody>
      <dsp:txXfrm>
        <a:off x="2723533" y="2004443"/>
        <a:ext cx="1487132" cy="1487132"/>
      </dsp:txXfrm>
    </dsp:sp>
    <dsp:sp modelId="{0A0A63A0-B3FE-4C65-A038-EC6625EF6DFE}">
      <dsp:nvSpPr>
        <dsp:cNvPr id="0" name=""/>
        <dsp:cNvSpPr/>
      </dsp:nvSpPr>
      <dsp:spPr>
        <a:xfrm>
          <a:off x="2677884" y="-36068"/>
          <a:ext cx="1828796" cy="1051557"/>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accent1">
                  <a:lumMod val="60000"/>
                  <a:lumOff val="40000"/>
                </a:schemeClr>
              </a:solidFill>
              <a:latin typeface="Arial" panose="020B0604020202020204" pitchFamily="34" charset="0"/>
              <a:cs typeface="Arial" panose="020B0604020202020204" pitchFamily="34" charset="0"/>
            </a:rPr>
            <a:t>Gender</a:t>
          </a:r>
          <a:endParaRPr lang="en-US" sz="1600" kern="1200" dirty="0">
            <a:solidFill>
              <a:schemeClr val="accent1">
                <a:lumMod val="60000"/>
                <a:lumOff val="40000"/>
              </a:schemeClr>
            </a:solidFill>
            <a:latin typeface="Arial" panose="020B0604020202020204" pitchFamily="34" charset="0"/>
            <a:cs typeface="Arial" panose="020B0604020202020204" pitchFamily="34" charset="0"/>
          </a:endParaRPr>
        </a:p>
      </dsp:txBody>
      <dsp:txXfrm>
        <a:off x="2945705" y="117929"/>
        <a:ext cx="1293154" cy="743563"/>
      </dsp:txXfrm>
    </dsp:sp>
    <dsp:sp modelId="{EF66A752-88A0-44D2-94AF-6BEB301297D8}">
      <dsp:nvSpPr>
        <dsp:cNvPr id="0" name=""/>
        <dsp:cNvSpPr/>
      </dsp:nvSpPr>
      <dsp:spPr>
        <a:xfrm>
          <a:off x="4034901" y="723399"/>
          <a:ext cx="2010360" cy="1051557"/>
        </a:xfrm>
        <a:prstGeom prst="ellipse">
          <a:avLst/>
        </a:prstGeom>
        <a:solidFill>
          <a:schemeClr val="accent4"/>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1"/>
              </a:solidFill>
              <a:latin typeface="Arial" panose="020B0604020202020204" pitchFamily="34" charset="0"/>
              <a:cs typeface="Arial" panose="020B0604020202020204" pitchFamily="34" charset="0"/>
            </a:rPr>
            <a:t>Genetics</a:t>
          </a:r>
          <a:endParaRPr lang="en-US" sz="2000" b="1" kern="1200" dirty="0">
            <a:solidFill>
              <a:schemeClr val="bg1"/>
            </a:solidFill>
            <a:latin typeface="Arial" panose="020B0604020202020204" pitchFamily="34" charset="0"/>
            <a:cs typeface="Arial" panose="020B0604020202020204" pitchFamily="34" charset="0"/>
          </a:endParaRPr>
        </a:p>
      </dsp:txBody>
      <dsp:txXfrm>
        <a:off x="4329311" y="877396"/>
        <a:ext cx="1421540" cy="743563"/>
      </dsp:txXfrm>
    </dsp:sp>
    <dsp:sp modelId="{471CE6A0-6442-425F-A776-F2EA633527B6}">
      <dsp:nvSpPr>
        <dsp:cNvPr id="0" name=""/>
        <dsp:cNvSpPr/>
      </dsp:nvSpPr>
      <dsp:spPr>
        <a:xfrm>
          <a:off x="4776692" y="1830081"/>
          <a:ext cx="1828796" cy="1051557"/>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accent1">
                  <a:lumMod val="60000"/>
                  <a:lumOff val="40000"/>
                </a:schemeClr>
              </a:solidFill>
              <a:latin typeface="Arial" panose="020B0604020202020204" pitchFamily="34" charset="0"/>
              <a:cs typeface="Arial" panose="020B0604020202020204" pitchFamily="34" charset="0"/>
            </a:rPr>
            <a:t>Prenatal &amp; childhood conditions</a:t>
          </a:r>
          <a:endParaRPr lang="en-US" sz="1600" kern="1200" dirty="0">
            <a:solidFill>
              <a:schemeClr val="accent1">
                <a:lumMod val="60000"/>
                <a:lumOff val="40000"/>
              </a:schemeClr>
            </a:solidFill>
            <a:latin typeface="Arial" panose="020B0604020202020204" pitchFamily="34" charset="0"/>
            <a:cs typeface="Arial" panose="020B0604020202020204" pitchFamily="34" charset="0"/>
          </a:endParaRPr>
        </a:p>
      </dsp:txBody>
      <dsp:txXfrm>
        <a:off x="5044513" y="1984078"/>
        <a:ext cx="1293154" cy="743563"/>
      </dsp:txXfrm>
    </dsp:sp>
    <dsp:sp modelId="{BAC80C78-82E7-4D16-821D-9CE4A95EDC11}">
      <dsp:nvSpPr>
        <dsp:cNvPr id="0" name=""/>
        <dsp:cNvSpPr/>
      </dsp:nvSpPr>
      <dsp:spPr>
        <a:xfrm>
          <a:off x="4653637" y="3158242"/>
          <a:ext cx="1828796" cy="1051557"/>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smtClean="0">
              <a:solidFill>
                <a:schemeClr val="accent1">
                  <a:lumMod val="60000"/>
                  <a:lumOff val="40000"/>
                </a:schemeClr>
              </a:solidFill>
              <a:latin typeface="Arial" panose="020B0604020202020204" pitchFamily="34" charset="0"/>
              <a:cs typeface="Arial" panose="020B0604020202020204" pitchFamily="34" charset="0"/>
            </a:rPr>
            <a:t>Marital </a:t>
          </a:r>
          <a:r>
            <a:rPr lang="en-US" sz="1600" kern="1200" dirty="0" smtClean="0">
              <a:solidFill>
                <a:schemeClr val="accent1">
                  <a:lumMod val="60000"/>
                  <a:lumOff val="40000"/>
                </a:schemeClr>
              </a:solidFill>
              <a:latin typeface="Arial" panose="020B0604020202020204" pitchFamily="34" charset="0"/>
              <a:cs typeface="Arial" panose="020B0604020202020204" pitchFamily="34" charset="0"/>
            </a:rPr>
            <a:t>status</a:t>
          </a:r>
          <a:endParaRPr lang="en-US" sz="1600" kern="1200" dirty="0">
            <a:solidFill>
              <a:schemeClr val="accent1">
                <a:lumMod val="60000"/>
                <a:lumOff val="40000"/>
              </a:schemeClr>
            </a:solidFill>
            <a:latin typeface="Arial" panose="020B0604020202020204" pitchFamily="34" charset="0"/>
            <a:cs typeface="Arial" panose="020B0604020202020204" pitchFamily="34" charset="0"/>
          </a:endParaRPr>
        </a:p>
      </dsp:txBody>
      <dsp:txXfrm>
        <a:off x="4921458" y="3312239"/>
        <a:ext cx="1293154" cy="743563"/>
      </dsp:txXfrm>
    </dsp:sp>
    <dsp:sp modelId="{25550668-55FC-4B96-A5CF-2ECC8B9A6ADE}">
      <dsp:nvSpPr>
        <dsp:cNvPr id="0" name=""/>
        <dsp:cNvSpPr/>
      </dsp:nvSpPr>
      <dsp:spPr>
        <a:xfrm>
          <a:off x="3516088" y="4148845"/>
          <a:ext cx="1828796" cy="1051557"/>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accent1">
                  <a:lumMod val="60000"/>
                  <a:lumOff val="40000"/>
                </a:schemeClr>
              </a:solidFill>
              <a:latin typeface="Arial" panose="020B0604020202020204" pitchFamily="34" charset="0"/>
              <a:cs typeface="Arial" panose="020B0604020202020204" pitchFamily="34" charset="0"/>
            </a:rPr>
            <a:t>Education</a:t>
          </a:r>
          <a:endParaRPr lang="en-US" sz="1600" kern="1200" dirty="0">
            <a:solidFill>
              <a:schemeClr val="accent1">
                <a:lumMod val="60000"/>
                <a:lumOff val="40000"/>
              </a:schemeClr>
            </a:solidFill>
            <a:latin typeface="Arial" panose="020B0604020202020204" pitchFamily="34" charset="0"/>
            <a:cs typeface="Arial" panose="020B0604020202020204" pitchFamily="34" charset="0"/>
          </a:endParaRPr>
        </a:p>
      </dsp:txBody>
      <dsp:txXfrm>
        <a:off x="3783909" y="4302842"/>
        <a:ext cx="1293154" cy="743563"/>
      </dsp:txXfrm>
    </dsp:sp>
    <dsp:sp modelId="{E6F7A9C5-FE9A-4946-B353-008C57C62FFE}">
      <dsp:nvSpPr>
        <dsp:cNvPr id="0" name=""/>
        <dsp:cNvSpPr/>
      </dsp:nvSpPr>
      <dsp:spPr>
        <a:xfrm>
          <a:off x="1420590" y="4148835"/>
          <a:ext cx="1828796" cy="1051557"/>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smtClean="0">
              <a:solidFill>
                <a:schemeClr val="accent1">
                  <a:lumMod val="60000"/>
                  <a:lumOff val="40000"/>
                </a:schemeClr>
              </a:solidFill>
              <a:latin typeface="Arial" panose="020B0604020202020204" pitchFamily="34" charset="0"/>
              <a:cs typeface="Arial" panose="020B0604020202020204" pitchFamily="34" charset="0"/>
            </a:rPr>
            <a:t>Socio-economic </a:t>
          </a:r>
          <a:r>
            <a:rPr lang="en-US" sz="1600" kern="1200" dirty="0" smtClean="0">
              <a:solidFill>
                <a:schemeClr val="accent1">
                  <a:lumMod val="60000"/>
                  <a:lumOff val="40000"/>
                </a:schemeClr>
              </a:solidFill>
              <a:latin typeface="Arial" panose="020B0604020202020204" pitchFamily="34" charset="0"/>
              <a:cs typeface="Arial" panose="020B0604020202020204" pitchFamily="34" charset="0"/>
            </a:rPr>
            <a:t>status</a:t>
          </a:r>
          <a:endParaRPr lang="en-US" sz="1600" kern="1200" dirty="0">
            <a:solidFill>
              <a:schemeClr val="accent1">
                <a:lumMod val="60000"/>
                <a:lumOff val="40000"/>
              </a:schemeClr>
            </a:solidFill>
            <a:latin typeface="Arial" panose="020B0604020202020204" pitchFamily="34" charset="0"/>
            <a:cs typeface="Arial" panose="020B0604020202020204" pitchFamily="34" charset="0"/>
          </a:endParaRPr>
        </a:p>
      </dsp:txBody>
      <dsp:txXfrm>
        <a:off x="1688411" y="4302832"/>
        <a:ext cx="1293154" cy="743563"/>
      </dsp:txXfrm>
    </dsp:sp>
    <dsp:sp modelId="{122C2720-0D95-4540-A0ED-14F0B145F3C5}">
      <dsp:nvSpPr>
        <dsp:cNvPr id="0" name=""/>
        <dsp:cNvSpPr/>
      </dsp:nvSpPr>
      <dsp:spPr>
        <a:xfrm>
          <a:off x="506189" y="3082045"/>
          <a:ext cx="1828796" cy="1051557"/>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accent1">
                  <a:lumMod val="60000"/>
                  <a:lumOff val="40000"/>
                </a:schemeClr>
              </a:solidFill>
              <a:latin typeface="Arial" panose="020B0604020202020204" pitchFamily="34" charset="0"/>
              <a:cs typeface="Arial" panose="020B0604020202020204" pitchFamily="34" charset="0"/>
            </a:rPr>
            <a:t>Ethnicity / migrant status</a:t>
          </a:r>
          <a:endParaRPr lang="en-US" sz="1600" kern="1200" dirty="0">
            <a:solidFill>
              <a:schemeClr val="accent1">
                <a:lumMod val="60000"/>
                <a:lumOff val="40000"/>
              </a:schemeClr>
            </a:solidFill>
            <a:latin typeface="Arial" panose="020B0604020202020204" pitchFamily="34" charset="0"/>
            <a:cs typeface="Arial" panose="020B0604020202020204" pitchFamily="34" charset="0"/>
          </a:endParaRPr>
        </a:p>
      </dsp:txBody>
      <dsp:txXfrm>
        <a:off x="774010" y="3236042"/>
        <a:ext cx="1293154" cy="743563"/>
      </dsp:txXfrm>
    </dsp:sp>
    <dsp:sp modelId="{B64D367B-3477-42D5-8BA5-823B18B63139}">
      <dsp:nvSpPr>
        <dsp:cNvPr id="0" name=""/>
        <dsp:cNvSpPr/>
      </dsp:nvSpPr>
      <dsp:spPr>
        <a:xfrm>
          <a:off x="375547" y="1780397"/>
          <a:ext cx="1828796" cy="1051557"/>
        </a:xfrm>
        <a:prstGeom prst="ellipse">
          <a:avLst/>
        </a:prstGeom>
        <a:solidFill>
          <a:schemeClr val="accent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0" kern="1200" dirty="0" smtClean="0">
              <a:solidFill>
                <a:schemeClr val="accent1">
                  <a:lumMod val="60000"/>
                  <a:lumOff val="40000"/>
                </a:schemeClr>
              </a:solidFill>
              <a:latin typeface="Arial" panose="020B0604020202020204" pitchFamily="34" charset="0"/>
              <a:cs typeface="Arial" panose="020B0604020202020204" pitchFamily="34" charset="0"/>
            </a:rPr>
            <a:t>Lifestyle</a:t>
          </a:r>
          <a:endParaRPr lang="en-US" sz="1600" b="0" kern="1200" dirty="0">
            <a:solidFill>
              <a:schemeClr val="accent1">
                <a:lumMod val="60000"/>
                <a:lumOff val="40000"/>
              </a:schemeClr>
            </a:solidFill>
            <a:latin typeface="Arial" panose="020B0604020202020204" pitchFamily="34" charset="0"/>
            <a:cs typeface="Arial" panose="020B0604020202020204" pitchFamily="34" charset="0"/>
          </a:endParaRPr>
        </a:p>
      </dsp:txBody>
      <dsp:txXfrm>
        <a:off x="643368" y="1934394"/>
        <a:ext cx="1293154" cy="743563"/>
      </dsp:txXfrm>
    </dsp:sp>
    <dsp:sp modelId="{29583020-4272-489E-80A8-6113652547A9}">
      <dsp:nvSpPr>
        <dsp:cNvPr id="0" name=""/>
        <dsp:cNvSpPr/>
      </dsp:nvSpPr>
      <dsp:spPr>
        <a:xfrm>
          <a:off x="925288" y="652066"/>
          <a:ext cx="2010360" cy="1051557"/>
        </a:xfrm>
        <a:prstGeom prst="ellipse">
          <a:avLst/>
        </a:prstGeom>
        <a:solidFill>
          <a:schemeClr val="accent4"/>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1"/>
              </a:solidFill>
              <a:latin typeface="Arial" panose="020B0604020202020204" pitchFamily="34" charset="0"/>
              <a:cs typeface="Arial" panose="020B0604020202020204" pitchFamily="34" charset="0"/>
            </a:rPr>
            <a:t>Medical technology</a:t>
          </a:r>
          <a:endParaRPr lang="en-US" sz="2000" b="1" kern="1200" dirty="0">
            <a:solidFill>
              <a:schemeClr val="bg1"/>
            </a:solidFill>
            <a:latin typeface="Arial" panose="020B0604020202020204" pitchFamily="34" charset="0"/>
            <a:cs typeface="Arial" panose="020B0604020202020204" pitchFamily="34" charset="0"/>
          </a:endParaRPr>
        </a:p>
      </dsp:txBody>
      <dsp:txXfrm>
        <a:off x="1219698" y="806063"/>
        <a:ext cx="1421540" cy="74356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2B588B-E5FD-40E2-B77F-59EB8DC22811}">
      <dsp:nvSpPr>
        <dsp:cNvPr id="0" name=""/>
        <dsp:cNvSpPr/>
      </dsp:nvSpPr>
      <dsp:spPr>
        <a:xfrm>
          <a:off x="1260531" y="454315"/>
          <a:ext cx="4586734" cy="4586734"/>
        </a:xfrm>
        <a:prstGeom prst="blockArc">
          <a:avLst>
            <a:gd name="adj1" fmla="val 13442311"/>
            <a:gd name="adj2" fmla="val 16258434"/>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49F95E-44F1-494B-B66D-820DF81752C3}">
      <dsp:nvSpPr>
        <dsp:cNvPr id="0" name=""/>
        <dsp:cNvSpPr/>
      </dsp:nvSpPr>
      <dsp:spPr>
        <a:xfrm>
          <a:off x="1197986" y="516518"/>
          <a:ext cx="4586734" cy="4586734"/>
        </a:xfrm>
        <a:prstGeom prst="blockArc">
          <a:avLst>
            <a:gd name="adj1" fmla="val 11573288"/>
            <a:gd name="adj2" fmla="val 13576599"/>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B4F7E89-4B45-4C8A-A785-B0D0B9A1D827}">
      <dsp:nvSpPr>
        <dsp:cNvPr id="0" name=""/>
        <dsp:cNvSpPr/>
      </dsp:nvSpPr>
      <dsp:spPr>
        <a:xfrm>
          <a:off x="1212593" y="447775"/>
          <a:ext cx="4586734" cy="4586734"/>
        </a:xfrm>
        <a:prstGeom prst="blockArc">
          <a:avLst>
            <a:gd name="adj1" fmla="val 9445932"/>
            <a:gd name="adj2" fmla="val 11466302"/>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F5A6640-C9D3-45E9-8193-B7F1E963CEE5}">
      <dsp:nvSpPr>
        <dsp:cNvPr id="0" name=""/>
        <dsp:cNvSpPr/>
      </dsp:nvSpPr>
      <dsp:spPr>
        <a:xfrm>
          <a:off x="1213966" y="451085"/>
          <a:ext cx="4586734" cy="4586734"/>
        </a:xfrm>
        <a:prstGeom prst="blockArc">
          <a:avLst>
            <a:gd name="adj1" fmla="val 7276423"/>
            <a:gd name="adj2" fmla="val 9451387"/>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832B10F-C787-4EED-B7D0-6581C6A6DCC5}">
      <dsp:nvSpPr>
        <dsp:cNvPr id="0" name=""/>
        <dsp:cNvSpPr/>
      </dsp:nvSpPr>
      <dsp:spPr>
        <a:xfrm>
          <a:off x="1089380" y="380717"/>
          <a:ext cx="4586734" cy="4586734"/>
        </a:xfrm>
        <a:prstGeom prst="blockArc">
          <a:avLst>
            <a:gd name="adj1" fmla="val 3741461"/>
            <a:gd name="adj2" fmla="val 7058572"/>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E1A1BA3-68B6-4F57-9FCB-59E798F8A975}">
      <dsp:nvSpPr>
        <dsp:cNvPr id="0" name=""/>
        <dsp:cNvSpPr/>
      </dsp:nvSpPr>
      <dsp:spPr>
        <a:xfrm>
          <a:off x="1307979" y="280675"/>
          <a:ext cx="4586734" cy="4586734"/>
        </a:xfrm>
        <a:prstGeom prst="blockArc">
          <a:avLst>
            <a:gd name="adj1" fmla="val 1766396"/>
            <a:gd name="adj2" fmla="val 4107594"/>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BE5D22D-32FD-4816-8173-A69C66D89BFF}">
      <dsp:nvSpPr>
        <dsp:cNvPr id="0" name=""/>
        <dsp:cNvSpPr/>
      </dsp:nvSpPr>
      <dsp:spPr>
        <a:xfrm>
          <a:off x="1187822" y="527524"/>
          <a:ext cx="4586734" cy="4586734"/>
        </a:xfrm>
        <a:prstGeom prst="blockArc">
          <a:avLst>
            <a:gd name="adj1" fmla="val 20886994"/>
            <a:gd name="adj2" fmla="val 1348214"/>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10116D3-736A-4351-9433-B63E39563B61}">
      <dsp:nvSpPr>
        <dsp:cNvPr id="0" name=""/>
        <dsp:cNvSpPr/>
      </dsp:nvSpPr>
      <dsp:spPr>
        <a:xfrm>
          <a:off x="1206036" y="606939"/>
          <a:ext cx="4586734" cy="4586734"/>
        </a:xfrm>
        <a:prstGeom prst="blockArc">
          <a:avLst>
            <a:gd name="adj1" fmla="val 18781086"/>
            <a:gd name="adj2" fmla="val 20762957"/>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0A32B44-6C09-4447-8BA2-A05459E96BFD}">
      <dsp:nvSpPr>
        <dsp:cNvPr id="0" name=""/>
        <dsp:cNvSpPr/>
      </dsp:nvSpPr>
      <dsp:spPr>
        <a:xfrm>
          <a:off x="1044898" y="440310"/>
          <a:ext cx="4586734" cy="4586734"/>
        </a:xfrm>
        <a:prstGeom prst="blockArc">
          <a:avLst>
            <a:gd name="adj1" fmla="val 16587504"/>
            <a:gd name="adj2" fmla="val 19134102"/>
            <a:gd name="adj3" fmla="val 30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9F6E3FB-59FA-4032-9C77-88F4F1D2CF2D}">
      <dsp:nvSpPr>
        <dsp:cNvPr id="0" name=""/>
        <dsp:cNvSpPr/>
      </dsp:nvSpPr>
      <dsp:spPr>
        <a:xfrm>
          <a:off x="2415538" y="1696448"/>
          <a:ext cx="2103122" cy="2103122"/>
        </a:xfrm>
        <a:prstGeom prst="ellipse">
          <a:avLst/>
        </a:prstGeom>
        <a:solidFill>
          <a:schemeClr val="accent4"/>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latin typeface="Arial" panose="020B0604020202020204" pitchFamily="34" charset="0"/>
              <a:cs typeface="Arial" panose="020B0604020202020204" pitchFamily="34" charset="0"/>
            </a:rPr>
            <a:t>Longevity Factors</a:t>
          </a:r>
          <a:endParaRPr lang="en-US" sz="2400" kern="1200" dirty="0">
            <a:latin typeface="Arial" panose="020B0604020202020204" pitchFamily="34" charset="0"/>
            <a:cs typeface="Arial" panose="020B0604020202020204" pitchFamily="34" charset="0"/>
          </a:endParaRPr>
        </a:p>
      </dsp:txBody>
      <dsp:txXfrm>
        <a:off x="2723533" y="2004443"/>
        <a:ext cx="1487132" cy="1487132"/>
      </dsp:txXfrm>
    </dsp:sp>
    <dsp:sp modelId="{0A0A63A0-B3FE-4C65-A038-EC6625EF6DFE}">
      <dsp:nvSpPr>
        <dsp:cNvPr id="0" name=""/>
        <dsp:cNvSpPr/>
      </dsp:nvSpPr>
      <dsp:spPr>
        <a:xfrm>
          <a:off x="2677884" y="-36068"/>
          <a:ext cx="1828796" cy="1051557"/>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latin typeface="Arial" panose="020B0604020202020204" pitchFamily="34" charset="0"/>
              <a:cs typeface="Arial" panose="020B0604020202020204" pitchFamily="34" charset="0"/>
            </a:rPr>
            <a:t>Gender</a:t>
          </a:r>
          <a:endParaRPr lang="en-US" sz="2000" kern="1200" dirty="0">
            <a:latin typeface="Arial" panose="020B0604020202020204" pitchFamily="34" charset="0"/>
            <a:cs typeface="Arial" panose="020B0604020202020204" pitchFamily="34" charset="0"/>
          </a:endParaRPr>
        </a:p>
      </dsp:txBody>
      <dsp:txXfrm>
        <a:off x="2945705" y="117929"/>
        <a:ext cx="1293154" cy="743563"/>
      </dsp:txXfrm>
    </dsp:sp>
    <dsp:sp modelId="{EF66A752-88A0-44D2-94AF-6BEB301297D8}">
      <dsp:nvSpPr>
        <dsp:cNvPr id="0" name=""/>
        <dsp:cNvSpPr/>
      </dsp:nvSpPr>
      <dsp:spPr>
        <a:xfrm>
          <a:off x="4125683" y="723399"/>
          <a:ext cx="1828796" cy="1051557"/>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latin typeface="Arial" panose="020B0604020202020204" pitchFamily="34" charset="0"/>
              <a:cs typeface="Arial" panose="020B0604020202020204" pitchFamily="34" charset="0"/>
            </a:rPr>
            <a:t>Genetics</a:t>
          </a:r>
          <a:endParaRPr lang="en-US" sz="2000" kern="1200" dirty="0">
            <a:latin typeface="Arial" panose="020B0604020202020204" pitchFamily="34" charset="0"/>
            <a:cs typeface="Arial" panose="020B0604020202020204" pitchFamily="34" charset="0"/>
          </a:endParaRPr>
        </a:p>
      </dsp:txBody>
      <dsp:txXfrm>
        <a:off x="4393504" y="877396"/>
        <a:ext cx="1293154" cy="743563"/>
      </dsp:txXfrm>
    </dsp:sp>
    <dsp:sp modelId="{471CE6A0-6442-425F-A776-F2EA633527B6}">
      <dsp:nvSpPr>
        <dsp:cNvPr id="0" name=""/>
        <dsp:cNvSpPr/>
      </dsp:nvSpPr>
      <dsp:spPr>
        <a:xfrm>
          <a:off x="4776692" y="1830081"/>
          <a:ext cx="1828796" cy="1051557"/>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latin typeface="Arial" panose="020B0604020202020204" pitchFamily="34" charset="0"/>
              <a:cs typeface="Arial" panose="020B0604020202020204" pitchFamily="34" charset="0"/>
            </a:rPr>
            <a:t>Prenatal &amp; childhood conditions</a:t>
          </a:r>
          <a:endParaRPr lang="en-US" sz="2000" kern="1200" dirty="0">
            <a:latin typeface="Arial" panose="020B0604020202020204" pitchFamily="34" charset="0"/>
            <a:cs typeface="Arial" panose="020B0604020202020204" pitchFamily="34" charset="0"/>
          </a:endParaRPr>
        </a:p>
      </dsp:txBody>
      <dsp:txXfrm>
        <a:off x="5044513" y="1984078"/>
        <a:ext cx="1293154" cy="743563"/>
      </dsp:txXfrm>
    </dsp:sp>
    <dsp:sp modelId="{BAC80C78-82E7-4D16-821D-9CE4A95EDC11}">
      <dsp:nvSpPr>
        <dsp:cNvPr id="0" name=""/>
        <dsp:cNvSpPr/>
      </dsp:nvSpPr>
      <dsp:spPr>
        <a:xfrm>
          <a:off x="4653637" y="3158242"/>
          <a:ext cx="1828796" cy="1051557"/>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smtClean="0">
              <a:latin typeface="Arial" panose="020B0604020202020204" pitchFamily="34" charset="0"/>
              <a:cs typeface="Arial" panose="020B0604020202020204" pitchFamily="34" charset="0"/>
            </a:rPr>
            <a:t>Marital </a:t>
          </a:r>
          <a:r>
            <a:rPr lang="en-US" sz="2000" kern="1200" dirty="0" smtClean="0">
              <a:latin typeface="Arial" panose="020B0604020202020204" pitchFamily="34" charset="0"/>
              <a:cs typeface="Arial" panose="020B0604020202020204" pitchFamily="34" charset="0"/>
            </a:rPr>
            <a:t>status</a:t>
          </a:r>
          <a:endParaRPr lang="en-US" sz="2000" kern="1200" dirty="0">
            <a:latin typeface="Arial" panose="020B0604020202020204" pitchFamily="34" charset="0"/>
            <a:cs typeface="Arial" panose="020B0604020202020204" pitchFamily="34" charset="0"/>
          </a:endParaRPr>
        </a:p>
      </dsp:txBody>
      <dsp:txXfrm>
        <a:off x="4921458" y="3312239"/>
        <a:ext cx="1293154" cy="743563"/>
      </dsp:txXfrm>
    </dsp:sp>
    <dsp:sp modelId="{25550668-55FC-4B96-A5CF-2ECC8B9A6ADE}">
      <dsp:nvSpPr>
        <dsp:cNvPr id="0" name=""/>
        <dsp:cNvSpPr/>
      </dsp:nvSpPr>
      <dsp:spPr>
        <a:xfrm>
          <a:off x="3516088" y="4148845"/>
          <a:ext cx="1828796" cy="1051557"/>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latin typeface="Arial" panose="020B0604020202020204" pitchFamily="34" charset="0"/>
              <a:cs typeface="Arial" panose="020B0604020202020204" pitchFamily="34" charset="0"/>
            </a:rPr>
            <a:t>Education</a:t>
          </a:r>
          <a:endParaRPr lang="en-US" sz="2000" kern="1200" dirty="0">
            <a:latin typeface="Arial" panose="020B0604020202020204" pitchFamily="34" charset="0"/>
            <a:cs typeface="Arial" panose="020B0604020202020204" pitchFamily="34" charset="0"/>
          </a:endParaRPr>
        </a:p>
      </dsp:txBody>
      <dsp:txXfrm>
        <a:off x="3783909" y="4302842"/>
        <a:ext cx="1293154" cy="743563"/>
      </dsp:txXfrm>
    </dsp:sp>
    <dsp:sp modelId="{E6F7A9C5-FE9A-4946-B353-008C57C62FFE}">
      <dsp:nvSpPr>
        <dsp:cNvPr id="0" name=""/>
        <dsp:cNvSpPr/>
      </dsp:nvSpPr>
      <dsp:spPr>
        <a:xfrm>
          <a:off x="1420590" y="4148835"/>
          <a:ext cx="1828796" cy="1051557"/>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smtClean="0">
              <a:latin typeface="Arial" panose="020B0604020202020204" pitchFamily="34" charset="0"/>
              <a:cs typeface="Arial" panose="020B0604020202020204" pitchFamily="34" charset="0"/>
            </a:rPr>
            <a:t>Socio-economic </a:t>
          </a:r>
          <a:r>
            <a:rPr lang="en-US" sz="2000" kern="1200" dirty="0" smtClean="0">
              <a:latin typeface="Arial" panose="020B0604020202020204" pitchFamily="34" charset="0"/>
              <a:cs typeface="Arial" panose="020B0604020202020204" pitchFamily="34" charset="0"/>
            </a:rPr>
            <a:t>status</a:t>
          </a:r>
          <a:endParaRPr lang="en-US" sz="2000" kern="1200" dirty="0">
            <a:latin typeface="Arial" panose="020B0604020202020204" pitchFamily="34" charset="0"/>
            <a:cs typeface="Arial" panose="020B0604020202020204" pitchFamily="34" charset="0"/>
          </a:endParaRPr>
        </a:p>
      </dsp:txBody>
      <dsp:txXfrm>
        <a:off x="1688411" y="4302832"/>
        <a:ext cx="1293154" cy="743563"/>
      </dsp:txXfrm>
    </dsp:sp>
    <dsp:sp modelId="{122C2720-0D95-4540-A0ED-14F0B145F3C5}">
      <dsp:nvSpPr>
        <dsp:cNvPr id="0" name=""/>
        <dsp:cNvSpPr/>
      </dsp:nvSpPr>
      <dsp:spPr>
        <a:xfrm>
          <a:off x="506189" y="3082045"/>
          <a:ext cx="1828796" cy="1051557"/>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latin typeface="Arial" panose="020B0604020202020204" pitchFamily="34" charset="0"/>
              <a:cs typeface="Arial" panose="020B0604020202020204" pitchFamily="34" charset="0"/>
            </a:rPr>
            <a:t>Ethnicity / migrant status</a:t>
          </a:r>
          <a:endParaRPr lang="en-US" sz="2000" kern="1200" dirty="0">
            <a:latin typeface="Arial" panose="020B0604020202020204" pitchFamily="34" charset="0"/>
            <a:cs typeface="Arial" panose="020B0604020202020204" pitchFamily="34" charset="0"/>
          </a:endParaRPr>
        </a:p>
      </dsp:txBody>
      <dsp:txXfrm>
        <a:off x="774010" y="3236042"/>
        <a:ext cx="1293154" cy="743563"/>
      </dsp:txXfrm>
    </dsp:sp>
    <dsp:sp modelId="{B64D367B-3477-42D5-8BA5-823B18B63139}">
      <dsp:nvSpPr>
        <dsp:cNvPr id="0" name=""/>
        <dsp:cNvSpPr/>
      </dsp:nvSpPr>
      <dsp:spPr>
        <a:xfrm>
          <a:off x="375547" y="1780397"/>
          <a:ext cx="1828796" cy="1051557"/>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latin typeface="Arial" panose="020B0604020202020204" pitchFamily="34" charset="0"/>
              <a:cs typeface="Arial" panose="020B0604020202020204" pitchFamily="34" charset="0"/>
            </a:rPr>
            <a:t>Lifestyle</a:t>
          </a:r>
          <a:endParaRPr lang="en-US" sz="2000" kern="1200" dirty="0">
            <a:latin typeface="Arial" panose="020B0604020202020204" pitchFamily="34" charset="0"/>
            <a:cs typeface="Arial" panose="020B0604020202020204" pitchFamily="34" charset="0"/>
          </a:endParaRPr>
        </a:p>
      </dsp:txBody>
      <dsp:txXfrm>
        <a:off x="643368" y="1934394"/>
        <a:ext cx="1293154" cy="743563"/>
      </dsp:txXfrm>
    </dsp:sp>
    <dsp:sp modelId="{29583020-4272-489E-80A8-6113652547A9}">
      <dsp:nvSpPr>
        <dsp:cNvPr id="0" name=""/>
        <dsp:cNvSpPr/>
      </dsp:nvSpPr>
      <dsp:spPr>
        <a:xfrm>
          <a:off x="1016070" y="652066"/>
          <a:ext cx="1828796" cy="1051557"/>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latin typeface="Arial" panose="020B0604020202020204" pitchFamily="34" charset="0"/>
              <a:cs typeface="Arial" panose="020B0604020202020204" pitchFamily="34" charset="0"/>
            </a:rPr>
            <a:t>Medical technology</a:t>
          </a:r>
          <a:endParaRPr lang="en-US" sz="2000" kern="1200" dirty="0">
            <a:latin typeface="Arial" panose="020B0604020202020204" pitchFamily="34" charset="0"/>
            <a:cs typeface="Arial" panose="020B0604020202020204" pitchFamily="34" charset="0"/>
          </a:endParaRPr>
        </a:p>
      </dsp:txBody>
      <dsp:txXfrm>
        <a:off x="1283891" y="806063"/>
        <a:ext cx="1293154" cy="743563"/>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drawings/_rels/vmlDrawing2.vml.rels><?xml version="1.0" encoding="UTF-8" standalone="yes"?>
<Relationships xmlns="http://schemas.openxmlformats.org/package/2006/relationships"><Relationship Id="rId1" Type="http://schemas.openxmlformats.org/officeDocument/2006/relationships/image" Target="NULL"/></Relationships>
</file>

<file path=ppt/drawings/_rels/vmlDrawing3.vml.rels><?xml version="1.0" encoding="UTF-8" standalone="yes"?>
<Relationships xmlns="http://schemas.openxmlformats.org/package/2006/relationships"><Relationship Id="rId1" Type="http://schemas.openxmlformats.org/officeDocument/2006/relationships/image" Target="NULL"/></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emf"/></Relationships>
</file>

<file path=ppt/drawings/drawing1.xml><?xml version="1.0" encoding="utf-8"?>
<c:userShapes xmlns:c="http://schemas.openxmlformats.org/drawingml/2006/chart">
  <cdr:relSizeAnchor xmlns:cdr="http://schemas.openxmlformats.org/drawingml/2006/chartDrawing">
    <cdr:from>
      <cdr:x>0.4999</cdr:x>
      <cdr:y>0.61453</cdr:y>
    </cdr:from>
    <cdr:to>
      <cdr:x>0.8239</cdr:x>
      <cdr:y>0.78212</cdr:y>
    </cdr:to>
    <cdr:grpSp>
      <cdr:nvGrpSpPr>
        <cdr:cNvPr id="11" name="Group 10"/>
        <cdr:cNvGrpSpPr/>
      </cdr:nvGrpSpPr>
      <cdr:grpSpPr>
        <a:xfrm xmlns:a="http://schemas.openxmlformats.org/drawingml/2006/main">
          <a:off x="3656868" y="2794022"/>
          <a:ext cx="2370125" cy="761965"/>
          <a:chOff x="3656844" y="2794000"/>
          <a:chExt cx="2370175" cy="762000"/>
        </a:xfrm>
      </cdr:grpSpPr>
      <cdr:cxnSp macro="">
        <cdr:nvCxnSpPr>
          <cdr:cNvPr id="2" name="Straight Arrow Connector 1"/>
          <cdr:cNvCxnSpPr/>
        </cdr:nvCxnSpPr>
        <cdr:spPr bwMode="auto">
          <a:xfrm xmlns:a="http://schemas.openxmlformats.org/drawingml/2006/main" flipH="1">
            <a:off x="3656844" y="3556000"/>
            <a:ext cx="2331720" cy="0"/>
          </a:xfrm>
          <a:prstGeom xmlns:a="http://schemas.openxmlformats.org/drawingml/2006/main" prst="straightConnector1">
            <a:avLst/>
          </a:prstGeom>
          <a:solidFill xmlns:a="http://schemas.openxmlformats.org/drawingml/2006/main">
            <a:schemeClr val="accent1"/>
          </a:solidFill>
          <a:ln xmlns:a="http://schemas.openxmlformats.org/drawingml/2006/main" w="25400" cap="flat" cmpd="sng" algn="ctr">
            <a:solidFill>
              <a:schemeClr val="tx1"/>
            </a:solidFill>
            <a:prstDash val="solid"/>
            <a:round/>
            <a:headEnd type="none" w="med" len="med"/>
            <a:tailEnd type="triangle" w="lg" len="med"/>
          </a:ln>
          <a:effectLst xmlns:a="http://schemas.openxmlformats.org/drawingml/2006/main"/>
        </cdr:spPr>
      </cdr:cxnSp>
      <cdr:cxnSp macro="">
        <cdr:nvCxnSpPr>
          <cdr:cNvPr id="7" name="Straight Arrow Connector 6"/>
          <cdr:cNvCxnSpPr/>
        </cdr:nvCxnSpPr>
        <cdr:spPr bwMode="auto">
          <a:xfrm xmlns:a="http://schemas.openxmlformats.org/drawingml/2006/main" flipH="1">
            <a:off x="5249779" y="2794000"/>
            <a:ext cx="777240" cy="0"/>
          </a:xfrm>
          <a:prstGeom xmlns:a="http://schemas.openxmlformats.org/drawingml/2006/main" prst="straightConnector1">
            <a:avLst/>
          </a:prstGeom>
          <a:solidFill xmlns:a="http://schemas.openxmlformats.org/drawingml/2006/main">
            <a:schemeClr val="accent1"/>
          </a:solidFill>
          <a:ln xmlns:a="http://schemas.openxmlformats.org/drawingml/2006/main" w="25400" cap="flat" cmpd="sng" algn="ctr">
            <a:solidFill>
              <a:schemeClr val="tx1"/>
            </a:solidFill>
            <a:prstDash val="solid"/>
            <a:round/>
            <a:headEnd type="none" w="med" len="med"/>
            <a:tailEnd type="triangle" w="lg" len="med"/>
          </a:ln>
          <a:effectLst xmlns:a="http://schemas.openxmlformats.org/drawingml/2006/main"/>
        </cdr:spPr>
      </cdr:cxnSp>
      <cdr:cxnSp macro="">
        <cdr:nvCxnSpPr>
          <cdr:cNvPr id="8" name="Straight Arrow Connector 7"/>
          <cdr:cNvCxnSpPr/>
        </cdr:nvCxnSpPr>
        <cdr:spPr bwMode="auto">
          <a:xfrm xmlns:a="http://schemas.openxmlformats.org/drawingml/2006/main" flipH="1">
            <a:off x="4648200" y="3175000"/>
            <a:ext cx="1341120" cy="0"/>
          </a:xfrm>
          <a:prstGeom xmlns:a="http://schemas.openxmlformats.org/drawingml/2006/main" prst="straightConnector1">
            <a:avLst/>
          </a:prstGeom>
          <a:solidFill xmlns:a="http://schemas.openxmlformats.org/drawingml/2006/main">
            <a:schemeClr val="accent1"/>
          </a:solidFill>
          <a:ln xmlns:a="http://schemas.openxmlformats.org/drawingml/2006/main" w="25400" cap="flat" cmpd="sng" algn="ctr">
            <a:solidFill>
              <a:schemeClr val="tx1"/>
            </a:solidFill>
            <a:prstDash val="solid"/>
            <a:round/>
            <a:headEnd type="none" w="med" len="med"/>
            <a:tailEnd type="triangle" w="lg" len="med"/>
          </a:ln>
          <a:effectLst xmlns:a="http://schemas.openxmlformats.org/drawingml/2006/main"/>
        </cdr:spPr>
      </cdr:cxnSp>
    </cdr:grpSp>
  </cdr:relSizeAnchor>
</c:userShapes>
</file>

<file path=ppt/drawings/drawing10.xml><?xml version="1.0" encoding="utf-8"?>
<c:userShapes xmlns:c="http://schemas.openxmlformats.org/drawingml/2006/chart">
  <cdr:relSizeAnchor xmlns:cdr="http://schemas.openxmlformats.org/drawingml/2006/chartDrawing">
    <cdr:from>
      <cdr:x>1</cdr:x>
      <cdr:y>0.16493</cdr:y>
    </cdr:from>
    <cdr:to>
      <cdr:x>1</cdr:x>
      <cdr:y>0.95191</cdr:y>
    </cdr:to>
    <cdr:cxnSp macro="">
      <cdr:nvCxnSpPr>
        <cdr:cNvPr id="2" name="Straight Connector 1"/>
        <cdr:cNvCxnSpPr/>
      </cdr:nvCxnSpPr>
      <cdr:spPr>
        <a:xfrm xmlns:a="http://schemas.openxmlformats.org/drawingml/2006/main">
          <a:off x="50293950" y="1835718"/>
          <a:ext cx="0" cy="8759052"/>
        </a:xfrm>
        <a:prstGeom xmlns:a="http://schemas.openxmlformats.org/drawingml/2006/main" prst="line">
          <a:avLst/>
        </a:prstGeom>
        <a:ln xmlns:a="http://schemas.openxmlformats.org/drawingml/2006/main" w="28575">
          <a:solidFill>
            <a:schemeClr val="bg1"/>
          </a:solidFill>
          <a:prstDash val="soli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0.52679</cdr:x>
      <cdr:y>0.08955</cdr:y>
    </cdr:from>
    <cdr:to>
      <cdr:x>0.52679</cdr:x>
      <cdr:y>0.12537</cdr:y>
    </cdr:to>
    <cdr:cxnSp macro="">
      <cdr:nvCxnSpPr>
        <cdr:cNvPr id="4" name="Straight Connector 3"/>
        <cdr:cNvCxnSpPr/>
      </cdr:nvCxnSpPr>
      <cdr:spPr>
        <a:xfrm xmlns:a="http://schemas.openxmlformats.org/drawingml/2006/main">
          <a:off x="4495802" y="457201"/>
          <a:ext cx="0" cy="182880"/>
        </a:xfrm>
        <a:prstGeom xmlns:a="http://schemas.openxmlformats.org/drawingml/2006/main" prst="line">
          <a:avLst/>
        </a:prstGeom>
        <a:ln xmlns:a="http://schemas.openxmlformats.org/drawingml/2006/main" w="190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0.61607</cdr:x>
      <cdr:y>0.08955</cdr:y>
    </cdr:from>
    <cdr:to>
      <cdr:x>0.61607</cdr:x>
      <cdr:y>0.12537</cdr:y>
    </cdr:to>
    <cdr:cxnSp macro="">
      <cdr:nvCxnSpPr>
        <cdr:cNvPr id="8" name="Straight Connector 7"/>
        <cdr:cNvCxnSpPr/>
      </cdr:nvCxnSpPr>
      <cdr:spPr>
        <a:xfrm xmlns:a="http://schemas.openxmlformats.org/drawingml/2006/main">
          <a:off x="5257802" y="457201"/>
          <a:ext cx="0" cy="182880"/>
        </a:xfrm>
        <a:prstGeom xmlns:a="http://schemas.openxmlformats.org/drawingml/2006/main" prst="line">
          <a:avLst/>
        </a:prstGeom>
        <a:ln xmlns:a="http://schemas.openxmlformats.org/drawingml/2006/main" w="190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0.57143</cdr:x>
      <cdr:y>0.10448</cdr:y>
    </cdr:from>
    <cdr:to>
      <cdr:x>0.57143</cdr:x>
      <cdr:y>0.12239</cdr:y>
    </cdr:to>
    <cdr:cxnSp macro="">
      <cdr:nvCxnSpPr>
        <cdr:cNvPr id="9" name="Straight Connector 8"/>
        <cdr:cNvCxnSpPr/>
      </cdr:nvCxnSpPr>
      <cdr:spPr>
        <a:xfrm xmlns:a="http://schemas.openxmlformats.org/drawingml/2006/main">
          <a:off x="4876802" y="533401"/>
          <a:ext cx="0" cy="91440"/>
        </a:xfrm>
        <a:prstGeom xmlns:a="http://schemas.openxmlformats.org/drawingml/2006/main" prst="line">
          <a:avLst/>
        </a:prstGeom>
        <a:ln xmlns:a="http://schemas.openxmlformats.org/drawingml/2006/main" w="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0.15179</cdr:x>
      <cdr:y>0.08955</cdr:y>
    </cdr:from>
    <cdr:to>
      <cdr:x>0.15179</cdr:x>
      <cdr:y>0.12537</cdr:y>
    </cdr:to>
    <cdr:cxnSp macro="">
      <cdr:nvCxnSpPr>
        <cdr:cNvPr id="12" name="Straight Connector 11"/>
        <cdr:cNvCxnSpPr/>
      </cdr:nvCxnSpPr>
      <cdr:spPr>
        <a:xfrm xmlns:a="http://schemas.openxmlformats.org/drawingml/2006/main">
          <a:off x="1295402" y="457201"/>
          <a:ext cx="0" cy="182880"/>
        </a:xfrm>
        <a:prstGeom xmlns:a="http://schemas.openxmlformats.org/drawingml/2006/main" prst="line">
          <a:avLst/>
        </a:prstGeom>
        <a:ln xmlns:a="http://schemas.openxmlformats.org/drawingml/2006/main" w="190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0.66071</cdr:x>
      <cdr:y>0.10139</cdr:y>
    </cdr:from>
    <cdr:to>
      <cdr:x>0.66071</cdr:x>
      <cdr:y>0.1193</cdr:y>
    </cdr:to>
    <cdr:cxnSp macro="">
      <cdr:nvCxnSpPr>
        <cdr:cNvPr id="13" name="Straight Connector 12"/>
        <cdr:cNvCxnSpPr/>
      </cdr:nvCxnSpPr>
      <cdr:spPr>
        <a:xfrm xmlns:a="http://schemas.openxmlformats.org/drawingml/2006/main">
          <a:off x="5638802" y="517635"/>
          <a:ext cx="0" cy="91440"/>
        </a:xfrm>
        <a:prstGeom xmlns:a="http://schemas.openxmlformats.org/drawingml/2006/main" prst="line">
          <a:avLst/>
        </a:prstGeom>
        <a:ln xmlns:a="http://schemas.openxmlformats.org/drawingml/2006/main" w="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0.75893</cdr:x>
      <cdr:y>0.10448</cdr:y>
    </cdr:from>
    <cdr:to>
      <cdr:x>0.75893</cdr:x>
      <cdr:y>0.12239</cdr:y>
    </cdr:to>
    <cdr:cxnSp macro="">
      <cdr:nvCxnSpPr>
        <cdr:cNvPr id="14" name="Straight Connector 13"/>
        <cdr:cNvCxnSpPr/>
      </cdr:nvCxnSpPr>
      <cdr:spPr>
        <a:xfrm xmlns:a="http://schemas.openxmlformats.org/drawingml/2006/main">
          <a:off x="6477002" y="533401"/>
          <a:ext cx="0" cy="91440"/>
        </a:xfrm>
        <a:prstGeom xmlns:a="http://schemas.openxmlformats.org/drawingml/2006/main" prst="line">
          <a:avLst/>
        </a:prstGeom>
        <a:ln xmlns:a="http://schemas.openxmlformats.org/drawingml/2006/main" w="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0.80357</cdr:x>
      <cdr:y>0.08955</cdr:y>
    </cdr:from>
    <cdr:to>
      <cdr:x>0.80357</cdr:x>
      <cdr:y>0.12537</cdr:y>
    </cdr:to>
    <cdr:cxnSp macro="">
      <cdr:nvCxnSpPr>
        <cdr:cNvPr id="15" name="Straight Connector 14"/>
        <cdr:cNvCxnSpPr/>
      </cdr:nvCxnSpPr>
      <cdr:spPr>
        <a:xfrm xmlns:a="http://schemas.openxmlformats.org/drawingml/2006/main">
          <a:off x="6858002" y="457201"/>
          <a:ext cx="0" cy="182880"/>
        </a:xfrm>
        <a:prstGeom xmlns:a="http://schemas.openxmlformats.org/drawingml/2006/main" prst="line">
          <a:avLst/>
        </a:prstGeom>
        <a:ln xmlns:a="http://schemas.openxmlformats.org/drawingml/2006/main" w="190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0.84821</cdr:x>
      <cdr:y>0.10448</cdr:y>
    </cdr:from>
    <cdr:to>
      <cdr:x>0.84821</cdr:x>
      <cdr:y>0.12239</cdr:y>
    </cdr:to>
    <cdr:cxnSp macro="">
      <cdr:nvCxnSpPr>
        <cdr:cNvPr id="16" name="Straight Connector 15"/>
        <cdr:cNvCxnSpPr/>
      </cdr:nvCxnSpPr>
      <cdr:spPr>
        <a:xfrm xmlns:a="http://schemas.openxmlformats.org/drawingml/2006/main">
          <a:off x="7239002" y="533401"/>
          <a:ext cx="0" cy="91440"/>
        </a:xfrm>
        <a:prstGeom xmlns:a="http://schemas.openxmlformats.org/drawingml/2006/main" prst="line">
          <a:avLst/>
        </a:prstGeom>
        <a:ln xmlns:a="http://schemas.openxmlformats.org/drawingml/2006/main" w="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0.28571</cdr:x>
      <cdr:y>0.10448</cdr:y>
    </cdr:from>
    <cdr:to>
      <cdr:x>0.28571</cdr:x>
      <cdr:y>0.12239</cdr:y>
    </cdr:to>
    <cdr:cxnSp macro="">
      <cdr:nvCxnSpPr>
        <cdr:cNvPr id="17" name="Straight Connector 16"/>
        <cdr:cNvCxnSpPr/>
      </cdr:nvCxnSpPr>
      <cdr:spPr>
        <a:xfrm xmlns:a="http://schemas.openxmlformats.org/drawingml/2006/main">
          <a:off x="2438402" y="533401"/>
          <a:ext cx="0" cy="91440"/>
        </a:xfrm>
        <a:prstGeom xmlns:a="http://schemas.openxmlformats.org/drawingml/2006/main" prst="line">
          <a:avLst/>
        </a:prstGeom>
        <a:ln xmlns:a="http://schemas.openxmlformats.org/drawingml/2006/main" w="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0.24107</cdr:x>
      <cdr:y>0.08955</cdr:y>
    </cdr:from>
    <cdr:to>
      <cdr:x>0.24107</cdr:x>
      <cdr:y>0.12537</cdr:y>
    </cdr:to>
    <cdr:cxnSp macro="">
      <cdr:nvCxnSpPr>
        <cdr:cNvPr id="19" name="Straight Connector 18"/>
        <cdr:cNvCxnSpPr/>
      </cdr:nvCxnSpPr>
      <cdr:spPr>
        <a:xfrm xmlns:a="http://schemas.openxmlformats.org/drawingml/2006/main">
          <a:off x="2057402" y="457201"/>
          <a:ext cx="0" cy="182880"/>
        </a:xfrm>
        <a:prstGeom xmlns:a="http://schemas.openxmlformats.org/drawingml/2006/main" prst="line">
          <a:avLst/>
        </a:prstGeom>
        <a:ln xmlns:a="http://schemas.openxmlformats.org/drawingml/2006/main" w="190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0.33036</cdr:x>
      <cdr:y>0.08955</cdr:y>
    </cdr:from>
    <cdr:to>
      <cdr:x>0.33036</cdr:x>
      <cdr:y>0.12537</cdr:y>
    </cdr:to>
    <cdr:cxnSp macro="">
      <cdr:nvCxnSpPr>
        <cdr:cNvPr id="20" name="Straight Connector 19"/>
        <cdr:cNvCxnSpPr/>
      </cdr:nvCxnSpPr>
      <cdr:spPr>
        <a:xfrm xmlns:a="http://schemas.openxmlformats.org/drawingml/2006/main">
          <a:off x="2819402" y="457201"/>
          <a:ext cx="0" cy="182880"/>
        </a:xfrm>
        <a:prstGeom xmlns:a="http://schemas.openxmlformats.org/drawingml/2006/main" prst="line">
          <a:avLst/>
        </a:prstGeom>
        <a:ln xmlns:a="http://schemas.openxmlformats.org/drawingml/2006/main" w="190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0.38393</cdr:x>
      <cdr:y>0.10448</cdr:y>
    </cdr:from>
    <cdr:to>
      <cdr:x>0.38393</cdr:x>
      <cdr:y>0.12239</cdr:y>
    </cdr:to>
    <cdr:cxnSp macro="">
      <cdr:nvCxnSpPr>
        <cdr:cNvPr id="21" name="Straight Connector 20"/>
        <cdr:cNvCxnSpPr/>
      </cdr:nvCxnSpPr>
      <cdr:spPr>
        <a:xfrm xmlns:a="http://schemas.openxmlformats.org/drawingml/2006/main">
          <a:off x="3276602" y="533401"/>
          <a:ext cx="0" cy="91440"/>
        </a:xfrm>
        <a:prstGeom xmlns:a="http://schemas.openxmlformats.org/drawingml/2006/main" prst="line">
          <a:avLst/>
        </a:prstGeom>
        <a:ln xmlns:a="http://schemas.openxmlformats.org/drawingml/2006/main" w="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0.42857</cdr:x>
      <cdr:y>0.08955</cdr:y>
    </cdr:from>
    <cdr:to>
      <cdr:x>0.42857</cdr:x>
      <cdr:y>0.12537</cdr:y>
    </cdr:to>
    <cdr:cxnSp macro="">
      <cdr:nvCxnSpPr>
        <cdr:cNvPr id="22" name="Straight Connector 21"/>
        <cdr:cNvCxnSpPr/>
      </cdr:nvCxnSpPr>
      <cdr:spPr>
        <a:xfrm xmlns:a="http://schemas.openxmlformats.org/drawingml/2006/main">
          <a:off x="3657602" y="457201"/>
          <a:ext cx="0" cy="182880"/>
        </a:xfrm>
        <a:prstGeom xmlns:a="http://schemas.openxmlformats.org/drawingml/2006/main" prst="line">
          <a:avLst/>
        </a:prstGeom>
        <a:ln xmlns:a="http://schemas.openxmlformats.org/drawingml/2006/main" w="190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0.47321</cdr:x>
      <cdr:y>0.10448</cdr:y>
    </cdr:from>
    <cdr:to>
      <cdr:x>0.47321</cdr:x>
      <cdr:y>0.12239</cdr:y>
    </cdr:to>
    <cdr:cxnSp macro="">
      <cdr:nvCxnSpPr>
        <cdr:cNvPr id="23" name="Straight Connector 22"/>
        <cdr:cNvCxnSpPr/>
      </cdr:nvCxnSpPr>
      <cdr:spPr>
        <a:xfrm xmlns:a="http://schemas.openxmlformats.org/drawingml/2006/main">
          <a:off x="4038602" y="533401"/>
          <a:ext cx="0" cy="91440"/>
        </a:xfrm>
        <a:prstGeom xmlns:a="http://schemas.openxmlformats.org/drawingml/2006/main" prst="line">
          <a:avLst/>
        </a:prstGeom>
        <a:ln xmlns:a="http://schemas.openxmlformats.org/drawingml/2006/main" w="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0.19643</cdr:x>
      <cdr:y>0.10448</cdr:y>
    </cdr:from>
    <cdr:to>
      <cdr:x>0.19643</cdr:x>
      <cdr:y>0.12239</cdr:y>
    </cdr:to>
    <cdr:cxnSp macro="">
      <cdr:nvCxnSpPr>
        <cdr:cNvPr id="28" name="Straight Connector 27"/>
        <cdr:cNvCxnSpPr/>
      </cdr:nvCxnSpPr>
      <cdr:spPr>
        <a:xfrm xmlns:a="http://schemas.openxmlformats.org/drawingml/2006/main">
          <a:off x="1676402" y="533401"/>
          <a:ext cx="0" cy="91440"/>
        </a:xfrm>
        <a:prstGeom xmlns:a="http://schemas.openxmlformats.org/drawingml/2006/main" prst="line">
          <a:avLst/>
        </a:prstGeom>
        <a:ln xmlns:a="http://schemas.openxmlformats.org/drawingml/2006/main" w="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0.70915</cdr:x>
      <cdr:y>0.08955</cdr:y>
    </cdr:from>
    <cdr:to>
      <cdr:x>0.70915</cdr:x>
      <cdr:y>0.12537</cdr:y>
    </cdr:to>
    <cdr:cxnSp macro="">
      <cdr:nvCxnSpPr>
        <cdr:cNvPr id="24" name="Straight Connector 23"/>
        <cdr:cNvCxnSpPr/>
      </cdr:nvCxnSpPr>
      <cdr:spPr>
        <a:xfrm xmlns:a="http://schemas.openxmlformats.org/drawingml/2006/main">
          <a:off x="6052209" y="457201"/>
          <a:ext cx="0" cy="182880"/>
        </a:xfrm>
        <a:prstGeom xmlns:a="http://schemas.openxmlformats.org/drawingml/2006/main" prst="line">
          <a:avLst/>
        </a:prstGeom>
        <a:ln xmlns:a="http://schemas.openxmlformats.org/drawingml/2006/main" w="190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0.66071</cdr:x>
      <cdr:y>0.1194</cdr:y>
    </cdr:from>
    <cdr:to>
      <cdr:x>0.66071</cdr:x>
      <cdr:y>0.91642</cdr:y>
    </cdr:to>
    <cdr:cxnSp macro="">
      <cdr:nvCxnSpPr>
        <cdr:cNvPr id="25" name="Straight Connector 24"/>
        <cdr:cNvCxnSpPr/>
      </cdr:nvCxnSpPr>
      <cdr:spPr bwMode="auto">
        <a:xfrm xmlns:a="http://schemas.openxmlformats.org/drawingml/2006/main">
          <a:off x="5638802" y="609601"/>
          <a:ext cx="0" cy="4069080"/>
        </a:xfrm>
        <a:prstGeom xmlns:a="http://schemas.openxmlformats.org/drawingml/2006/main" prst="line">
          <a:avLst/>
        </a:prstGeom>
        <a:solidFill xmlns:a="http://schemas.openxmlformats.org/drawingml/2006/main">
          <a:schemeClr val="accent1"/>
        </a:solidFill>
        <a:ln xmlns:a="http://schemas.openxmlformats.org/drawingml/2006/main" w="25400" cap="flat" cmpd="sng" algn="ctr">
          <a:solidFill>
            <a:schemeClr val="bg1"/>
          </a:solidFill>
          <a:prstDash val="dash"/>
          <a:round/>
          <a:headEnd type="none" w="med" len="med"/>
          <a:tailEnd type="none" w="med" len="med"/>
        </a:ln>
        <a:effectLst xmlns:a="http://schemas.openxmlformats.org/drawingml/2006/main"/>
      </cdr:spPr>
    </cdr:cxnSp>
  </cdr:relSizeAnchor>
</c:userShapes>
</file>

<file path=ppt/drawings/drawing11.xml><?xml version="1.0" encoding="utf-8"?>
<c:userShapes xmlns:c="http://schemas.openxmlformats.org/drawingml/2006/chart">
  <cdr:relSizeAnchor xmlns:cdr="http://schemas.openxmlformats.org/drawingml/2006/chartDrawing">
    <cdr:from>
      <cdr:x>0.4999</cdr:x>
      <cdr:y>0.61453</cdr:y>
    </cdr:from>
    <cdr:to>
      <cdr:x>0.8239</cdr:x>
      <cdr:y>0.78212</cdr:y>
    </cdr:to>
    <cdr:grpSp>
      <cdr:nvGrpSpPr>
        <cdr:cNvPr id="11" name="Group 10"/>
        <cdr:cNvGrpSpPr/>
      </cdr:nvGrpSpPr>
      <cdr:grpSpPr>
        <a:xfrm xmlns:a="http://schemas.openxmlformats.org/drawingml/2006/main">
          <a:off x="3656868" y="2794022"/>
          <a:ext cx="2370125" cy="761965"/>
          <a:chOff x="3656844" y="2794000"/>
          <a:chExt cx="2370175" cy="762000"/>
        </a:xfrm>
      </cdr:grpSpPr>
      <cdr:cxnSp macro="">
        <cdr:nvCxnSpPr>
          <cdr:cNvPr id="2" name="Straight Arrow Connector 1"/>
          <cdr:cNvCxnSpPr/>
        </cdr:nvCxnSpPr>
        <cdr:spPr bwMode="auto">
          <a:xfrm xmlns:a="http://schemas.openxmlformats.org/drawingml/2006/main" flipH="1">
            <a:off x="3656844" y="3556000"/>
            <a:ext cx="2331720" cy="0"/>
          </a:xfrm>
          <a:prstGeom xmlns:a="http://schemas.openxmlformats.org/drawingml/2006/main" prst="straightConnector1">
            <a:avLst/>
          </a:prstGeom>
          <a:solidFill xmlns:a="http://schemas.openxmlformats.org/drawingml/2006/main">
            <a:schemeClr val="accent1"/>
          </a:solidFill>
          <a:ln xmlns:a="http://schemas.openxmlformats.org/drawingml/2006/main" w="25400" cap="flat" cmpd="sng" algn="ctr">
            <a:solidFill>
              <a:schemeClr val="tx1"/>
            </a:solidFill>
            <a:prstDash val="solid"/>
            <a:round/>
            <a:headEnd type="none" w="med" len="med"/>
            <a:tailEnd type="triangle" w="lg" len="med"/>
          </a:ln>
          <a:effectLst xmlns:a="http://schemas.openxmlformats.org/drawingml/2006/main"/>
        </cdr:spPr>
      </cdr:cxnSp>
      <cdr:cxnSp macro="">
        <cdr:nvCxnSpPr>
          <cdr:cNvPr id="7" name="Straight Arrow Connector 6"/>
          <cdr:cNvCxnSpPr/>
        </cdr:nvCxnSpPr>
        <cdr:spPr bwMode="auto">
          <a:xfrm xmlns:a="http://schemas.openxmlformats.org/drawingml/2006/main" flipH="1">
            <a:off x="5249779" y="2794000"/>
            <a:ext cx="777240" cy="0"/>
          </a:xfrm>
          <a:prstGeom xmlns:a="http://schemas.openxmlformats.org/drawingml/2006/main" prst="straightConnector1">
            <a:avLst/>
          </a:prstGeom>
          <a:solidFill xmlns:a="http://schemas.openxmlformats.org/drawingml/2006/main">
            <a:schemeClr val="accent1"/>
          </a:solidFill>
          <a:ln xmlns:a="http://schemas.openxmlformats.org/drawingml/2006/main" w="25400" cap="flat" cmpd="sng" algn="ctr">
            <a:solidFill>
              <a:schemeClr val="tx1"/>
            </a:solidFill>
            <a:prstDash val="solid"/>
            <a:round/>
            <a:headEnd type="none" w="med" len="med"/>
            <a:tailEnd type="triangle" w="lg" len="med"/>
          </a:ln>
          <a:effectLst xmlns:a="http://schemas.openxmlformats.org/drawingml/2006/main"/>
        </cdr:spPr>
      </cdr:cxnSp>
      <cdr:cxnSp macro="">
        <cdr:nvCxnSpPr>
          <cdr:cNvPr id="8" name="Straight Arrow Connector 7"/>
          <cdr:cNvCxnSpPr/>
        </cdr:nvCxnSpPr>
        <cdr:spPr bwMode="auto">
          <a:xfrm xmlns:a="http://schemas.openxmlformats.org/drawingml/2006/main" flipH="1">
            <a:off x="4648200" y="3175000"/>
            <a:ext cx="1341120" cy="0"/>
          </a:xfrm>
          <a:prstGeom xmlns:a="http://schemas.openxmlformats.org/drawingml/2006/main" prst="straightConnector1">
            <a:avLst/>
          </a:prstGeom>
          <a:solidFill xmlns:a="http://schemas.openxmlformats.org/drawingml/2006/main">
            <a:schemeClr val="accent1"/>
          </a:solidFill>
          <a:ln xmlns:a="http://schemas.openxmlformats.org/drawingml/2006/main" w="25400" cap="flat" cmpd="sng" algn="ctr">
            <a:solidFill>
              <a:schemeClr val="tx1"/>
            </a:solidFill>
            <a:prstDash val="solid"/>
            <a:round/>
            <a:headEnd type="none" w="med" len="med"/>
            <a:tailEnd type="triangle" w="lg" len="med"/>
          </a:ln>
          <a:effectLst xmlns:a="http://schemas.openxmlformats.org/drawingml/2006/main"/>
        </cdr:spPr>
      </cdr:cxnSp>
    </cdr:grpSp>
  </cdr:relSizeAnchor>
</c:userShapes>
</file>

<file path=ppt/drawings/drawing12.xml><?xml version="1.0" encoding="utf-8"?>
<c:userShapes xmlns:c="http://schemas.openxmlformats.org/drawingml/2006/chart">
  <cdr:relSizeAnchor xmlns:cdr="http://schemas.openxmlformats.org/drawingml/2006/chartDrawing">
    <cdr:from>
      <cdr:x>0.88889</cdr:x>
      <cdr:y>0.26316</cdr:y>
    </cdr:from>
    <cdr:to>
      <cdr:x>1</cdr:x>
      <cdr:y>0.54386</cdr:y>
    </cdr:to>
    <cdr:sp macro="" textlink="">
      <cdr:nvSpPr>
        <cdr:cNvPr id="2" name="TextBox 1"/>
        <cdr:cNvSpPr txBox="1"/>
      </cdr:nvSpPr>
      <cdr:spPr>
        <a:xfrm xmlns:a="http://schemas.openxmlformats.org/drawingml/2006/main">
          <a:off x="7315201" y="1143000"/>
          <a:ext cx="914399" cy="1219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dirty="0" smtClean="0">
              <a:solidFill>
                <a:schemeClr val="bg1">
                  <a:lumMod val="50000"/>
                </a:schemeClr>
              </a:solidFill>
              <a:latin typeface="Arial" panose="020B0604020202020204" pitchFamily="34" charset="0"/>
              <a:cs typeface="Arial" panose="020B0604020202020204" pitchFamily="34" charset="0"/>
            </a:rPr>
            <a:t>Birth</a:t>
          </a:r>
          <a:endParaRPr lang="en-US" sz="2400" dirty="0">
            <a:solidFill>
              <a:schemeClr val="bg1">
                <a:lumMod val="50000"/>
              </a:schemeClr>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0.88889</cdr:x>
      <cdr:y>0.08772</cdr:y>
    </cdr:from>
    <cdr:to>
      <cdr:x>1</cdr:x>
      <cdr:y>0.24561</cdr:y>
    </cdr:to>
    <cdr:sp macro="" textlink="">
      <cdr:nvSpPr>
        <cdr:cNvPr id="3" name="TextBox 1"/>
        <cdr:cNvSpPr txBox="1"/>
      </cdr:nvSpPr>
      <cdr:spPr>
        <a:xfrm xmlns:a="http://schemas.openxmlformats.org/drawingml/2006/main">
          <a:off x="7315200" y="381000"/>
          <a:ext cx="914400" cy="6858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dirty="0" smtClean="0">
              <a:solidFill>
                <a:schemeClr val="tx1"/>
              </a:solidFill>
              <a:latin typeface="Arial" panose="020B0604020202020204" pitchFamily="34" charset="0"/>
              <a:cs typeface="Arial" panose="020B0604020202020204" pitchFamily="34" charset="0"/>
            </a:rPr>
            <a:t>At 65</a:t>
          </a:r>
          <a:endParaRPr lang="en-US" sz="2400" dirty="0">
            <a:solidFill>
              <a:schemeClr val="tx1"/>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0.88889</cdr:x>
      <cdr:y>0.17544</cdr:y>
    </cdr:from>
    <cdr:to>
      <cdr:x>1</cdr:x>
      <cdr:y>0.2807</cdr:y>
    </cdr:to>
    <cdr:sp macro="" textlink="">
      <cdr:nvSpPr>
        <cdr:cNvPr id="4" name="TextBox 1"/>
        <cdr:cNvSpPr txBox="1"/>
      </cdr:nvSpPr>
      <cdr:spPr>
        <a:xfrm xmlns:a="http://schemas.openxmlformats.org/drawingml/2006/main">
          <a:off x="7315200" y="762000"/>
          <a:ext cx="914400" cy="45718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dirty="0" smtClean="0">
              <a:solidFill>
                <a:schemeClr val="accent1"/>
              </a:solidFill>
              <a:latin typeface="Arial" panose="020B0604020202020204" pitchFamily="34" charset="0"/>
              <a:cs typeface="Arial" panose="020B0604020202020204" pitchFamily="34" charset="0"/>
            </a:rPr>
            <a:t>At 40</a:t>
          </a:r>
          <a:endParaRPr lang="en-US" sz="2400" dirty="0">
            <a:solidFill>
              <a:schemeClr val="accent1"/>
            </a:solidFill>
            <a:latin typeface="Arial" panose="020B0604020202020204" pitchFamily="34" charset="0"/>
            <a:cs typeface="Arial" panose="020B0604020202020204" pitchFamily="34" charset="0"/>
          </a:endParaRPr>
        </a:p>
      </cdr:txBody>
    </cdr:sp>
  </cdr:relSizeAnchor>
</c:userShapes>
</file>

<file path=ppt/drawings/drawing13.xml><?xml version="1.0" encoding="utf-8"?>
<c:userShapes xmlns:c="http://schemas.openxmlformats.org/drawingml/2006/chart">
  <cdr:relSizeAnchor xmlns:cdr="http://schemas.openxmlformats.org/drawingml/2006/chartDrawing">
    <cdr:from>
      <cdr:x>0.4999</cdr:x>
      <cdr:y>0.61453</cdr:y>
    </cdr:from>
    <cdr:to>
      <cdr:x>0.8239</cdr:x>
      <cdr:y>0.78212</cdr:y>
    </cdr:to>
    <cdr:grpSp>
      <cdr:nvGrpSpPr>
        <cdr:cNvPr id="11" name="Group 10"/>
        <cdr:cNvGrpSpPr/>
      </cdr:nvGrpSpPr>
      <cdr:grpSpPr>
        <a:xfrm xmlns:a="http://schemas.openxmlformats.org/drawingml/2006/main">
          <a:off x="3656868" y="2794022"/>
          <a:ext cx="2370125" cy="761965"/>
          <a:chOff x="3656844" y="2794000"/>
          <a:chExt cx="2370175" cy="762000"/>
        </a:xfrm>
      </cdr:grpSpPr>
      <cdr:cxnSp macro="">
        <cdr:nvCxnSpPr>
          <cdr:cNvPr id="2" name="Straight Arrow Connector 1"/>
          <cdr:cNvCxnSpPr/>
        </cdr:nvCxnSpPr>
        <cdr:spPr bwMode="auto">
          <a:xfrm xmlns:a="http://schemas.openxmlformats.org/drawingml/2006/main" flipH="1">
            <a:off x="3656844" y="3556000"/>
            <a:ext cx="2331720" cy="0"/>
          </a:xfrm>
          <a:prstGeom xmlns:a="http://schemas.openxmlformats.org/drawingml/2006/main" prst="straightConnector1">
            <a:avLst/>
          </a:prstGeom>
          <a:solidFill xmlns:a="http://schemas.openxmlformats.org/drawingml/2006/main">
            <a:schemeClr val="accent1"/>
          </a:solidFill>
          <a:ln xmlns:a="http://schemas.openxmlformats.org/drawingml/2006/main" w="25400" cap="flat" cmpd="sng" algn="ctr">
            <a:solidFill>
              <a:schemeClr val="tx1"/>
            </a:solidFill>
            <a:prstDash val="solid"/>
            <a:round/>
            <a:headEnd type="none" w="med" len="med"/>
            <a:tailEnd type="triangle" w="lg" len="med"/>
          </a:ln>
          <a:effectLst xmlns:a="http://schemas.openxmlformats.org/drawingml/2006/main"/>
        </cdr:spPr>
      </cdr:cxnSp>
      <cdr:cxnSp macro="">
        <cdr:nvCxnSpPr>
          <cdr:cNvPr id="7" name="Straight Arrow Connector 6"/>
          <cdr:cNvCxnSpPr/>
        </cdr:nvCxnSpPr>
        <cdr:spPr bwMode="auto">
          <a:xfrm xmlns:a="http://schemas.openxmlformats.org/drawingml/2006/main" flipH="1">
            <a:off x="5249779" y="2794000"/>
            <a:ext cx="777240" cy="0"/>
          </a:xfrm>
          <a:prstGeom xmlns:a="http://schemas.openxmlformats.org/drawingml/2006/main" prst="straightConnector1">
            <a:avLst/>
          </a:prstGeom>
          <a:solidFill xmlns:a="http://schemas.openxmlformats.org/drawingml/2006/main">
            <a:schemeClr val="accent1"/>
          </a:solidFill>
          <a:ln xmlns:a="http://schemas.openxmlformats.org/drawingml/2006/main" w="25400" cap="flat" cmpd="sng" algn="ctr">
            <a:solidFill>
              <a:schemeClr val="tx1"/>
            </a:solidFill>
            <a:prstDash val="solid"/>
            <a:round/>
            <a:headEnd type="none" w="med" len="med"/>
            <a:tailEnd type="triangle" w="lg" len="med"/>
          </a:ln>
          <a:effectLst xmlns:a="http://schemas.openxmlformats.org/drawingml/2006/main"/>
        </cdr:spPr>
      </cdr:cxnSp>
      <cdr:cxnSp macro="">
        <cdr:nvCxnSpPr>
          <cdr:cNvPr id="8" name="Straight Arrow Connector 7"/>
          <cdr:cNvCxnSpPr/>
        </cdr:nvCxnSpPr>
        <cdr:spPr bwMode="auto">
          <a:xfrm xmlns:a="http://schemas.openxmlformats.org/drawingml/2006/main" flipH="1">
            <a:off x="4648200" y="3175000"/>
            <a:ext cx="1341120" cy="0"/>
          </a:xfrm>
          <a:prstGeom xmlns:a="http://schemas.openxmlformats.org/drawingml/2006/main" prst="straightConnector1">
            <a:avLst/>
          </a:prstGeom>
          <a:solidFill xmlns:a="http://schemas.openxmlformats.org/drawingml/2006/main">
            <a:schemeClr val="accent1"/>
          </a:solidFill>
          <a:ln xmlns:a="http://schemas.openxmlformats.org/drawingml/2006/main" w="25400" cap="flat" cmpd="sng" algn="ctr">
            <a:solidFill>
              <a:schemeClr val="tx1"/>
            </a:solidFill>
            <a:prstDash val="solid"/>
            <a:round/>
            <a:headEnd type="none" w="med" len="med"/>
            <a:tailEnd type="triangle" w="lg" len="med"/>
          </a:ln>
          <a:effectLst xmlns:a="http://schemas.openxmlformats.org/drawingml/2006/main"/>
        </cdr:spPr>
      </cdr:cxnSp>
    </cdr:grpSp>
  </cdr:relSizeAnchor>
</c:userShapes>
</file>

<file path=ppt/drawings/drawing14.xml><?xml version="1.0" encoding="utf-8"?>
<c:userShapes xmlns:c="http://schemas.openxmlformats.org/drawingml/2006/chart">
  <cdr:relSizeAnchor xmlns:cdr="http://schemas.openxmlformats.org/drawingml/2006/chartDrawing">
    <cdr:from>
      <cdr:x>0.88889</cdr:x>
      <cdr:y>0.26316</cdr:y>
    </cdr:from>
    <cdr:to>
      <cdr:x>1</cdr:x>
      <cdr:y>0.54386</cdr:y>
    </cdr:to>
    <cdr:sp macro="" textlink="">
      <cdr:nvSpPr>
        <cdr:cNvPr id="2" name="TextBox 1"/>
        <cdr:cNvSpPr txBox="1"/>
      </cdr:nvSpPr>
      <cdr:spPr>
        <a:xfrm xmlns:a="http://schemas.openxmlformats.org/drawingml/2006/main">
          <a:off x="7315201" y="1143000"/>
          <a:ext cx="914399" cy="1219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dirty="0" smtClean="0">
              <a:solidFill>
                <a:schemeClr val="bg1">
                  <a:lumMod val="50000"/>
                </a:schemeClr>
              </a:solidFill>
              <a:latin typeface="Arial" panose="020B0604020202020204" pitchFamily="34" charset="0"/>
              <a:cs typeface="Arial" panose="020B0604020202020204" pitchFamily="34" charset="0"/>
            </a:rPr>
            <a:t>Birth</a:t>
          </a:r>
          <a:endParaRPr lang="en-US" sz="2400" dirty="0">
            <a:solidFill>
              <a:schemeClr val="bg1">
                <a:lumMod val="50000"/>
              </a:schemeClr>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0.88889</cdr:x>
      <cdr:y>0.08772</cdr:y>
    </cdr:from>
    <cdr:to>
      <cdr:x>1</cdr:x>
      <cdr:y>0.24561</cdr:y>
    </cdr:to>
    <cdr:sp macro="" textlink="">
      <cdr:nvSpPr>
        <cdr:cNvPr id="3" name="TextBox 1"/>
        <cdr:cNvSpPr txBox="1"/>
      </cdr:nvSpPr>
      <cdr:spPr>
        <a:xfrm xmlns:a="http://schemas.openxmlformats.org/drawingml/2006/main">
          <a:off x="7315200" y="381000"/>
          <a:ext cx="914400" cy="6858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dirty="0" smtClean="0">
              <a:solidFill>
                <a:schemeClr val="tx1"/>
              </a:solidFill>
              <a:latin typeface="Arial" panose="020B0604020202020204" pitchFamily="34" charset="0"/>
              <a:cs typeface="Arial" panose="020B0604020202020204" pitchFamily="34" charset="0"/>
            </a:rPr>
            <a:t>At 65</a:t>
          </a:r>
          <a:endParaRPr lang="en-US" sz="2400" dirty="0">
            <a:solidFill>
              <a:schemeClr val="tx1"/>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0.88889</cdr:x>
      <cdr:y>0.17544</cdr:y>
    </cdr:from>
    <cdr:to>
      <cdr:x>1</cdr:x>
      <cdr:y>0.2807</cdr:y>
    </cdr:to>
    <cdr:sp macro="" textlink="">
      <cdr:nvSpPr>
        <cdr:cNvPr id="4" name="TextBox 1"/>
        <cdr:cNvSpPr txBox="1"/>
      </cdr:nvSpPr>
      <cdr:spPr>
        <a:xfrm xmlns:a="http://schemas.openxmlformats.org/drawingml/2006/main">
          <a:off x="7315200" y="762000"/>
          <a:ext cx="914400" cy="45718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dirty="0" smtClean="0">
              <a:solidFill>
                <a:schemeClr val="accent2">
                  <a:lumMod val="50000"/>
                </a:schemeClr>
              </a:solidFill>
              <a:latin typeface="Arial" panose="020B0604020202020204" pitchFamily="34" charset="0"/>
              <a:cs typeface="Arial" panose="020B0604020202020204" pitchFamily="34" charset="0"/>
            </a:rPr>
            <a:t>At 40</a:t>
          </a:r>
          <a:endParaRPr lang="en-US" sz="2400" dirty="0">
            <a:solidFill>
              <a:schemeClr val="accent2">
                <a:lumMod val="50000"/>
              </a:schemeClr>
            </a:solidFill>
            <a:latin typeface="Arial" panose="020B0604020202020204" pitchFamily="34" charset="0"/>
            <a:cs typeface="Arial" panose="020B0604020202020204" pitchFamily="34" charset="0"/>
          </a:endParaRPr>
        </a:p>
      </cdr:txBody>
    </cdr:sp>
  </cdr:relSizeAnchor>
</c:userShapes>
</file>

<file path=ppt/drawings/drawing15.xml><?xml version="1.0" encoding="utf-8"?>
<c:userShapes xmlns:c="http://schemas.openxmlformats.org/drawingml/2006/chart">
  <cdr:relSizeAnchor xmlns:cdr="http://schemas.openxmlformats.org/drawingml/2006/chartDrawing">
    <cdr:from>
      <cdr:x>0.58407</cdr:x>
      <cdr:y>0.21929</cdr:y>
    </cdr:from>
    <cdr:to>
      <cdr:x>0.71681</cdr:x>
      <cdr:y>0.36549</cdr:y>
    </cdr:to>
    <cdr:cxnSp macro="">
      <cdr:nvCxnSpPr>
        <cdr:cNvPr id="3" name="Straight Arrow Connector 2"/>
        <cdr:cNvCxnSpPr/>
      </cdr:nvCxnSpPr>
      <cdr:spPr bwMode="auto">
        <a:xfrm xmlns:a="http://schemas.openxmlformats.org/drawingml/2006/main" flipV="1">
          <a:off x="5029200" y="1143000"/>
          <a:ext cx="1142971" cy="762017"/>
        </a:xfrm>
        <a:prstGeom xmlns:a="http://schemas.openxmlformats.org/drawingml/2006/main" prst="straightConnector1">
          <a:avLst/>
        </a:prstGeom>
        <a:solidFill xmlns:a="http://schemas.openxmlformats.org/drawingml/2006/main">
          <a:schemeClr val="accent1"/>
        </a:solidFill>
        <a:ln xmlns:a="http://schemas.openxmlformats.org/drawingml/2006/main" w="25400" cap="flat" cmpd="sng" algn="ctr">
          <a:solidFill>
            <a:schemeClr val="tx1"/>
          </a:solidFill>
          <a:prstDash val="solid"/>
          <a:round/>
          <a:headEnd type="none" w="med" len="med"/>
          <a:tailEnd type="triangle" w="lg" len="lg"/>
        </a:ln>
        <a:effectLst xmlns:a="http://schemas.openxmlformats.org/drawingml/2006/main"/>
      </cdr:spPr>
    </cdr:cxnSp>
  </cdr:relSizeAnchor>
  <cdr:relSizeAnchor xmlns:cdr="http://schemas.openxmlformats.org/drawingml/2006/chartDrawing">
    <cdr:from>
      <cdr:x>0.63717</cdr:x>
      <cdr:y>0.47413</cdr:y>
    </cdr:from>
    <cdr:to>
      <cdr:x>0.71681</cdr:x>
      <cdr:y>0.51169</cdr:y>
    </cdr:to>
    <cdr:cxnSp macro="">
      <cdr:nvCxnSpPr>
        <cdr:cNvPr id="5" name="Straight Arrow Connector 4"/>
        <cdr:cNvCxnSpPr/>
      </cdr:nvCxnSpPr>
      <cdr:spPr bwMode="auto">
        <a:xfrm xmlns:a="http://schemas.openxmlformats.org/drawingml/2006/main" flipV="1">
          <a:off x="5486400" y="2471248"/>
          <a:ext cx="685756" cy="195752"/>
        </a:xfrm>
        <a:prstGeom xmlns:a="http://schemas.openxmlformats.org/drawingml/2006/main" prst="straightConnector1">
          <a:avLst/>
        </a:prstGeom>
        <a:solidFill xmlns:a="http://schemas.openxmlformats.org/drawingml/2006/main">
          <a:schemeClr val="accent1"/>
        </a:solidFill>
        <a:ln xmlns:a="http://schemas.openxmlformats.org/drawingml/2006/main" w="25400" cap="flat" cmpd="sng" algn="ctr">
          <a:solidFill>
            <a:schemeClr val="tx1"/>
          </a:solidFill>
          <a:prstDash val="solid"/>
          <a:round/>
          <a:headEnd type="none" w="med" len="med"/>
          <a:tailEnd type="triangle" w="lg" len="lg"/>
        </a:ln>
        <a:effectLst xmlns:a="http://schemas.openxmlformats.org/drawingml/2006/main"/>
      </cdr:spPr>
    </cdr:cxnSp>
  </cdr:relSizeAnchor>
  <cdr:relSizeAnchor xmlns:cdr="http://schemas.openxmlformats.org/drawingml/2006/chartDrawing">
    <cdr:from>
      <cdr:x>0.53982</cdr:x>
      <cdr:y>0.21929</cdr:y>
    </cdr:from>
    <cdr:to>
      <cdr:x>0.57522</cdr:x>
      <cdr:y>0.29533</cdr:y>
    </cdr:to>
    <cdr:cxnSp macro="">
      <cdr:nvCxnSpPr>
        <cdr:cNvPr id="7" name="Straight Arrow Connector 6"/>
        <cdr:cNvCxnSpPr/>
      </cdr:nvCxnSpPr>
      <cdr:spPr bwMode="auto">
        <a:xfrm xmlns:a="http://schemas.openxmlformats.org/drawingml/2006/main" flipV="1">
          <a:off x="4648200" y="1143000"/>
          <a:ext cx="304815" cy="396281"/>
        </a:xfrm>
        <a:prstGeom xmlns:a="http://schemas.openxmlformats.org/drawingml/2006/main" prst="straightConnector1">
          <a:avLst/>
        </a:prstGeom>
        <a:solidFill xmlns:a="http://schemas.openxmlformats.org/drawingml/2006/main">
          <a:schemeClr val="accent1"/>
        </a:solidFill>
        <a:ln xmlns:a="http://schemas.openxmlformats.org/drawingml/2006/main" w="25400" cap="flat" cmpd="sng" algn="ctr">
          <a:solidFill>
            <a:schemeClr val="tx1"/>
          </a:solidFill>
          <a:prstDash val="solid"/>
          <a:round/>
          <a:headEnd type="none" w="med" len="med"/>
          <a:tailEnd type="triangle" w="lg" len="lg"/>
        </a:ln>
        <a:effectLst xmlns:a="http://schemas.openxmlformats.org/drawingml/2006/main"/>
      </cdr:spPr>
    </cdr:cxnSp>
  </cdr:relSizeAnchor>
  <cdr:relSizeAnchor xmlns:cdr="http://schemas.openxmlformats.org/drawingml/2006/chartDrawing">
    <cdr:from>
      <cdr:x>0.72566</cdr:x>
      <cdr:y>0.3554</cdr:y>
    </cdr:from>
    <cdr:to>
      <cdr:x>0.76991</cdr:x>
      <cdr:y>0.3554</cdr:y>
    </cdr:to>
    <cdr:cxnSp macro="">
      <cdr:nvCxnSpPr>
        <cdr:cNvPr id="6" name="Straight Arrow Connector 5"/>
        <cdr:cNvCxnSpPr/>
      </cdr:nvCxnSpPr>
      <cdr:spPr bwMode="auto">
        <a:xfrm xmlns:a="http://schemas.openxmlformats.org/drawingml/2006/main" flipV="1">
          <a:off x="6248400" y="1852375"/>
          <a:ext cx="381000" cy="0"/>
        </a:xfrm>
        <a:prstGeom xmlns:a="http://schemas.openxmlformats.org/drawingml/2006/main" prst="straightConnector1">
          <a:avLst/>
        </a:prstGeom>
        <a:solidFill xmlns:a="http://schemas.openxmlformats.org/drawingml/2006/main">
          <a:schemeClr val="accent1"/>
        </a:solidFill>
        <a:ln xmlns:a="http://schemas.openxmlformats.org/drawingml/2006/main" w="25400" cap="flat" cmpd="sng" algn="ctr">
          <a:solidFill>
            <a:schemeClr val="bg1">
              <a:lumMod val="75000"/>
            </a:schemeClr>
          </a:solidFill>
          <a:prstDash val="sysDash"/>
          <a:round/>
          <a:headEnd type="none" w="lg" len="med"/>
          <a:tailEnd type="triangle" w="lg" len="med"/>
        </a:ln>
        <a:effectLst xmlns:a="http://schemas.openxmlformats.org/drawingml/2006/main"/>
      </cdr:spPr>
    </cdr:cxnSp>
  </cdr:relSizeAnchor>
</c:userShapes>
</file>

<file path=ppt/drawings/drawing16.xml><?xml version="1.0" encoding="utf-8"?>
<c:userShapes xmlns:c="http://schemas.openxmlformats.org/drawingml/2006/chart">
  <cdr:relSizeAnchor xmlns:cdr="http://schemas.openxmlformats.org/drawingml/2006/chartDrawing">
    <cdr:from>
      <cdr:x>0.61947</cdr:x>
      <cdr:y>0.24853</cdr:y>
    </cdr:from>
    <cdr:to>
      <cdr:x>0.75221</cdr:x>
      <cdr:y>0.39473</cdr:y>
    </cdr:to>
    <cdr:cxnSp macro="">
      <cdr:nvCxnSpPr>
        <cdr:cNvPr id="3" name="Straight Arrow Connector 2"/>
        <cdr:cNvCxnSpPr/>
      </cdr:nvCxnSpPr>
      <cdr:spPr bwMode="auto">
        <a:xfrm xmlns:a="http://schemas.openxmlformats.org/drawingml/2006/main" flipV="1">
          <a:off x="5334000" y="1295400"/>
          <a:ext cx="1143000" cy="762000"/>
        </a:xfrm>
        <a:prstGeom xmlns:a="http://schemas.openxmlformats.org/drawingml/2006/main" prst="straightConnector1">
          <a:avLst/>
        </a:prstGeom>
        <a:solidFill xmlns:a="http://schemas.openxmlformats.org/drawingml/2006/main">
          <a:schemeClr val="accent1"/>
        </a:solidFill>
        <a:ln xmlns:a="http://schemas.openxmlformats.org/drawingml/2006/main" w="25400" cap="flat" cmpd="sng" algn="ctr">
          <a:solidFill>
            <a:schemeClr val="tx1"/>
          </a:solidFill>
          <a:prstDash val="solid"/>
          <a:round/>
          <a:headEnd type="none" w="med" len="med"/>
          <a:tailEnd type="triangle" w="lg" len="lg"/>
        </a:ln>
        <a:effectLst xmlns:a="http://schemas.openxmlformats.org/drawingml/2006/main"/>
      </cdr:spPr>
    </cdr:cxnSp>
  </cdr:relSizeAnchor>
  <cdr:relSizeAnchor xmlns:cdr="http://schemas.openxmlformats.org/drawingml/2006/chartDrawing">
    <cdr:from>
      <cdr:x>0.66372</cdr:x>
      <cdr:y>0.46783</cdr:y>
    </cdr:from>
    <cdr:to>
      <cdr:x>0.76106</cdr:x>
      <cdr:y>0.5</cdr:y>
    </cdr:to>
    <cdr:cxnSp macro="">
      <cdr:nvCxnSpPr>
        <cdr:cNvPr id="5" name="Straight Arrow Connector 4"/>
        <cdr:cNvCxnSpPr/>
      </cdr:nvCxnSpPr>
      <cdr:spPr bwMode="auto">
        <a:xfrm xmlns:a="http://schemas.openxmlformats.org/drawingml/2006/main" flipV="1">
          <a:off x="5715000" y="2438400"/>
          <a:ext cx="838200" cy="167679"/>
        </a:xfrm>
        <a:prstGeom xmlns:a="http://schemas.openxmlformats.org/drawingml/2006/main" prst="straightConnector1">
          <a:avLst/>
        </a:prstGeom>
        <a:solidFill xmlns:a="http://schemas.openxmlformats.org/drawingml/2006/main">
          <a:schemeClr val="accent1"/>
        </a:solidFill>
        <a:ln xmlns:a="http://schemas.openxmlformats.org/drawingml/2006/main" w="25400" cap="flat" cmpd="sng" algn="ctr">
          <a:solidFill>
            <a:schemeClr val="tx1"/>
          </a:solidFill>
          <a:prstDash val="solid"/>
          <a:round/>
          <a:headEnd type="none" w="med" len="med"/>
          <a:tailEnd type="triangle" w="lg" len="lg"/>
        </a:ln>
        <a:effectLst xmlns:a="http://schemas.openxmlformats.org/drawingml/2006/main"/>
      </cdr:spPr>
    </cdr:cxnSp>
  </cdr:relSizeAnchor>
  <cdr:relSizeAnchor xmlns:cdr="http://schemas.openxmlformats.org/drawingml/2006/chartDrawing">
    <cdr:from>
      <cdr:x>0.55752</cdr:x>
      <cdr:y>0.23391</cdr:y>
    </cdr:from>
    <cdr:to>
      <cdr:x>0.59292</cdr:x>
      <cdr:y>0.30994</cdr:y>
    </cdr:to>
    <cdr:cxnSp macro="">
      <cdr:nvCxnSpPr>
        <cdr:cNvPr id="7" name="Straight Arrow Connector 6"/>
        <cdr:cNvCxnSpPr/>
      </cdr:nvCxnSpPr>
      <cdr:spPr bwMode="auto">
        <a:xfrm xmlns:a="http://schemas.openxmlformats.org/drawingml/2006/main" flipV="1">
          <a:off x="4800600" y="1219200"/>
          <a:ext cx="304800" cy="396280"/>
        </a:xfrm>
        <a:prstGeom xmlns:a="http://schemas.openxmlformats.org/drawingml/2006/main" prst="straightConnector1">
          <a:avLst/>
        </a:prstGeom>
        <a:solidFill xmlns:a="http://schemas.openxmlformats.org/drawingml/2006/main">
          <a:schemeClr val="accent1"/>
        </a:solidFill>
        <a:ln xmlns:a="http://schemas.openxmlformats.org/drawingml/2006/main" w="25400" cap="flat" cmpd="sng" algn="ctr">
          <a:solidFill>
            <a:schemeClr val="tx1"/>
          </a:solidFill>
          <a:prstDash val="solid"/>
          <a:round/>
          <a:headEnd type="none" w="med" len="med"/>
          <a:tailEnd type="triangle" w="lg" len="lg"/>
        </a:ln>
        <a:effectLst xmlns:a="http://schemas.openxmlformats.org/drawingml/2006/main"/>
      </cdr:spPr>
    </cdr:cxnSp>
  </cdr:relSizeAnchor>
</c:userShapes>
</file>

<file path=ppt/drawings/drawing17.xml><?xml version="1.0" encoding="utf-8"?>
<c:userShapes xmlns:c="http://schemas.openxmlformats.org/drawingml/2006/chart">
  <cdr:relSizeAnchor xmlns:cdr="http://schemas.openxmlformats.org/drawingml/2006/chartDrawing">
    <cdr:from>
      <cdr:x>0.65487</cdr:x>
      <cdr:y>0.24853</cdr:y>
    </cdr:from>
    <cdr:to>
      <cdr:x>0.75221</cdr:x>
      <cdr:y>0.35087</cdr:y>
    </cdr:to>
    <cdr:cxnSp macro="">
      <cdr:nvCxnSpPr>
        <cdr:cNvPr id="3" name="Straight Arrow Connector 2"/>
        <cdr:cNvCxnSpPr/>
      </cdr:nvCxnSpPr>
      <cdr:spPr bwMode="auto">
        <a:xfrm xmlns:a="http://schemas.openxmlformats.org/drawingml/2006/main" flipV="1">
          <a:off x="5638800" y="1295400"/>
          <a:ext cx="838200" cy="533400"/>
        </a:xfrm>
        <a:prstGeom xmlns:a="http://schemas.openxmlformats.org/drawingml/2006/main" prst="straightConnector1">
          <a:avLst/>
        </a:prstGeom>
        <a:solidFill xmlns:a="http://schemas.openxmlformats.org/drawingml/2006/main">
          <a:schemeClr val="accent1"/>
        </a:solidFill>
        <a:ln xmlns:a="http://schemas.openxmlformats.org/drawingml/2006/main" w="25400" cap="flat" cmpd="sng" algn="ctr">
          <a:solidFill>
            <a:schemeClr val="tx1"/>
          </a:solidFill>
          <a:prstDash val="solid"/>
          <a:round/>
          <a:headEnd type="none" w="med" len="med"/>
          <a:tailEnd type="triangle" w="lg" len="lg"/>
        </a:ln>
        <a:effectLst xmlns:a="http://schemas.openxmlformats.org/drawingml/2006/main"/>
      </cdr:spPr>
    </cdr:cxnSp>
  </cdr:relSizeAnchor>
  <cdr:relSizeAnchor xmlns:cdr="http://schemas.openxmlformats.org/drawingml/2006/chartDrawing">
    <cdr:from>
      <cdr:x>0.69912</cdr:x>
      <cdr:y>0.46783</cdr:y>
    </cdr:from>
    <cdr:to>
      <cdr:x>0.76106</cdr:x>
      <cdr:y>0.49707</cdr:y>
    </cdr:to>
    <cdr:cxnSp macro="">
      <cdr:nvCxnSpPr>
        <cdr:cNvPr id="5" name="Straight Arrow Connector 4"/>
        <cdr:cNvCxnSpPr/>
      </cdr:nvCxnSpPr>
      <cdr:spPr bwMode="auto">
        <a:xfrm xmlns:a="http://schemas.openxmlformats.org/drawingml/2006/main" flipV="1">
          <a:off x="6019800" y="2438401"/>
          <a:ext cx="533400" cy="152399"/>
        </a:xfrm>
        <a:prstGeom xmlns:a="http://schemas.openxmlformats.org/drawingml/2006/main" prst="straightConnector1">
          <a:avLst/>
        </a:prstGeom>
        <a:solidFill xmlns:a="http://schemas.openxmlformats.org/drawingml/2006/main">
          <a:schemeClr val="accent1"/>
        </a:solidFill>
        <a:ln xmlns:a="http://schemas.openxmlformats.org/drawingml/2006/main" w="25400" cap="flat" cmpd="sng" algn="ctr">
          <a:solidFill>
            <a:schemeClr val="tx1"/>
          </a:solidFill>
          <a:prstDash val="solid"/>
          <a:round/>
          <a:headEnd type="none" w="med" len="med"/>
          <a:tailEnd type="triangle" w="lg" len="lg"/>
        </a:ln>
        <a:effectLst xmlns:a="http://schemas.openxmlformats.org/drawingml/2006/main"/>
      </cdr:spPr>
    </cdr:cxnSp>
  </cdr:relSizeAnchor>
  <cdr:relSizeAnchor xmlns:cdr="http://schemas.openxmlformats.org/drawingml/2006/chartDrawing">
    <cdr:from>
      <cdr:x>0.58407</cdr:x>
      <cdr:y>0.21929</cdr:y>
    </cdr:from>
    <cdr:to>
      <cdr:x>0.60177</cdr:x>
      <cdr:y>0.27777</cdr:y>
    </cdr:to>
    <cdr:cxnSp macro="">
      <cdr:nvCxnSpPr>
        <cdr:cNvPr id="7" name="Straight Arrow Connector 6"/>
        <cdr:cNvCxnSpPr/>
      </cdr:nvCxnSpPr>
      <cdr:spPr bwMode="auto">
        <a:xfrm xmlns:a="http://schemas.openxmlformats.org/drawingml/2006/main" flipV="1">
          <a:off x="5029200" y="1143000"/>
          <a:ext cx="152400" cy="304800"/>
        </a:xfrm>
        <a:prstGeom xmlns:a="http://schemas.openxmlformats.org/drawingml/2006/main" prst="straightConnector1">
          <a:avLst/>
        </a:prstGeom>
        <a:solidFill xmlns:a="http://schemas.openxmlformats.org/drawingml/2006/main">
          <a:schemeClr val="accent1"/>
        </a:solidFill>
        <a:ln xmlns:a="http://schemas.openxmlformats.org/drawingml/2006/main" w="25400" cap="flat" cmpd="sng" algn="ctr">
          <a:solidFill>
            <a:schemeClr val="tx1"/>
          </a:solidFill>
          <a:prstDash val="solid"/>
          <a:round/>
          <a:headEnd type="none" w="med" len="med"/>
          <a:tailEnd type="triangle" w="lg" len="lg"/>
        </a:ln>
        <a:effectLst xmlns:a="http://schemas.openxmlformats.org/drawingml/2006/main"/>
      </cdr:spPr>
    </cdr:cxnSp>
  </cdr:relSizeAnchor>
</c:userShapes>
</file>

<file path=ppt/drawings/drawing18.xml><?xml version="1.0" encoding="utf-8"?>
<c:userShapes xmlns:c="http://schemas.openxmlformats.org/drawingml/2006/chart">
  <cdr:relSizeAnchor xmlns:cdr="http://schemas.openxmlformats.org/drawingml/2006/chartDrawing">
    <cdr:from>
      <cdr:x>0.9013</cdr:x>
      <cdr:y>0.4918</cdr:y>
    </cdr:from>
    <cdr:to>
      <cdr:x>0.99842</cdr:x>
      <cdr:y>0.57377</cdr:y>
    </cdr:to>
    <cdr:sp macro="" textlink="">
      <cdr:nvSpPr>
        <cdr:cNvPr id="2" name="TextBox 1"/>
        <cdr:cNvSpPr txBox="1"/>
      </cdr:nvSpPr>
      <cdr:spPr>
        <a:xfrm xmlns:a="http://schemas.openxmlformats.org/drawingml/2006/main">
          <a:off x="7485993" y="2286000"/>
          <a:ext cx="806669" cy="3810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smtClean="0">
              <a:solidFill>
                <a:schemeClr val="tx1"/>
              </a:solidFill>
              <a:latin typeface="Arial" panose="020B0604020202020204" pitchFamily="34" charset="0"/>
              <a:cs typeface="Arial" panose="020B0604020202020204" pitchFamily="34" charset="0"/>
            </a:rPr>
            <a:t>AA</a:t>
          </a:r>
          <a:endParaRPr lang="en-US" sz="2000" b="1" dirty="0">
            <a:solidFill>
              <a:schemeClr val="tx1"/>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0.82569</cdr:x>
      <cdr:y>0.08197</cdr:y>
    </cdr:from>
    <cdr:to>
      <cdr:x>0.98165</cdr:x>
      <cdr:y>0.16393</cdr:y>
    </cdr:to>
    <cdr:sp macro="" textlink="">
      <cdr:nvSpPr>
        <cdr:cNvPr id="3" name="TextBox 1"/>
        <cdr:cNvSpPr txBox="1"/>
      </cdr:nvSpPr>
      <cdr:spPr>
        <a:xfrm xmlns:a="http://schemas.openxmlformats.org/drawingml/2006/main">
          <a:off x="6858000" y="381000"/>
          <a:ext cx="1295400" cy="3810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smtClean="0">
              <a:solidFill>
                <a:schemeClr val="accent1"/>
              </a:solidFill>
              <a:latin typeface="Arial" panose="020B0604020202020204" pitchFamily="34" charset="0"/>
              <a:cs typeface="Arial" panose="020B0604020202020204" pitchFamily="34" charset="0"/>
            </a:rPr>
            <a:t>MP-2014</a:t>
          </a:r>
          <a:endParaRPr lang="en-US" sz="2000" b="1" dirty="0">
            <a:solidFill>
              <a:schemeClr val="accent1"/>
            </a:solidFill>
            <a:latin typeface="Arial" panose="020B0604020202020204" pitchFamily="34" charset="0"/>
            <a:cs typeface="Arial" panose="020B0604020202020204" pitchFamily="34" charset="0"/>
          </a:endParaRPr>
        </a:p>
      </cdr:txBody>
    </cdr:sp>
  </cdr:relSizeAnchor>
</c:userShapes>
</file>

<file path=ppt/drawings/drawing19.xml><?xml version="1.0" encoding="utf-8"?>
<c:userShapes xmlns:c="http://schemas.openxmlformats.org/drawingml/2006/chart">
  <cdr:relSizeAnchor xmlns:cdr="http://schemas.openxmlformats.org/drawingml/2006/chartDrawing">
    <cdr:from>
      <cdr:x>0.9013</cdr:x>
      <cdr:y>0.4918</cdr:y>
    </cdr:from>
    <cdr:to>
      <cdr:x>0.99842</cdr:x>
      <cdr:y>0.57377</cdr:y>
    </cdr:to>
    <cdr:sp macro="" textlink="">
      <cdr:nvSpPr>
        <cdr:cNvPr id="2" name="TextBox 1"/>
        <cdr:cNvSpPr txBox="1"/>
      </cdr:nvSpPr>
      <cdr:spPr>
        <a:xfrm xmlns:a="http://schemas.openxmlformats.org/drawingml/2006/main">
          <a:off x="7485993" y="2286000"/>
          <a:ext cx="806669" cy="3810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smtClean="0">
              <a:solidFill>
                <a:schemeClr val="tx1"/>
              </a:solidFill>
              <a:latin typeface="Arial" panose="020B0604020202020204" pitchFamily="34" charset="0"/>
              <a:cs typeface="Arial" panose="020B0604020202020204" pitchFamily="34" charset="0"/>
            </a:rPr>
            <a:t>AA</a:t>
          </a:r>
          <a:endParaRPr lang="en-US" sz="2000" b="1" dirty="0">
            <a:solidFill>
              <a:schemeClr val="tx1"/>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0.81651</cdr:x>
      <cdr:y>0.16393</cdr:y>
    </cdr:from>
    <cdr:to>
      <cdr:x>0.97247</cdr:x>
      <cdr:y>0.24589</cdr:y>
    </cdr:to>
    <cdr:sp macro="" textlink="">
      <cdr:nvSpPr>
        <cdr:cNvPr id="3" name="TextBox 1"/>
        <cdr:cNvSpPr txBox="1"/>
      </cdr:nvSpPr>
      <cdr:spPr>
        <a:xfrm xmlns:a="http://schemas.openxmlformats.org/drawingml/2006/main">
          <a:off x="6781800" y="762000"/>
          <a:ext cx="1295373" cy="38096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smtClean="0">
              <a:solidFill>
                <a:schemeClr val="accent2"/>
              </a:solidFill>
              <a:latin typeface="Arial" panose="020B0604020202020204" pitchFamily="34" charset="0"/>
              <a:cs typeface="Arial" panose="020B0604020202020204" pitchFamily="34" charset="0"/>
            </a:rPr>
            <a:t>MP-2014</a:t>
          </a:r>
          <a:endParaRPr lang="en-US" sz="2000" b="1" dirty="0">
            <a:solidFill>
              <a:schemeClr val="accent2"/>
            </a:solidFill>
            <a:latin typeface="Arial" panose="020B0604020202020204" pitchFamily="34" charset="0"/>
            <a:cs typeface="Arial" panose="020B060402020202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0.7037</cdr:x>
      <cdr:y>0.49123</cdr:y>
    </cdr:from>
    <cdr:to>
      <cdr:x>0.90741</cdr:x>
      <cdr:y>0.59752</cdr:y>
    </cdr:to>
    <cdr:sp macro="" textlink="">
      <cdr:nvSpPr>
        <cdr:cNvPr id="2" name="TextBox 1"/>
        <cdr:cNvSpPr txBox="1"/>
      </cdr:nvSpPr>
      <cdr:spPr>
        <a:xfrm xmlns:a="http://schemas.openxmlformats.org/drawingml/2006/main">
          <a:off x="5791200" y="2133600"/>
          <a:ext cx="1676400" cy="4616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eaLnBrk="0" fontAlgn="base" hangingPunct="0">
            <a:spcBef>
              <a:spcPct val="0"/>
            </a:spcBef>
            <a:spcAft>
              <a:spcPct val="0"/>
            </a:spcAft>
            <a:defRPr sz="5000" kern="1200">
              <a:solidFill>
                <a:schemeClr val="tx1"/>
              </a:solidFill>
              <a:latin typeface="Arial" charset="0"/>
              <a:ea typeface="+mn-ea"/>
              <a:cs typeface="+mn-cs"/>
            </a:defRPr>
          </a:lvl1pPr>
          <a:lvl2pPr marL="457200" algn="l" rtl="0" eaLnBrk="0" fontAlgn="base" hangingPunct="0">
            <a:spcBef>
              <a:spcPct val="0"/>
            </a:spcBef>
            <a:spcAft>
              <a:spcPct val="0"/>
            </a:spcAft>
            <a:defRPr sz="5000" kern="1200">
              <a:solidFill>
                <a:schemeClr val="tx1"/>
              </a:solidFill>
              <a:latin typeface="Arial" charset="0"/>
              <a:ea typeface="+mn-ea"/>
              <a:cs typeface="+mn-cs"/>
            </a:defRPr>
          </a:lvl2pPr>
          <a:lvl3pPr marL="914400" algn="l" rtl="0" eaLnBrk="0" fontAlgn="base" hangingPunct="0">
            <a:spcBef>
              <a:spcPct val="0"/>
            </a:spcBef>
            <a:spcAft>
              <a:spcPct val="0"/>
            </a:spcAft>
            <a:defRPr sz="5000" kern="1200">
              <a:solidFill>
                <a:schemeClr val="tx1"/>
              </a:solidFill>
              <a:latin typeface="Arial" charset="0"/>
              <a:ea typeface="+mn-ea"/>
              <a:cs typeface="+mn-cs"/>
            </a:defRPr>
          </a:lvl3pPr>
          <a:lvl4pPr marL="1371600" algn="l" rtl="0" eaLnBrk="0" fontAlgn="base" hangingPunct="0">
            <a:spcBef>
              <a:spcPct val="0"/>
            </a:spcBef>
            <a:spcAft>
              <a:spcPct val="0"/>
            </a:spcAft>
            <a:defRPr sz="5000" kern="1200">
              <a:solidFill>
                <a:schemeClr val="tx1"/>
              </a:solidFill>
              <a:latin typeface="Arial" charset="0"/>
              <a:ea typeface="+mn-ea"/>
              <a:cs typeface="+mn-cs"/>
            </a:defRPr>
          </a:lvl4pPr>
          <a:lvl5pPr marL="1828800" algn="l" rtl="0" eaLnBrk="0" fontAlgn="base" hangingPunct="0">
            <a:spcBef>
              <a:spcPct val="0"/>
            </a:spcBef>
            <a:spcAft>
              <a:spcPct val="0"/>
            </a:spcAft>
            <a:defRPr sz="5000" kern="1200">
              <a:solidFill>
                <a:schemeClr val="tx1"/>
              </a:solidFill>
              <a:latin typeface="Arial" charset="0"/>
              <a:ea typeface="+mn-ea"/>
              <a:cs typeface="+mn-cs"/>
            </a:defRPr>
          </a:lvl5pPr>
          <a:lvl6pPr marL="2286000" algn="l" defTabSz="914400" rtl="0" eaLnBrk="1" latinLnBrk="0" hangingPunct="1">
            <a:defRPr sz="5000" kern="1200">
              <a:solidFill>
                <a:schemeClr val="tx1"/>
              </a:solidFill>
              <a:latin typeface="Arial" charset="0"/>
              <a:ea typeface="+mn-ea"/>
              <a:cs typeface="+mn-cs"/>
            </a:defRPr>
          </a:lvl6pPr>
          <a:lvl7pPr marL="2743200" algn="l" defTabSz="914400" rtl="0" eaLnBrk="1" latinLnBrk="0" hangingPunct="1">
            <a:defRPr sz="5000" kern="1200">
              <a:solidFill>
                <a:schemeClr val="tx1"/>
              </a:solidFill>
              <a:latin typeface="Arial" charset="0"/>
              <a:ea typeface="+mn-ea"/>
              <a:cs typeface="+mn-cs"/>
            </a:defRPr>
          </a:lvl7pPr>
          <a:lvl8pPr marL="3200400" algn="l" defTabSz="914400" rtl="0" eaLnBrk="1" latinLnBrk="0" hangingPunct="1">
            <a:defRPr sz="5000" kern="1200">
              <a:solidFill>
                <a:schemeClr val="tx1"/>
              </a:solidFill>
              <a:latin typeface="Arial" charset="0"/>
              <a:ea typeface="+mn-ea"/>
              <a:cs typeface="+mn-cs"/>
            </a:defRPr>
          </a:lvl8pPr>
          <a:lvl9pPr marL="3657600" algn="l" defTabSz="914400" rtl="0" eaLnBrk="1" latinLnBrk="0" hangingPunct="1">
            <a:defRPr sz="5000" kern="1200">
              <a:solidFill>
                <a:schemeClr val="tx1"/>
              </a:solidFill>
              <a:latin typeface="Arial" charset="0"/>
              <a:ea typeface="+mn-ea"/>
              <a:cs typeface="+mn-cs"/>
            </a:defRPr>
          </a:lvl9pPr>
        </a:lstStyle>
        <a:p xmlns:a="http://schemas.openxmlformats.org/drawingml/2006/main">
          <a:r>
            <a:rPr lang="en-US" sz="2400" b="1" dirty="0" smtClean="0">
              <a:solidFill>
                <a:schemeClr val="accent1"/>
              </a:solidFill>
            </a:rPr>
            <a:t>At Age 65</a:t>
          </a:r>
          <a:endParaRPr lang="en-US" sz="2400" b="1" dirty="0">
            <a:solidFill>
              <a:schemeClr val="accent1"/>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0.7913</cdr:x>
      <cdr:y>0.72131</cdr:y>
    </cdr:from>
    <cdr:to>
      <cdr:x>1</cdr:x>
      <cdr:y>0.78689</cdr:y>
    </cdr:to>
    <cdr:sp macro="" textlink="">
      <cdr:nvSpPr>
        <cdr:cNvPr id="2" name="TextBox 1"/>
        <cdr:cNvSpPr txBox="1"/>
      </cdr:nvSpPr>
      <cdr:spPr>
        <a:xfrm xmlns:a="http://schemas.openxmlformats.org/drawingml/2006/main">
          <a:off x="6934200" y="3352800"/>
          <a:ext cx="18288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b="1" dirty="0" smtClean="0">
              <a:solidFill>
                <a:schemeClr val="accent4"/>
              </a:solidFill>
              <a:latin typeface="Arial" panose="020B0604020202020204" pitchFamily="34" charset="0"/>
              <a:cs typeface="Arial" panose="020B0604020202020204" pitchFamily="34" charset="0"/>
            </a:rPr>
            <a:t>White Women</a:t>
          </a:r>
          <a:endParaRPr lang="en-US" sz="1800" b="1" dirty="0">
            <a:solidFill>
              <a:schemeClr val="accent4"/>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0.7913</cdr:x>
      <cdr:y>0.65574</cdr:y>
    </cdr:from>
    <cdr:to>
      <cdr:x>0.99565</cdr:x>
      <cdr:y>0.72131</cdr:y>
    </cdr:to>
    <cdr:sp macro="" textlink="">
      <cdr:nvSpPr>
        <cdr:cNvPr id="3" name="TextBox 1"/>
        <cdr:cNvSpPr txBox="1"/>
      </cdr:nvSpPr>
      <cdr:spPr>
        <a:xfrm xmlns:a="http://schemas.openxmlformats.org/drawingml/2006/main">
          <a:off x="6934200" y="3048010"/>
          <a:ext cx="1790681" cy="30478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b="1" dirty="0" smtClean="0">
              <a:solidFill>
                <a:schemeClr val="accent3"/>
              </a:solidFill>
              <a:latin typeface="Arial" panose="020B0604020202020204" pitchFamily="34" charset="0"/>
              <a:cs typeface="Arial" panose="020B0604020202020204" pitchFamily="34" charset="0"/>
            </a:rPr>
            <a:t>White Men</a:t>
          </a:r>
          <a:endParaRPr lang="en-US" sz="1800" b="1" dirty="0">
            <a:solidFill>
              <a:schemeClr val="accent3"/>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0.7913</cdr:x>
      <cdr:y>0.59016</cdr:y>
    </cdr:from>
    <cdr:to>
      <cdr:x>0.99565</cdr:x>
      <cdr:y>0.63934</cdr:y>
    </cdr:to>
    <cdr:sp macro="" textlink="">
      <cdr:nvSpPr>
        <cdr:cNvPr id="4" name="TextBox 1"/>
        <cdr:cNvSpPr txBox="1"/>
      </cdr:nvSpPr>
      <cdr:spPr>
        <a:xfrm xmlns:a="http://schemas.openxmlformats.org/drawingml/2006/main">
          <a:off x="6934200" y="2743183"/>
          <a:ext cx="1790681" cy="22861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b="1" dirty="0" smtClean="0">
              <a:solidFill>
                <a:schemeClr val="accent2"/>
              </a:solidFill>
              <a:latin typeface="Arial" panose="020B0604020202020204" pitchFamily="34" charset="0"/>
              <a:cs typeface="Arial" panose="020B0604020202020204" pitchFamily="34" charset="0"/>
            </a:rPr>
            <a:t>Black Women</a:t>
          </a:r>
          <a:endParaRPr lang="en-US" sz="1800" b="1" dirty="0">
            <a:solidFill>
              <a:schemeClr val="accent2"/>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0.7913</cdr:x>
      <cdr:y>0.52459</cdr:y>
    </cdr:from>
    <cdr:to>
      <cdr:x>1</cdr:x>
      <cdr:y>0.59016</cdr:y>
    </cdr:to>
    <cdr:sp macro="" textlink="">
      <cdr:nvSpPr>
        <cdr:cNvPr id="5" name="TextBox 1"/>
        <cdr:cNvSpPr txBox="1"/>
      </cdr:nvSpPr>
      <cdr:spPr>
        <a:xfrm xmlns:a="http://schemas.openxmlformats.org/drawingml/2006/main">
          <a:off x="6934162" y="2438399"/>
          <a:ext cx="1828838" cy="3047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b="1" dirty="0" smtClean="0">
              <a:solidFill>
                <a:schemeClr val="accent1"/>
              </a:solidFill>
              <a:latin typeface="Arial" panose="020B0604020202020204" pitchFamily="34" charset="0"/>
              <a:cs typeface="Arial" panose="020B0604020202020204" pitchFamily="34" charset="0"/>
            </a:rPr>
            <a:t>Black Men</a:t>
          </a:r>
          <a:endParaRPr lang="en-US" sz="1800" b="1" dirty="0">
            <a:solidFill>
              <a:schemeClr val="accent1"/>
            </a:solidFill>
            <a:latin typeface="Arial" panose="020B0604020202020204" pitchFamily="34" charset="0"/>
            <a:cs typeface="Arial" panose="020B0604020202020204"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1</cdr:x>
      <cdr:y>0.16493</cdr:y>
    </cdr:from>
    <cdr:to>
      <cdr:x>1</cdr:x>
      <cdr:y>0.95191</cdr:y>
    </cdr:to>
    <cdr:cxnSp macro="">
      <cdr:nvCxnSpPr>
        <cdr:cNvPr id="2" name="Straight Connector 1"/>
        <cdr:cNvCxnSpPr/>
      </cdr:nvCxnSpPr>
      <cdr:spPr>
        <a:xfrm xmlns:a="http://schemas.openxmlformats.org/drawingml/2006/main">
          <a:off x="50293950" y="1835718"/>
          <a:ext cx="0" cy="8759052"/>
        </a:xfrm>
        <a:prstGeom xmlns:a="http://schemas.openxmlformats.org/drawingml/2006/main" prst="line">
          <a:avLst/>
        </a:prstGeom>
        <a:ln xmlns:a="http://schemas.openxmlformats.org/drawingml/2006/main" w="28575">
          <a:solidFill>
            <a:schemeClr val="bg1"/>
          </a:solidFill>
          <a:prstDash val="soli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1</cdr:x>
      <cdr:y>0.16493</cdr:y>
    </cdr:from>
    <cdr:to>
      <cdr:x>1</cdr:x>
      <cdr:y>0.95191</cdr:y>
    </cdr:to>
    <cdr:cxnSp macro="">
      <cdr:nvCxnSpPr>
        <cdr:cNvPr id="2" name="Straight Connector 1"/>
        <cdr:cNvCxnSpPr/>
      </cdr:nvCxnSpPr>
      <cdr:spPr>
        <a:xfrm xmlns:a="http://schemas.openxmlformats.org/drawingml/2006/main">
          <a:off x="50293950" y="1835718"/>
          <a:ext cx="0" cy="8759052"/>
        </a:xfrm>
        <a:prstGeom xmlns:a="http://schemas.openxmlformats.org/drawingml/2006/main" prst="line">
          <a:avLst/>
        </a:prstGeom>
        <a:ln xmlns:a="http://schemas.openxmlformats.org/drawingml/2006/main" w="28575">
          <a:solidFill>
            <a:schemeClr val="bg1"/>
          </a:solidFill>
          <a:prstDash val="soli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1</cdr:x>
      <cdr:y>0.16493</cdr:y>
    </cdr:from>
    <cdr:to>
      <cdr:x>1</cdr:x>
      <cdr:y>0.95191</cdr:y>
    </cdr:to>
    <cdr:cxnSp macro="">
      <cdr:nvCxnSpPr>
        <cdr:cNvPr id="2" name="Straight Connector 1"/>
        <cdr:cNvCxnSpPr/>
      </cdr:nvCxnSpPr>
      <cdr:spPr>
        <a:xfrm xmlns:a="http://schemas.openxmlformats.org/drawingml/2006/main">
          <a:off x="50293950" y="1835718"/>
          <a:ext cx="0" cy="8759052"/>
        </a:xfrm>
        <a:prstGeom xmlns:a="http://schemas.openxmlformats.org/drawingml/2006/main" prst="line">
          <a:avLst/>
        </a:prstGeom>
        <a:ln xmlns:a="http://schemas.openxmlformats.org/drawingml/2006/main" w="28575">
          <a:solidFill>
            <a:schemeClr val="bg1"/>
          </a:solidFill>
          <a:prstDash val="soli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7.xml><?xml version="1.0" encoding="utf-8"?>
<c:userShapes xmlns:c="http://schemas.openxmlformats.org/drawingml/2006/chart">
  <cdr:relSizeAnchor xmlns:cdr="http://schemas.openxmlformats.org/drawingml/2006/chartDrawing">
    <cdr:from>
      <cdr:x>1</cdr:x>
      <cdr:y>0.16493</cdr:y>
    </cdr:from>
    <cdr:to>
      <cdr:x>1</cdr:x>
      <cdr:y>0.95191</cdr:y>
    </cdr:to>
    <cdr:cxnSp macro="">
      <cdr:nvCxnSpPr>
        <cdr:cNvPr id="2" name="Straight Connector 1"/>
        <cdr:cNvCxnSpPr/>
      </cdr:nvCxnSpPr>
      <cdr:spPr>
        <a:xfrm xmlns:a="http://schemas.openxmlformats.org/drawingml/2006/main">
          <a:off x="50293950" y="1835718"/>
          <a:ext cx="0" cy="8759052"/>
        </a:xfrm>
        <a:prstGeom xmlns:a="http://schemas.openxmlformats.org/drawingml/2006/main" prst="line">
          <a:avLst/>
        </a:prstGeom>
        <a:ln xmlns:a="http://schemas.openxmlformats.org/drawingml/2006/main" w="28575">
          <a:solidFill>
            <a:schemeClr val="bg1"/>
          </a:solidFill>
          <a:prstDash val="soli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8.xml><?xml version="1.0" encoding="utf-8"?>
<c:userShapes xmlns:c="http://schemas.openxmlformats.org/drawingml/2006/chart">
  <cdr:relSizeAnchor xmlns:cdr="http://schemas.openxmlformats.org/drawingml/2006/chartDrawing">
    <cdr:from>
      <cdr:x>1</cdr:x>
      <cdr:y>0.16493</cdr:y>
    </cdr:from>
    <cdr:to>
      <cdr:x>1</cdr:x>
      <cdr:y>0.95191</cdr:y>
    </cdr:to>
    <cdr:cxnSp macro="">
      <cdr:nvCxnSpPr>
        <cdr:cNvPr id="2" name="Straight Connector 1"/>
        <cdr:cNvCxnSpPr/>
      </cdr:nvCxnSpPr>
      <cdr:spPr>
        <a:xfrm xmlns:a="http://schemas.openxmlformats.org/drawingml/2006/main">
          <a:off x="50293950" y="1835718"/>
          <a:ext cx="0" cy="8759052"/>
        </a:xfrm>
        <a:prstGeom xmlns:a="http://schemas.openxmlformats.org/drawingml/2006/main" prst="line">
          <a:avLst/>
        </a:prstGeom>
        <a:ln xmlns:a="http://schemas.openxmlformats.org/drawingml/2006/main" w="28575">
          <a:solidFill>
            <a:schemeClr val="bg1"/>
          </a:solidFill>
          <a:prstDash val="soli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9.xml><?xml version="1.0" encoding="utf-8"?>
<c:userShapes xmlns:c="http://schemas.openxmlformats.org/drawingml/2006/chart">
  <cdr:relSizeAnchor xmlns:cdr="http://schemas.openxmlformats.org/drawingml/2006/chartDrawing">
    <cdr:from>
      <cdr:x>1</cdr:x>
      <cdr:y>0.16493</cdr:y>
    </cdr:from>
    <cdr:to>
      <cdr:x>1</cdr:x>
      <cdr:y>0.95191</cdr:y>
    </cdr:to>
    <cdr:cxnSp macro="">
      <cdr:nvCxnSpPr>
        <cdr:cNvPr id="2" name="Straight Connector 1"/>
        <cdr:cNvCxnSpPr/>
      </cdr:nvCxnSpPr>
      <cdr:spPr>
        <a:xfrm xmlns:a="http://schemas.openxmlformats.org/drawingml/2006/main">
          <a:off x="50293950" y="1835718"/>
          <a:ext cx="0" cy="8759052"/>
        </a:xfrm>
        <a:prstGeom xmlns:a="http://schemas.openxmlformats.org/drawingml/2006/main" prst="line">
          <a:avLst/>
        </a:prstGeom>
        <a:ln xmlns:a="http://schemas.openxmlformats.org/drawingml/2006/main" w="28575">
          <a:solidFill>
            <a:schemeClr val="bg1"/>
          </a:solidFill>
          <a:prstDash val="soli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0.66071</cdr:x>
      <cdr:y>0.1194</cdr:y>
    </cdr:from>
    <cdr:to>
      <cdr:x>0.66071</cdr:x>
      <cdr:y>0.9791</cdr:y>
    </cdr:to>
    <cdr:cxnSp macro="">
      <cdr:nvCxnSpPr>
        <cdr:cNvPr id="25" name="Straight Connector 24"/>
        <cdr:cNvCxnSpPr/>
      </cdr:nvCxnSpPr>
      <cdr:spPr bwMode="auto">
        <a:xfrm xmlns:a="http://schemas.openxmlformats.org/drawingml/2006/main">
          <a:off x="5993153" y="609585"/>
          <a:ext cx="0" cy="4389120"/>
        </a:xfrm>
        <a:prstGeom xmlns:a="http://schemas.openxmlformats.org/drawingml/2006/main" prst="line">
          <a:avLst/>
        </a:prstGeom>
        <a:solidFill xmlns:a="http://schemas.openxmlformats.org/drawingml/2006/main">
          <a:schemeClr val="accent1"/>
        </a:solidFill>
        <a:ln xmlns:a="http://schemas.openxmlformats.org/drawingml/2006/main" w="25400" cap="flat" cmpd="sng" algn="ctr">
          <a:solidFill>
            <a:schemeClr val="bg1"/>
          </a:solidFill>
          <a:prstDash val="dash"/>
          <a:round/>
          <a:headEnd type="none" w="med" len="med"/>
          <a:tailEnd type="none" w="med" len="med"/>
        </a:ln>
        <a:effectLst xmlns:a="http://schemas.openxmlformats.org/drawingml/2006/main"/>
      </cdr:spPr>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p:cNvSpPr>
            <a:spLocks noGrp="1" noChangeArrowheads="1"/>
          </p:cNvSpPr>
          <p:nvPr>
            <p:ph type="hdr" sz="quarter"/>
          </p:nvPr>
        </p:nvSpPr>
        <p:spPr bwMode="auto">
          <a:xfrm>
            <a:off x="6" y="1"/>
            <a:ext cx="3038049" cy="463249"/>
          </a:xfrm>
          <a:prstGeom prst="rect">
            <a:avLst/>
          </a:prstGeom>
          <a:noFill/>
          <a:ln w="9525">
            <a:noFill/>
            <a:miter lim="800000"/>
            <a:headEnd/>
            <a:tailEnd/>
          </a:ln>
          <a:effectLst/>
        </p:spPr>
        <p:txBody>
          <a:bodyPr vert="horz" wrap="square" lIns="93602" tIns="46802" rIns="93602" bIns="46802" numCol="1" anchor="t" anchorCtr="0" compatLnSpc="1">
            <a:prstTxWarp prst="textNoShape">
              <a:avLst/>
            </a:prstTxWarp>
          </a:bodyPr>
          <a:lstStyle>
            <a:lvl1pPr defTabSz="936100">
              <a:defRPr sz="1200">
                <a:latin typeface="Times New Roman" pitchFamily="18" charset="0"/>
              </a:defRPr>
            </a:lvl1pPr>
          </a:lstStyle>
          <a:p>
            <a:endParaRPr lang="en-US"/>
          </a:p>
        </p:txBody>
      </p:sp>
      <p:sp>
        <p:nvSpPr>
          <p:cNvPr id="153603" name="Rectangle 3"/>
          <p:cNvSpPr>
            <a:spLocks noGrp="1" noChangeArrowheads="1"/>
          </p:cNvSpPr>
          <p:nvPr>
            <p:ph type="dt" sz="quarter" idx="1"/>
          </p:nvPr>
        </p:nvSpPr>
        <p:spPr bwMode="auto">
          <a:xfrm>
            <a:off x="3970785" y="1"/>
            <a:ext cx="3038049" cy="463249"/>
          </a:xfrm>
          <a:prstGeom prst="rect">
            <a:avLst/>
          </a:prstGeom>
          <a:noFill/>
          <a:ln w="9525">
            <a:noFill/>
            <a:miter lim="800000"/>
            <a:headEnd/>
            <a:tailEnd/>
          </a:ln>
          <a:effectLst/>
        </p:spPr>
        <p:txBody>
          <a:bodyPr vert="horz" wrap="square" lIns="93602" tIns="46802" rIns="93602" bIns="46802" numCol="1" anchor="t" anchorCtr="0" compatLnSpc="1">
            <a:prstTxWarp prst="textNoShape">
              <a:avLst/>
            </a:prstTxWarp>
          </a:bodyPr>
          <a:lstStyle>
            <a:lvl1pPr algn="r" defTabSz="936100">
              <a:defRPr sz="1200">
                <a:latin typeface="Times New Roman" pitchFamily="18" charset="0"/>
              </a:defRPr>
            </a:lvl1pPr>
          </a:lstStyle>
          <a:p>
            <a:endParaRPr lang="en-US"/>
          </a:p>
        </p:txBody>
      </p:sp>
      <p:sp>
        <p:nvSpPr>
          <p:cNvPr id="153604" name="Rectangle 4"/>
          <p:cNvSpPr>
            <a:spLocks noGrp="1" noChangeArrowheads="1"/>
          </p:cNvSpPr>
          <p:nvPr>
            <p:ph type="ftr" sz="quarter" idx="2"/>
          </p:nvPr>
        </p:nvSpPr>
        <p:spPr bwMode="auto">
          <a:xfrm>
            <a:off x="6" y="8831581"/>
            <a:ext cx="3038049" cy="463249"/>
          </a:xfrm>
          <a:prstGeom prst="rect">
            <a:avLst/>
          </a:prstGeom>
          <a:noFill/>
          <a:ln w="9525">
            <a:noFill/>
            <a:miter lim="800000"/>
            <a:headEnd/>
            <a:tailEnd/>
          </a:ln>
          <a:effectLst/>
        </p:spPr>
        <p:txBody>
          <a:bodyPr vert="horz" wrap="square" lIns="93602" tIns="46802" rIns="93602" bIns="46802" numCol="1" anchor="b" anchorCtr="0" compatLnSpc="1">
            <a:prstTxWarp prst="textNoShape">
              <a:avLst/>
            </a:prstTxWarp>
          </a:bodyPr>
          <a:lstStyle>
            <a:lvl1pPr defTabSz="936100">
              <a:defRPr sz="1200">
                <a:latin typeface="Times New Roman" pitchFamily="18" charset="0"/>
              </a:defRPr>
            </a:lvl1pPr>
          </a:lstStyle>
          <a:p>
            <a:endParaRPr lang="en-US"/>
          </a:p>
        </p:txBody>
      </p:sp>
      <p:sp>
        <p:nvSpPr>
          <p:cNvPr id="153605" name="Rectangle 5"/>
          <p:cNvSpPr>
            <a:spLocks noGrp="1" noChangeArrowheads="1"/>
          </p:cNvSpPr>
          <p:nvPr>
            <p:ph type="sldNum" sz="quarter" idx="3"/>
          </p:nvPr>
        </p:nvSpPr>
        <p:spPr bwMode="auto">
          <a:xfrm>
            <a:off x="3970785" y="8831581"/>
            <a:ext cx="3038049" cy="463249"/>
          </a:xfrm>
          <a:prstGeom prst="rect">
            <a:avLst/>
          </a:prstGeom>
          <a:noFill/>
          <a:ln w="9525">
            <a:noFill/>
            <a:miter lim="800000"/>
            <a:headEnd/>
            <a:tailEnd/>
          </a:ln>
          <a:effectLst/>
        </p:spPr>
        <p:txBody>
          <a:bodyPr vert="horz" wrap="square" lIns="93602" tIns="46802" rIns="93602" bIns="46802" numCol="1" anchor="b" anchorCtr="0" compatLnSpc="1">
            <a:prstTxWarp prst="textNoShape">
              <a:avLst/>
            </a:prstTxWarp>
          </a:bodyPr>
          <a:lstStyle>
            <a:lvl1pPr algn="r" defTabSz="936100">
              <a:defRPr sz="1200">
                <a:latin typeface="Times New Roman" pitchFamily="18" charset="0"/>
              </a:defRPr>
            </a:lvl1pPr>
          </a:lstStyle>
          <a:p>
            <a:fld id="{8E559D44-412A-4BCA-A554-C89062C58FCC}" type="slidenum">
              <a:rPr lang="en-US"/>
              <a:pPr/>
              <a:t>‹#›</a:t>
            </a:fld>
            <a:endParaRPr lang="en-US"/>
          </a:p>
        </p:txBody>
      </p:sp>
    </p:spTree>
    <p:extLst>
      <p:ext uri="{BB962C8B-B14F-4D97-AF65-F5344CB8AC3E}">
        <p14:creationId xmlns:p14="http://schemas.microsoft.com/office/powerpoint/2010/main" val="35444486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6" y="1"/>
            <a:ext cx="3038049" cy="463249"/>
          </a:xfrm>
          <a:prstGeom prst="rect">
            <a:avLst/>
          </a:prstGeom>
          <a:noFill/>
          <a:ln w="9525">
            <a:noFill/>
            <a:miter lim="800000"/>
            <a:headEnd/>
            <a:tailEnd/>
          </a:ln>
          <a:effectLst/>
        </p:spPr>
        <p:txBody>
          <a:bodyPr vert="horz" wrap="square" lIns="93811" tIns="46905" rIns="93811" bIns="46905" numCol="1" anchor="t" anchorCtr="0" compatLnSpc="1">
            <a:prstTxWarp prst="textNoShape">
              <a:avLst/>
            </a:prstTxWarp>
          </a:bodyPr>
          <a:lstStyle>
            <a:lvl1pPr defTabSz="939263">
              <a:defRPr sz="1200">
                <a:latin typeface="Times New Roman" pitchFamily="18" charset="0"/>
              </a:defRPr>
            </a:lvl1pPr>
          </a:lstStyle>
          <a:p>
            <a:endParaRPr lang="en-US"/>
          </a:p>
        </p:txBody>
      </p:sp>
      <p:sp>
        <p:nvSpPr>
          <p:cNvPr id="7171" name="Rectangle 3"/>
          <p:cNvSpPr>
            <a:spLocks noGrp="1" noChangeArrowheads="1"/>
          </p:cNvSpPr>
          <p:nvPr>
            <p:ph type="dt" idx="1"/>
          </p:nvPr>
        </p:nvSpPr>
        <p:spPr bwMode="auto">
          <a:xfrm>
            <a:off x="3972351" y="1"/>
            <a:ext cx="3038049" cy="463249"/>
          </a:xfrm>
          <a:prstGeom prst="rect">
            <a:avLst/>
          </a:prstGeom>
          <a:noFill/>
          <a:ln w="9525">
            <a:noFill/>
            <a:miter lim="800000"/>
            <a:headEnd/>
            <a:tailEnd/>
          </a:ln>
          <a:effectLst/>
        </p:spPr>
        <p:txBody>
          <a:bodyPr vert="horz" wrap="square" lIns="93811" tIns="46905" rIns="93811" bIns="46905" numCol="1" anchor="t" anchorCtr="0" compatLnSpc="1">
            <a:prstTxWarp prst="textNoShape">
              <a:avLst/>
            </a:prstTxWarp>
          </a:bodyPr>
          <a:lstStyle>
            <a:lvl1pPr algn="r" defTabSz="939263">
              <a:defRPr sz="1200">
                <a:latin typeface="Times New Roman" pitchFamily="18" charset="0"/>
              </a:defRPr>
            </a:lvl1pPr>
          </a:lstStyle>
          <a:p>
            <a:endParaRPr lang="en-US"/>
          </a:p>
        </p:txBody>
      </p:sp>
      <p:sp>
        <p:nvSpPr>
          <p:cNvPr id="7172" name="Rectangle 4"/>
          <p:cNvSpPr>
            <a:spLocks noGrp="1" noRot="1" noChangeAspect="1" noChangeArrowheads="1" noTextEdit="1"/>
          </p:cNvSpPr>
          <p:nvPr>
            <p:ph type="sldImg" idx="2"/>
          </p:nvPr>
        </p:nvSpPr>
        <p:spPr bwMode="auto">
          <a:xfrm>
            <a:off x="1187450" y="698500"/>
            <a:ext cx="4643438" cy="3484563"/>
          </a:xfrm>
          <a:prstGeom prst="rect">
            <a:avLst/>
          </a:prstGeom>
          <a:noFill/>
          <a:ln w="9525">
            <a:solidFill>
              <a:srgbClr val="000000"/>
            </a:solidFill>
            <a:miter lim="800000"/>
            <a:headEnd/>
            <a:tailEnd/>
          </a:ln>
          <a:effectLst/>
        </p:spPr>
      </p:sp>
      <p:sp>
        <p:nvSpPr>
          <p:cNvPr id="7173" name="Rectangle 5"/>
          <p:cNvSpPr>
            <a:spLocks noGrp="1" noChangeArrowheads="1"/>
          </p:cNvSpPr>
          <p:nvPr>
            <p:ph type="body" sz="quarter" idx="3"/>
          </p:nvPr>
        </p:nvSpPr>
        <p:spPr bwMode="auto">
          <a:xfrm>
            <a:off x="934304" y="4415792"/>
            <a:ext cx="5141797" cy="4181809"/>
          </a:xfrm>
          <a:prstGeom prst="rect">
            <a:avLst/>
          </a:prstGeom>
          <a:noFill/>
          <a:ln w="9525">
            <a:noFill/>
            <a:miter lim="800000"/>
            <a:headEnd/>
            <a:tailEnd/>
          </a:ln>
          <a:effectLst/>
        </p:spPr>
        <p:txBody>
          <a:bodyPr vert="horz" wrap="square" lIns="93811" tIns="46905" rIns="93811" bIns="4690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74" name="Rectangle 6"/>
          <p:cNvSpPr>
            <a:spLocks noGrp="1" noChangeArrowheads="1"/>
          </p:cNvSpPr>
          <p:nvPr>
            <p:ph type="ftr" sz="quarter" idx="4"/>
          </p:nvPr>
        </p:nvSpPr>
        <p:spPr bwMode="auto">
          <a:xfrm>
            <a:off x="6" y="8833160"/>
            <a:ext cx="3038049" cy="463249"/>
          </a:xfrm>
          <a:prstGeom prst="rect">
            <a:avLst/>
          </a:prstGeom>
          <a:noFill/>
          <a:ln w="9525">
            <a:noFill/>
            <a:miter lim="800000"/>
            <a:headEnd/>
            <a:tailEnd/>
          </a:ln>
          <a:effectLst/>
        </p:spPr>
        <p:txBody>
          <a:bodyPr vert="horz" wrap="square" lIns="93811" tIns="46905" rIns="93811" bIns="46905" numCol="1" anchor="b" anchorCtr="0" compatLnSpc="1">
            <a:prstTxWarp prst="textNoShape">
              <a:avLst/>
            </a:prstTxWarp>
          </a:bodyPr>
          <a:lstStyle>
            <a:lvl1pPr defTabSz="939263">
              <a:defRPr sz="1200">
                <a:latin typeface="Times New Roman" pitchFamily="18" charset="0"/>
              </a:defRPr>
            </a:lvl1pPr>
          </a:lstStyle>
          <a:p>
            <a:endParaRPr lang="en-US"/>
          </a:p>
        </p:txBody>
      </p:sp>
      <p:sp>
        <p:nvSpPr>
          <p:cNvPr id="7175" name="Rectangle 7"/>
          <p:cNvSpPr>
            <a:spLocks noGrp="1" noChangeArrowheads="1"/>
          </p:cNvSpPr>
          <p:nvPr>
            <p:ph type="sldNum" sz="quarter" idx="5"/>
          </p:nvPr>
        </p:nvSpPr>
        <p:spPr bwMode="auto">
          <a:xfrm>
            <a:off x="3972351" y="8833160"/>
            <a:ext cx="3038049" cy="463249"/>
          </a:xfrm>
          <a:prstGeom prst="rect">
            <a:avLst/>
          </a:prstGeom>
          <a:noFill/>
          <a:ln w="9525">
            <a:noFill/>
            <a:miter lim="800000"/>
            <a:headEnd/>
            <a:tailEnd/>
          </a:ln>
          <a:effectLst/>
        </p:spPr>
        <p:txBody>
          <a:bodyPr vert="horz" wrap="square" lIns="93811" tIns="46905" rIns="93811" bIns="46905" numCol="1" anchor="b" anchorCtr="0" compatLnSpc="1">
            <a:prstTxWarp prst="textNoShape">
              <a:avLst/>
            </a:prstTxWarp>
          </a:bodyPr>
          <a:lstStyle>
            <a:lvl1pPr algn="r" defTabSz="939263">
              <a:defRPr sz="1200">
                <a:latin typeface="Times New Roman" pitchFamily="18" charset="0"/>
              </a:defRPr>
            </a:lvl1pPr>
          </a:lstStyle>
          <a:p>
            <a:fld id="{0B870DE7-2E90-4664-9CB5-0BB9362D6BDF}" type="slidenum">
              <a:rPr lang="en-US"/>
              <a:pPr/>
              <a:t>‹#›</a:t>
            </a:fld>
            <a:endParaRPr lang="en-US"/>
          </a:p>
        </p:txBody>
      </p:sp>
    </p:spTree>
    <p:extLst>
      <p:ext uri="{BB962C8B-B14F-4D97-AF65-F5344CB8AC3E}">
        <p14:creationId xmlns:p14="http://schemas.microsoft.com/office/powerpoint/2010/main" val="22130382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p:spPr>
        <p:txBody>
          <a:bodyPr/>
          <a:lstStyle/>
          <a:p>
            <a:pPr>
              <a:buFont typeface="Arial" pitchFamily="34" charset="0"/>
              <a:buChar char="•"/>
            </a:pPr>
            <a:endParaRPr lang="en-US" dirty="0" smtClean="0"/>
          </a:p>
        </p:txBody>
      </p:sp>
    </p:spTree>
    <p:extLst>
      <p:ext uri="{BB962C8B-B14F-4D97-AF65-F5344CB8AC3E}">
        <p14:creationId xmlns:p14="http://schemas.microsoft.com/office/powerpoint/2010/main" val="3969628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r>
              <a:rPr lang="en-US" dirty="0"/>
              <a:t>During the first half of the century, changes in the ability to avoid and withstand infectious diseases were the prime factors in reducing mortality. Infectious diseases were the leading cause of death in 1900, accounting for 32 percent of deaths. Pneumonia and influenza were the biggest killers. Therefore, improved nutrition and public health measures, particularly important for the young, were vastly more important in this period than medical interventions. Better nutrition allowed people to avoid contracting disease and to withstand disease once contracted; public health measures reduced the spread of disease. During this period, reduced infant mortality contributed 4.5 years to overall improvements in life expectancy; reduced child mortality contributed nearly as much, and reduced mortality among young adults added about 3.5 years.</a:t>
            </a:r>
          </a:p>
          <a:p>
            <a:endParaRPr lang="en-US" dirty="0"/>
          </a:p>
          <a:p>
            <a:r>
              <a:rPr lang="en-US" dirty="0" smtClean="0">
                <a:latin typeface="Arial" charset="0"/>
                <a:ea typeface="ＭＳ Ｐゴシック" pitchFamily="-112" charset="-128"/>
              </a:rPr>
              <a:t>Data and key points in 1950</a:t>
            </a:r>
          </a:p>
          <a:p>
            <a:pPr marL="165261" indent="-165261">
              <a:buFont typeface="Arial" panose="020B0604020202020204" pitchFamily="34" charset="0"/>
              <a:buChar char="•"/>
            </a:pPr>
            <a:r>
              <a:rPr lang="en-US" baseline="0" dirty="0" smtClean="0">
                <a:latin typeface="Arial" charset="0"/>
                <a:ea typeface="ＭＳ Ｐゴシック" pitchFamily="-112" charset="-128"/>
              </a:rPr>
              <a:t>The foothills leading up to the mountain continue to shrink and flatten out, yet still, the mountain is basically just getting a little taller.</a:t>
            </a:r>
          </a:p>
          <a:p>
            <a:pPr marL="165261" indent="-165261" defTabSz="881390">
              <a:buFont typeface="Arial" panose="020B0604020202020204" pitchFamily="34" charset="0"/>
              <a:buChar char="•"/>
              <a:defRPr/>
            </a:pPr>
            <a:r>
              <a:rPr lang="en-US" baseline="0" dirty="0" smtClean="0">
                <a:latin typeface="Arial" charset="0"/>
                <a:ea typeface="ＭＳ Ｐゴシック" pitchFamily="-112" charset="-128"/>
              </a:rPr>
              <a:t>For the first time, the number of infant deaths is low enough to be on the chart.</a:t>
            </a:r>
          </a:p>
          <a:p>
            <a:pPr marL="165261" indent="-165261">
              <a:buFont typeface="Arial" panose="020B0604020202020204" pitchFamily="34" charset="0"/>
              <a:buChar char="•"/>
            </a:pPr>
            <a:r>
              <a:rPr lang="en-US" baseline="0" dirty="0" smtClean="0">
                <a:latin typeface="Arial" charset="0"/>
                <a:ea typeface="ＭＳ Ｐゴシック" pitchFamily="-112" charset="-128"/>
              </a:rPr>
              <a:t>The spikes are noticeably closer together.</a:t>
            </a:r>
          </a:p>
          <a:p>
            <a:pPr marL="165261" indent="-165261">
              <a:buFont typeface="Arial" panose="020B0604020202020204" pitchFamily="34" charset="0"/>
              <a:buChar char="•"/>
            </a:pPr>
            <a:r>
              <a:rPr lang="en-US" dirty="0" smtClean="0">
                <a:latin typeface="Arial" charset="0"/>
                <a:ea typeface="ＭＳ Ｐゴシック" pitchFamily="-112" charset="-128"/>
              </a:rPr>
              <a:t>At birth, life expectancy was 68 (first</a:t>
            </a:r>
            <a:r>
              <a:rPr lang="en-US" baseline="0" dirty="0" smtClean="0">
                <a:latin typeface="Arial" charset="0"/>
                <a:ea typeface="ＭＳ Ｐゴシック" pitchFamily="-112" charset="-128"/>
              </a:rPr>
              <a:t>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At age 40, life expectancy was 73 (second spike)</a:t>
            </a:r>
          </a:p>
          <a:p>
            <a:pPr marL="165261" indent="-165261">
              <a:buFont typeface="Arial" panose="020B0604020202020204" pitchFamily="34" charset="0"/>
              <a:buChar char="•"/>
            </a:pPr>
            <a:r>
              <a:rPr lang="en-US" dirty="0" smtClean="0">
                <a:latin typeface="Arial" charset="0"/>
                <a:ea typeface="ＭＳ Ｐゴシック" pitchFamily="-112" charset="-128"/>
              </a:rPr>
              <a:t>At age 65, life expectancy</a:t>
            </a:r>
            <a:r>
              <a:rPr lang="en-US" baseline="0" dirty="0" smtClean="0">
                <a:latin typeface="Arial" charset="0"/>
                <a:ea typeface="ＭＳ Ｐゴシック" pitchFamily="-112" charset="-128"/>
              </a:rPr>
              <a:t> was still 79 (third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The most common</a:t>
            </a:r>
            <a:r>
              <a:rPr lang="en-US" baseline="0" dirty="0" smtClean="0">
                <a:latin typeface="Arial" charset="0"/>
                <a:ea typeface="ＭＳ Ｐゴシック" pitchFamily="-112" charset="-128"/>
              </a:rPr>
              <a:t> age of death was 77 (peak)</a:t>
            </a:r>
            <a:endParaRPr lang="en-US" dirty="0" smtClean="0">
              <a:latin typeface="Arial" charset="0"/>
              <a:ea typeface="ＭＳ Ｐゴシック" pitchFamily="-112" charset="-128"/>
            </a:endParaRP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10</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392877447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r>
              <a:rPr lang="en-US" dirty="0" smtClean="0">
                <a:latin typeface="Arial" charset="0"/>
                <a:ea typeface="ＭＳ Ｐゴシック" pitchFamily="-112" charset="-128"/>
              </a:rPr>
              <a:t>As we look at the shape of the life curve over the 20</a:t>
            </a:r>
            <a:r>
              <a:rPr lang="en-US" baseline="30000" dirty="0" smtClean="0">
                <a:latin typeface="Arial" charset="0"/>
                <a:ea typeface="ＭＳ Ｐゴシック" pitchFamily="-112" charset="-128"/>
              </a:rPr>
              <a:t>th</a:t>
            </a:r>
            <a:r>
              <a:rPr lang="en-US" dirty="0" smtClean="0">
                <a:latin typeface="Arial" charset="0"/>
                <a:ea typeface="ＭＳ Ｐゴシック" pitchFamily="-112" charset="-128"/>
              </a:rPr>
              <a:t> century, we</a:t>
            </a:r>
            <a:r>
              <a:rPr lang="en-US" baseline="0" dirty="0" smtClean="0">
                <a:latin typeface="Arial" charset="0"/>
                <a:ea typeface="ＭＳ Ｐゴシック" pitchFamily="-112" charset="-128"/>
              </a:rPr>
              <a:t> can see that the curve is becoming more “square” shaped.  In other words, the improvements since 1950 or so have been primarily among the OLDER ages.  This implication is that improvements are likely to CONTINUE AMONG OLDER ages. We can see on the graph that there is some room (literally) for improvement at younger ages, but not a whole lot, while there is significant room at older ages.  For pension plans, the bigger risk is improvement at older ages because it increases the number of pension payments the plan is expected to make (and their amounts if there’s a cost-of-living increase).</a:t>
            </a:r>
            <a:endParaRPr lang="en-US" dirty="0" smtClean="0">
              <a:latin typeface="Arial" charset="0"/>
              <a:ea typeface="ＭＳ Ｐゴシック" pitchFamily="-112" charset="-128"/>
            </a:endParaRP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107</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145405508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r>
              <a:rPr lang="en-US" dirty="0" smtClean="0">
                <a:latin typeface="Arial" charset="0"/>
                <a:ea typeface="ＭＳ Ｐゴシック" pitchFamily="-112" charset="-128"/>
              </a:rPr>
              <a:t>The female curve is more</a:t>
            </a:r>
            <a:r>
              <a:rPr lang="en-US" baseline="0" dirty="0" smtClean="0">
                <a:latin typeface="Arial" charset="0"/>
                <a:ea typeface="ＭＳ Ｐゴシック" pitchFamily="-112" charset="-128"/>
              </a:rPr>
              <a:t> square than the male curve. So the impact on pension plans of mortality improvement at older ages is even bigger for females than for males.</a:t>
            </a:r>
            <a:endParaRPr lang="en-US" dirty="0" smtClean="0">
              <a:latin typeface="Arial" charset="0"/>
              <a:ea typeface="ＭＳ Ｐゴシック" pitchFamily="-112" charset="-128"/>
            </a:endParaRP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108</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126242392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hazard ratio of 1.0 means there</a:t>
            </a:r>
            <a:r>
              <a:rPr lang="en-US" baseline="0" dirty="0" smtClean="0"/>
              <a:t> is no impact on mortality. A hazard ratio of 2.0 means that the mortality rate is 2.0 times what it would be for a person with a healthy BMI in the 20-25 range.  </a:t>
            </a:r>
          </a:p>
          <a:p>
            <a:endParaRPr lang="en-US" baseline="0" dirty="0" smtClean="0"/>
          </a:p>
          <a:p>
            <a:r>
              <a:rPr lang="en-US" baseline="0" dirty="0" smtClean="0"/>
              <a:t>As BMI increases above the “healthy” or “normal” range of 20-25, mortality also increases. HOW MUCH it increases varies by study. In these studies, obesity is defined as BMI &gt; 35.</a:t>
            </a:r>
          </a:p>
          <a:p>
            <a:endParaRPr lang="en-US" baseline="0" dirty="0" smtClean="0"/>
          </a:p>
          <a:p>
            <a:pPr defTabSz="881390">
              <a:defRPr/>
            </a:pPr>
            <a:r>
              <a:rPr lang="en-US" dirty="0" err="1" smtClean="0"/>
              <a:t>Flegel</a:t>
            </a:r>
            <a:r>
              <a:rPr lang="en-US" dirty="0" smtClean="0"/>
              <a:t>,</a:t>
            </a:r>
            <a:r>
              <a:rPr lang="en-US" baseline="0" dirty="0" smtClean="0"/>
              <a:t> Carroll, Kit &amp; Ogden’s 2012</a:t>
            </a:r>
            <a:r>
              <a:rPr lang="en-US" dirty="0" smtClean="0"/>
              <a:t> study (published in the</a:t>
            </a:r>
            <a:r>
              <a:rPr lang="en-US" baseline="0" dirty="0" smtClean="0"/>
              <a:t> </a:t>
            </a:r>
            <a:r>
              <a:rPr lang="en-US" i="1" baseline="0" dirty="0" smtClean="0"/>
              <a:t>Journal of the American Medical Association</a:t>
            </a:r>
            <a:r>
              <a:rPr lang="en-US" dirty="0" smtClean="0"/>
              <a:t>, 2/1/2012) shows that</a:t>
            </a:r>
            <a:r>
              <a:rPr lang="en-US" baseline="0" dirty="0" smtClean="0"/>
              <a:t> </a:t>
            </a:r>
            <a:r>
              <a:rPr lang="en-US" dirty="0" smtClean="0"/>
              <a:t>BMI has a much lower impact on mortality than the 2010 study by </a:t>
            </a:r>
            <a:r>
              <a:rPr lang="en-US" dirty="0" err="1" smtClean="0"/>
              <a:t>Berrington</a:t>
            </a:r>
            <a:r>
              <a:rPr lang="en-US" dirty="0" smtClean="0"/>
              <a:t> de Gonzalez</a:t>
            </a:r>
            <a:r>
              <a:rPr lang="en-US" baseline="0" dirty="0" smtClean="0"/>
              <a:t> et al (published in the </a:t>
            </a:r>
            <a:r>
              <a:rPr lang="en-US" i="1" baseline="0" dirty="0" smtClean="0"/>
              <a:t>New England Journal of Medicine</a:t>
            </a:r>
            <a:r>
              <a:rPr lang="en-US" baseline="0" dirty="0" smtClean="0"/>
              <a:t>, 12/2/2010)</a:t>
            </a:r>
          </a:p>
          <a:p>
            <a:pPr defTabSz="881390">
              <a:defRPr/>
            </a:pPr>
            <a:endParaRPr lang="en-US" baseline="0" dirty="0" smtClean="0"/>
          </a:p>
          <a:p>
            <a:r>
              <a:rPr lang="en-US" dirty="0" smtClean="0"/>
              <a:t>The morbidly obese (class 2+, BMI </a:t>
            </a:r>
            <a:r>
              <a:rPr lang="en-US" u="sng" dirty="0" smtClean="0"/>
              <a:t>&gt;</a:t>
            </a:r>
            <a:r>
              <a:rPr lang="en-US" dirty="0" smtClean="0"/>
              <a:t> 35) are clearly at mortality risk</a:t>
            </a:r>
          </a:p>
          <a:p>
            <a:pPr lvl="1"/>
            <a:r>
              <a:rPr lang="en-US" dirty="0" smtClean="0"/>
              <a:t>The fastest growing population weight segment</a:t>
            </a:r>
          </a:p>
          <a:p>
            <a:r>
              <a:rPr lang="en-US" dirty="0" smtClean="0"/>
              <a:t>Class I obese (BMI between 30 and 34.9), although certainly a morbidity risk, may not be a significant mortality risk</a:t>
            </a:r>
          </a:p>
          <a:p>
            <a:r>
              <a:rPr lang="en-US" dirty="0" smtClean="0"/>
              <a:t>The relative mortality risk of those overweight (25&gt;BMI&lt;30) is still in question, with inconsistent results from different studies</a:t>
            </a:r>
          </a:p>
          <a:p>
            <a:pPr defTabSz="881390">
              <a:defRPr/>
            </a:pPr>
            <a:endParaRPr lang="en-US" baseline="0" dirty="0" smtClean="0"/>
          </a:p>
        </p:txBody>
      </p:sp>
      <p:sp>
        <p:nvSpPr>
          <p:cNvPr id="4" name="Slide Number Placeholder 3"/>
          <p:cNvSpPr>
            <a:spLocks noGrp="1"/>
          </p:cNvSpPr>
          <p:nvPr>
            <p:ph type="sldNum" sz="quarter" idx="10"/>
          </p:nvPr>
        </p:nvSpPr>
        <p:spPr/>
        <p:txBody>
          <a:bodyPr/>
          <a:lstStyle/>
          <a:p>
            <a:fld id="{0B870DE7-2E90-4664-9CB5-0BB9362D6BDF}" type="slidenum">
              <a:rPr lang="en-US" smtClean="0"/>
              <a:pPr/>
              <a:t>109</a:t>
            </a:fld>
            <a:endParaRPr lang="en-US"/>
          </a:p>
        </p:txBody>
      </p:sp>
    </p:spTree>
    <p:extLst>
      <p:ext uri="{BB962C8B-B14F-4D97-AF65-F5344CB8AC3E}">
        <p14:creationId xmlns:p14="http://schemas.microsoft.com/office/powerpoint/2010/main" val="357885706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Mortality is improving (life expectancy is increasing) globally, it’s not only a U.S. issue. In fact, most of the economically developed world has higher life expectancies than</a:t>
            </a:r>
            <a:r>
              <a:rPr lang="en-US" baseline="0" dirty="0" smtClean="0"/>
              <a:t> the U.S., so there’s clear evidence that significantly further improvement is indeed possible, maybe even likely.</a:t>
            </a:r>
          </a:p>
          <a:p>
            <a:endParaRPr lang="en-US" baseline="0" dirty="0" smtClean="0"/>
          </a:p>
          <a:p>
            <a:r>
              <a:rPr lang="en-US" b="1" dirty="0"/>
              <a:t>Source: OECD Health Statistics 2013</a:t>
            </a:r>
            <a:r>
              <a:rPr lang="en-US" dirty="0" smtClean="0"/>
              <a:t> </a:t>
            </a:r>
            <a:r>
              <a:rPr lang="en-US" u="sng" dirty="0"/>
              <a:t>http://stats.oecd.org/Index.aspx?DataSetCode=HEALTH_STAT</a:t>
            </a:r>
            <a:r>
              <a:rPr lang="en-US" dirty="0" smtClean="0"/>
              <a:t> </a:t>
            </a:r>
            <a:endParaRPr lang="en-US" dirty="0"/>
          </a:p>
        </p:txBody>
      </p:sp>
      <p:sp>
        <p:nvSpPr>
          <p:cNvPr id="4" name="Slide Number Placeholder 3"/>
          <p:cNvSpPr>
            <a:spLocks noGrp="1"/>
          </p:cNvSpPr>
          <p:nvPr>
            <p:ph type="sldNum" sz="quarter" idx="10"/>
          </p:nvPr>
        </p:nvSpPr>
        <p:spPr/>
        <p:txBody>
          <a:bodyPr/>
          <a:lstStyle/>
          <a:p>
            <a:fld id="{0B870DE7-2E90-4664-9CB5-0BB9362D6BDF}" type="slidenum">
              <a:rPr lang="en-US" smtClean="0"/>
              <a:pPr/>
              <a:t>110</a:t>
            </a:fld>
            <a:endParaRPr lang="en-US"/>
          </a:p>
        </p:txBody>
      </p:sp>
    </p:spTree>
    <p:extLst>
      <p:ext uri="{BB962C8B-B14F-4D97-AF65-F5344CB8AC3E}">
        <p14:creationId xmlns:p14="http://schemas.microsoft.com/office/powerpoint/2010/main" val="241230920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txBox="1">
            <a:spLocks noGrp="1" noChangeArrowheads="1"/>
          </p:cNvSpPr>
          <p:nvPr/>
        </p:nvSpPr>
        <p:spPr bwMode="auto">
          <a:xfrm>
            <a:off x="3972351" y="8833152"/>
            <a:ext cx="3038049" cy="463249"/>
          </a:xfrm>
          <a:prstGeom prst="rect">
            <a:avLst/>
          </a:prstGeom>
          <a:noFill/>
          <a:ln w="9525">
            <a:noFill/>
            <a:miter lim="800000"/>
            <a:headEnd/>
            <a:tailEnd/>
          </a:ln>
        </p:spPr>
        <p:txBody>
          <a:bodyPr lIns="93068" tIns="46535" rIns="93068" bIns="46535" anchor="b"/>
          <a:lstStyle/>
          <a:p>
            <a:pPr algn="r" defTabSz="931850"/>
            <a:fld id="{1548C0A9-1C61-4444-A092-E6DBEAC9077A}" type="slidenum">
              <a:rPr lang="en-US" sz="1200">
                <a:latin typeface="Times New Roman" pitchFamily="18" charset="0"/>
              </a:rPr>
              <a:pPr algn="r" defTabSz="931850"/>
              <a:t>111</a:t>
            </a:fld>
            <a:endParaRPr lang="en-US" sz="1200" dirty="0">
              <a:latin typeface="Times New Roman" pitchFamily="18" charset="0"/>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p:spPr>
        <p:txBody>
          <a:bodyPr/>
          <a:lstStyle/>
          <a:p>
            <a:endParaRPr lang="en-US" smtClean="0">
              <a:latin typeface="Times New Roman" pitchFamily="18" charset="0"/>
            </a:endParaRPr>
          </a:p>
        </p:txBody>
      </p:sp>
    </p:spTree>
    <p:extLst>
      <p:ext uri="{BB962C8B-B14F-4D97-AF65-F5344CB8AC3E}">
        <p14:creationId xmlns:p14="http://schemas.microsoft.com/office/powerpoint/2010/main" val="53310429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870DE7-2E90-4664-9CB5-0BB9362D6BDF}" type="slidenum">
              <a:rPr lang="en-US" smtClean="0"/>
              <a:pPr/>
              <a:t>112</a:t>
            </a:fld>
            <a:endParaRPr lang="en-US"/>
          </a:p>
        </p:txBody>
      </p:sp>
    </p:spTree>
    <p:extLst>
      <p:ext uri="{BB962C8B-B14F-4D97-AF65-F5344CB8AC3E}">
        <p14:creationId xmlns:p14="http://schemas.microsoft.com/office/powerpoint/2010/main" val="201971095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870DE7-2E90-4664-9CB5-0BB9362D6BDF}" type="slidenum">
              <a:rPr lang="en-US" smtClean="0"/>
              <a:pPr/>
              <a:t>113</a:t>
            </a:fld>
            <a:endParaRPr lang="en-US"/>
          </a:p>
        </p:txBody>
      </p:sp>
    </p:spTree>
    <p:extLst>
      <p:ext uri="{BB962C8B-B14F-4D97-AF65-F5344CB8AC3E}">
        <p14:creationId xmlns:p14="http://schemas.microsoft.com/office/powerpoint/2010/main" val="112429413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smtClean="0"/>
              <a:t>Note: at older ages, RP2000 Combined is the same as RP2000 Healthy Annuitant</a:t>
            </a:r>
          </a:p>
          <a:p>
            <a:endParaRPr lang="en-US" dirty="0"/>
          </a:p>
        </p:txBody>
      </p:sp>
      <p:sp>
        <p:nvSpPr>
          <p:cNvPr id="4" name="Slide Number Placeholder 3"/>
          <p:cNvSpPr>
            <a:spLocks noGrp="1"/>
          </p:cNvSpPr>
          <p:nvPr>
            <p:ph type="sldNum" sz="quarter" idx="10"/>
          </p:nvPr>
        </p:nvSpPr>
        <p:spPr/>
        <p:txBody>
          <a:bodyPr/>
          <a:lstStyle/>
          <a:p>
            <a:fld id="{0B870DE7-2E90-4664-9CB5-0BB9362D6BDF}" type="slidenum">
              <a:rPr lang="en-US" smtClean="0"/>
              <a:pPr/>
              <a:t>114</a:t>
            </a:fld>
            <a:endParaRPr lang="en-US"/>
          </a:p>
        </p:txBody>
      </p:sp>
    </p:spTree>
    <p:extLst>
      <p:ext uri="{BB962C8B-B14F-4D97-AF65-F5344CB8AC3E}">
        <p14:creationId xmlns:p14="http://schemas.microsoft.com/office/powerpoint/2010/main" val="167453994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smtClean="0"/>
              <a:t>Note: at older ages, RP2000 Combined is the same as RP2000 Healthy Annuitant</a:t>
            </a:r>
          </a:p>
          <a:p>
            <a:endParaRPr lang="en-US" dirty="0"/>
          </a:p>
        </p:txBody>
      </p:sp>
      <p:sp>
        <p:nvSpPr>
          <p:cNvPr id="4" name="Slide Number Placeholder 3"/>
          <p:cNvSpPr>
            <a:spLocks noGrp="1"/>
          </p:cNvSpPr>
          <p:nvPr>
            <p:ph type="sldNum" sz="quarter" idx="10"/>
          </p:nvPr>
        </p:nvSpPr>
        <p:spPr/>
        <p:txBody>
          <a:bodyPr/>
          <a:lstStyle/>
          <a:p>
            <a:fld id="{0B870DE7-2E90-4664-9CB5-0BB9362D6BDF}" type="slidenum">
              <a:rPr lang="en-US" smtClean="0"/>
              <a:pPr/>
              <a:t>115</a:t>
            </a:fld>
            <a:endParaRPr lang="en-US"/>
          </a:p>
        </p:txBody>
      </p:sp>
    </p:spTree>
    <p:extLst>
      <p:ext uri="{BB962C8B-B14F-4D97-AF65-F5344CB8AC3E}">
        <p14:creationId xmlns:p14="http://schemas.microsoft.com/office/powerpoint/2010/main" val="158718171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870DE7-2E90-4664-9CB5-0BB9362D6BDF}" type="slidenum">
              <a:rPr lang="en-US" smtClean="0"/>
              <a:pPr/>
              <a:t>116</a:t>
            </a:fld>
            <a:endParaRPr lang="en-US"/>
          </a:p>
        </p:txBody>
      </p:sp>
    </p:spTree>
    <p:extLst>
      <p:ext uri="{BB962C8B-B14F-4D97-AF65-F5344CB8AC3E}">
        <p14:creationId xmlns:p14="http://schemas.microsoft.com/office/powerpoint/2010/main" val="2525215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pPr defTabSz="881390">
              <a:defRPr/>
            </a:pPr>
            <a:r>
              <a:rPr lang="en-US" dirty="0"/>
              <a:t>During the 50’s and 60’s, life expectancy improvements were split relatively evenly by age group. </a:t>
            </a:r>
            <a:r>
              <a:rPr lang="en-US" dirty="0" smtClean="0">
                <a:latin typeface="Arial" charset="0"/>
                <a:ea typeface="ＭＳ Ｐゴシック" pitchFamily="-112" charset="-128"/>
              </a:rPr>
              <a:t>Data and key points in 1960:</a:t>
            </a:r>
          </a:p>
          <a:p>
            <a:pPr marL="165261" indent="-165261">
              <a:buFont typeface="Arial" panose="020B0604020202020204" pitchFamily="34" charset="0"/>
              <a:buChar char="•"/>
            </a:pPr>
            <a:r>
              <a:rPr lang="en-US" baseline="0" dirty="0" smtClean="0">
                <a:latin typeface="Arial" charset="0"/>
                <a:ea typeface="ＭＳ Ｐゴシック" pitchFamily="-112" charset="-128"/>
              </a:rPr>
              <a:t>For the first time, the mountain starts to shift to the right a little, as well as get taller.</a:t>
            </a:r>
          </a:p>
          <a:p>
            <a:pPr marL="165261" indent="-165261">
              <a:buFont typeface="Arial" panose="020B0604020202020204" pitchFamily="34" charset="0"/>
              <a:buChar char="•"/>
            </a:pPr>
            <a:r>
              <a:rPr lang="en-US" baseline="0" dirty="0" smtClean="0">
                <a:latin typeface="Arial" charset="0"/>
                <a:ea typeface="ＭＳ Ｐゴシック" pitchFamily="-112" charset="-128"/>
              </a:rPr>
              <a:t>Also for the first time, the peak is to the right of the third spike (life expectancy for folks who make it to age 65).</a:t>
            </a:r>
          </a:p>
          <a:p>
            <a:pPr marL="165261" indent="-165261">
              <a:buFont typeface="Arial" panose="020B0604020202020204" pitchFamily="34" charset="0"/>
              <a:buChar char="•"/>
            </a:pPr>
            <a:r>
              <a:rPr lang="en-US" dirty="0" smtClean="0">
                <a:latin typeface="Arial" charset="0"/>
                <a:ea typeface="ＭＳ Ｐゴシック" pitchFamily="-112" charset="-128"/>
              </a:rPr>
              <a:t>At birth, life expectancy was 70 (first</a:t>
            </a:r>
            <a:r>
              <a:rPr lang="en-US" baseline="0" dirty="0" smtClean="0">
                <a:latin typeface="Arial" charset="0"/>
                <a:ea typeface="ＭＳ Ｐゴシック" pitchFamily="-112" charset="-128"/>
              </a:rPr>
              <a:t>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At age 40, life expectancy was 74 (second spike)</a:t>
            </a:r>
          </a:p>
          <a:p>
            <a:pPr marL="165261" indent="-165261">
              <a:buFont typeface="Arial" panose="020B0604020202020204" pitchFamily="34" charset="0"/>
              <a:buChar char="•"/>
            </a:pPr>
            <a:r>
              <a:rPr lang="en-US" dirty="0" smtClean="0">
                <a:latin typeface="Arial" charset="0"/>
                <a:ea typeface="ＭＳ Ｐゴシック" pitchFamily="-112" charset="-128"/>
              </a:rPr>
              <a:t>At age 65, life expectancy</a:t>
            </a:r>
            <a:r>
              <a:rPr lang="en-US" baseline="0" dirty="0" smtClean="0">
                <a:latin typeface="Arial" charset="0"/>
                <a:ea typeface="ＭＳ Ｐゴシック" pitchFamily="-112" charset="-128"/>
              </a:rPr>
              <a:t> was still 79 (third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The most common</a:t>
            </a:r>
            <a:r>
              <a:rPr lang="en-US" baseline="0" dirty="0" smtClean="0">
                <a:latin typeface="Arial" charset="0"/>
                <a:ea typeface="ＭＳ Ｐゴシック" pitchFamily="-112" charset="-128"/>
              </a:rPr>
              <a:t> age of death was 80 (peak)</a:t>
            </a:r>
            <a:endParaRPr lang="en-US" dirty="0" smtClean="0">
              <a:latin typeface="Arial" charset="0"/>
              <a:ea typeface="ＭＳ Ｐゴシック" pitchFamily="-112" charset="-128"/>
            </a:endParaRP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11</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263138532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870DE7-2E90-4664-9CB5-0BB9362D6BDF}" type="slidenum">
              <a:rPr lang="en-US" smtClean="0"/>
              <a:pPr/>
              <a:t>117</a:t>
            </a:fld>
            <a:endParaRPr lang="en-US"/>
          </a:p>
        </p:txBody>
      </p:sp>
    </p:spTree>
    <p:extLst>
      <p:ext uri="{BB962C8B-B14F-4D97-AF65-F5344CB8AC3E}">
        <p14:creationId xmlns:p14="http://schemas.microsoft.com/office/powerpoint/2010/main" val="294095293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txBox="1">
            <a:spLocks noGrp="1" noChangeArrowheads="1"/>
          </p:cNvSpPr>
          <p:nvPr/>
        </p:nvSpPr>
        <p:spPr bwMode="auto">
          <a:xfrm>
            <a:off x="3972351" y="8833152"/>
            <a:ext cx="3038049" cy="463249"/>
          </a:xfrm>
          <a:prstGeom prst="rect">
            <a:avLst/>
          </a:prstGeom>
          <a:noFill/>
          <a:ln w="9525">
            <a:noFill/>
            <a:miter lim="800000"/>
            <a:headEnd/>
            <a:tailEnd/>
          </a:ln>
        </p:spPr>
        <p:txBody>
          <a:bodyPr lIns="93068" tIns="46535" rIns="93068" bIns="46535" anchor="b"/>
          <a:lstStyle/>
          <a:p>
            <a:pPr algn="r" defTabSz="931850"/>
            <a:fld id="{1548C0A9-1C61-4444-A092-E6DBEAC9077A}" type="slidenum">
              <a:rPr lang="en-US" sz="1200">
                <a:latin typeface="Times New Roman" pitchFamily="18" charset="0"/>
              </a:rPr>
              <a:pPr algn="r" defTabSz="931850"/>
              <a:t>118</a:t>
            </a:fld>
            <a:endParaRPr lang="en-US" sz="1200" dirty="0">
              <a:latin typeface="Times New Roman" pitchFamily="18" charset="0"/>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p:spPr>
        <p:txBody>
          <a:bodyPr/>
          <a:lstStyle/>
          <a:p>
            <a:endParaRPr lang="en-US" smtClean="0">
              <a:latin typeface="Times New Roman" pitchFamily="18" charset="0"/>
            </a:endParaRPr>
          </a:p>
        </p:txBody>
      </p:sp>
    </p:spTree>
    <p:extLst>
      <p:ext uri="{BB962C8B-B14F-4D97-AF65-F5344CB8AC3E}">
        <p14:creationId xmlns:p14="http://schemas.microsoft.com/office/powerpoint/2010/main" val="211208829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valleys in Scale AA reflect</a:t>
            </a:r>
            <a:r>
              <a:rPr lang="en-US" baseline="0" dirty="0" smtClean="0"/>
              <a:t> the lower mortality improvement of the baby boomers, as experienced over the period of study from which Scale AA </a:t>
            </a:r>
            <a:r>
              <a:rPr lang="en-US" baseline="0" smtClean="0"/>
              <a:t>was developed.</a:t>
            </a:r>
            <a:endParaRPr lang="en-US" dirty="0"/>
          </a:p>
        </p:txBody>
      </p:sp>
      <p:sp>
        <p:nvSpPr>
          <p:cNvPr id="4" name="Slide Number Placeholder 3"/>
          <p:cNvSpPr>
            <a:spLocks noGrp="1"/>
          </p:cNvSpPr>
          <p:nvPr>
            <p:ph type="sldNum" sz="quarter" idx="10"/>
          </p:nvPr>
        </p:nvSpPr>
        <p:spPr/>
        <p:txBody>
          <a:bodyPr/>
          <a:lstStyle/>
          <a:p>
            <a:fld id="{0B870DE7-2E90-4664-9CB5-0BB9362D6BDF}" type="slidenum">
              <a:rPr lang="en-US" smtClean="0"/>
              <a:pPr/>
              <a:t>119</a:t>
            </a:fld>
            <a:endParaRPr lang="en-US"/>
          </a:p>
        </p:txBody>
      </p:sp>
    </p:spTree>
    <p:extLst>
      <p:ext uri="{BB962C8B-B14F-4D97-AF65-F5344CB8AC3E}">
        <p14:creationId xmlns:p14="http://schemas.microsoft.com/office/powerpoint/2010/main" val="164393828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endParaRPr lang="en-US" dirty="0">
              <a:solidFill>
                <a:schemeClr val="tx1"/>
              </a:solidFill>
            </a:endParaRPr>
          </a:p>
        </p:txBody>
      </p:sp>
      <p:sp>
        <p:nvSpPr>
          <p:cNvPr id="4" name="Slide Number Placeholder 3"/>
          <p:cNvSpPr>
            <a:spLocks noGrp="1"/>
          </p:cNvSpPr>
          <p:nvPr>
            <p:ph type="sldNum" sz="quarter" idx="10"/>
          </p:nvPr>
        </p:nvSpPr>
        <p:spPr/>
        <p:txBody>
          <a:bodyPr/>
          <a:lstStyle/>
          <a:p>
            <a:fld id="{0B870DE7-2E90-4664-9CB5-0BB9362D6BDF}" type="slidenum">
              <a:rPr lang="en-US" smtClean="0"/>
              <a:pPr/>
              <a:t>120</a:t>
            </a:fld>
            <a:endParaRPr lang="en-US"/>
          </a:p>
        </p:txBody>
      </p:sp>
    </p:spTree>
    <p:extLst>
      <p:ext uri="{BB962C8B-B14F-4D97-AF65-F5344CB8AC3E}">
        <p14:creationId xmlns:p14="http://schemas.microsoft.com/office/powerpoint/2010/main" val="169310335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endParaRPr lang="en-US" dirty="0">
              <a:solidFill>
                <a:schemeClr val="tx1"/>
              </a:solidFill>
            </a:endParaRPr>
          </a:p>
        </p:txBody>
      </p:sp>
      <p:sp>
        <p:nvSpPr>
          <p:cNvPr id="4" name="Slide Number Placeholder 3"/>
          <p:cNvSpPr>
            <a:spLocks noGrp="1"/>
          </p:cNvSpPr>
          <p:nvPr>
            <p:ph type="sldNum" sz="quarter" idx="10"/>
          </p:nvPr>
        </p:nvSpPr>
        <p:spPr/>
        <p:txBody>
          <a:bodyPr/>
          <a:lstStyle/>
          <a:p>
            <a:fld id="{0B870DE7-2E90-4664-9CB5-0BB9362D6BDF}" type="slidenum">
              <a:rPr lang="en-US" smtClean="0"/>
              <a:pPr/>
              <a:t>121</a:t>
            </a:fld>
            <a:endParaRPr lang="en-US"/>
          </a:p>
        </p:txBody>
      </p:sp>
    </p:spTree>
    <p:extLst>
      <p:ext uri="{BB962C8B-B14F-4D97-AF65-F5344CB8AC3E}">
        <p14:creationId xmlns:p14="http://schemas.microsoft.com/office/powerpoint/2010/main" val="195902152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smtClean="0"/>
              <a:t>Someone age 30 in 2014 will be age 40 in 2024,</a:t>
            </a:r>
            <a:r>
              <a:rPr lang="en-US" baseline="0" dirty="0" smtClean="0"/>
              <a:t> and someone age 20 in 2014 will be age 40 in 2034. The MP2014 mortality improvement rate for a 40-year depends on the year in which the individual turns 40.</a:t>
            </a:r>
          </a:p>
          <a:p>
            <a:pPr defTabSz="881390">
              <a:defRPr/>
            </a:pPr>
            <a:endParaRPr lang="en-US" baseline="0" dirty="0" smtClean="0">
              <a:solidFill>
                <a:schemeClr val="tx1"/>
              </a:solidFill>
            </a:endParaRPr>
          </a:p>
          <a:p>
            <a:pPr defTabSz="881390">
              <a:defRPr/>
            </a:pPr>
            <a:r>
              <a:rPr lang="en-US" baseline="0" dirty="0" smtClean="0">
                <a:solidFill>
                  <a:schemeClr val="tx1"/>
                </a:solidFill>
              </a:rPr>
              <a:t>Mortality projection MP2014 recognizes scale AA more improvement than Scale AA, especially at older ages. For a male age 40, the increased improvement areas are the shaded light green, light blue, and gray-blue areas that are above Scale AA (the semi-transparent white shape with a solid black border). The spots where you can see the MP2014 curve below the AA curve (for example, for a male age 40 in 2014, the green curve, ages 52 – 65) are the places where MP2014 applies lesser improvement.  Keep in mind that the improvements at lower ages (under 65 or 70) have a much smaller impact on liabilities than the impact at higher ages (80+) because there is already a high probability that pension payments will be made at the lower ages, but the probability is not already as high at the higher ages. Further, mortality improvements affect all participants who are younger than the age of the improvement rate at the time of valuation.  So mortality improvements at higher ages affect the liabilities for a lot more of the participants than do those at younger ages.  So the bottom line is that MP2014’s higher improvements at older ages make a far bigger impact on liabilities than the decreases at younger ages.</a:t>
            </a:r>
          </a:p>
          <a:p>
            <a:pPr defTabSz="881390">
              <a:defRPr/>
            </a:pPr>
            <a:endParaRPr lang="en-US" baseline="0" dirty="0" smtClean="0">
              <a:solidFill>
                <a:schemeClr val="tx1"/>
              </a:solidFill>
            </a:endParaRPr>
          </a:p>
          <a:p>
            <a:pPr defTabSz="881390">
              <a:defRPr/>
            </a:pPr>
            <a:r>
              <a:rPr lang="en-US" baseline="0" dirty="0" smtClean="0">
                <a:solidFill>
                  <a:schemeClr val="tx1"/>
                </a:solidFill>
              </a:rPr>
              <a:t>For a valuation moving from Scale BB (semi-transparent white area with solid blue border) to MP2014, there is lesser improvement at higher ages than from Scale AA.</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0B870DE7-2E90-4664-9CB5-0BB9362D6BDF}" type="slidenum">
              <a:rPr lang="en-US" smtClean="0"/>
              <a:pPr/>
              <a:t>122</a:t>
            </a:fld>
            <a:endParaRPr lang="en-US"/>
          </a:p>
        </p:txBody>
      </p:sp>
    </p:spTree>
    <p:extLst>
      <p:ext uri="{BB962C8B-B14F-4D97-AF65-F5344CB8AC3E}">
        <p14:creationId xmlns:p14="http://schemas.microsoft.com/office/powerpoint/2010/main" val="417762091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smtClean="0"/>
              <a:t>Someone age 30 in 2014 will be age 40 in 2024,</a:t>
            </a:r>
            <a:r>
              <a:rPr lang="en-US" baseline="0" dirty="0" smtClean="0"/>
              <a:t> and someone age 20 in 2014 will be age 40 in 2034. The MP2014 mortality improvement rate for a 40-year depends on the year in which the individual turns 40.</a:t>
            </a:r>
          </a:p>
          <a:p>
            <a:pPr defTabSz="881390">
              <a:defRPr/>
            </a:pPr>
            <a:endParaRPr lang="en-US" baseline="0" dirty="0" smtClean="0">
              <a:solidFill>
                <a:schemeClr val="tx1"/>
              </a:solidFill>
            </a:endParaRPr>
          </a:p>
          <a:p>
            <a:pPr defTabSz="881390">
              <a:defRPr/>
            </a:pPr>
            <a:r>
              <a:rPr lang="en-US" baseline="0" dirty="0" smtClean="0">
                <a:solidFill>
                  <a:schemeClr val="tx1"/>
                </a:solidFill>
              </a:rPr>
              <a:t>Mortality projection MP2014 recognizes scale AA more improvement than Scale AA, especially at older ages. For a male age 40, the increased improvement areas are the shaded light green, light blue, and gray-blue areas that are above Scale AA (the semi-transparent white shape with a solid black border). The spots where you can see the MP2014 curve below the AA curve (for example, for a male age 40 in 2014, the green curve, ages 52 – 65) are the places where MP2014 applies lesser improvement.  Keep in mind that the improvements at lower ages (under 65 or 70) have a much smaller impact on liabilities than the impact at higher ages (80+) because there is already a high probability that pension payments will be made at the lower ages, but the probability is not already as high at the higher ages. Further, mortality improvements affect all participants who are younger than the age of the improvement rate at the time of valuation.  So mortality improvements at higher ages affect the liabilities for a lot more of the participants than do those at younger ages.  So the bottom line is that MP2014’s higher improvements at older ages make a far bigger impact on liabilities than the decreases at younger ages.</a:t>
            </a:r>
          </a:p>
          <a:p>
            <a:pPr defTabSz="881390">
              <a:defRPr/>
            </a:pPr>
            <a:endParaRPr lang="en-US" baseline="0" dirty="0" smtClean="0">
              <a:solidFill>
                <a:schemeClr val="tx1"/>
              </a:solidFill>
            </a:endParaRPr>
          </a:p>
          <a:p>
            <a:pPr defTabSz="881390">
              <a:defRPr/>
            </a:pPr>
            <a:r>
              <a:rPr lang="en-US" baseline="0" dirty="0" smtClean="0">
                <a:solidFill>
                  <a:schemeClr val="tx1"/>
                </a:solidFill>
              </a:rPr>
              <a:t>For a valuation moving from Scale BB (semi-transparent white area with solid blue border) to MP2014, there is lesser improvement at higher ages than from Scale AA.</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0B870DE7-2E90-4664-9CB5-0BB9362D6BDF}" type="slidenum">
              <a:rPr lang="en-US" smtClean="0"/>
              <a:pPr/>
              <a:t>123</a:t>
            </a:fld>
            <a:endParaRPr lang="en-US"/>
          </a:p>
        </p:txBody>
      </p:sp>
    </p:spTree>
    <p:extLst>
      <p:ext uri="{BB962C8B-B14F-4D97-AF65-F5344CB8AC3E}">
        <p14:creationId xmlns:p14="http://schemas.microsoft.com/office/powerpoint/2010/main" val="415330328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younger females, MP2014 has significantly more</a:t>
            </a:r>
            <a:r>
              <a:rPr lang="en-US" baseline="0" dirty="0" smtClean="0"/>
              <a:t> shaded areas above Scale AA (i.e., at all ages over 52) than for younger males. So, generally speaking, you can expect a bigger increase in liabilities for younger females than for younger males.</a:t>
            </a:r>
          </a:p>
        </p:txBody>
      </p:sp>
      <p:sp>
        <p:nvSpPr>
          <p:cNvPr id="4" name="Slide Number Placeholder 3"/>
          <p:cNvSpPr>
            <a:spLocks noGrp="1"/>
          </p:cNvSpPr>
          <p:nvPr>
            <p:ph type="sldNum" sz="quarter" idx="10"/>
          </p:nvPr>
        </p:nvSpPr>
        <p:spPr/>
        <p:txBody>
          <a:bodyPr/>
          <a:lstStyle/>
          <a:p>
            <a:fld id="{0B870DE7-2E90-4664-9CB5-0BB9362D6BDF}" type="slidenum">
              <a:rPr lang="en-US" smtClean="0"/>
              <a:pPr/>
              <a:t>124</a:t>
            </a:fld>
            <a:endParaRPr lang="en-US"/>
          </a:p>
        </p:txBody>
      </p:sp>
    </p:spTree>
    <p:extLst>
      <p:ext uri="{BB962C8B-B14F-4D97-AF65-F5344CB8AC3E}">
        <p14:creationId xmlns:p14="http://schemas.microsoft.com/office/powerpoint/2010/main" val="140381537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younger females, MP2014 has significantly more</a:t>
            </a:r>
            <a:r>
              <a:rPr lang="en-US" baseline="0" dirty="0" smtClean="0"/>
              <a:t> shaded areas above Scale AA (i.e., at all ages over 52) than for younger males. So, generally speaking, you can expect a bigger increase in liabilities for younger females than for younger males.</a:t>
            </a:r>
          </a:p>
        </p:txBody>
      </p:sp>
      <p:sp>
        <p:nvSpPr>
          <p:cNvPr id="4" name="Slide Number Placeholder 3"/>
          <p:cNvSpPr>
            <a:spLocks noGrp="1"/>
          </p:cNvSpPr>
          <p:nvPr>
            <p:ph type="sldNum" sz="quarter" idx="10"/>
          </p:nvPr>
        </p:nvSpPr>
        <p:spPr/>
        <p:txBody>
          <a:bodyPr/>
          <a:lstStyle/>
          <a:p>
            <a:fld id="{0B870DE7-2E90-4664-9CB5-0BB9362D6BDF}" type="slidenum">
              <a:rPr lang="en-US" smtClean="0"/>
              <a:pPr/>
              <a:t>125</a:t>
            </a:fld>
            <a:endParaRPr lang="en-US"/>
          </a:p>
        </p:txBody>
      </p:sp>
    </p:spTree>
    <p:extLst>
      <p:ext uri="{BB962C8B-B14F-4D97-AF65-F5344CB8AC3E}">
        <p14:creationId xmlns:p14="http://schemas.microsoft.com/office/powerpoint/2010/main" val="86771403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MP2014 projects that mortality will continue to improve, but generally speaking, at a slower and slower rate with each passing calendar year. So in 2014 the improvement rates for a 65-year old will be higher than the rates for someone who is age 65 in 2024, which is higher than the rates for someone turning 65 in 2034.  At ages over 80, MP2014 assumes that mortality will continue to improve faster than Scale AA assumed.</a:t>
            </a:r>
          </a:p>
          <a:p>
            <a:endParaRPr lang="en-US" baseline="0" dirty="0" smtClean="0"/>
          </a:p>
          <a:p>
            <a:pPr defTabSz="881390">
              <a:defRPr/>
            </a:pPr>
            <a:r>
              <a:rPr lang="en-US" dirty="0" smtClean="0"/>
              <a:t>For males right around retirement age</a:t>
            </a:r>
            <a:r>
              <a:rPr lang="en-US" baseline="0" dirty="0" smtClean="0"/>
              <a:t>, MP2014 shows significantly more improvement over the remainder of their lives than Scale AA or BB, but not quite as much improvement as for younger males.</a:t>
            </a:r>
          </a:p>
        </p:txBody>
      </p:sp>
      <p:sp>
        <p:nvSpPr>
          <p:cNvPr id="4" name="Slide Number Placeholder 3"/>
          <p:cNvSpPr>
            <a:spLocks noGrp="1"/>
          </p:cNvSpPr>
          <p:nvPr>
            <p:ph type="sldNum" sz="quarter" idx="10"/>
          </p:nvPr>
        </p:nvSpPr>
        <p:spPr/>
        <p:txBody>
          <a:bodyPr/>
          <a:lstStyle/>
          <a:p>
            <a:fld id="{0B870DE7-2E90-4664-9CB5-0BB9362D6BDF}" type="slidenum">
              <a:rPr lang="en-US" smtClean="0"/>
              <a:pPr/>
              <a:t>126</a:t>
            </a:fld>
            <a:endParaRPr lang="en-US"/>
          </a:p>
        </p:txBody>
      </p:sp>
    </p:spTree>
    <p:extLst>
      <p:ext uri="{BB962C8B-B14F-4D97-AF65-F5344CB8AC3E}">
        <p14:creationId xmlns:p14="http://schemas.microsoft.com/office/powerpoint/2010/main" val="3042113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pPr defTabSz="881390">
              <a:defRPr/>
            </a:pPr>
            <a:r>
              <a:rPr lang="en-US" dirty="0"/>
              <a:t>During the 50’s and 60’s, life expectancy improvements were split relatively evenly by age group. By 1960, 70 percent of infants could be expected to survive to age 65.</a:t>
            </a:r>
          </a:p>
          <a:p>
            <a:endParaRPr lang="en-US" dirty="0"/>
          </a:p>
          <a:p>
            <a:r>
              <a:rPr lang="en-US" dirty="0" smtClean="0">
                <a:latin typeface="Arial" charset="0"/>
                <a:ea typeface="ＭＳ Ｐゴシック" pitchFamily="-112" charset="-128"/>
              </a:rPr>
              <a:t>Data and key points in 1970</a:t>
            </a:r>
          </a:p>
          <a:p>
            <a:pPr marL="165261" indent="-165261">
              <a:buFont typeface="Arial" panose="020B0604020202020204" pitchFamily="34" charset="0"/>
              <a:buChar char="•"/>
            </a:pPr>
            <a:r>
              <a:rPr lang="en-US" baseline="0" dirty="0" smtClean="0">
                <a:latin typeface="Arial" charset="0"/>
                <a:ea typeface="ＭＳ Ｐゴシック" pitchFamily="-112" charset="-128"/>
              </a:rPr>
              <a:t>The mountain continues to shift to the right and get taller.</a:t>
            </a:r>
          </a:p>
          <a:p>
            <a:pPr marL="165261" indent="-165261">
              <a:buFont typeface="Arial" panose="020B0604020202020204" pitchFamily="34" charset="0"/>
              <a:buChar char="•"/>
            </a:pPr>
            <a:r>
              <a:rPr lang="en-US" dirty="0" smtClean="0">
                <a:latin typeface="Arial" charset="0"/>
                <a:ea typeface="ＭＳ Ｐゴシック" pitchFamily="-112" charset="-128"/>
              </a:rPr>
              <a:t>At birth, life expectancy was 71 (first</a:t>
            </a:r>
            <a:r>
              <a:rPr lang="en-US" baseline="0" dirty="0" smtClean="0">
                <a:latin typeface="Arial" charset="0"/>
                <a:ea typeface="ＭＳ Ｐゴシック" pitchFamily="-112" charset="-128"/>
              </a:rPr>
              <a:t>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At age 40, life expectancy was 75 (second spike)</a:t>
            </a:r>
          </a:p>
          <a:p>
            <a:pPr marL="165261" indent="-165261">
              <a:buFont typeface="Arial" panose="020B0604020202020204" pitchFamily="34" charset="0"/>
              <a:buChar char="•"/>
            </a:pPr>
            <a:r>
              <a:rPr lang="en-US" dirty="0" smtClean="0">
                <a:latin typeface="Arial" charset="0"/>
                <a:ea typeface="ＭＳ Ｐゴシック" pitchFamily="-112" charset="-128"/>
              </a:rPr>
              <a:t>At age 65, life expectancy</a:t>
            </a:r>
            <a:r>
              <a:rPr lang="en-US" baseline="0" dirty="0" smtClean="0">
                <a:latin typeface="Arial" charset="0"/>
                <a:ea typeface="ＭＳ Ｐゴシック" pitchFamily="-112" charset="-128"/>
              </a:rPr>
              <a:t> was still 80 (third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The most common</a:t>
            </a:r>
            <a:r>
              <a:rPr lang="en-US" baseline="0" dirty="0" smtClean="0">
                <a:latin typeface="Arial" charset="0"/>
                <a:ea typeface="ＭＳ Ｐゴシック" pitchFamily="-112" charset="-128"/>
              </a:rPr>
              <a:t> age of death was 81 (peak)</a:t>
            </a:r>
            <a:endParaRPr lang="en-US" dirty="0" smtClean="0">
              <a:latin typeface="Arial" charset="0"/>
              <a:ea typeface="ＭＳ Ｐゴシック" pitchFamily="-112" charset="-128"/>
            </a:endParaRP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12</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261274765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MP2014 projects that mortality will continue to improve, but generally speaking, at a slower and slower rate with each passing calendar year. So in 2014 the improvement rates for a 65-year old will be higher than the rates for someone who is age 65 in 2024, which is higher than the rates for someone turning 65 in 2034.  At ages over 80, MP2014 assumes that mortality will continue to improve faster than Scale AA assumed.</a:t>
            </a:r>
          </a:p>
          <a:p>
            <a:endParaRPr lang="en-US" baseline="0" dirty="0" smtClean="0"/>
          </a:p>
          <a:p>
            <a:pPr defTabSz="881390">
              <a:defRPr/>
            </a:pPr>
            <a:r>
              <a:rPr lang="en-US" dirty="0" smtClean="0"/>
              <a:t>For males right around retirement age</a:t>
            </a:r>
            <a:r>
              <a:rPr lang="en-US" baseline="0" dirty="0" smtClean="0"/>
              <a:t>, MP2014 shows significantly more improvement over the remainder of their lives than Scale AA or BB, but not quite as much improvement as for younger males.</a:t>
            </a:r>
          </a:p>
        </p:txBody>
      </p:sp>
      <p:sp>
        <p:nvSpPr>
          <p:cNvPr id="4" name="Slide Number Placeholder 3"/>
          <p:cNvSpPr>
            <a:spLocks noGrp="1"/>
          </p:cNvSpPr>
          <p:nvPr>
            <p:ph type="sldNum" sz="quarter" idx="10"/>
          </p:nvPr>
        </p:nvSpPr>
        <p:spPr/>
        <p:txBody>
          <a:bodyPr/>
          <a:lstStyle/>
          <a:p>
            <a:fld id="{0B870DE7-2E90-4664-9CB5-0BB9362D6BDF}" type="slidenum">
              <a:rPr lang="en-US" smtClean="0"/>
              <a:pPr/>
              <a:t>127</a:t>
            </a:fld>
            <a:endParaRPr lang="en-US"/>
          </a:p>
        </p:txBody>
      </p:sp>
    </p:spTree>
    <p:extLst>
      <p:ext uri="{BB962C8B-B14F-4D97-AF65-F5344CB8AC3E}">
        <p14:creationId xmlns:p14="http://schemas.microsoft.com/office/powerpoint/2010/main" val="327910141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smtClean="0"/>
              <a:t>For females right around retirement age</a:t>
            </a:r>
            <a:r>
              <a:rPr lang="en-US" baseline="0" dirty="0" smtClean="0"/>
              <a:t>, MP2014 shows even more improvement over Scale AA or BB than for males, but again, not quite as much improvement as for younger females.</a:t>
            </a:r>
          </a:p>
          <a:p>
            <a:endParaRPr lang="en-US" baseline="0" dirty="0" smtClean="0"/>
          </a:p>
        </p:txBody>
      </p:sp>
      <p:sp>
        <p:nvSpPr>
          <p:cNvPr id="4" name="Slide Number Placeholder 3"/>
          <p:cNvSpPr>
            <a:spLocks noGrp="1"/>
          </p:cNvSpPr>
          <p:nvPr>
            <p:ph type="sldNum" sz="quarter" idx="10"/>
          </p:nvPr>
        </p:nvSpPr>
        <p:spPr/>
        <p:txBody>
          <a:bodyPr/>
          <a:lstStyle/>
          <a:p>
            <a:fld id="{0B870DE7-2E90-4664-9CB5-0BB9362D6BDF}" type="slidenum">
              <a:rPr lang="en-US" smtClean="0"/>
              <a:pPr/>
              <a:t>128</a:t>
            </a:fld>
            <a:endParaRPr lang="en-US"/>
          </a:p>
        </p:txBody>
      </p:sp>
    </p:spTree>
    <p:extLst>
      <p:ext uri="{BB962C8B-B14F-4D97-AF65-F5344CB8AC3E}">
        <p14:creationId xmlns:p14="http://schemas.microsoft.com/office/powerpoint/2010/main" val="55353178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smtClean="0"/>
              <a:t>For females right around retirement age</a:t>
            </a:r>
            <a:r>
              <a:rPr lang="en-US" baseline="0" dirty="0" smtClean="0"/>
              <a:t>, MP2014 shows even more improvement over Scale AA or BB than for males, but again, not quite as much improvement as for younger females.</a:t>
            </a:r>
          </a:p>
          <a:p>
            <a:endParaRPr lang="en-US" baseline="0" dirty="0" smtClean="0"/>
          </a:p>
        </p:txBody>
      </p:sp>
      <p:sp>
        <p:nvSpPr>
          <p:cNvPr id="4" name="Slide Number Placeholder 3"/>
          <p:cNvSpPr>
            <a:spLocks noGrp="1"/>
          </p:cNvSpPr>
          <p:nvPr>
            <p:ph type="sldNum" sz="quarter" idx="10"/>
          </p:nvPr>
        </p:nvSpPr>
        <p:spPr/>
        <p:txBody>
          <a:bodyPr/>
          <a:lstStyle/>
          <a:p>
            <a:fld id="{0B870DE7-2E90-4664-9CB5-0BB9362D6BDF}" type="slidenum">
              <a:rPr lang="en-US" smtClean="0"/>
              <a:pPr/>
              <a:t>129</a:t>
            </a:fld>
            <a:endParaRPr lang="en-US"/>
          </a:p>
        </p:txBody>
      </p:sp>
    </p:spTree>
    <p:extLst>
      <p:ext uri="{BB962C8B-B14F-4D97-AF65-F5344CB8AC3E}">
        <p14:creationId xmlns:p14="http://schemas.microsoft.com/office/powerpoint/2010/main" val="64023557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smtClean="0"/>
              <a:t>Someone age 30 in 2014 will be age 40 in 2024,</a:t>
            </a:r>
            <a:r>
              <a:rPr lang="en-US" baseline="0" dirty="0" smtClean="0"/>
              <a:t> and someone age 20 in 2014 will be age 40 in 2034. The MP2014 mortality improvement rate for a 40-year depends on the year in which the individual turns 40.</a:t>
            </a:r>
          </a:p>
          <a:p>
            <a:pPr defTabSz="881390">
              <a:defRPr/>
            </a:pPr>
            <a:endParaRPr lang="en-US" baseline="0" dirty="0" smtClean="0">
              <a:solidFill>
                <a:schemeClr val="tx1"/>
              </a:solidFill>
            </a:endParaRPr>
          </a:p>
          <a:p>
            <a:pPr defTabSz="881390">
              <a:defRPr/>
            </a:pPr>
            <a:r>
              <a:rPr lang="en-US" baseline="0" dirty="0" smtClean="0">
                <a:solidFill>
                  <a:schemeClr val="tx1"/>
                </a:solidFill>
              </a:rPr>
              <a:t>Mortality projection MP2014 recognizes scale AA more improvement than Scale AA, especially at older ages. For a male age 40, the increased improvement areas are the shaded light green, light blue, and gray-blue areas that are above Scale AA (the semi-transparent white shape with a solid black border). The spots where you can see the MP2014 curve below the AA curve (for example, for a male age 40 in 2014, the green curve, ages 52 – 65) are the places where MP2014 applies lesser improvement.  Keep in mind that the improvements at lower ages (under 65 or 70) have a much smaller impact on liabilities than the impact at higher ages (80+) because there is already a high probability that pension payments will be made at the lower ages, but the probability is not already as high at the higher ages. Further, mortality improvements affect all participants who are younger than the age of the improvement rate at the time of valuation.  So mortality improvements at higher ages affect the liabilities for a lot more of the participants than do those at younger ages.  So the bottom line is that MP2014’s higher improvements at older ages make a far bigger impact on liabilities than the decreases at younger ages.</a:t>
            </a:r>
          </a:p>
          <a:p>
            <a:pPr defTabSz="881390">
              <a:defRPr/>
            </a:pPr>
            <a:endParaRPr lang="en-US" baseline="0" dirty="0" smtClean="0">
              <a:solidFill>
                <a:schemeClr val="tx1"/>
              </a:solidFill>
            </a:endParaRPr>
          </a:p>
          <a:p>
            <a:pPr defTabSz="881390">
              <a:defRPr/>
            </a:pPr>
            <a:r>
              <a:rPr lang="en-US" baseline="0" dirty="0" smtClean="0">
                <a:solidFill>
                  <a:schemeClr val="tx1"/>
                </a:solidFill>
              </a:rPr>
              <a:t>For a valuation moving from Scale BB (semi-transparent white area with solid blue border) to MP2014, there is lesser improvement at higher ages than from Scale AA.</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0B870DE7-2E90-4664-9CB5-0BB9362D6BDF}" type="slidenum">
              <a:rPr lang="en-US" smtClean="0"/>
              <a:pPr/>
              <a:t>130</a:t>
            </a:fld>
            <a:endParaRPr lang="en-US"/>
          </a:p>
        </p:txBody>
      </p:sp>
    </p:spTree>
    <p:extLst>
      <p:ext uri="{BB962C8B-B14F-4D97-AF65-F5344CB8AC3E}">
        <p14:creationId xmlns:p14="http://schemas.microsoft.com/office/powerpoint/2010/main" val="339048524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younger females, MP2014 has significantly more</a:t>
            </a:r>
            <a:r>
              <a:rPr lang="en-US" baseline="0" dirty="0" smtClean="0"/>
              <a:t> shaded areas above Scale AA (i.e., at all ages over 52) than for younger males. So, generally speaking, you can expect a bigger increase in liabilities for younger females than for younger males.</a:t>
            </a:r>
          </a:p>
        </p:txBody>
      </p:sp>
      <p:sp>
        <p:nvSpPr>
          <p:cNvPr id="4" name="Slide Number Placeholder 3"/>
          <p:cNvSpPr>
            <a:spLocks noGrp="1"/>
          </p:cNvSpPr>
          <p:nvPr>
            <p:ph type="sldNum" sz="quarter" idx="10"/>
          </p:nvPr>
        </p:nvSpPr>
        <p:spPr/>
        <p:txBody>
          <a:bodyPr/>
          <a:lstStyle/>
          <a:p>
            <a:fld id="{0B870DE7-2E90-4664-9CB5-0BB9362D6BDF}" type="slidenum">
              <a:rPr lang="en-US" smtClean="0"/>
              <a:pPr/>
              <a:t>131</a:t>
            </a:fld>
            <a:endParaRPr lang="en-US"/>
          </a:p>
        </p:txBody>
      </p:sp>
    </p:spTree>
    <p:extLst>
      <p:ext uri="{BB962C8B-B14F-4D97-AF65-F5344CB8AC3E}">
        <p14:creationId xmlns:p14="http://schemas.microsoft.com/office/powerpoint/2010/main" val="232663176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MP2014 projects that mortality will continue to improve, but generally speaking, at a slower and slower rate with each passing calendar year. So in 2014 the improvement rates for a 65-year old will be higher than the rates for someone who is age 65 in 2024, which is higher than the rates for someone turning 65 in 2034.  At ages over 80, MP2014 assumes that mortality will continue to improve faster than Scale AA assumed.</a:t>
            </a:r>
          </a:p>
          <a:p>
            <a:endParaRPr lang="en-US" baseline="0" dirty="0" smtClean="0"/>
          </a:p>
          <a:p>
            <a:pPr defTabSz="881390">
              <a:defRPr/>
            </a:pPr>
            <a:r>
              <a:rPr lang="en-US" dirty="0" smtClean="0"/>
              <a:t>For males right around retirement age</a:t>
            </a:r>
            <a:r>
              <a:rPr lang="en-US" baseline="0" dirty="0" smtClean="0"/>
              <a:t>, MP2014 shows significantly more improvement over the remainder of their lives than Scale AA or BB, but not quite as much improvement as for younger males.</a:t>
            </a:r>
          </a:p>
        </p:txBody>
      </p:sp>
      <p:sp>
        <p:nvSpPr>
          <p:cNvPr id="4" name="Slide Number Placeholder 3"/>
          <p:cNvSpPr>
            <a:spLocks noGrp="1"/>
          </p:cNvSpPr>
          <p:nvPr>
            <p:ph type="sldNum" sz="quarter" idx="10"/>
          </p:nvPr>
        </p:nvSpPr>
        <p:spPr/>
        <p:txBody>
          <a:bodyPr/>
          <a:lstStyle/>
          <a:p>
            <a:fld id="{0B870DE7-2E90-4664-9CB5-0BB9362D6BDF}" type="slidenum">
              <a:rPr lang="en-US" smtClean="0"/>
              <a:pPr/>
              <a:t>132</a:t>
            </a:fld>
            <a:endParaRPr lang="en-US"/>
          </a:p>
        </p:txBody>
      </p:sp>
    </p:spTree>
    <p:extLst>
      <p:ext uri="{BB962C8B-B14F-4D97-AF65-F5344CB8AC3E}">
        <p14:creationId xmlns:p14="http://schemas.microsoft.com/office/powerpoint/2010/main" val="10087145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smtClean="0"/>
              <a:t>For females right around retirement age</a:t>
            </a:r>
            <a:r>
              <a:rPr lang="en-US" baseline="0" dirty="0" smtClean="0"/>
              <a:t>, MP2014 shows even more improvement over Scale AA or BB than for males, but again, not quite as much improvement as for younger females.</a:t>
            </a:r>
          </a:p>
          <a:p>
            <a:endParaRPr lang="en-US" baseline="0" dirty="0" smtClean="0"/>
          </a:p>
        </p:txBody>
      </p:sp>
      <p:sp>
        <p:nvSpPr>
          <p:cNvPr id="4" name="Slide Number Placeholder 3"/>
          <p:cNvSpPr>
            <a:spLocks noGrp="1"/>
          </p:cNvSpPr>
          <p:nvPr>
            <p:ph type="sldNum" sz="quarter" idx="10"/>
          </p:nvPr>
        </p:nvSpPr>
        <p:spPr/>
        <p:txBody>
          <a:bodyPr/>
          <a:lstStyle/>
          <a:p>
            <a:fld id="{0B870DE7-2E90-4664-9CB5-0BB9362D6BDF}" type="slidenum">
              <a:rPr lang="en-US" smtClean="0"/>
              <a:pPr/>
              <a:t>133</a:t>
            </a:fld>
            <a:endParaRPr lang="en-US"/>
          </a:p>
        </p:txBody>
      </p:sp>
    </p:spTree>
    <p:extLst>
      <p:ext uri="{BB962C8B-B14F-4D97-AF65-F5344CB8AC3E}">
        <p14:creationId xmlns:p14="http://schemas.microsoft.com/office/powerpoint/2010/main" val="321597171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0B870DE7-2E90-4664-9CB5-0BB9362D6BDF}" type="slidenum">
              <a:rPr lang="en-US" smtClean="0"/>
              <a:pPr/>
              <a:t>134</a:t>
            </a:fld>
            <a:endParaRPr lang="en-US"/>
          </a:p>
        </p:txBody>
      </p:sp>
    </p:spTree>
    <p:extLst>
      <p:ext uri="{BB962C8B-B14F-4D97-AF65-F5344CB8AC3E}">
        <p14:creationId xmlns:p14="http://schemas.microsoft.com/office/powerpoint/2010/main" val="191003576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0B870DE7-2E90-4664-9CB5-0BB9362D6BDF}" type="slidenum">
              <a:rPr lang="en-US" smtClean="0"/>
              <a:pPr/>
              <a:t>137</a:t>
            </a:fld>
            <a:endParaRPr lang="en-US"/>
          </a:p>
        </p:txBody>
      </p:sp>
    </p:spTree>
    <p:extLst>
      <p:ext uri="{BB962C8B-B14F-4D97-AF65-F5344CB8AC3E}">
        <p14:creationId xmlns:p14="http://schemas.microsoft.com/office/powerpoint/2010/main" val="259365223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870DE7-2E90-4664-9CB5-0BB9362D6BDF}" type="slidenum">
              <a:rPr lang="en-US" smtClean="0"/>
              <a:pPr/>
              <a:t>138</a:t>
            </a:fld>
            <a:endParaRPr lang="en-US"/>
          </a:p>
        </p:txBody>
      </p:sp>
    </p:spTree>
    <p:extLst>
      <p:ext uri="{BB962C8B-B14F-4D97-AF65-F5344CB8AC3E}">
        <p14:creationId xmlns:p14="http://schemas.microsoft.com/office/powerpoint/2010/main" val="2422309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r>
              <a:rPr lang="en-US" dirty="0" smtClean="0">
                <a:latin typeface="Arial" charset="0"/>
                <a:ea typeface="ＭＳ Ｐゴシック" pitchFamily="-112" charset="-128"/>
              </a:rPr>
              <a:t>Data and key points in 1980</a:t>
            </a:r>
          </a:p>
          <a:p>
            <a:pPr marL="165261" indent="-165261">
              <a:buFont typeface="Arial" panose="020B0604020202020204" pitchFamily="34" charset="0"/>
              <a:buChar char="•"/>
            </a:pPr>
            <a:r>
              <a:rPr lang="en-US" baseline="0" dirty="0" smtClean="0">
                <a:latin typeface="Arial" charset="0"/>
                <a:ea typeface="ＭＳ Ｐゴシック" pitchFamily="-112" charset="-128"/>
              </a:rPr>
              <a:t>The mountain is still moving to the right and up.</a:t>
            </a:r>
          </a:p>
          <a:p>
            <a:pPr marL="165261" indent="-165261">
              <a:buFont typeface="Arial" panose="020B0604020202020204" pitchFamily="34" charset="0"/>
              <a:buChar char="•"/>
            </a:pPr>
            <a:r>
              <a:rPr lang="en-US" dirty="0" smtClean="0">
                <a:latin typeface="Arial" charset="0"/>
                <a:ea typeface="ＭＳ Ｐゴシック" pitchFamily="-112" charset="-128"/>
              </a:rPr>
              <a:t>At birth, life expectancy was 74 (first</a:t>
            </a:r>
            <a:r>
              <a:rPr lang="en-US" baseline="0" dirty="0" smtClean="0">
                <a:latin typeface="Arial" charset="0"/>
                <a:ea typeface="ＭＳ Ｐゴシック" pitchFamily="-112" charset="-128"/>
              </a:rPr>
              <a:t>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At age 40, life expectancy was 77 (second spike)</a:t>
            </a:r>
          </a:p>
          <a:p>
            <a:pPr marL="165261" indent="-165261">
              <a:buFont typeface="Arial" panose="020B0604020202020204" pitchFamily="34" charset="0"/>
              <a:buChar char="•"/>
            </a:pPr>
            <a:r>
              <a:rPr lang="en-US" dirty="0" smtClean="0">
                <a:latin typeface="Arial" charset="0"/>
                <a:ea typeface="ＭＳ Ｐゴシック" pitchFamily="-112" charset="-128"/>
              </a:rPr>
              <a:t>At age 65, life expectancy</a:t>
            </a:r>
            <a:r>
              <a:rPr lang="en-US" baseline="0" dirty="0" smtClean="0">
                <a:latin typeface="Arial" charset="0"/>
                <a:ea typeface="ＭＳ Ｐゴシック" pitchFamily="-112" charset="-128"/>
              </a:rPr>
              <a:t> was still 81 (third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The most common</a:t>
            </a:r>
            <a:r>
              <a:rPr lang="en-US" baseline="0" dirty="0" smtClean="0">
                <a:latin typeface="Arial" charset="0"/>
                <a:ea typeface="ＭＳ Ｐゴシック" pitchFamily="-112" charset="-128"/>
              </a:rPr>
              <a:t> age of death was 83 (peak)</a:t>
            </a:r>
          </a:p>
          <a:p>
            <a:pPr marL="165261" indent="-165261">
              <a:buFont typeface="Arial" panose="020B0604020202020204" pitchFamily="34" charset="0"/>
              <a:buChar char="•"/>
            </a:pPr>
            <a:r>
              <a:rPr lang="en-US" baseline="0" dirty="0" smtClean="0">
                <a:latin typeface="Arial" charset="0"/>
                <a:ea typeface="ＭＳ Ｐゴシック" pitchFamily="-112" charset="-128"/>
              </a:rPr>
              <a:t>Life expectancy at age 65 (the third spike) is now to the left of the peak</a:t>
            </a:r>
            <a:endParaRPr lang="en-US" dirty="0" smtClean="0">
              <a:latin typeface="Arial" charset="0"/>
              <a:ea typeface="ＭＳ Ｐゴシック" pitchFamily="-112" charset="-128"/>
            </a:endParaRP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13</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1390200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r>
              <a:rPr lang="en-US" dirty="0" smtClean="0">
                <a:latin typeface="Arial" charset="0"/>
                <a:ea typeface="ＭＳ Ｐゴシック" pitchFamily="-112" charset="-128"/>
              </a:rPr>
              <a:t>Data and key points in 1990</a:t>
            </a:r>
          </a:p>
          <a:p>
            <a:pPr marL="165261" indent="-165261">
              <a:buFont typeface="Arial" panose="020B0604020202020204" pitchFamily="34" charset="0"/>
              <a:buChar char="•"/>
            </a:pPr>
            <a:r>
              <a:rPr lang="en-US" baseline="0" dirty="0" smtClean="0">
                <a:latin typeface="Arial" charset="0"/>
                <a:ea typeface="ＭＳ Ｐゴシック" pitchFamily="-112" charset="-128"/>
              </a:rPr>
              <a:t>The mountain is still moving up and to the right a little.</a:t>
            </a:r>
          </a:p>
          <a:p>
            <a:pPr marL="165261" indent="-165261">
              <a:buFont typeface="Arial" panose="020B0604020202020204" pitchFamily="34" charset="0"/>
              <a:buChar char="•"/>
            </a:pPr>
            <a:r>
              <a:rPr lang="en-US" dirty="0" smtClean="0">
                <a:latin typeface="Arial" charset="0"/>
                <a:ea typeface="ＭＳ Ｐゴシック" pitchFamily="-112" charset="-128"/>
              </a:rPr>
              <a:t>At birth, life expectancy was 75 (first</a:t>
            </a:r>
            <a:r>
              <a:rPr lang="en-US" baseline="0" dirty="0" smtClean="0">
                <a:latin typeface="Arial" charset="0"/>
                <a:ea typeface="ＭＳ Ｐゴシック" pitchFamily="-112" charset="-128"/>
              </a:rPr>
              <a:t>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At age 40, life expectancy was 78 (second spike)</a:t>
            </a:r>
          </a:p>
          <a:p>
            <a:pPr marL="165261" indent="-165261">
              <a:buFont typeface="Arial" panose="020B0604020202020204" pitchFamily="34" charset="0"/>
              <a:buChar char="•"/>
            </a:pPr>
            <a:r>
              <a:rPr lang="en-US" dirty="0" smtClean="0">
                <a:latin typeface="Arial" charset="0"/>
                <a:ea typeface="ＭＳ Ｐゴシック" pitchFamily="-112" charset="-128"/>
              </a:rPr>
              <a:t>At age 65, life expectancy</a:t>
            </a:r>
            <a:r>
              <a:rPr lang="en-US" baseline="0" dirty="0" smtClean="0">
                <a:latin typeface="Arial" charset="0"/>
                <a:ea typeface="ＭＳ Ｐゴシック" pitchFamily="-112" charset="-128"/>
              </a:rPr>
              <a:t> was still 82 (third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The most common</a:t>
            </a:r>
            <a:r>
              <a:rPr lang="en-US" baseline="0" dirty="0" smtClean="0">
                <a:latin typeface="Arial" charset="0"/>
                <a:ea typeface="ＭＳ Ｐゴシック" pitchFamily="-112" charset="-128"/>
              </a:rPr>
              <a:t> age of death was 83 (peak)</a:t>
            </a:r>
            <a:endParaRPr lang="en-US" dirty="0" smtClean="0">
              <a:latin typeface="Arial" charset="0"/>
              <a:ea typeface="ＭＳ Ｐゴシック" pitchFamily="-112" charset="-128"/>
            </a:endParaRP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14</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2093349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pPr defTabSz="881390">
              <a:defRPr/>
            </a:pPr>
            <a:r>
              <a:rPr lang="en-US" dirty="0"/>
              <a:t>In the latter four decades of the century, about two-thirds of life expectancy improvements resulted from mortality reductions for those over age 45.</a:t>
            </a:r>
          </a:p>
          <a:p>
            <a:pPr defTabSz="881390">
              <a:defRPr/>
            </a:pPr>
            <a:endParaRPr lang="en-US" dirty="0"/>
          </a:p>
          <a:p>
            <a:pPr defTabSz="881390">
              <a:defRPr/>
            </a:pPr>
            <a:r>
              <a:rPr lang="en-US" dirty="0" smtClean="0">
                <a:latin typeface="Arial" charset="0"/>
                <a:ea typeface="ＭＳ Ｐゴシック" pitchFamily="-112" charset="-128"/>
              </a:rPr>
              <a:t>Over the last</a:t>
            </a:r>
            <a:r>
              <a:rPr lang="en-US" baseline="0" dirty="0" smtClean="0">
                <a:latin typeface="Arial" charset="0"/>
                <a:ea typeface="ＭＳ Ｐゴシック" pitchFamily="-112" charset="-128"/>
              </a:rPr>
              <a:t> 100 years, mortality has changed dramatically. The foothills have all but disappeared and the mountain has shifted to the right and grown quite a bit taller.</a:t>
            </a:r>
          </a:p>
          <a:p>
            <a:pPr defTabSz="881390">
              <a:defRPr/>
            </a:pPr>
            <a:endParaRPr lang="en-US" baseline="0" dirty="0" smtClean="0">
              <a:latin typeface="Arial" charset="0"/>
              <a:ea typeface="ＭＳ Ｐゴシック" pitchFamily="-112" charset="-128"/>
            </a:endParaRPr>
          </a:p>
          <a:p>
            <a:r>
              <a:rPr lang="en-US" dirty="0" smtClean="0">
                <a:latin typeface="Arial" charset="0"/>
                <a:ea typeface="ＭＳ Ｐゴシック" pitchFamily="-112" charset="-128"/>
              </a:rPr>
              <a:t>Data and key points in 2000</a:t>
            </a:r>
          </a:p>
          <a:p>
            <a:pPr marL="165261" indent="-165261">
              <a:buFont typeface="Arial" panose="020B0604020202020204" pitchFamily="34" charset="0"/>
              <a:buChar char="•"/>
            </a:pPr>
            <a:r>
              <a:rPr lang="en-US" dirty="0" smtClean="0">
                <a:latin typeface="Arial" charset="0"/>
                <a:ea typeface="ＭＳ Ｐゴシック" pitchFamily="-112" charset="-128"/>
              </a:rPr>
              <a:t>At birth, life expectancy was 77 (first</a:t>
            </a:r>
            <a:r>
              <a:rPr lang="en-US" baseline="0" dirty="0" smtClean="0">
                <a:latin typeface="Arial" charset="0"/>
                <a:ea typeface="ＭＳ Ｐゴシック" pitchFamily="-112" charset="-128"/>
              </a:rPr>
              <a:t>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At age 40, life expectancy was 79 (second spike)</a:t>
            </a:r>
          </a:p>
          <a:p>
            <a:pPr marL="165261" indent="-165261">
              <a:buFont typeface="Arial" panose="020B0604020202020204" pitchFamily="34" charset="0"/>
              <a:buChar char="•"/>
            </a:pPr>
            <a:r>
              <a:rPr lang="en-US" dirty="0" smtClean="0">
                <a:latin typeface="Arial" charset="0"/>
                <a:ea typeface="ＭＳ Ｐゴシック" pitchFamily="-112" charset="-128"/>
              </a:rPr>
              <a:t>At age 65, life expectancy</a:t>
            </a:r>
            <a:r>
              <a:rPr lang="en-US" baseline="0" dirty="0" smtClean="0">
                <a:latin typeface="Arial" charset="0"/>
                <a:ea typeface="ＭＳ Ｐゴシック" pitchFamily="-112" charset="-128"/>
              </a:rPr>
              <a:t> was still 82 (third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The most common</a:t>
            </a:r>
            <a:r>
              <a:rPr lang="en-US" baseline="0" dirty="0" smtClean="0">
                <a:latin typeface="Arial" charset="0"/>
                <a:ea typeface="ＭＳ Ｐゴシック" pitchFamily="-112" charset="-128"/>
              </a:rPr>
              <a:t> age of death was 85 (peak)</a:t>
            </a:r>
          </a:p>
          <a:p>
            <a:pPr marL="165261" indent="-165261">
              <a:buFont typeface="Arial" panose="020B0604020202020204" pitchFamily="34" charset="0"/>
              <a:buChar char="•"/>
            </a:pPr>
            <a:endParaRPr lang="en-US" baseline="0" dirty="0" smtClean="0">
              <a:latin typeface="Arial" charset="0"/>
              <a:ea typeface="ＭＳ Ｐゴシック" pitchFamily="-112" charset="-128"/>
            </a:endParaRP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15</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35118833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r>
              <a:rPr lang="en-US" dirty="0"/>
              <a:t>Since 1960, mortality reductions are primarily due to medical advances with respect to cardiovascular disease and low birth weight in </a:t>
            </a:r>
            <a:r>
              <a:rPr lang="en-US" dirty="0" err="1"/>
              <a:t>infants.Traditional</a:t>
            </a:r>
            <a:r>
              <a:rPr lang="en-US" dirty="0"/>
              <a:t> killers such as pneumonia in the young also have continued to decline, but mortality from these causes was already so low that further improvements did not add greatly to overall longevity.</a:t>
            </a:r>
          </a:p>
          <a:p>
            <a:endParaRPr lang="en-US" dirty="0"/>
          </a:p>
          <a:p>
            <a:r>
              <a:rPr lang="en-US" dirty="0"/>
              <a:t>Increasingly, mortality reductions are attributed to further advances in medical care rather than social or environmental improvements, although smoking cessation and better diets are also factors.</a:t>
            </a:r>
          </a:p>
          <a:p>
            <a:r>
              <a:rPr lang="en-US" sz="2300" dirty="0"/>
              <a:t>(source: NBER </a:t>
            </a:r>
            <a:r>
              <a:rPr lang="en-US" dirty="0"/>
              <a:t>http://www.nber.org/digest/mar02/w8556.html)</a:t>
            </a:r>
          </a:p>
          <a:p>
            <a:endParaRPr lang="en-US" dirty="0" smtClean="0">
              <a:latin typeface="Arial" charset="0"/>
              <a:ea typeface="ＭＳ Ｐゴシック" pitchFamily="-112" charset="-128"/>
            </a:endParaRPr>
          </a:p>
          <a:p>
            <a:r>
              <a:rPr lang="en-US" dirty="0" smtClean="0">
                <a:latin typeface="Arial" charset="0"/>
                <a:ea typeface="ＭＳ Ｐゴシック" pitchFamily="-112" charset="-128"/>
              </a:rPr>
              <a:t>Data and key points in 2010</a:t>
            </a:r>
          </a:p>
          <a:p>
            <a:pPr marL="165261" indent="-165261">
              <a:buFont typeface="Arial" panose="020B0604020202020204" pitchFamily="34" charset="0"/>
              <a:buChar char="•"/>
            </a:pPr>
            <a:r>
              <a:rPr lang="en-US" baseline="0" dirty="0" smtClean="0">
                <a:latin typeface="Arial" charset="0"/>
                <a:ea typeface="ＭＳ Ｐゴシック" pitchFamily="-112" charset="-128"/>
              </a:rPr>
              <a:t>The mountain is still moving up and slightly to the right.</a:t>
            </a:r>
          </a:p>
          <a:p>
            <a:pPr marL="165261" indent="-165261">
              <a:buFont typeface="Arial" panose="020B0604020202020204" pitchFamily="34" charset="0"/>
              <a:buChar char="•"/>
            </a:pPr>
            <a:r>
              <a:rPr lang="en-US" dirty="0" smtClean="0">
                <a:latin typeface="Arial" charset="0"/>
                <a:ea typeface="ＭＳ Ｐゴシック" pitchFamily="-112" charset="-128"/>
              </a:rPr>
              <a:t>At birth, life expectancy was 76 (first</a:t>
            </a:r>
            <a:r>
              <a:rPr lang="en-US" baseline="0" dirty="0" smtClean="0">
                <a:latin typeface="Arial" charset="0"/>
                <a:ea typeface="ＭＳ Ｐゴシック" pitchFamily="-112" charset="-128"/>
              </a:rPr>
              <a:t>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At age 40, life expectancy was 78 (second spike)</a:t>
            </a:r>
          </a:p>
          <a:p>
            <a:pPr marL="165261" indent="-165261">
              <a:buFont typeface="Arial" panose="020B0604020202020204" pitchFamily="34" charset="0"/>
              <a:buChar char="•"/>
            </a:pPr>
            <a:r>
              <a:rPr lang="en-US" dirty="0" smtClean="0">
                <a:latin typeface="Arial" charset="0"/>
                <a:ea typeface="ＭＳ Ｐゴシック" pitchFamily="-112" charset="-128"/>
              </a:rPr>
              <a:t>At age 65, life expectancy</a:t>
            </a:r>
            <a:r>
              <a:rPr lang="en-US" baseline="0" dirty="0" smtClean="0">
                <a:latin typeface="Arial" charset="0"/>
                <a:ea typeface="ＭＳ Ｐゴシック" pitchFamily="-112" charset="-128"/>
              </a:rPr>
              <a:t> was still 83 (third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The most common</a:t>
            </a:r>
            <a:r>
              <a:rPr lang="en-US" baseline="0" dirty="0" smtClean="0">
                <a:latin typeface="Arial" charset="0"/>
                <a:ea typeface="ＭＳ Ｐゴシック" pitchFamily="-112" charset="-128"/>
              </a:rPr>
              <a:t> age of death was 86 (peak)</a:t>
            </a:r>
            <a:endParaRPr lang="en-US" dirty="0" smtClean="0">
              <a:latin typeface="Arial" charset="0"/>
              <a:ea typeface="ＭＳ Ｐゴシック" pitchFamily="-112" charset="-128"/>
            </a:endParaRP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16</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3319112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txBox="1">
            <a:spLocks noGrp="1" noChangeArrowheads="1"/>
          </p:cNvSpPr>
          <p:nvPr/>
        </p:nvSpPr>
        <p:spPr bwMode="auto">
          <a:xfrm>
            <a:off x="3972351" y="8833152"/>
            <a:ext cx="3038049" cy="463249"/>
          </a:xfrm>
          <a:prstGeom prst="rect">
            <a:avLst/>
          </a:prstGeom>
          <a:noFill/>
          <a:ln w="9525">
            <a:noFill/>
            <a:miter lim="800000"/>
            <a:headEnd/>
            <a:tailEnd/>
          </a:ln>
        </p:spPr>
        <p:txBody>
          <a:bodyPr lIns="93068" tIns="46535" rIns="93068" bIns="46535" anchor="b"/>
          <a:lstStyle/>
          <a:p>
            <a:pPr algn="r" defTabSz="931850"/>
            <a:fld id="{1548C0A9-1C61-4444-A092-E6DBEAC9077A}" type="slidenum">
              <a:rPr lang="en-US" sz="1200">
                <a:latin typeface="Times New Roman" pitchFamily="18" charset="0"/>
              </a:rPr>
              <a:pPr algn="r" defTabSz="931850"/>
              <a:t>17</a:t>
            </a:fld>
            <a:endParaRPr lang="en-US" sz="1200" dirty="0">
              <a:latin typeface="Times New Roman" pitchFamily="18" charset="0"/>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p:spPr>
        <p:txBody>
          <a:bodyPr/>
          <a:lstStyle/>
          <a:p>
            <a:endParaRPr lang="en-US" dirty="0" smtClean="0">
              <a:latin typeface="Times New Roman" pitchFamily="18" charset="0"/>
            </a:endParaRPr>
          </a:p>
        </p:txBody>
      </p:sp>
    </p:spTree>
    <p:extLst>
      <p:ext uri="{BB962C8B-B14F-4D97-AF65-F5344CB8AC3E}">
        <p14:creationId xmlns:p14="http://schemas.microsoft.com/office/powerpoint/2010/main" val="41111842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r>
              <a:rPr lang="en-US" dirty="0" smtClean="0">
                <a:latin typeface="Arial" charset="0"/>
                <a:ea typeface="ＭＳ Ｐゴシック" pitchFamily="-112" charset="-128"/>
              </a:rPr>
              <a:t>OBSERVATIONS/TRENDS</a:t>
            </a:r>
          </a:p>
          <a:p>
            <a:r>
              <a:rPr lang="en-US" dirty="0"/>
              <a:t>Reasons that mortality improved during the first half of the century (source: National Bureau of Economic Research http://www.nber.org/digest/mar02/w8556.html):</a:t>
            </a:r>
          </a:p>
          <a:p>
            <a:pPr marL="165261" indent="-165261">
              <a:buFont typeface="Arial" panose="020B0604020202020204" pitchFamily="34" charset="0"/>
              <a:buChar char="•"/>
            </a:pPr>
            <a:r>
              <a:rPr lang="en-US" dirty="0"/>
              <a:t>Better ability to avoid and withstand infectious diseases; in 1900, pneumonia and influenza were the biggest killers. </a:t>
            </a:r>
          </a:p>
          <a:p>
            <a:pPr marL="165261" indent="-165261">
              <a:buFont typeface="Arial" panose="020B0604020202020204" pitchFamily="34" charset="0"/>
              <a:buChar char="•"/>
            </a:pPr>
            <a:r>
              <a:rPr lang="en-US" dirty="0"/>
              <a:t>Improved nutrition and public health measures, especially for the young,</a:t>
            </a:r>
          </a:p>
          <a:p>
            <a:pPr marL="165261" indent="-165261">
              <a:buFont typeface="Arial" panose="020B0604020202020204" pitchFamily="34" charset="0"/>
              <a:buChar char="•"/>
            </a:pPr>
            <a:r>
              <a:rPr lang="en-US" dirty="0"/>
              <a:t>Reduced infant and child mortality added almost 9 years to life expectancy at birth</a:t>
            </a:r>
          </a:p>
          <a:p>
            <a:pPr marL="165261" indent="-165261">
              <a:buFont typeface="Arial" panose="020B0604020202020204" pitchFamily="34" charset="0"/>
              <a:buChar char="•"/>
            </a:pPr>
            <a:r>
              <a:rPr lang="en-US" dirty="0"/>
              <a:t>Reduced mortality among young adults added about 3.5 years</a:t>
            </a:r>
          </a:p>
          <a:p>
            <a:r>
              <a:rPr lang="en-US" dirty="0"/>
              <a:t>Between 1940 and 1960, infectious diseases as a cause of death continued to decline, largely due to medical advances such as penicillin, sulfa drugs, and other antibiotics. These help the elderly as well as the young, thereby reducing mortality across the age spectrum. </a:t>
            </a:r>
          </a:p>
          <a:p>
            <a:r>
              <a:rPr lang="en-US" dirty="0"/>
              <a:t>How it shows on the graph:</a:t>
            </a:r>
            <a:endParaRPr lang="en-US" baseline="0" dirty="0" smtClean="0">
              <a:latin typeface="Arial" charset="0"/>
              <a:ea typeface="ＭＳ Ｐゴシック" pitchFamily="-112" charset="-128"/>
            </a:endParaRPr>
          </a:p>
          <a:p>
            <a:pPr marL="165261" indent="-165261" defTabSz="881390">
              <a:buFont typeface="Arial" panose="020B0604020202020204" pitchFamily="34" charset="0"/>
              <a:buChar char="•"/>
              <a:defRPr/>
            </a:pPr>
            <a:r>
              <a:rPr lang="en-US" baseline="0" dirty="0" smtClean="0">
                <a:latin typeface="Arial" charset="0"/>
                <a:ea typeface="ＭＳ Ｐゴシック" pitchFamily="-112" charset="-128"/>
              </a:rPr>
              <a:t>Between 1900 (blue) and 1950 (lighter gray), the left side of the mountain changed dramatically—it flattened out in the younger ages and what had been foothills added to the mountain’s height or built it out on the right side. In other words, fewer young people were dying, so more people were living long enough to die of the causes more common among older adults.</a:t>
            </a:r>
          </a:p>
          <a:p>
            <a:pPr marL="165261" indent="-165261">
              <a:buFont typeface="Arial" panose="020B0604020202020204" pitchFamily="34" charset="0"/>
              <a:buChar char="•"/>
            </a:pPr>
            <a:r>
              <a:rPr lang="en-US" baseline="0" dirty="0" smtClean="0">
                <a:latin typeface="Arial" charset="0"/>
                <a:ea typeface="ＭＳ Ｐゴシック" pitchFamily="-112" charset="-128"/>
              </a:rPr>
              <a:t>Since 1950, the mountain (darker gray) has shifted to the right a little and grown a little thinner and a little taller.</a:t>
            </a:r>
            <a:endParaRPr lang="en-US" dirty="0" smtClean="0">
              <a:latin typeface="Arial" charset="0"/>
              <a:ea typeface="ＭＳ Ｐゴシック" pitchFamily="-112" charset="-128"/>
            </a:endParaRP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18</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13718854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r>
              <a:rPr lang="en-US" dirty="0" smtClean="0">
                <a:latin typeface="Arial" charset="0"/>
                <a:ea typeface="ＭＳ Ｐゴシック" pitchFamily="-112" charset="-128"/>
              </a:rPr>
              <a:t>Over the 20</a:t>
            </a:r>
            <a:r>
              <a:rPr lang="en-US" baseline="30000" dirty="0" smtClean="0">
                <a:latin typeface="Arial" charset="0"/>
                <a:ea typeface="ＭＳ Ｐゴシック" pitchFamily="-112" charset="-128"/>
              </a:rPr>
              <a:t>th</a:t>
            </a:r>
            <a:r>
              <a:rPr lang="en-US" baseline="0" dirty="0" smtClean="0">
                <a:latin typeface="Arial" charset="0"/>
                <a:ea typeface="ＭＳ Ｐゴシック" pitchFamily="-112" charset="-128"/>
              </a:rPr>
              <a:t> century, life expectancy has increased, but quite differently depending on the age from which it’s measured</a:t>
            </a:r>
            <a:r>
              <a:rPr lang="en-US" dirty="0" smtClean="0">
                <a:latin typeface="Arial" charset="0"/>
                <a:ea typeface="ＭＳ Ｐゴシック" pitchFamily="-112" charset="-128"/>
              </a:rPr>
              <a:t>…</a:t>
            </a:r>
          </a:p>
          <a:p>
            <a:pPr marL="165261" indent="-165261">
              <a:buFont typeface="Arial" panose="020B0604020202020204" pitchFamily="34" charset="0"/>
              <a:buChar char="•"/>
            </a:pPr>
            <a:r>
              <a:rPr lang="en-US" baseline="0" dirty="0" smtClean="0">
                <a:latin typeface="Arial" charset="0"/>
                <a:ea typeface="ＭＳ Ｐゴシック" pitchFamily="-112" charset="-128"/>
              </a:rPr>
              <a:t>At birth:  dramatic increases</a:t>
            </a:r>
          </a:p>
          <a:p>
            <a:pPr marL="165261" indent="-165261">
              <a:buFont typeface="Arial" panose="020B0604020202020204" pitchFamily="34" charset="0"/>
              <a:buChar char="•"/>
            </a:pPr>
            <a:r>
              <a:rPr lang="en-US" baseline="0" dirty="0" smtClean="0">
                <a:latin typeface="Arial" charset="0"/>
                <a:ea typeface="ＭＳ Ｐゴシック" pitchFamily="-112" charset="-128"/>
              </a:rPr>
              <a:t>At age 40:  slower increases – the additional life expectancy at 40 compared to at birth (the blue space on the bars) shrinks dramatically during the first half of the century and much more slowly during the second half</a:t>
            </a:r>
          </a:p>
          <a:p>
            <a:pPr marL="165261" indent="-165261">
              <a:buFont typeface="Arial" panose="020B0604020202020204" pitchFamily="34" charset="0"/>
              <a:buChar char="•"/>
            </a:pPr>
            <a:r>
              <a:rPr lang="en-US" baseline="0" dirty="0" smtClean="0">
                <a:latin typeface="Arial" charset="0"/>
                <a:ea typeface="ＭＳ Ｐゴシック" pitchFamily="-112" charset="-128"/>
              </a:rPr>
              <a:t>At age 65:  slow and steady increases over the century</a:t>
            </a:r>
          </a:p>
          <a:p>
            <a:endParaRPr lang="en-US" baseline="0" dirty="0" smtClean="0">
              <a:latin typeface="Arial" charset="0"/>
              <a:ea typeface="ＭＳ Ｐゴシック" pitchFamily="-112" charset="-128"/>
            </a:endParaRPr>
          </a:p>
          <a:p>
            <a:r>
              <a:rPr lang="en-US" dirty="0" smtClean="0">
                <a:latin typeface="Arial" charset="0"/>
                <a:ea typeface="ＭＳ Ｐゴシック" pitchFamily="-112" charset="-128"/>
              </a:rPr>
              <a:t>At Birth</a:t>
            </a:r>
          </a:p>
          <a:p>
            <a:pPr marL="165261" indent="-165261">
              <a:buFont typeface="Arial" panose="020B0604020202020204" pitchFamily="34" charset="0"/>
              <a:buChar char="•"/>
            </a:pPr>
            <a:r>
              <a:rPr lang="en-US" dirty="0" smtClean="0">
                <a:latin typeface="Arial" charset="0"/>
                <a:ea typeface="ＭＳ Ｐゴシック" pitchFamily="-112" charset="-128"/>
              </a:rPr>
              <a:t>From 48 in 1900 to 77 in 2000 – about 3 years per decade</a:t>
            </a:r>
          </a:p>
          <a:p>
            <a:pPr marL="165261" indent="-165261">
              <a:buFont typeface="Arial" panose="020B0604020202020204" pitchFamily="34" charset="0"/>
              <a:buChar char="•"/>
            </a:pPr>
            <a:r>
              <a:rPr lang="en-US" dirty="0" smtClean="0">
                <a:latin typeface="Arial" charset="0"/>
                <a:ea typeface="ＭＳ Ｐゴシック" pitchFamily="-112" charset="-128"/>
              </a:rPr>
              <a:t>From 1900 to 1950 (48 to 68) – about 4 years per decade</a:t>
            </a:r>
          </a:p>
          <a:p>
            <a:pPr marL="165261" indent="-165261">
              <a:buFont typeface="Arial" panose="020B0604020202020204" pitchFamily="34" charset="0"/>
              <a:buChar char="•"/>
            </a:pPr>
            <a:r>
              <a:rPr lang="en-US" dirty="0" smtClean="0">
                <a:latin typeface="Arial" charset="0"/>
                <a:ea typeface="ＭＳ Ｐゴシック" pitchFamily="-112" charset="-128"/>
              </a:rPr>
              <a:t>But from 1950 to 2000 (68 to 77) – about 2 years per decade</a:t>
            </a:r>
          </a:p>
          <a:p>
            <a:endParaRPr lang="en-US" dirty="0" smtClean="0">
              <a:latin typeface="Arial" charset="0"/>
              <a:ea typeface="ＭＳ Ｐゴシック" pitchFamily="-112" charset="-128"/>
            </a:endParaRPr>
          </a:p>
          <a:p>
            <a:r>
              <a:rPr lang="en-US" dirty="0" smtClean="0">
                <a:latin typeface="Arial" charset="0"/>
                <a:ea typeface="ＭＳ Ｐゴシック" pitchFamily="-112" charset="-128"/>
              </a:rPr>
              <a:t>At Age 40</a:t>
            </a:r>
          </a:p>
          <a:p>
            <a:pPr marL="165261" indent="-165261">
              <a:buFont typeface="Arial" panose="020B0604020202020204" pitchFamily="34" charset="0"/>
              <a:buChar char="•"/>
            </a:pPr>
            <a:r>
              <a:rPr lang="en-US" dirty="0" smtClean="0">
                <a:latin typeface="Arial" charset="0"/>
                <a:ea typeface="ＭＳ Ｐゴシック" pitchFamily="-112" charset="-128"/>
              </a:rPr>
              <a:t>From 68 in 1900 to 78 in 2000 – about 1 year per decade</a:t>
            </a:r>
          </a:p>
          <a:p>
            <a:pPr marL="165261" indent="-165261">
              <a:buFont typeface="Arial" panose="020B0604020202020204" pitchFamily="34" charset="0"/>
              <a:buChar char="•"/>
            </a:pPr>
            <a:r>
              <a:rPr lang="en-US" dirty="0" smtClean="0">
                <a:latin typeface="Arial" charset="0"/>
                <a:ea typeface="ＭＳ Ｐゴシック" pitchFamily="-112" charset="-128"/>
              </a:rPr>
              <a:t>But from 1950 to 2000 (73 to 77) – about 1 year per decade</a:t>
            </a:r>
          </a:p>
          <a:p>
            <a:endParaRPr lang="en-US" dirty="0" smtClean="0">
              <a:latin typeface="Arial" charset="0"/>
              <a:ea typeface="ＭＳ Ｐゴシック" pitchFamily="-112" charset="-128"/>
            </a:endParaRPr>
          </a:p>
          <a:p>
            <a:r>
              <a:rPr lang="en-US" dirty="0" smtClean="0">
                <a:latin typeface="Arial" charset="0"/>
                <a:ea typeface="ＭＳ Ｐゴシック" pitchFamily="-112" charset="-128"/>
              </a:rPr>
              <a:t>At Age 65</a:t>
            </a:r>
          </a:p>
          <a:p>
            <a:pPr marL="165261" indent="-165261">
              <a:buFont typeface="Arial" panose="020B0604020202020204" pitchFamily="34" charset="0"/>
              <a:buChar char="•"/>
            </a:pPr>
            <a:r>
              <a:rPr lang="en-US" dirty="0" smtClean="0">
                <a:latin typeface="Arial" charset="0"/>
                <a:ea typeface="ＭＳ Ｐゴシック" pitchFamily="-112" charset="-128"/>
              </a:rPr>
              <a:t>From 77 in 1900 to 82 in 2000 – about 1/2 year per decade</a:t>
            </a:r>
          </a:p>
          <a:p>
            <a:pPr marL="165261" indent="-165261">
              <a:buFont typeface="Arial" panose="020B0604020202020204" pitchFamily="34" charset="0"/>
              <a:buChar char="•"/>
            </a:pPr>
            <a:r>
              <a:rPr lang="en-US" dirty="0" smtClean="0">
                <a:latin typeface="Arial" charset="0"/>
                <a:ea typeface="ＭＳ Ｐゴシック" pitchFamily="-112" charset="-128"/>
              </a:rPr>
              <a:t>But from 1950 to 2000 (79 to 82) – about 1/2 year per decade</a:t>
            </a:r>
          </a:p>
          <a:p>
            <a:endParaRPr lang="en-US" dirty="0" smtClean="0">
              <a:latin typeface="Arial" charset="0"/>
              <a:ea typeface="ＭＳ Ｐゴシック" pitchFamily="-112" charset="-128"/>
            </a:endParaRP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19</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2461163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Most people think of outliving life expectancy as a good thing, but </a:t>
            </a:r>
            <a:r>
              <a:rPr lang="en-US" dirty="0" smtClean="0"/>
              <a:t>actuaries often talk</a:t>
            </a:r>
            <a:r>
              <a:rPr lang="en-US" baseline="0" dirty="0" smtClean="0"/>
              <a:t> about longevity risk.  Life expectancy is an average; we hope that each of you lives longer than average.  When we speak of longevity risk, we’re talking about the people in your pension plan ON AVERAGE outliving the mortality (or longevity) factors that we’ve used in our calculations.</a:t>
            </a:r>
          </a:p>
          <a:p>
            <a:endParaRPr lang="en-US" baseline="0" dirty="0" smtClean="0"/>
          </a:p>
          <a:p>
            <a:r>
              <a:rPr lang="en-US" baseline="0" dirty="0" smtClean="0"/>
              <a:t>When we calculate your pension plan’s costs, we’re calculating numbers that you depend on for various reasons. While no one can predict how longevity (or mortality) will change in the future, we need to reflect the best measure of longevity (or mortality) that we have available.</a:t>
            </a:r>
          </a:p>
          <a:p>
            <a:endParaRPr lang="en-US" dirty="0"/>
          </a:p>
        </p:txBody>
      </p:sp>
      <p:sp>
        <p:nvSpPr>
          <p:cNvPr id="4" name="Slide Number Placeholder 3"/>
          <p:cNvSpPr>
            <a:spLocks noGrp="1"/>
          </p:cNvSpPr>
          <p:nvPr>
            <p:ph type="sldNum" sz="quarter" idx="10"/>
          </p:nvPr>
        </p:nvSpPr>
        <p:spPr/>
        <p:txBody>
          <a:bodyPr/>
          <a:lstStyle/>
          <a:p>
            <a:fld id="{0B870DE7-2E90-4664-9CB5-0BB9362D6BDF}" type="slidenum">
              <a:rPr lang="en-US" smtClean="0"/>
              <a:pPr/>
              <a:t>2</a:t>
            </a:fld>
            <a:endParaRPr lang="en-US"/>
          </a:p>
        </p:txBody>
      </p:sp>
    </p:spTree>
    <p:extLst>
      <p:ext uri="{BB962C8B-B14F-4D97-AF65-F5344CB8AC3E}">
        <p14:creationId xmlns:p14="http://schemas.microsoft.com/office/powerpoint/2010/main" val="3929579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r>
              <a:rPr lang="en-US" dirty="0" smtClean="0">
                <a:solidFill>
                  <a:schemeClr val="tx1"/>
                </a:solidFill>
                <a:latin typeface="Arial" charset="0"/>
                <a:ea typeface="ＭＳ Ｐゴシック" pitchFamily="-112" charset="-128"/>
              </a:rPr>
              <a:t>The</a:t>
            </a:r>
            <a:r>
              <a:rPr lang="en-US" baseline="0" dirty="0" smtClean="0">
                <a:solidFill>
                  <a:schemeClr val="tx1"/>
                </a:solidFill>
                <a:latin typeface="Arial" charset="0"/>
                <a:ea typeface="ＭＳ Ｐゴシック" pitchFamily="-112" charset="-128"/>
              </a:rPr>
              <a:t> mortality tables typically used to value pension plans reflect a little more longevity than the general population because the bulk of pension plan liabilities, by definition, reflect only people who are or have been well enough to work for a significant a portion their adult lives.</a:t>
            </a:r>
          </a:p>
          <a:p>
            <a:r>
              <a:rPr lang="en-US" dirty="0" smtClean="0">
                <a:solidFill>
                  <a:schemeClr val="tx1"/>
                </a:solidFill>
                <a:latin typeface="Arial" charset="0"/>
                <a:ea typeface="ＭＳ Ｐゴシック" pitchFamily="-112" charset="-128"/>
              </a:rPr>
              <a:t>The</a:t>
            </a:r>
            <a:r>
              <a:rPr lang="en-US" baseline="0" dirty="0" smtClean="0">
                <a:solidFill>
                  <a:schemeClr val="tx1"/>
                </a:solidFill>
                <a:latin typeface="Arial" charset="0"/>
                <a:ea typeface="ＭＳ Ｐゴシック" pitchFamily="-112" charset="-128"/>
              </a:rPr>
              <a:t> mortality tables typically used to value pension plans reflect a little more longevity than the general population because the bulk of pension plan liabilities, by definition, reflect only people who are or have been well enough to work for a significant a portion their adult lives.</a:t>
            </a:r>
          </a:p>
          <a:p>
            <a:endParaRPr lang="en-US" baseline="0" dirty="0" smtClean="0">
              <a:solidFill>
                <a:schemeClr val="tx1"/>
              </a:solidFill>
              <a:latin typeface="Arial" charset="0"/>
              <a:ea typeface="ＭＳ Ｐゴシック" pitchFamily="-112" charset="-128"/>
            </a:endParaRPr>
          </a:p>
          <a:p>
            <a:r>
              <a:rPr lang="en-US" baseline="0" dirty="0" smtClean="0">
                <a:solidFill>
                  <a:schemeClr val="tx1"/>
                </a:solidFill>
                <a:latin typeface="Arial" charset="0"/>
                <a:ea typeface="ＭＳ Ｐゴシック" pitchFamily="-112" charset="-128"/>
              </a:rPr>
              <a:t>From 1970 to 2000, in absolute terms, longevity has been slowly and steadily increasing. In absolute terms, it feels like slow and steady increases in small increments. But with a pension plan, what affects the cost of the plan the most is how fast life expectancy is increasing relative to age 65 (using age 65 as a proxy for when retirement benefits begin). So let’s look at the same issue that way…</a:t>
            </a:r>
            <a:endParaRPr lang="en-US" dirty="0" smtClean="0">
              <a:solidFill>
                <a:schemeClr val="tx1"/>
              </a:solidFill>
              <a:latin typeface="Arial" charset="0"/>
              <a:ea typeface="ＭＳ Ｐゴシック" pitchFamily="-112" charset="-128"/>
            </a:endParaRP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20</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3693215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r>
              <a:rPr lang="en-US" dirty="0" smtClean="0">
                <a:solidFill>
                  <a:schemeClr val="tx1"/>
                </a:solidFill>
                <a:latin typeface="Arial" charset="0"/>
                <a:ea typeface="ＭＳ Ｐゴシック" pitchFamily="-112" charset="-128"/>
              </a:rPr>
              <a:t>Looking at </a:t>
            </a:r>
            <a:r>
              <a:rPr lang="en-US" baseline="0" dirty="0" smtClean="0">
                <a:solidFill>
                  <a:schemeClr val="tx1"/>
                </a:solidFill>
                <a:latin typeface="Arial" charset="0"/>
                <a:ea typeface="ＭＳ Ｐゴシック" pitchFamily="-112" charset="-128"/>
              </a:rPr>
              <a:t>life expectancy from age 65 RELATIVE to age 65, we can see that increases were more significant than they first appeared:  18.9 years with the RP2000 (</a:t>
            </a:r>
            <a:r>
              <a:rPr lang="en-US" baseline="0" dirty="0" err="1" smtClean="0">
                <a:solidFill>
                  <a:schemeClr val="tx1"/>
                </a:solidFill>
                <a:latin typeface="Arial" charset="0"/>
                <a:ea typeface="ＭＳ Ｐゴシック" pitchFamily="-112" charset="-128"/>
              </a:rPr>
              <a:t>unprojected</a:t>
            </a:r>
            <a:r>
              <a:rPr lang="en-US" baseline="0" dirty="0" smtClean="0">
                <a:solidFill>
                  <a:schemeClr val="tx1"/>
                </a:solidFill>
                <a:latin typeface="Arial" charset="0"/>
                <a:ea typeface="ＭＳ Ｐゴシック" pitchFamily="-112" charset="-128"/>
              </a:rPr>
              <a:t>) versus 17.3 years with the 71GAT… just over a 9% increase</a:t>
            </a:r>
            <a:endParaRPr lang="en-US" dirty="0" smtClean="0">
              <a:solidFill>
                <a:schemeClr val="tx1"/>
              </a:solidFill>
              <a:latin typeface="Arial" charset="0"/>
              <a:ea typeface="ＭＳ Ｐゴシック" pitchFamily="-112" charset="-128"/>
            </a:endParaRP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21</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2424068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Except for a 10-year period between 1955 and 1965 when the mortality rate was essentially flat, mortality rates have declined at the relatively constant rate of approximately 1 to 2 percent per year since 1900. That mortality reduction used to be concentrated at younger ages, but then became increasingly concentrated among the aged.</a:t>
            </a:r>
          </a:p>
        </p:txBody>
      </p:sp>
      <p:sp>
        <p:nvSpPr>
          <p:cNvPr id="4" name="Slide Number Placeholder 3"/>
          <p:cNvSpPr>
            <a:spLocks noGrp="1"/>
          </p:cNvSpPr>
          <p:nvPr>
            <p:ph type="sldNum" sz="quarter" idx="10"/>
          </p:nvPr>
        </p:nvSpPr>
        <p:spPr/>
        <p:txBody>
          <a:bodyPr/>
          <a:lstStyle/>
          <a:p>
            <a:fld id="{0B870DE7-2E90-4664-9CB5-0BB9362D6BDF}" type="slidenum">
              <a:rPr lang="en-US" smtClean="0"/>
              <a:pPr/>
              <a:t>22</a:t>
            </a:fld>
            <a:endParaRPr lang="en-US"/>
          </a:p>
        </p:txBody>
      </p:sp>
    </p:spTree>
    <p:extLst>
      <p:ext uri="{BB962C8B-B14F-4D97-AF65-F5344CB8AC3E}">
        <p14:creationId xmlns:p14="http://schemas.microsoft.com/office/powerpoint/2010/main" val="17204505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txBox="1">
            <a:spLocks noGrp="1" noChangeArrowheads="1"/>
          </p:cNvSpPr>
          <p:nvPr/>
        </p:nvSpPr>
        <p:spPr bwMode="auto">
          <a:xfrm>
            <a:off x="3972351" y="8833152"/>
            <a:ext cx="3038049" cy="463249"/>
          </a:xfrm>
          <a:prstGeom prst="rect">
            <a:avLst/>
          </a:prstGeom>
          <a:noFill/>
          <a:ln w="9525">
            <a:noFill/>
            <a:miter lim="800000"/>
            <a:headEnd/>
            <a:tailEnd/>
          </a:ln>
        </p:spPr>
        <p:txBody>
          <a:bodyPr lIns="93068" tIns="46535" rIns="93068" bIns="46535" anchor="b"/>
          <a:lstStyle/>
          <a:p>
            <a:pPr algn="r" defTabSz="931850"/>
            <a:fld id="{1548C0A9-1C61-4444-A092-E6DBEAC9077A}" type="slidenum">
              <a:rPr lang="en-US" sz="1200">
                <a:latin typeface="Times New Roman" pitchFamily="18" charset="0"/>
              </a:rPr>
              <a:pPr algn="r" defTabSz="931850"/>
              <a:t>23</a:t>
            </a:fld>
            <a:endParaRPr lang="en-US" sz="1200" dirty="0">
              <a:latin typeface="Times New Roman" pitchFamily="18" charset="0"/>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p:spPr>
        <p:txBody>
          <a:bodyPr/>
          <a:lstStyle/>
          <a:p>
            <a:endParaRPr lang="en-US" smtClean="0">
              <a:latin typeface="Times New Roman" pitchFamily="18" charset="0"/>
            </a:endParaRPr>
          </a:p>
        </p:txBody>
      </p:sp>
    </p:spTree>
    <p:extLst>
      <p:ext uri="{BB962C8B-B14F-4D97-AF65-F5344CB8AC3E}">
        <p14:creationId xmlns:p14="http://schemas.microsoft.com/office/powerpoint/2010/main" val="34406315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normAutofit/>
          </a:bodyPr>
          <a:lstStyle/>
          <a:p>
            <a:pPr defTabSz="881390">
              <a:defRPr/>
            </a:pPr>
            <a:r>
              <a:rPr lang="en-US" dirty="0"/>
              <a:t>Many factors have been linked to longevity, but causality has been proven for few. Let’s explore a few of them.</a:t>
            </a:r>
          </a:p>
        </p:txBody>
      </p:sp>
      <p:sp>
        <p:nvSpPr>
          <p:cNvPr id="4" name="Slide Number Placeholder 3"/>
          <p:cNvSpPr>
            <a:spLocks noGrp="1"/>
          </p:cNvSpPr>
          <p:nvPr>
            <p:ph type="sldNum" sz="quarter" idx="10"/>
          </p:nvPr>
        </p:nvSpPr>
        <p:spPr/>
        <p:txBody>
          <a:bodyPr/>
          <a:lstStyle/>
          <a:p>
            <a:fld id="{0B870DE7-2E90-4664-9CB5-0BB9362D6BDF}" type="slidenum">
              <a:rPr lang="en-US" smtClean="0"/>
              <a:pPr/>
              <a:t>24</a:t>
            </a:fld>
            <a:endParaRPr lang="en-US"/>
          </a:p>
        </p:txBody>
      </p:sp>
    </p:spTree>
    <p:extLst>
      <p:ext uri="{BB962C8B-B14F-4D97-AF65-F5344CB8AC3E}">
        <p14:creationId xmlns:p14="http://schemas.microsoft.com/office/powerpoint/2010/main" val="4019641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normAutofit/>
          </a:bodyPr>
          <a:lstStyle/>
          <a:p>
            <a:pPr>
              <a:buFont typeface="Arial"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0B870DE7-2E90-4664-9CB5-0BB9362D6BDF}" type="slidenum">
              <a:rPr lang="en-US" smtClean="0"/>
              <a:pPr/>
              <a:t>25</a:t>
            </a:fld>
            <a:endParaRPr lang="en-US"/>
          </a:p>
        </p:txBody>
      </p:sp>
    </p:spTree>
    <p:extLst>
      <p:ext uri="{BB962C8B-B14F-4D97-AF65-F5344CB8AC3E}">
        <p14:creationId xmlns:p14="http://schemas.microsoft.com/office/powerpoint/2010/main" val="29535062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r>
              <a:rPr lang="en-US" dirty="0" smtClean="0">
                <a:latin typeface="Arial" charset="0"/>
                <a:ea typeface="ＭＳ Ｐゴシック" pitchFamily="-112" charset="-128"/>
              </a:rPr>
              <a:t>Female life expectancy has been consistently greater than male life expectancy, but in recent decades</a:t>
            </a:r>
            <a:r>
              <a:rPr lang="en-US" baseline="0" dirty="0" smtClean="0">
                <a:latin typeface="Arial" charset="0"/>
                <a:ea typeface="ＭＳ Ｐゴシック" pitchFamily="-112" charset="-128"/>
              </a:rPr>
              <a:t> </a:t>
            </a:r>
            <a:r>
              <a:rPr lang="en-US" dirty="0" smtClean="0">
                <a:latin typeface="Arial" charset="0"/>
                <a:ea typeface="ＭＳ Ｐゴシック" pitchFamily="-112" charset="-128"/>
              </a:rPr>
              <a:t>the gap is closing. However, it is changing at different paces across the country.</a:t>
            </a: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26</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28912979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Mortality improvement also varies by geography.</a:t>
            </a:r>
          </a:p>
          <a:p>
            <a:endParaRPr lang="en-US" dirty="0"/>
          </a:p>
          <a:p>
            <a:r>
              <a:rPr lang="en-US" dirty="0"/>
              <a:t>Source:  Institute for Health Metrics and Evaluation</a:t>
            </a:r>
            <a:r>
              <a:rPr lang="en-US" dirty="0" smtClean="0"/>
              <a:t/>
            </a:r>
            <a:br>
              <a:rPr lang="en-US" dirty="0" smtClean="0"/>
            </a:br>
            <a:r>
              <a:rPr lang="en-US" dirty="0"/>
              <a:t>2301 Fifth Ave., Suite 600, Seattle, WA 98121, USA</a:t>
            </a:r>
            <a:r>
              <a:rPr lang="en-US" dirty="0" smtClean="0"/>
              <a:t/>
            </a:r>
            <a:br>
              <a:rPr lang="en-US" dirty="0" smtClean="0"/>
            </a:br>
            <a:r>
              <a:rPr lang="en-US" dirty="0"/>
              <a:t>Tel: +1.206.897.2800 Fax: +1.206.897.2899</a:t>
            </a:r>
            <a:r>
              <a:rPr lang="en-US" dirty="0" smtClean="0"/>
              <a:t/>
            </a:r>
            <a:br>
              <a:rPr lang="en-US" dirty="0" smtClean="0"/>
            </a:br>
            <a:r>
              <a:rPr lang="en-US" dirty="0"/>
              <a:t>© 2013 University of Washington</a:t>
            </a:r>
          </a:p>
          <a:p>
            <a:r>
              <a:rPr lang="en-US" dirty="0" smtClean="0"/>
              <a:t>http://www.healthmetricsandevaluation.org/tools/data-visualization/us-health-map</a:t>
            </a:r>
          </a:p>
          <a:p>
            <a:endParaRPr lang="en-US" dirty="0"/>
          </a:p>
        </p:txBody>
      </p:sp>
      <p:sp>
        <p:nvSpPr>
          <p:cNvPr id="4" name="Slide Number Placeholder 3"/>
          <p:cNvSpPr>
            <a:spLocks noGrp="1"/>
          </p:cNvSpPr>
          <p:nvPr>
            <p:ph type="sldNum" sz="quarter" idx="10"/>
          </p:nvPr>
        </p:nvSpPr>
        <p:spPr/>
        <p:txBody>
          <a:bodyPr/>
          <a:lstStyle/>
          <a:p>
            <a:fld id="{0B870DE7-2E90-4664-9CB5-0BB9362D6BDF}" type="slidenum">
              <a:rPr lang="en-US" smtClean="0"/>
              <a:pPr/>
              <a:t>27</a:t>
            </a:fld>
            <a:endParaRPr lang="en-US"/>
          </a:p>
        </p:txBody>
      </p:sp>
    </p:spTree>
    <p:extLst>
      <p:ext uri="{BB962C8B-B14F-4D97-AF65-F5344CB8AC3E}">
        <p14:creationId xmlns:p14="http://schemas.microsoft.com/office/powerpoint/2010/main" val="38740583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a:t>Geographical variations are also different by gender.</a:t>
            </a:r>
          </a:p>
          <a:p>
            <a:endParaRPr lang="en-US" dirty="0"/>
          </a:p>
          <a:p>
            <a:r>
              <a:rPr lang="en-US" dirty="0"/>
              <a:t>Source:  Institute for Health Metrics and Evaluation</a:t>
            </a:r>
            <a:r>
              <a:rPr lang="en-US" dirty="0" smtClean="0"/>
              <a:t/>
            </a:r>
            <a:br>
              <a:rPr lang="en-US" dirty="0" smtClean="0"/>
            </a:br>
            <a:r>
              <a:rPr lang="en-US" dirty="0"/>
              <a:t>2301 Fifth Ave., Suite 600, Seattle, WA 98121, USA</a:t>
            </a:r>
            <a:r>
              <a:rPr lang="en-US" dirty="0" smtClean="0"/>
              <a:t/>
            </a:r>
            <a:br>
              <a:rPr lang="en-US" dirty="0" smtClean="0"/>
            </a:br>
            <a:r>
              <a:rPr lang="en-US" dirty="0"/>
              <a:t>Tel: +1.206.897.2800 Fax: +1.206.897.2899</a:t>
            </a:r>
            <a:r>
              <a:rPr lang="en-US" dirty="0" smtClean="0"/>
              <a:t/>
            </a:r>
            <a:br>
              <a:rPr lang="en-US" dirty="0" smtClean="0"/>
            </a:br>
            <a:r>
              <a:rPr lang="en-US" dirty="0"/>
              <a:t>© 2013 University of Washington</a:t>
            </a:r>
          </a:p>
          <a:p>
            <a:r>
              <a:rPr lang="en-US" dirty="0" smtClean="0"/>
              <a:t>http://www.healthmetricsandevaluation.org/tools/data-visualization/us-health-map</a:t>
            </a:r>
            <a:endParaRPr lang="en-US" dirty="0"/>
          </a:p>
        </p:txBody>
      </p:sp>
      <p:sp>
        <p:nvSpPr>
          <p:cNvPr id="4" name="Slide Number Placeholder 3"/>
          <p:cNvSpPr>
            <a:spLocks noGrp="1"/>
          </p:cNvSpPr>
          <p:nvPr>
            <p:ph type="sldNum" sz="quarter" idx="10"/>
          </p:nvPr>
        </p:nvSpPr>
        <p:spPr/>
        <p:txBody>
          <a:bodyPr/>
          <a:lstStyle/>
          <a:p>
            <a:fld id="{0B870DE7-2E90-4664-9CB5-0BB9362D6BDF}" type="slidenum">
              <a:rPr lang="en-US" smtClean="0"/>
              <a:pPr/>
              <a:t>28</a:t>
            </a:fld>
            <a:endParaRPr lang="en-US"/>
          </a:p>
        </p:txBody>
      </p:sp>
    </p:spTree>
    <p:extLst>
      <p:ext uri="{BB962C8B-B14F-4D97-AF65-F5344CB8AC3E}">
        <p14:creationId xmlns:p14="http://schemas.microsoft.com/office/powerpoint/2010/main" val="20033462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normAutofit/>
          </a:bodyPr>
          <a:lstStyle/>
          <a:p>
            <a:pPr>
              <a:buFont typeface="Arial"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0B870DE7-2E90-4664-9CB5-0BB9362D6BDF}" type="slidenum">
              <a:rPr lang="en-US" smtClean="0"/>
              <a:pPr/>
              <a:t>29</a:t>
            </a:fld>
            <a:endParaRPr lang="en-US"/>
          </a:p>
        </p:txBody>
      </p:sp>
    </p:spTree>
    <p:extLst>
      <p:ext uri="{BB962C8B-B14F-4D97-AF65-F5344CB8AC3E}">
        <p14:creationId xmlns:p14="http://schemas.microsoft.com/office/powerpoint/2010/main" val="3650943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Most people think of outliving life expectancy as a good thing, but </a:t>
            </a:r>
            <a:r>
              <a:rPr lang="en-US" dirty="0" smtClean="0"/>
              <a:t>actuaries often talk</a:t>
            </a:r>
            <a:r>
              <a:rPr lang="en-US" baseline="0" dirty="0" smtClean="0"/>
              <a:t> about longevity risk.  Life expectancy is an average; we hope that each of you lives longer than average.  When we speak of longevity risk, we’re talking about the people in your pension plan ON AVERAGE outliving the mortality (or longevity) factors that we’ve used in our calculations.</a:t>
            </a:r>
          </a:p>
          <a:p>
            <a:endParaRPr lang="en-US" baseline="0" dirty="0" smtClean="0"/>
          </a:p>
          <a:p>
            <a:r>
              <a:rPr lang="en-US" baseline="0" dirty="0" smtClean="0"/>
              <a:t>When we calculate your pension plan’s costs, we’re calculating numbers that you depend on for various reasons. While no one can predict how longevity (or mortality) will change in the future, we need to reflect the best measure of longevity (or mortality) that we have available.</a:t>
            </a:r>
          </a:p>
          <a:p>
            <a:endParaRPr lang="en-US" dirty="0"/>
          </a:p>
        </p:txBody>
      </p:sp>
      <p:sp>
        <p:nvSpPr>
          <p:cNvPr id="4" name="Slide Number Placeholder 3"/>
          <p:cNvSpPr>
            <a:spLocks noGrp="1"/>
          </p:cNvSpPr>
          <p:nvPr>
            <p:ph type="sldNum" sz="quarter" idx="10"/>
          </p:nvPr>
        </p:nvSpPr>
        <p:spPr/>
        <p:txBody>
          <a:bodyPr/>
          <a:lstStyle/>
          <a:p>
            <a:fld id="{0B870DE7-2E90-4664-9CB5-0BB9362D6BDF}" type="slidenum">
              <a:rPr lang="en-US" smtClean="0"/>
              <a:pPr/>
              <a:t>3</a:t>
            </a:fld>
            <a:endParaRPr lang="en-US"/>
          </a:p>
        </p:txBody>
      </p:sp>
    </p:spTree>
    <p:extLst>
      <p:ext uri="{BB962C8B-B14F-4D97-AF65-F5344CB8AC3E}">
        <p14:creationId xmlns:p14="http://schemas.microsoft.com/office/powerpoint/2010/main" val="15317337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a:t>The total portion of adults in the U.S. who are overweight by any definition (that is, BMI&gt;30) is stabilizing, but the portion who are extremely obese (BMI&gt;40) is clearly increasing.</a:t>
            </a:r>
          </a:p>
          <a:p>
            <a:pPr defTabSz="881390">
              <a:defRPr/>
            </a:pPr>
            <a:endParaRPr lang="en-US" dirty="0"/>
          </a:p>
          <a:p>
            <a:pPr defTabSz="881390">
              <a:defRPr/>
            </a:pPr>
            <a:r>
              <a:rPr lang="en-US" dirty="0"/>
              <a:t>Recently there have been a number of large-scale anti-obesity campaigns. Consider the parallels to smoking, which is also linked to higher mortality. As a result of large-scale and long-term anti-smoking campaigns that began in the 1960’s and 70’s, now far fewer adults smoke—which is one of the factors contributing to increased longevity.</a:t>
            </a:r>
          </a:p>
        </p:txBody>
      </p:sp>
      <p:sp>
        <p:nvSpPr>
          <p:cNvPr id="4" name="Slide Number Placeholder 3"/>
          <p:cNvSpPr>
            <a:spLocks noGrp="1"/>
          </p:cNvSpPr>
          <p:nvPr>
            <p:ph type="sldNum" sz="quarter" idx="10"/>
          </p:nvPr>
        </p:nvSpPr>
        <p:spPr/>
        <p:txBody>
          <a:bodyPr/>
          <a:lstStyle/>
          <a:p>
            <a:fld id="{0B870DE7-2E90-4664-9CB5-0BB9362D6BDF}" type="slidenum">
              <a:rPr lang="en-US" smtClean="0"/>
              <a:pPr/>
              <a:t>30</a:t>
            </a:fld>
            <a:endParaRPr lang="en-US"/>
          </a:p>
        </p:txBody>
      </p:sp>
    </p:spTree>
    <p:extLst>
      <p:ext uri="{BB962C8B-B14F-4D97-AF65-F5344CB8AC3E}">
        <p14:creationId xmlns:p14="http://schemas.microsoft.com/office/powerpoint/2010/main" val="35567559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normAutofit/>
          </a:bodyPr>
          <a:lstStyle/>
          <a:p>
            <a:pPr>
              <a:buFont typeface="Arial"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0B870DE7-2E90-4664-9CB5-0BB9362D6BDF}" type="slidenum">
              <a:rPr lang="en-US" smtClean="0"/>
              <a:pPr/>
              <a:t>31</a:t>
            </a:fld>
            <a:endParaRPr lang="en-US"/>
          </a:p>
        </p:txBody>
      </p:sp>
    </p:spTree>
    <p:extLst>
      <p:ext uri="{BB962C8B-B14F-4D97-AF65-F5344CB8AC3E}">
        <p14:creationId xmlns:p14="http://schemas.microsoft.com/office/powerpoint/2010/main" val="42343918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i="0" dirty="0" smtClean="0"/>
              <a:t>A study over 1993-2001</a:t>
            </a:r>
            <a:r>
              <a:rPr lang="en-US" i="0" baseline="0" dirty="0" smtClean="0"/>
              <a:t> showed that among working age adults in the U.S., mortality rates are general lower for persons with higher education levels. The exception to the general observation is black women with no college education, for whom mortality rates are about the same as black women completed high school (but didn’t go to school beyond high school)</a:t>
            </a:r>
          </a:p>
        </p:txBody>
      </p:sp>
      <p:sp>
        <p:nvSpPr>
          <p:cNvPr id="4" name="Slide Number Placeholder 3"/>
          <p:cNvSpPr>
            <a:spLocks noGrp="1"/>
          </p:cNvSpPr>
          <p:nvPr>
            <p:ph type="sldNum" sz="quarter" idx="10"/>
          </p:nvPr>
        </p:nvSpPr>
        <p:spPr/>
        <p:txBody>
          <a:bodyPr/>
          <a:lstStyle/>
          <a:p>
            <a:fld id="{0B870DE7-2E90-4664-9CB5-0BB9362D6BDF}" type="slidenum">
              <a:rPr lang="en-US" smtClean="0"/>
              <a:pPr/>
              <a:t>32</a:t>
            </a:fld>
            <a:endParaRPr lang="en-US"/>
          </a:p>
        </p:txBody>
      </p:sp>
    </p:spTree>
    <p:extLst>
      <p:ext uri="{BB962C8B-B14F-4D97-AF65-F5344CB8AC3E}">
        <p14:creationId xmlns:p14="http://schemas.microsoft.com/office/powerpoint/2010/main" val="37894558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smtClean="0"/>
              <a:t>Everyone generally agrees that medical advances, including genetics, have been a significant factor in improved longevity. No one knows what further improvements will be made in the future, nor how big of an impact they will make, but we all generally expect further improvements.</a:t>
            </a:r>
          </a:p>
          <a:p>
            <a:pPr>
              <a:buFont typeface="Arial" pitchFamily="34" charset="0"/>
              <a:buNone/>
            </a:pPr>
            <a:endParaRPr lang="en-US" baseline="0" dirty="0" smtClean="0"/>
          </a:p>
          <a:p>
            <a:pPr>
              <a:buFont typeface="Arial" pitchFamily="34" charset="0"/>
              <a:buNone/>
            </a:pPr>
            <a:r>
              <a:rPr lang="en-US" baseline="0" dirty="0" smtClean="0"/>
              <a:t>Some examples of significant historical medical advances:</a:t>
            </a:r>
          </a:p>
          <a:p>
            <a:pPr marL="165261" indent="-165261" defTabSz="881390">
              <a:buFont typeface="Arial" pitchFamily="34" charset="0"/>
              <a:buChar char="•"/>
              <a:defRPr/>
            </a:pPr>
            <a:r>
              <a:rPr lang="en-US" baseline="0" dirty="0" smtClean="0"/>
              <a:t>Control of infectious diseases:  immunization, antibiotics</a:t>
            </a:r>
          </a:p>
          <a:p>
            <a:pPr marL="165261" indent="-165261">
              <a:buFont typeface="Arial" pitchFamily="34" charset="0"/>
              <a:buChar char="•"/>
            </a:pPr>
            <a:r>
              <a:rPr lang="en-US" baseline="0" dirty="0" smtClean="0"/>
              <a:t>Care during pregnancy and childbirth</a:t>
            </a:r>
          </a:p>
          <a:p>
            <a:pPr marL="165261" indent="-165261">
              <a:buFont typeface="Arial" pitchFamily="34" charset="0"/>
              <a:buChar char="•"/>
            </a:pPr>
            <a:r>
              <a:rPr lang="en-US" baseline="0" dirty="0" smtClean="0"/>
              <a:t>Family planning</a:t>
            </a:r>
          </a:p>
          <a:p>
            <a:pPr marL="165261" indent="-165261">
              <a:buFont typeface="Arial" pitchFamily="34" charset="0"/>
              <a:buChar char="•"/>
            </a:pPr>
            <a:endParaRPr lang="en-US" baseline="0" dirty="0" smtClean="0"/>
          </a:p>
          <a:p>
            <a:r>
              <a:rPr lang="en-US" baseline="0" dirty="0" smtClean="0"/>
              <a:t>Genetics – hope to identify high risks for certain conditions and stave them off through prevention or early intervention</a:t>
            </a:r>
          </a:p>
        </p:txBody>
      </p:sp>
      <p:sp>
        <p:nvSpPr>
          <p:cNvPr id="4" name="Slide Number Placeholder 3"/>
          <p:cNvSpPr>
            <a:spLocks noGrp="1"/>
          </p:cNvSpPr>
          <p:nvPr>
            <p:ph type="sldNum" sz="quarter" idx="10"/>
          </p:nvPr>
        </p:nvSpPr>
        <p:spPr/>
        <p:txBody>
          <a:bodyPr/>
          <a:lstStyle/>
          <a:p>
            <a:fld id="{0B870DE7-2E90-4664-9CB5-0BB9362D6BDF}" type="slidenum">
              <a:rPr lang="en-US" smtClean="0"/>
              <a:pPr/>
              <a:t>33</a:t>
            </a:fld>
            <a:endParaRPr lang="en-US"/>
          </a:p>
        </p:txBody>
      </p:sp>
    </p:spTree>
    <p:extLst>
      <p:ext uri="{BB962C8B-B14F-4D97-AF65-F5344CB8AC3E}">
        <p14:creationId xmlns:p14="http://schemas.microsoft.com/office/powerpoint/2010/main" val="28109157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smtClean="0"/>
              <a:t>To value a pension plan’s liabilities with the best possible mortality assumptions, the actuary will want to consider to what degree various influences on mortality are present in a plan population:  gender, geographic location and blue vs. white collar.</a:t>
            </a:r>
          </a:p>
        </p:txBody>
      </p:sp>
      <p:sp>
        <p:nvSpPr>
          <p:cNvPr id="4" name="Slide Number Placeholder 3"/>
          <p:cNvSpPr>
            <a:spLocks noGrp="1"/>
          </p:cNvSpPr>
          <p:nvPr>
            <p:ph type="sldNum" sz="quarter" idx="10"/>
          </p:nvPr>
        </p:nvSpPr>
        <p:spPr/>
        <p:txBody>
          <a:bodyPr/>
          <a:lstStyle/>
          <a:p>
            <a:fld id="{0B870DE7-2E90-4664-9CB5-0BB9362D6BDF}" type="slidenum">
              <a:rPr lang="en-US" smtClean="0"/>
              <a:pPr/>
              <a:t>34</a:t>
            </a:fld>
            <a:endParaRPr lang="en-US"/>
          </a:p>
        </p:txBody>
      </p:sp>
    </p:spTree>
    <p:extLst>
      <p:ext uri="{BB962C8B-B14F-4D97-AF65-F5344CB8AC3E}">
        <p14:creationId xmlns:p14="http://schemas.microsoft.com/office/powerpoint/2010/main" val="24400162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smtClean="0"/>
              <a:t>The International Monetary Fund studied pension valuations around the globe</a:t>
            </a:r>
            <a:r>
              <a:rPr lang="en-US" baseline="0" dirty="0" smtClean="0"/>
              <a:t> and found that among economically developed countries, most pension valuations made provisions for future mortality improvement (i.e., projected mortality improvement).  However, in some economically developed countries, including the U.S. and Canada, the “typical” pension valuation projects mortality more slowly than mortality has improved for each respective country’s national population over the most recent 20 years</a:t>
            </a:r>
          </a:p>
          <a:p>
            <a:r>
              <a:rPr lang="en-US" baseline="0" dirty="0" smtClean="0"/>
              <a:t>(based on the country’s national population statistics).</a:t>
            </a:r>
          </a:p>
          <a:p>
            <a:endParaRPr lang="en-US" baseline="0" dirty="0" smtClean="0"/>
          </a:p>
          <a:p>
            <a:r>
              <a:rPr lang="en-US" baseline="0" dirty="0" smtClean="0"/>
              <a:t>“Typical” pension valuation mortality assumptions were provided by the International Actuarial Association Mortality Task Force as follows*:</a:t>
            </a:r>
          </a:p>
          <a:p>
            <a:pPr defTabSz="881390">
              <a:defRPr/>
            </a:pPr>
            <a:r>
              <a:rPr lang="en-US" baseline="0" dirty="0" smtClean="0"/>
              <a:t>     USA: RP2000 projected with Scale AA to 2010</a:t>
            </a:r>
            <a:endParaRPr lang="en-US" dirty="0" smtClean="0"/>
          </a:p>
          <a:p>
            <a:r>
              <a:rPr lang="en-US" baseline="0" dirty="0" smtClean="0"/>
              <a:t>     Canada:  UP94 projected with Scale AA to 2020</a:t>
            </a:r>
          </a:p>
          <a:p>
            <a:endParaRPr lang="en-US" baseline="0" dirty="0" smtClean="0"/>
          </a:p>
          <a:p>
            <a:r>
              <a:rPr lang="en-US" baseline="0" dirty="0" smtClean="0"/>
              <a:t>*</a:t>
            </a:r>
            <a:r>
              <a:rPr lang="en-US" baseline="0" dirty="0" err="1" smtClean="0"/>
              <a:t>Sithold</a:t>
            </a:r>
            <a:r>
              <a:rPr lang="en-US" baseline="0" dirty="0" smtClean="0"/>
              <a:t>, </a:t>
            </a:r>
            <a:r>
              <a:rPr lang="en-US" baseline="0" dirty="0" err="1" smtClean="0"/>
              <a:t>Haberman</a:t>
            </a:r>
            <a:r>
              <a:rPr lang="en-US" baseline="0" dirty="0" smtClean="0"/>
              <a:t> and </a:t>
            </a:r>
            <a:r>
              <a:rPr lang="en-US" baseline="0" dirty="0" err="1" smtClean="0"/>
              <a:t>Verrall</a:t>
            </a:r>
            <a:r>
              <a:rPr lang="en-US" baseline="0" dirty="0" smtClean="0"/>
              <a:t>, “Second International Comparative Study of Mortality Tables for Pension Fund Retirees,” page 6, June 20, 2011, </a:t>
            </a:r>
            <a:r>
              <a:rPr lang="en-US" i="1" baseline="0" dirty="0" smtClean="0"/>
              <a:t>British Actuarial Journal. </a:t>
            </a:r>
            <a:endParaRPr lang="en-US" dirty="0"/>
          </a:p>
        </p:txBody>
      </p:sp>
      <p:sp>
        <p:nvSpPr>
          <p:cNvPr id="4" name="Slide Number Placeholder 3"/>
          <p:cNvSpPr>
            <a:spLocks noGrp="1"/>
          </p:cNvSpPr>
          <p:nvPr>
            <p:ph type="sldNum" sz="quarter" idx="10"/>
          </p:nvPr>
        </p:nvSpPr>
        <p:spPr/>
        <p:txBody>
          <a:bodyPr/>
          <a:lstStyle/>
          <a:p>
            <a:fld id="{0B870DE7-2E90-4664-9CB5-0BB9362D6BDF}" type="slidenum">
              <a:rPr lang="en-US" smtClean="0"/>
              <a:pPr/>
              <a:t>35</a:t>
            </a:fld>
            <a:endParaRPr lang="en-US"/>
          </a:p>
        </p:txBody>
      </p:sp>
    </p:spTree>
    <p:extLst>
      <p:ext uri="{BB962C8B-B14F-4D97-AF65-F5344CB8AC3E}">
        <p14:creationId xmlns:p14="http://schemas.microsoft.com/office/powerpoint/2010/main" val="28520272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txBox="1">
            <a:spLocks noGrp="1" noChangeArrowheads="1"/>
          </p:cNvSpPr>
          <p:nvPr/>
        </p:nvSpPr>
        <p:spPr bwMode="auto">
          <a:xfrm>
            <a:off x="3972351" y="8833152"/>
            <a:ext cx="3038049" cy="463249"/>
          </a:xfrm>
          <a:prstGeom prst="rect">
            <a:avLst/>
          </a:prstGeom>
          <a:noFill/>
          <a:ln w="9525">
            <a:noFill/>
            <a:miter lim="800000"/>
            <a:headEnd/>
            <a:tailEnd/>
          </a:ln>
        </p:spPr>
        <p:txBody>
          <a:bodyPr lIns="93068" tIns="46535" rIns="93068" bIns="46535" anchor="b"/>
          <a:lstStyle/>
          <a:p>
            <a:pPr algn="r" defTabSz="931850"/>
            <a:fld id="{1548C0A9-1C61-4444-A092-E6DBEAC9077A}" type="slidenum">
              <a:rPr lang="en-US" sz="1200">
                <a:latin typeface="Times New Roman" pitchFamily="18" charset="0"/>
              </a:rPr>
              <a:pPr algn="r" defTabSz="931850"/>
              <a:t>36</a:t>
            </a:fld>
            <a:endParaRPr lang="en-US" sz="1200" dirty="0">
              <a:latin typeface="Times New Roman" pitchFamily="18" charset="0"/>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p:spPr>
        <p:txBody>
          <a:bodyPr/>
          <a:lstStyle/>
          <a:p>
            <a:endParaRPr lang="en-US" dirty="0" smtClean="0">
              <a:latin typeface="Times New Roman" pitchFamily="18" charset="0"/>
            </a:endParaRPr>
          </a:p>
        </p:txBody>
      </p:sp>
    </p:spTree>
    <p:extLst>
      <p:ext uri="{BB962C8B-B14F-4D97-AF65-F5344CB8AC3E}">
        <p14:creationId xmlns:p14="http://schemas.microsoft.com/office/powerpoint/2010/main" val="8158562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baseline="0" dirty="0" smtClean="0"/>
              <a:t>How to read the graph:  think of a topographical map of the ocean floor. Different colors represent different elevations (on the ocean floor). Dark blue, burgundy, and black represent the highest rates of mortality improvements (think highest mountains on the ocean floor), whereas orange, red and hot pink represent the lowest rates of improvements (craters on the ocean floor). </a:t>
            </a:r>
          </a:p>
          <a:p>
            <a:endParaRPr lang="en-US" i="0" baseline="0" dirty="0" smtClean="0"/>
          </a:p>
          <a:p>
            <a:r>
              <a:rPr lang="en-US" i="0" baseline="0" dirty="0" smtClean="0"/>
              <a:t>Time periods are represented horizontally (left to right and vice versa), whiles ages are represented vertically (top to bottom and vice versa). A single cohort (persons born in the same calendar year) moves through time at a 45 degree angle from bottom left to top right.</a:t>
            </a:r>
          </a:p>
          <a:p>
            <a:endParaRPr lang="en-US" i="0" baseline="0" dirty="0" smtClean="0"/>
          </a:p>
          <a:p>
            <a:r>
              <a:rPr lang="en-US" i="0" baseline="0" dirty="0" smtClean="0"/>
              <a:t>Click 1. Mortality improvement for a single age in a single year is the point where the age and the year intersect (meet).</a:t>
            </a:r>
          </a:p>
          <a:p>
            <a:endParaRPr lang="en-US" i="0" baseline="0" dirty="0" smtClean="0"/>
          </a:p>
          <a:p>
            <a:r>
              <a:rPr lang="en-US" i="0" dirty="0" smtClean="0"/>
              <a:t>Click 2. Observation:  Improvement for</a:t>
            </a:r>
            <a:r>
              <a:rPr lang="en-US" i="0" baseline="0" dirty="0" smtClean="0"/>
              <a:t> ages 90-100 was generally less than improvement for ages 55-65 (during most time periods). You can see ages 90-100 on the graph in the horizontal rectangular area that spans the entire width of the graph, starting at age 100 on the top and extending down to age 90 on the bottom.  Similarly, the rectangular area for ages 55- 65 spans the width of the graph from age 65 on the top to 55 on the bottom.</a:t>
            </a:r>
          </a:p>
          <a:p>
            <a:endParaRPr lang="en-US" i="0" baseline="0" dirty="0" smtClean="0"/>
          </a:p>
          <a:p>
            <a:r>
              <a:rPr lang="en-US" i="0" baseline="0" dirty="0" smtClean="0"/>
              <a:t>Click 3. Cohort observation:  one can see the impact of HIV/AIDS in the oval area where longevity actually shortened rather than improved for this cohort of men.</a:t>
            </a:r>
          </a:p>
          <a:p>
            <a:endParaRPr lang="en-US" i="0" baseline="0" dirty="0" smtClean="0"/>
          </a:p>
        </p:txBody>
      </p:sp>
      <p:sp>
        <p:nvSpPr>
          <p:cNvPr id="4" name="Slide Number Placeholder 3"/>
          <p:cNvSpPr>
            <a:spLocks noGrp="1"/>
          </p:cNvSpPr>
          <p:nvPr>
            <p:ph type="sldNum" sz="quarter" idx="10"/>
          </p:nvPr>
        </p:nvSpPr>
        <p:spPr/>
        <p:txBody>
          <a:bodyPr/>
          <a:lstStyle/>
          <a:p>
            <a:fld id="{0B870DE7-2E90-4664-9CB5-0BB9362D6BDF}" type="slidenum">
              <a:rPr lang="en-US" smtClean="0"/>
              <a:pPr/>
              <a:t>37</a:t>
            </a:fld>
            <a:endParaRPr lang="en-US"/>
          </a:p>
        </p:txBody>
      </p:sp>
    </p:spTree>
    <p:extLst>
      <p:ext uri="{BB962C8B-B14F-4D97-AF65-F5344CB8AC3E}">
        <p14:creationId xmlns:p14="http://schemas.microsoft.com/office/powerpoint/2010/main" val="8393399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Some </a:t>
            </a:r>
            <a:r>
              <a:rPr lang="en-US" b="1" i="0" dirty="0" smtClean="0"/>
              <a:t>specific observations or events </a:t>
            </a:r>
            <a:r>
              <a:rPr lang="en-US" i="0" dirty="0" smtClean="0"/>
              <a:t>that influenced mortality improvement</a:t>
            </a:r>
            <a:r>
              <a:rPr lang="en-US" i="0" baseline="0" dirty="0" smtClean="0"/>
              <a:t> rates:</a:t>
            </a:r>
          </a:p>
          <a:p>
            <a:endParaRPr lang="en-US" i="0" baseline="0" dirty="0" smtClean="0"/>
          </a:p>
          <a:p>
            <a:pPr defTabSz="881390">
              <a:defRPr/>
            </a:pPr>
            <a:r>
              <a:rPr lang="en-US" i="0" baseline="0" dirty="0" smtClean="0"/>
              <a:t>Click 1. </a:t>
            </a:r>
            <a:r>
              <a:rPr lang="en-US" dirty="0"/>
              <a:t>Introduction of </a:t>
            </a:r>
            <a:r>
              <a:rPr lang="en-US" b="1" dirty="0"/>
              <a:t>Medicare</a:t>
            </a:r>
            <a:r>
              <a:rPr lang="en-US" dirty="0"/>
              <a:t> in 1966; supports the big (vertical) "mountain range" spanning 1970 -1975 for all ages and both genders.</a:t>
            </a:r>
          </a:p>
          <a:p>
            <a:endParaRPr lang="en-US" i="0" baseline="0" dirty="0" smtClean="0"/>
          </a:p>
          <a:p>
            <a:r>
              <a:rPr lang="en-US" i="0" baseline="0" dirty="0" smtClean="0"/>
              <a:t>Click 2. Impact of HIV/AIDS shortened longevity.</a:t>
            </a:r>
          </a:p>
          <a:p>
            <a:r>
              <a:rPr lang="en-US" dirty="0"/>
              <a:t> </a:t>
            </a:r>
          </a:p>
          <a:p>
            <a:r>
              <a:rPr lang="en-US" dirty="0"/>
              <a:t>Click 3.  Introduction of vigorous </a:t>
            </a:r>
            <a:r>
              <a:rPr lang="en-US" b="1" dirty="0"/>
              <a:t>anti-smoking campaign</a:t>
            </a:r>
            <a:r>
              <a:rPr lang="en-US" dirty="0"/>
              <a:t> started in mid-60's; started path to reduced deaths (lagged) from various cardiovascular/pulmonary diseases and lung cancer.</a:t>
            </a:r>
          </a:p>
          <a:p>
            <a:endParaRPr lang="en-US" dirty="0"/>
          </a:p>
          <a:p>
            <a:r>
              <a:rPr lang="en-US" dirty="0"/>
              <a:t>Click 4. </a:t>
            </a:r>
            <a:r>
              <a:rPr lang="en-US" b="1" dirty="0"/>
              <a:t>Statin drugs</a:t>
            </a:r>
            <a:r>
              <a:rPr lang="en-US" dirty="0"/>
              <a:t> in mid 1980's started a path to very significant reductions in cardiovascular diseases--probably a big part of the reasons for the high levels of mortality improvement recently experienced between ages 65 and 85.</a:t>
            </a:r>
          </a:p>
          <a:p>
            <a:endParaRPr lang="en-US" dirty="0"/>
          </a:p>
          <a:p>
            <a:r>
              <a:rPr lang="en-US" dirty="0"/>
              <a:t>ALSO:</a:t>
            </a:r>
          </a:p>
          <a:p>
            <a:pPr marL="165261" indent="-165261">
              <a:buFont typeface="Arial" panose="020B0604020202020204" pitchFamily="34" charset="0"/>
              <a:buChar char="•"/>
            </a:pPr>
            <a:r>
              <a:rPr lang="en-US" i="0" baseline="0" dirty="0" smtClean="0"/>
              <a:t>Rel</a:t>
            </a:r>
            <a:r>
              <a:rPr lang="en-US" dirty="0"/>
              <a:t>atively high levels of mortality improvement for the so-called “silent generation” born between 1925 and 1942. </a:t>
            </a:r>
          </a:p>
          <a:p>
            <a:pPr marL="165261" indent="-165261">
              <a:buFont typeface="Arial" panose="020B0604020202020204" pitchFamily="34" charset="0"/>
              <a:buChar char="•"/>
            </a:pPr>
            <a:r>
              <a:rPr lang="en-US" dirty="0"/>
              <a:t>Lower levels of mortality improvement for the “baby boom” generation (especially for males born around 1950). </a:t>
            </a:r>
          </a:p>
          <a:p>
            <a:r>
              <a:rPr lang="en-US" dirty="0"/>
              <a:t> </a:t>
            </a:r>
          </a:p>
          <a:p>
            <a:r>
              <a:rPr lang="en-US" i="0" dirty="0" smtClean="0"/>
              <a:t>Some </a:t>
            </a:r>
            <a:r>
              <a:rPr lang="en-US" b="1" i="0" dirty="0" smtClean="0"/>
              <a:t>general</a:t>
            </a:r>
            <a:r>
              <a:rPr lang="en-US" i="0" baseline="0" dirty="0" smtClean="0"/>
              <a:t> observations</a:t>
            </a:r>
            <a:r>
              <a:rPr lang="en-US" i="0" dirty="0" smtClean="0"/>
              <a:t>:</a:t>
            </a:r>
          </a:p>
          <a:p>
            <a:pPr marL="165261" indent="-165261">
              <a:buFont typeface="Arial" panose="020B0604020202020204" pitchFamily="34" charset="0"/>
              <a:buChar char="•"/>
            </a:pPr>
            <a:r>
              <a:rPr lang="en-US" i="0" dirty="0" smtClean="0"/>
              <a:t>By Age:  Improvement for</a:t>
            </a:r>
            <a:r>
              <a:rPr lang="en-US" i="0" baseline="0" dirty="0" smtClean="0"/>
              <a:t> ages 90-100 was generally less than improvement for ages 55-65 (during most time periods). You can see ages 90-100 on the graph in the horizontal area that spans the entire width of the graph, starting at age 100 at the top (the top of the graph) down to age 90 on the bottom.</a:t>
            </a:r>
            <a:endParaRPr lang="en-US" i="0" dirty="0" smtClean="0"/>
          </a:p>
          <a:p>
            <a:pPr marL="165261" indent="-165261">
              <a:buFont typeface="Arial" panose="020B0604020202020204" pitchFamily="34" charset="0"/>
              <a:buChar char="•"/>
            </a:pPr>
            <a:r>
              <a:rPr lang="en-US" i="0" dirty="0" smtClean="0"/>
              <a:t>By</a:t>
            </a:r>
            <a:r>
              <a:rPr lang="en-US" i="0" baseline="0" dirty="0" smtClean="0"/>
              <a:t> P</a:t>
            </a:r>
            <a:r>
              <a:rPr lang="en-US" i="0" dirty="0" smtClean="0"/>
              <a:t>eriod:  from 1955-1965 mortality improved quite a bit less than</a:t>
            </a:r>
            <a:r>
              <a:rPr lang="en-US" i="0" baseline="0" dirty="0" smtClean="0"/>
              <a:t> during the 1970’s (at most ages). You can see 1955-1965 in the vertical are that spans the entire height of the graph and extends from 1955 on the left to 1965 on the right.</a:t>
            </a:r>
          </a:p>
          <a:p>
            <a:pPr marL="165261" indent="-165261">
              <a:buFont typeface="Arial" panose="020B0604020202020204" pitchFamily="34" charset="0"/>
              <a:buChar char="•"/>
            </a:pPr>
            <a:r>
              <a:rPr lang="en-US" i="0" baseline="0" dirty="0" smtClean="0"/>
              <a:t>By Cohort:  mortality improvement during the lives of men born in 1870 was significantly lower than for men born in 1925. You can see the cohort born in 1870 in the line that runs across the graph at a 45-degree angle from age 80 in 1950 to age 100 in 1970. The cohort born in 1925 runs from age 50 in 1975 to age 80 in 2005.</a:t>
            </a:r>
          </a:p>
          <a:p>
            <a:endParaRPr lang="en-US" i="0" baseline="0" dirty="0" smtClean="0"/>
          </a:p>
        </p:txBody>
      </p:sp>
      <p:sp>
        <p:nvSpPr>
          <p:cNvPr id="4" name="Slide Number Placeholder 3"/>
          <p:cNvSpPr>
            <a:spLocks noGrp="1"/>
          </p:cNvSpPr>
          <p:nvPr>
            <p:ph type="sldNum" sz="quarter" idx="10"/>
          </p:nvPr>
        </p:nvSpPr>
        <p:spPr/>
        <p:txBody>
          <a:bodyPr/>
          <a:lstStyle/>
          <a:p>
            <a:fld id="{0B870DE7-2E90-4664-9CB5-0BB9362D6BDF}" type="slidenum">
              <a:rPr lang="en-US" smtClean="0"/>
              <a:pPr/>
              <a:t>38</a:t>
            </a:fld>
            <a:endParaRPr lang="en-US"/>
          </a:p>
        </p:txBody>
      </p:sp>
    </p:spTree>
    <p:extLst>
      <p:ext uri="{BB962C8B-B14F-4D97-AF65-F5344CB8AC3E}">
        <p14:creationId xmlns:p14="http://schemas.microsoft.com/office/powerpoint/2010/main" val="35173016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Similar </a:t>
            </a:r>
            <a:r>
              <a:rPr lang="en-US" b="1" i="0" dirty="0" smtClean="0"/>
              <a:t>specific observations or events </a:t>
            </a:r>
            <a:r>
              <a:rPr lang="en-US" i="0" dirty="0" smtClean="0"/>
              <a:t>that influenced mortality improvement</a:t>
            </a:r>
            <a:r>
              <a:rPr lang="en-US" i="0" baseline="0" dirty="0" smtClean="0"/>
              <a:t> rates:</a:t>
            </a:r>
          </a:p>
          <a:p>
            <a:pPr marL="220348" indent="-220348" defTabSz="881390">
              <a:buFont typeface="+mj-lt"/>
              <a:buAutoNum type="arabicPeriod"/>
              <a:defRPr/>
            </a:pPr>
            <a:r>
              <a:rPr lang="en-US" i="0" baseline="0" dirty="0" smtClean="0"/>
              <a:t>Click 1. </a:t>
            </a:r>
            <a:r>
              <a:rPr lang="en-US" dirty="0"/>
              <a:t>Introduction of </a:t>
            </a:r>
            <a:r>
              <a:rPr lang="en-US" b="1" dirty="0"/>
              <a:t>Medicare</a:t>
            </a:r>
            <a:r>
              <a:rPr lang="en-US" dirty="0"/>
              <a:t> in 1966; supports the big (vertical) "mountain range" spanning 1970 -1975 for all ages and both genders.</a:t>
            </a:r>
          </a:p>
          <a:p>
            <a:pPr marL="220348" indent="-220348">
              <a:buFont typeface="+mj-lt"/>
              <a:buAutoNum type="arabicPeriod"/>
            </a:pPr>
            <a:r>
              <a:rPr lang="en-US" i="0" baseline="0" dirty="0" smtClean="0"/>
              <a:t>Click 2. </a:t>
            </a:r>
            <a:r>
              <a:rPr lang="en-US" dirty="0"/>
              <a:t>Relatively high levels of mortality improvement for the so-called </a:t>
            </a:r>
            <a:r>
              <a:rPr lang="en-US" b="1" dirty="0"/>
              <a:t>“silent generation” </a:t>
            </a:r>
            <a:r>
              <a:rPr lang="en-US" dirty="0"/>
              <a:t>born between 1925 and 1942</a:t>
            </a:r>
            <a:r>
              <a:rPr lang="en-US" i="0" baseline="0" dirty="0" smtClean="0"/>
              <a:t>.</a:t>
            </a:r>
          </a:p>
          <a:p>
            <a:pPr marL="220348" indent="-220348" defTabSz="881390">
              <a:buFont typeface="+mj-lt"/>
              <a:buAutoNum type="arabicPeriod"/>
              <a:defRPr/>
            </a:pPr>
            <a:r>
              <a:rPr lang="en-US" dirty="0"/>
              <a:t> Click 3.  Lesser mortality improvement for the </a:t>
            </a:r>
            <a:r>
              <a:rPr lang="en-US" b="1" dirty="0"/>
              <a:t>“baby boom” </a:t>
            </a:r>
            <a:r>
              <a:rPr lang="en-US" dirty="0"/>
              <a:t>generation (especially females born around 1955). </a:t>
            </a:r>
          </a:p>
          <a:p>
            <a:pPr marL="220348" indent="-220348">
              <a:buFont typeface="+mj-lt"/>
              <a:buAutoNum type="arabicPeriod"/>
            </a:pPr>
            <a:r>
              <a:rPr lang="en-US" dirty="0"/>
              <a:t>Click 4. </a:t>
            </a:r>
            <a:r>
              <a:rPr lang="en-US" b="1" dirty="0"/>
              <a:t>Statin drugs</a:t>
            </a:r>
            <a:r>
              <a:rPr lang="en-US" dirty="0"/>
              <a:t> in mid 1980's started a path to very significant reductions in cardiovascular diseases--probably a big part of the reasons for the high levels of mortality improvement recently experienced between ages 65 and 85.</a:t>
            </a:r>
          </a:p>
          <a:p>
            <a:pPr defTabSz="881390">
              <a:defRPr/>
            </a:pPr>
            <a:endParaRPr lang="en-US" i="0" dirty="0" smtClean="0"/>
          </a:p>
        </p:txBody>
      </p:sp>
      <p:sp>
        <p:nvSpPr>
          <p:cNvPr id="4" name="Slide Number Placeholder 3"/>
          <p:cNvSpPr>
            <a:spLocks noGrp="1"/>
          </p:cNvSpPr>
          <p:nvPr>
            <p:ph type="sldNum" sz="quarter" idx="10"/>
          </p:nvPr>
        </p:nvSpPr>
        <p:spPr/>
        <p:txBody>
          <a:bodyPr/>
          <a:lstStyle/>
          <a:p>
            <a:fld id="{0B870DE7-2E90-4664-9CB5-0BB9362D6BDF}" type="slidenum">
              <a:rPr lang="en-US" smtClean="0"/>
              <a:pPr/>
              <a:t>39</a:t>
            </a:fld>
            <a:endParaRPr lang="en-US"/>
          </a:p>
        </p:txBody>
      </p:sp>
    </p:spTree>
    <p:extLst>
      <p:ext uri="{BB962C8B-B14F-4D97-AF65-F5344CB8AC3E}">
        <p14:creationId xmlns:p14="http://schemas.microsoft.com/office/powerpoint/2010/main" val="3297930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txBox="1">
            <a:spLocks noGrp="1" noChangeArrowheads="1"/>
          </p:cNvSpPr>
          <p:nvPr/>
        </p:nvSpPr>
        <p:spPr bwMode="auto">
          <a:xfrm>
            <a:off x="3972351" y="8833152"/>
            <a:ext cx="3038049" cy="463249"/>
          </a:xfrm>
          <a:prstGeom prst="rect">
            <a:avLst/>
          </a:prstGeom>
          <a:noFill/>
          <a:ln w="9525">
            <a:noFill/>
            <a:miter lim="800000"/>
            <a:headEnd/>
            <a:tailEnd/>
          </a:ln>
        </p:spPr>
        <p:txBody>
          <a:bodyPr lIns="93068" tIns="46535" rIns="93068" bIns="46535" anchor="b"/>
          <a:lstStyle/>
          <a:p>
            <a:pPr algn="r" defTabSz="931850"/>
            <a:fld id="{1548C0A9-1C61-4444-A092-E6DBEAC9077A}" type="slidenum">
              <a:rPr lang="en-US" sz="1200">
                <a:latin typeface="Times New Roman" pitchFamily="18" charset="0"/>
              </a:rPr>
              <a:pPr algn="r" defTabSz="931850"/>
              <a:t>4</a:t>
            </a:fld>
            <a:endParaRPr lang="en-US" sz="1200" dirty="0">
              <a:latin typeface="Times New Roman" pitchFamily="18" charset="0"/>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p:spPr>
        <p:txBody>
          <a:bodyPr/>
          <a:lstStyle/>
          <a:p>
            <a:r>
              <a:rPr lang="en-US" dirty="0" smtClean="0">
                <a:latin typeface="Times New Roman" pitchFamily="18" charset="0"/>
              </a:rPr>
              <a:t>Let’s look</a:t>
            </a:r>
            <a:r>
              <a:rPr lang="en-US" baseline="0" dirty="0" smtClean="0">
                <a:latin typeface="Times New Roman" pitchFamily="18" charset="0"/>
              </a:rPr>
              <a:t> briefly at a history of mortality in the U.S. over the 20</a:t>
            </a:r>
            <a:r>
              <a:rPr lang="en-US" baseline="30000" dirty="0" smtClean="0">
                <a:latin typeface="Times New Roman" pitchFamily="18" charset="0"/>
              </a:rPr>
              <a:t>th</a:t>
            </a:r>
            <a:r>
              <a:rPr lang="en-US" baseline="0" dirty="0" smtClean="0">
                <a:latin typeface="Times New Roman" pitchFamily="18" charset="0"/>
              </a:rPr>
              <a:t> century, based on a study by the Social Security Administration.</a:t>
            </a:r>
            <a:endParaRPr lang="en-US" dirty="0" smtClean="0">
              <a:latin typeface="Times New Roman" pitchFamily="18" charset="0"/>
            </a:endParaRPr>
          </a:p>
        </p:txBody>
      </p:sp>
    </p:spTree>
    <p:extLst>
      <p:ext uri="{BB962C8B-B14F-4D97-AF65-F5344CB8AC3E}">
        <p14:creationId xmlns:p14="http://schemas.microsoft.com/office/powerpoint/2010/main" val="24810882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Scale AA did</a:t>
            </a:r>
            <a:r>
              <a:rPr lang="en-US" baseline="0" dirty="0" smtClean="0"/>
              <a:t> a good job of representing the period from which it was developed (1977-1993). However, [click] mortality improved differently over different periods. SOA (RPEC) research shows that Scale AA lags behind actual trends.</a:t>
            </a:r>
          </a:p>
          <a:p>
            <a:endParaRPr lang="en-US" baseline="0" dirty="0" smtClean="0"/>
          </a:p>
          <a:p>
            <a:r>
              <a:rPr lang="en-US" baseline="0" dirty="0" smtClean="0"/>
              <a:t>Scale AA is a one-dimensional scale for each gender:  age. We know now that we need to add another dimension to our mortality improvement assumptions (period or year).</a:t>
            </a:r>
          </a:p>
          <a:p>
            <a:endParaRPr lang="en-US" baseline="0" dirty="0" smtClean="0"/>
          </a:p>
          <a:p>
            <a:r>
              <a:rPr lang="en-US" baseline="0" dirty="0" smtClean="0"/>
              <a:t>Note:  Scale AA was designed in 1994 and reaffirmed when RP-2000 was developed. The mortality rates of RP-2000 were intended to represent mortality rates in calendar year 2000.  Scale AA was intended to improve those rates for future years.</a:t>
            </a:r>
            <a:endParaRPr lang="en-US" dirty="0" smtClean="0"/>
          </a:p>
          <a:p>
            <a:endParaRPr lang="en-US" dirty="0"/>
          </a:p>
        </p:txBody>
      </p:sp>
      <p:sp>
        <p:nvSpPr>
          <p:cNvPr id="4" name="Slide Number Placeholder 3"/>
          <p:cNvSpPr>
            <a:spLocks noGrp="1"/>
          </p:cNvSpPr>
          <p:nvPr>
            <p:ph type="sldNum" sz="quarter" idx="10"/>
          </p:nvPr>
        </p:nvSpPr>
        <p:spPr/>
        <p:txBody>
          <a:bodyPr/>
          <a:lstStyle/>
          <a:p>
            <a:fld id="{0B870DE7-2E90-4664-9CB5-0BB9362D6BDF}" type="slidenum">
              <a:rPr lang="en-US" smtClean="0"/>
              <a:pPr/>
              <a:t>40</a:t>
            </a:fld>
            <a:endParaRPr lang="en-US"/>
          </a:p>
        </p:txBody>
      </p:sp>
    </p:spTree>
    <p:extLst>
      <p:ext uri="{BB962C8B-B14F-4D97-AF65-F5344CB8AC3E}">
        <p14:creationId xmlns:p14="http://schemas.microsoft.com/office/powerpoint/2010/main" val="11232988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same goes for females mortality</a:t>
            </a:r>
            <a:r>
              <a:rPr lang="en-US" baseline="0" dirty="0" smtClean="0"/>
              <a:t> improvement</a:t>
            </a:r>
            <a:r>
              <a:rPr lang="en-US" dirty="0" smtClean="0"/>
              <a:t>. Scale AA did</a:t>
            </a:r>
            <a:r>
              <a:rPr lang="en-US" baseline="0" dirty="0" smtClean="0"/>
              <a:t> a good job of representing the period from which it was developed (1977-1993). However, [click] mortality improved differently over different periods. </a:t>
            </a:r>
            <a:endParaRPr lang="en-US" dirty="0"/>
          </a:p>
        </p:txBody>
      </p:sp>
      <p:sp>
        <p:nvSpPr>
          <p:cNvPr id="4" name="Slide Number Placeholder 3"/>
          <p:cNvSpPr>
            <a:spLocks noGrp="1"/>
          </p:cNvSpPr>
          <p:nvPr>
            <p:ph type="sldNum" sz="quarter" idx="10"/>
          </p:nvPr>
        </p:nvSpPr>
        <p:spPr/>
        <p:txBody>
          <a:bodyPr/>
          <a:lstStyle/>
          <a:p>
            <a:fld id="{0B870DE7-2E90-4664-9CB5-0BB9362D6BDF}" type="slidenum">
              <a:rPr lang="en-US" smtClean="0"/>
              <a:pPr/>
              <a:t>41</a:t>
            </a:fld>
            <a:endParaRPr lang="en-US"/>
          </a:p>
        </p:txBody>
      </p:sp>
    </p:spTree>
    <p:extLst>
      <p:ext uri="{BB962C8B-B14F-4D97-AF65-F5344CB8AC3E}">
        <p14:creationId xmlns:p14="http://schemas.microsoft.com/office/powerpoint/2010/main" val="42711133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txBox="1">
            <a:spLocks noGrp="1" noChangeArrowheads="1"/>
          </p:cNvSpPr>
          <p:nvPr/>
        </p:nvSpPr>
        <p:spPr bwMode="auto">
          <a:xfrm>
            <a:off x="3972351" y="8833152"/>
            <a:ext cx="3038049" cy="463249"/>
          </a:xfrm>
          <a:prstGeom prst="rect">
            <a:avLst/>
          </a:prstGeom>
          <a:noFill/>
          <a:ln w="9525">
            <a:noFill/>
            <a:miter lim="800000"/>
            <a:headEnd/>
            <a:tailEnd/>
          </a:ln>
        </p:spPr>
        <p:txBody>
          <a:bodyPr lIns="93068" tIns="46535" rIns="93068" bIns="46535" anchor="b"/>
          <a:lstStyle/>
          <a:p>
            <a:pPr algn="r" defTabSz="931850"/>
            <a:fld id="{1548C0A9-1C61-4444-A092-E6DBEAC9077A}" type="slidenum">
              <a:rPr lang="en-US" sz="1200">
                <a:latin typeface="Times New Roman" pitchFamily="18" charset="0"/>
              </a:rPr>
              <a:pPr algn="r" defTabSz="931850"/>
              <a:t>42</a:t>
            </a:fld>
            <a:endParaRPr lang="en-US" sz="1200" dirty="0">
              <a:latin typeface="Times New Roman" pitchFamily="18" charset="0"/>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p:spPr>
        <p:txBody>
          <a:bodyPr/>
          <a:lstStyle/>
          <a:p>
            <a:endParaRPr lang="en-US" smtClean="0">
              <a:latin typeface="Times New Roman" pitchFamily="18" charset="0"/>
            </a:endParaRPr>
          </a:p>
        </p:txBody>
      </p:sp>
    </p:spTree>
    <p:extLst>
      <p:ext uri="{BB962C8B-B14F-4D97-AF65-F5344CB8AC3E}">
        <p14:creationId xmlns:p14="http://schemas.microsoft.com/office/powerpoint/2010/main" val="7515737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TextEdit="1"/>
          </p:cNvSpPr>
          <p:nvPr>
            <p:ph type="sldImg"/>
          </p:nvPr>
        </p:nvSpPr>
        <p:spPr bwMode="auto">
          <a:noFill/>
          <a:ln>
            <a:solidFill>
              <a:srgbClr val="000000"/>
            </a:solidFill>
            <a:miter lim="800000"/>
            <a:headEnd/>
            <a:tailEnd/>
          </a:ln>
        </p:spPr>
      </p:sp>
      <p:sp>
        <p:nvSpPr>
          <p:cNvPr id="58370" name="Rectangle 3"/>
          <p:cNvSpPr>
            <a:spLocks noGrp="1"/>
          </p:cNvSpPr>
          <p:nvPr>
            <p:ph type="body" idx="1"/>
          </p:nvPr>
        </p:nvSpPr>
        <p:spPr bwMode="auto">
          <a:xfrm>
            <a:off x="934720" y="4415790"/>
            <a:ext cx="5140960" cy="4183380"/>
          </a:xfrm>
          <a:noFill/>
        </p:spPr>
        <p:txBody>
          <a:bodyPr wrap="square" numCol="1" anchor="t" anchorCtr="0" compatLnSpc="1">
            <a:prstTxWarp prst="textNoShape">
              <a:avLst/>
            </a:prstTxWarp>
          </a:bodyPr>
          <a:lstStyle/>
          <a:p>
            <a:pPr>
              <a:buFontTx/>
              <a:buNone/>
            </a:pPr>
            <a:endParaRPr lang="en-US" dirty="0" smtClean="0"/>
          </a:p>
        </p:txBody>
      </p:sp>
    </p:spTree>
    <p:extLst>
      <p:ext uri="{BB962C8B-B14F-4D97-AF65-F5344CB8AC3E}">
        <p14:creationId xmlns:p14="http://schemas.microsoft.com/office/powerpoint/2010/main" val="10460006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TextEdit="1"/>
          </p:cNvSpPr>
          <p:nvPr>
            <p:ph type="sldImg"/>
          </p:nvPr>
        </p:nvSpPr>
        <p:spPr bwMode="auto">
          <a:noFill/>
          <a:ln>
            <a:solidFill>
              <a:srgbClr val="000000"/>
            </a:solidFill>
            <a:miter lim="800000"/>
            <a:headEnd/>
            <a:tailEnd/>
          </a:ln>
        </p:spPr>
      </p:sp>
      <p:sp>
        <p:nvSpPr>
          <p:cNvPr id="58370" name="Rectangle 3"/>
          <p:cNvSpPr>
            <a:spLocks noGrp="1"/>
          </p:cNvSpPr>
          <p:nvPr>
            <p:ph type="body" idx="1"/>
          </p:nvPr>
        </p:nvSpPr>
        <p:spPr bwMode="auto">
          <a:xfrm>
            <a:off x="934720" y="4415790"/>
            <a:ext cx="5140960" cy="4183380"/>
          </a:xfrm>
          <a:noFill/>
        </p:spPr>
        <p:txBody>
          <a:bodyPr wrap="square" numCol="1" anchor="t" anchorCtr="0" compatLnSpc="1">
            <a:prstTxWarp prst="textNoShape">
              <a:avLst/>
            </a:prstTxWarp>
          </a:bodyPr>
          <a:lstStyle/>
          <a:p>
            <a:pPr>
              <a:buFontTx/>
              <a:buNone/>
            </a:pPr>
            <a:endParaRPr lang="en-US" dirty="0" smtClean="0"/>
          </a:p>
        </p:txBody>
      </p:sp>
    </p:spTree>
    <p:extLst>
      <p:ext uri="{BB962C8B-B14F-4D97-AF65-F5344CB8AC3E}">
        <p14:creationId xmlns:p14="http://schemas.microsoft.com/office/powerpoint/2010/main" val="10608389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MP-2014,</a:t>
            </a:r>
            <a:r>
              <a:rPr lang="en-US" baseline="0" dirty="0" smtClean="0"/>
              <a:t> the cohort effect is extended into the future for a time.</a:t>
            </a:r>
          </a:p>
          <a:p>
            <a:endParaRPr lang="en-US" baseline="0" dirty="0" smtClean="0"/>
          </a:p>
          <a:p>
            <a:r>
              <a:rPr lang="en-US" baseline="0" dirty="0" smtClean="0"/>
              <a:t>Note that for this graph, for the years 2006 through 2014 (between the dotted white vertical line and the solid white vertical line), RPEC extended actual observed MI data from 2006 (the central year of the private pension plan data from 2004-2008) to 2014 using the MP-2014 scale.</a:t>
            </a:r>
            <a:endParaRPr lang="en-US" dirty="0"/>
          </a:p>
        </p:txBody>
      </p:sp>
      <p:sp>
        <p:nvSpPr>
          <p:cNvPr id="4" name="Slide Number Placeholder 3"/>
          <p:cNvSpPr>
            <a:spLocks noGrp="1"/>
          </p:cNvSpPr>
          <p:nvPr>
            <p:ph type="sldNum" sz="quarter" idx="10"/>
          </p:nvPr>
        </p:nvSpPr>
        <p:spPr/>
        <p:txBody>
          <a:bodyPr/>
          <a:lstStyle/>
          <a:p>
            <a:fld id="{0B870DE7-2E90-4664-9CB5-0BB9362D6BDF}" type="slidenum">
              <a:rPr lang="en-US" smtClean="0"/>
              <a:pPr/>
              <a:t>45</a:t>
            </a:fld>
            <a:endParaRPr lang="en-US"/>
          </a:p>
        </p:txBody>
      </p:sp>
    </p:spTree>
    <p:extLst>
      <p:ext uri="{BB962C8B-B14F-4D97-AF65-F5344CB8AC3E}">
        <p14:creationId xmlns:p14="http://schemas.microsoft.com/office/powerpoint/2010/main" val="4793393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MP-2014,</a:t>
            </a:r>
            <a:r>
              <a:rPr lang="en-US" baseline="0" dirty="0" smtClean="0"/>
              <a:t> the cohort effect is extended into the future for a time.</a:t>
            </a:r>
          </a:p>
          <a:p>
            <a:endParaRPr lang="en-US" baseline="0" dirty="0" smtClean="0"/>
          </a:p>
          <a:p>
            <a:r>
              <a:rPr lang="en-US" baseline="0" dirty="0" smtClean="0"/>
              <a:t>Note that for this graph, for the years 2006 through 2014 (between the dotted white vertical line and the solid white vertical line), RPEC extended actual observed MI data from 2006 (the central year of the private pension plan data from 2004-2008) to 2014 using the MP-2014 scale.</a:t>
            </a:r>
            <a:endParaRPr lang="en-US" dirty="0" smtClean="0"/>
          </a:p>
        </p:txBody>
      </p:sp>
      <p:sp>
        <p:nvSpPr>
          <p:cNvPr id="4" name="Slide Number Placeholder 3"/>
          <p:cNvSpPr>
            <a:spLocks noGrp="1"/>
          </p:cNvSpPr>
          <p:nvPr>
            <p:ph type="sldNum" sz="quarter" idx="10"/>
          </p:nvPr>
        </p:nvSpPr>
        <p:spPr/>
        <p:txBody>
          <a:bodyPr/>
          <a:lstStyle/>
          <a:p>
            <a:fld id="{0B870DE7-2E90-4664-9CB5-0BB9362D6BDF}" type="slidenum">
              <a:rPr lang="en-US" smtClean="0"/>
              <a:pPr/>
              <a:t>46</a:t>
            </a:fld>
            <a:endParaRPr lang="en-US"/>
          </a:p>
        </p:txBody>
      </p:sp>
    </p:spTree>
    <p:extLst>
      <p:ext uri="{BB962C8B-B14F-4D97-AF65-F5344CB8AC3E}">
        <p14:creationId xmlns:p14="http://schemas.microsoft.com/office/powerpoint/2010/main" val="6327205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endParaRPr lang="en-US" dirty="0" smtClean="0">
              <a:solidFill>
                <a:schemeClr val="tx1"/>
              </a:solidFill>
              <a:latin typeface="Arial" charset="0"/>
              <a:ea typeface="ＭＳ Ｐゴシック" pitchFamily="-112" charset="-128"/>
            </a:endParaRP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47</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27751772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graph shows the percentage increase of an annuity due deferred to age 62 at 6% interest for each labeled age. </a:t>
            </a:r>
          </a:p>
        </p:txBody>
      </p:sp>
      <p:sp>
        <p:nvSpPr>
          <p:cNvPr id="4" name="Slide Number Placeholder 3"/>
          <p:cNvSpPr>
            <a:spLocks noGrp="1"/>
          </p:cNvSpPr>
          <p:nvPr>
            <p:ph type="sldNum" sz="quarter" idx="10"/>
          </p:nvPr>
        </p:nvSpPr>
        <p:spPr/>
        <p:txBody>
          <a:bodyPr/>
          <a:lstStyle/>
          <a:p>
            <a:fld id="{0B870DE7-2E90-4664-9CB5-0BB9362D6BDF}" type="slidenum">
              <a:rPr lang="en-US" smtClean="0"/>
              <a:pPr/>
              <a:t>48</a:t>
            </a:fld>
            <a:endParaRPr lang="en-US"/>
          </a:p>
        </p:txBody>
      </p:sp>
    </p:spTree>
    <p:extLst>
      <p:ext uri="{BB962C8B-B14F-4D97-AF65-F5344CB8AC3E}">
        <p14:creationId xmlns:p14="http://schemas.microsoft.com/office/powerpoint/2010/main" val="40006041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graph shows the percentage increase of an annuity due deferred to age 62 at 6% interest for each labeled age. </a:t>
            </a:r>
          </a:p>
        </p:txBody>
      </p:sp>
      <p:sp>
        <p:nvSpPr>
          <p:cNvPr id="4" name="Slide Number Placeholder 3"/>
          <p:cNvSpPr>
            <a:spLocks noGrp="1"/>
          </p:cNvSpPr>
          <p:nvPr>
            <p:ph type="sldNum" sz="quarter" idx="10"/>
          </p:nvPr>
        </p:nvSpPr>
        <p:spPr/>
        <p:txBody>
          <a:bodyPr/>
          <a:lstStyle/>
          <a:p>
            <a:fld id="{0B870DE7-2E90-4664-9CB5-0BB9362D6BDF}" type="slidenum">
              <a:rPr lang="en-US" smtClean="0"/>
              <a:pPr/>
              <a:t>49</a:t>
            </a:fld>
            <a:endParaRPr lang="en-US"/>
          </a:p>
        </p:txBody>
      </p:sp>
    </p:spTree>
    <p:extLst>
      <p:ext uri="{BB962C8B-B14F-4D97-AF65-F5344CB8AC3E}">
        <p14:creationId xmlns:p14="http://schemas.microsoft.com/office/powerpoint/2010/main" val="882950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r>
              <a:rPr lang="en-US" dirty="0" smtClean="0">
                <a:latin typeface="Arial" charset="0"/>
                <a:ea typeface="ＭＳ Ｐゴシック" pitchFamily="-112" charset="-128"/>
              </a:rPr>
              <a:t>EXPLAIN HOW TO READ THE GRAPH</a:t>
            </a:r>
          </a:p>
          <a:p>
            <a:r>
              <a:rPr lang="en-US" dirty="0" smtClean="0">
                <a:latin typeface="Arial" charset="0"/>
                <a:ea typeface="ＭＳ Ｐゴシック" pitchFamily="-112" charset="-128"/>
              </a:rPr>
              <a:t>Out</a:t>
            </a:r>
            <a:r>
              <a:rPr lang="en-US" baseline="0" dirty="0" smtClean="0">
                <a:latin typeface="Arial" charset="0"/>
                <a:ea typeface="ＭＳ Ｐゴシック" pitchFamily="-112" charset="-128"/>
              </a:rPr>
              <a:t> of a “typical” group of 100,000 persons* who died, the height of the blue shape is the number of them who died at a given age. For example, in 1900, a little over 13% of deaths were infants who died in their first year. That means that a little over 13,000 out of every 100,000 people who died were infants.</a:t>
            </a:r>
          </a:p>
          <a:p>
            <a:endParaRPr lang="en-US" baseline="0" dirty="0" smtClean="0">
              <a:latin typeface="Arial" charset="0"/>
              <a:ea typeface="ＭＳ Ｐゴシック" pitchFamily="-112" charset="-128"/>
            </a:endParaRPr>
          </a:p>
          <a:p>
            <a:r>
              <a:rPr lang="en-US" baseline="0" dirty="0" smtClean="0">
                <a:latin typeface="Arial" charset="0"/>
                <a:ea typeface="ＭＳ Ｐゴシック" pitchFamily="-112" charset="-128"/>
              </a:rPr>
              <a:t>Another example:  out of every 100,000 who died in 1900, about 500 were age 20.</a:t>
            </a:r>
          </a:p>
          <a:p>
            <a:endParaRPr lang="en-US" baseline="0" dirty="0" smtClean="0">
              <a:latin typeface="Arial" charset="0"/>
              <a:ea typeface="ＭＳ Ｐゴシック" pitchFamily="-112" charset="-128"/>
            </a:endParaRPr>
          </a:p>
          <a:p>
            <a:r>
              <a:rPr lang="en-US" baseline="0" dirty="0" smtClean="0">
                <a:latin typeface="Arial" charset="0"/>
                <a:ea typeface="ＭＳ Ｐゴシック" pitchFamily="-112" charset="-128"/>
              </a:rPr>
              <a:t>Question to the audience: out of every 100,000 deaths in 1900, about how many were 55-year-olds? </a:t>
            </a:r>
          </a:p>
          <a:p>
            <a:r>
              <a:rPr lang="en-US" baseline="0" dirty="0" smtClean="0">
                <a:latin typeface="Arial" charset="0"/>
                <a:ea typeface="ＭＳ Ｐゴシック" pitchFamily="-112" charset="-128"/>
              </a:rPr>
              <a:t>A:  Roughly 1,000</a:t>
            </a:r>
          </a:p>
          <a:p>
            <a:endParaRPr lang="en-US" baseline="0" dirty="0" smtClean="0">
              <a:latin typeface="Arial" charset="0"/>
              <a:ea typeface="ＭＳ Ｐゴシック" pitchFamily="-112" charset="-128"/>
            </a:endParaRPr>
          </a:p>
          <a:p>
            <a:r>
              <a:rPr lang="en-US" baseline="0" dirty="0" smtClean="0">
                <a:latin typeface="Arial" charset="0"/>
                <a:ea typeface="ＭＳ Ｐゴシック" pitchFamily="-112" charset="-128"/>
              </a:rPr>
              <a:t>So the graph shows us how the deaths in a given year were distributed across the population. </a:t>
            </a:r>
            <a:endParaRPr lang="en-US" dirty="0" smtClean="0">
              <a:latin typeface="Arial" charset="0"/>
              <a:ea typeface="ＭＳ Ｐゴシック" pitchFamily="-112" charset="-128"/>
            </a:endParaRPr>
          </a:p>
          <a:p>
            <a:endParaRPr lang="en-US" dirty="0" smtClean="0">
              <a:latin typeface="Arial" charset="0"/>
              <a:ea typeface="ＭＳ Ｐゴシック" pitchFamily="-112" charset="-128"/>
            </a:endParaRPr>
          </a:p>
          <a:p>
            <a:r>
              <a:rPr lang="en-US" dirty="0" smtClean="0">
                <a:latin typeface="Arial" charset="0"/>
                <a:ea typeface="ＭＳ Ｐゴシック" pitchFamily="-112" charset="-128"/>
              </a:rPr>
              <a:t>OBSERVATIONS:</a:t>
            </a:r>
          </a:p>
          <a:p>
            <a:r>
              <a:rPr lang="en-US" dirty="0" smtClean="0">
                <a:latin typeface="Arial" charset="0"/>
                <a:ea typeface="ＭＳ Ｐゴシック" pitchFamily="-112" charset="-128"/>
              </a:rPr>
              <a:t>In 1900…</a:t>
            </a:r>
          </a:p>
          <a:p>
            <a:pPr marL="165261" indent="-165261">
              <a:buFont typeface="Arial" panose="020B0604020202020204" pitchFamily="34" charset="0"/>
              <a:buChar char="•"/>
            </a:pPr>
            <a:r>
              <a:rPr lang="en-US" dirty="0" smtClean="0">
                <a:latin typeface="Arial" charset="0"/>
                <a:ea typeface="ＭＳ Ｐゴシック" pitchFamily="-112" charset="-128"/>
              </a:rPr>
              <a:t>At birth, life expectancy was</a:t>
            </a:r>
            <a:r>
              <a:rPr lang="en-US" baseline="0" dirty="0" smtClean="0">
                <a:latin typeface="Arial" charset="0"/>
                <a:ea typeface="ＭＳ Ｐゴシック" pitchFamily="-112" charset="-128"/>
              </a:rPr>
              <a:t> age 48 (the first spike). When you read or hear about life expectancy in the media, life expectancy at birth is usually what they’re quoting.</a:t>
            </a:r>
          </a:p>
          <a:p>
            <a:pPr marL="165261" indent="-165261">
              <a:buFont typeface="Arial" panose="020B0604020202020204" pitchFamily="34" charset="0"/>
              <a:buChar char="•"/>
            </a:pPr>
            <a:r>
              <a:rPr lang="en-US" baseline="0" dirty="0" smtClean="0">
                <a:latin typeface="Arial" charset="0"/>
                <a:ea typeface="ＭＳ Ｐゴシック" pitchFamily="-112" charset="-128"/>
              </a:rPr>
              <a:t>However, a</a:t>
            </a:r>
            <a:r>
              <a:rPr lang="en-US" dirty="0" smtClean="0">
                <a:latin typeface="Arial" charset="0"/>
                <a:ea typeface="ＭＳ Ｐゴシック" pitchFamily="-112" charset="-128"/>
              </a:rPr>
              <a:t>lmost a quarter of the population died before age 22</a:t>
            </a:r>
          </a:p>
          <a:p>
            <a:pPr marL="165261" indent="-165261">
              <a:buFont typeface="Arial" panose="020B0604020202020204" pitchFamily="34" charset="0"/>
              <a:buChar char="•"/>
            </a:pPr>
            <a:r>
              <a:rPr lang="en-US" dirty="0" smtClean="0">
                <a:latin typeface="Arial" charset="0"/>
                <a:ea typeface="ＭＳ Ｐゴシック" pitchFamily="-112" charset="-128"/>
              </a:rPr>
              <a:t>For people who survived to age 40, life expectancy was 68 (the second</a:t>
            </a:r>
            <a:r>
              <a:rPr lang="en-US" baseline="0" dirty="0" smtClean="0">
                <a:latin typeface="Arial" charset="0"/>
                <a:ea typeface="ＭＳ Ｐゴシック" pitchFamily="-112" charset="-128"/>
              </a:rPr>
              <a:t> spike). In our 21</a:t>
            </a:r>
            <a:r>
              <a:rPr lang="en-US" baseline="30000" dirty="0" smtClean="0">
                <a:latin typeface="Arial" charset="0"/>
                <a:ea typeface="ＭＳ Ｐゴシック" pitchFamily="-112" charset="-128"/>
              </a:rPr>
              <a:t>st</a:t>
            </a:r>
            <a:r>
              <a:rPr lang="en-US" baseline="0" dirty="0" smtClean="0">
                <a:latin typeface="Arial" charset="0"/>
                <a:ea typeface="ＭＳ Ｐゴシック" pitchFamily="-112" charset="-128"/>
              </a:rPr>
              <a:t> century perspective, for pension plans, this is a much more meaningful age to measure from because in most pension plans, most participants younger than age 40 change jobs before reaching retirement age.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For those who survived to age 65**, life expectancy</a:t>
            </a:r>
            <a:r>
              <a:rPr lang="en-US" baseline="0" dirty="0" smtClean="0">
                <a:latin typeface="Arial" charset="0"/>
                <a:ea typeface="ＭＳ Ｐゴシック" pitchFamily="-112" charset="-128"/>
              </a:rPr>
              <a:t> was 77 (the third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However, the most common</a:t>
            </a:r>
            <a:r>
              <a:rPr lang="en-US" baseline="0" dirty="0" smtClean="0">
                <a:latin typeface="Arial" charset="0"/>
                <a:ea typeface="ＭＳ Ｐゴシック" pitchFamily="-112" charset="-128"/>
              </a:rPr>
              <a:t> age of death in 1900 was 72 (the peak of the mountain)</a:t>
            </a:r>
            <a:endParaRPr lang="en-US" dirty="0" smtClean="0">
              <a:latin typeface="Arial" charset="0"/>
              <a:ea typeface="ＭＳ Ｐゴシック" pitchFamily="-112" charset="-128"/>
            </a:endParaRPr>
          </a:p>
          <a:p>
            <a:endParaRPr lang="en-US" dirty="0" smtClean="0">
              <a:latin typeface="Arial" charset="0"/>
              <a:ea typeface="ＭＳ Ｐゴシック" pitchFamily="-112" charset="-128"/>
            </a:endParaRPr>
          </a:p>
          <a:p>
            <a:r>
              <a:rPr lang="en-US" dirty="0" smtClean="0">
                <a:latin typeface="Arial" charset="0"/>
                <a:ea typeface="ＭＳ Ｐゴシック" pitchFamily="-112" charset="-128"/>
              </a:rPr>
              <a:t>When the</a:t>
            </a:r>
            <a:r>
              <a:rPr lang="en-US" baseline="0" dirty="0" smtClean="0">
                <a:latin typeface="Arial" charset="0"/>
                <a:ea typeface="ＭＳ Ｐゴシック" pitchFamily="-112" charset="-128"/>
              </a:rPr>
              <a:t> first and second spikes are spread out, it tells us that a whole lot of people are expected to die before age 40. Similarly, when there’s a lot of space between the second and third spikes, it says that a lot of 40-year olds probably won’t make it to 65.</a:t>
            </a:r>
          </a:p>
          <a:p>
            <a:endParaRPr lang="en-US" baseline="0" dirty="0" smtClean="0">
              <a:latin typeface="Arial" charset="0"/>
              <a:ea typeface="ＭＳ Ｐゴシック" pitchFamily="-112" charset="-128"/>
            </a:endParaRPr>
          </a:p>
          <a:p>
            <a:r>
              <a:rPr lang="en-US" baseline="0" dirty="0" smtClean="0">
                <a:latin typeface="Arial" charset="0"/>
                <a:ea typeface="ＭＳ Ｐゴシック" pitchFamily="-112" charset="-128"/>
              </a:rPr>
              <a:t>Mathematically speaking, when the first spike, life expectancy at birth (mean) is so far from the mountain peak, the most common age of death (mode), we know that focusing on only one measure can be misleading.</a:t>
            </a:r>
          </a:p>
          <a:p>
            <a:endParaRPr lang="en-US" baseline="0" dirty="0" smtClean="0">
              <a:latin typeface="Arial" charset="0"/>
              <a:ea typeface="ＭＳ Ｐゴシック" pitchFamily="-112" charset="-128"/>
            </a:endParaRPr>
          </a:p>
          <a:p>
            <a:r>
              <a:rPr lang="en-US" dirty="0" smtClean="0">
                <a:latin typeface="Arial" charset="0"/>
                <a:ea typeface="ＭＳ Ｐゴシック" pitchFamily="-112" charset="-128"/>
              </a:rPr>
              <a:t>Mortality didn’t look like a “bell curve”.</a:t>
            </a:r>
          </a:p>
          <a:p>
            <a:endParaRPr lang="en-US" dirty="0" smtClean="0">
              <a:latin typeface="Arial" charset="0"/>
              <a:ea typeface="ＭＳ Ｐゴシック" pitchFamily="-112" charset="-128"/>
            </a:endParaRPr>
          </a:p>
          <a:p>
            <a:r>
              <a:rPr lang="en-US" dirty="0" smtClean="0">
                <a:latin typeface="Arial" charset="0"/>
                <a:ea typeface="ＭＳ Ｐゴシック" pitchFamily="-112" charset="-128"/>
              </a:rPr>
              <a:t>The shape of the “mortality curve” has changed dramatically since 1900.</a:t>
            </a:r>
          </a:p>
          <a:p>
            <a:endParaRPr lang="en-US" dirty="0" smtClean="0">
              <a:latin typeface="Arial" charset="0"/>
              <a:ea typeface="ＭＳ Ｐゴシック" pitchFamily="-112" charset="-128"/>
            </a:endParaRPr>
          </a:p>
          <a:p>
            <a:r>
              <a:rPr lang="en-US" dirty="0" smtClean="0">
                <a:latin typeface="Arial" charset="0"/>
                <a:ea typeface="ＭＳ Ｐゴシック" pitchFamily="-112" charset="-128"/>
              </a:rPr>
              <a:t>[If you are projecting the presentation, go</a:t>
            </a:r>
            <a:r>
              <a:rPr lang="en-US" baseline="0" dirty="0" smtClean="0">
                <a:latin typeface="Arial" charset="0"/>
                <a:ea typeface="ＭＳ Ｐゴシック" pitchFamily="-112" charset="-128"/>
              </a:rPr>
              <a:t> through the next slides quickly so that your audience can watch the curve change over time, and stop when you get to the graph for the year 2000. The speakers notes are primarily for your background and/or for answering questions. If you are not projecting, it’s probably too to go through all of them on paper, so pick a few and put them side-by-side on the page if you can. For example, show three graphs over two pages like maybe 1900 and 1950, then 1950 and 2000, so the audience can see how much they change.]</a:t>
            </a:r>
          </a:p>
          <a:p>
            <a:endParaRPr lang="en-US" baseline="0" dirty="0" smtClean="0">
              <a:latin typeface="Arial" charset="0"/>
              <a:ea typeface="ＭＳ Ｐゴシック" pitchFamily="-112" charset="-128"/>
            </a:endParaRPr>
          </a:p>
          <a:p>
            <a:r>
              <a:rPr lang="en-US" baseline="0" dirty="0" smtClean="0">
                <a:latin typeface="Arial" charset="0"/>
                <a:ea typeface="ＭＳ Ｐゴシック" pitchFamily="-112" charset="-128"/>
              </a:rPr>
              <a:t>FOOTNOTE</a:t>
            </a:r>
          </a:p>
          <a:p>
            <a:r>
              <a:rPr lang="en-US" baseline="0" dirty="0" smtClean="0">
                <a:latin typeface="Arial" charset="0"/>
                <a:ea typeface="ＭＳ Ｐゴシック" pitchFamily="-112" charset="-128"/>
              </a:rPr>
              <a:t>* Assuming the group is half male, half female) </a:t>
            </a:r>
            <a:endParaRPr lang="en-US" dirty="0" smtClean="0">
              <a:latin typeface="Arial" charset="0"/>
              <a:ea typeface="ＭＳ Ｐゴシック" pitchFamily="-112" charset="-128"/>
            </a:endParaRPr>
          </a:p>
          <a:p>
            <a:r>
              <a:rPr lang="en-US" dirty="0" smtClean="0">
                <a:latin typeface="Arial" charset="0"/>
                <a:ea typeface="ＭＳ Ｐゴシック" pitchFamily="-112" charset="-128"/>
              </a:rPr>
              <a:t>** For most of the 20</a:t>
            </a:r>
            <a:r>
              <a:rPr lang="en-US" baseline="30000" dirty="0" smtClean="0">
                <a:latin typeface="Arial" charset="0"/>
                <a:ea typeface="ＭＳ Ｐゴシック" pitchFamily="-112" charset="-128"/>
              </a:rPr>
              <a:t>th</a:t>
            </a:r>
            <a:r>
              <a:rPr lang="en-US" dirty="0" smtClean="0">
                <a:latin typeface="Arial" charset="0"/>
                <a:ea typeface="ＭＳ Ｐゴシック" pitchFamily="-112" charset="-128"/>
              </a:rPr>
              <a:t> century, age 65 was considered standard “retirement</a:t>
            </a:r>
            <a:r>
              <a:rPr lang="en-US" baseline="0" dirty="0" smtClean="0">
                <a:latin typeface="Arial" charset="0"/>
                <a:ea typeface="ＭＳ Ｐゴシック" pitchFamily="-112" charset="-128"/>
              </a:rPr>
              <a:t> age” in the U.S. and generally still is in the minds of many Americans</a:t>
            </a:r>
            <a:endParaRPr lang="en-US" dirty="0" smtClean="0">
              <a:latin typeface="Arial" charset="0"/>
              <a:ea typeface="ＭＳ Ｐゴシック" pitchFamily="-112" charset="-128"/>
            </a:endParaRP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5</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31452712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graph shows the percentage increase of an annuity due deferred to age 62 at 6% interest for each labeled age. </a:t>
            </a:r>
          </a:p>
        </p:txBody>
      </p:sp>
      <p:sp>
        <p:nvSpPr>
          <p:cNvPr id="4" name="Slide Number Placeholder 3"/>
          <p:cNvSpPr>
            <a:spLocks noGrp="1"/>
          </p:cNvSpPr>
          <p:nvPr>
            <p:ph type="sldNum" sz="quarter" idx="10"/>
          </p:nvPr>
        </p:nvSpPr>
        <p:spPr/>
        <p:txBody>
          <a:bodyPr/>
          <a:lstStyle/>
          <a:p>
            <a:fld id="{0B870DE7-2E90-4664-9CB5-0BB9362D6BDF}" type="slidenum">
              <a:rPr lang="en-US" smtClean="0"/>
              <a:pPr/>
              <a:t>50</a:t>
            </a:fld>
            <a:endParaRPr lang="en-US"/>
          </a:p>
        </p:txBody>
      </p:sp>
    </p:spTree>
    <p:extLst>
      <p:ext uri="{BB962C8B-B14F-4D97-AF65-F5344CB8AC3E}">
        <p14:creationId xmlns:p14="http://schemas.microsoft.com/office/powerpoint/2010/main" val="11064329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smtClean="0"/>
              <a:t>The variations in mortality rates of the specialized tables can be quite significant for males. The actuary will want to consider</a:t>
            </a:r>
            <a:r>
              <a:rPr lang="en-US" baseline="0" dirty="0" smtClean="0"/>
              <a:t> whether a given pension plan’s population is more appropriately valued with one of the specialized tables.</a:t>
            </a:r>
          </a:p>
          <a:p>
            <a:endParaRPr lang="en-US" dirty="0" smtClean="0"/>
          </a:p>
          <a:p>
            <a:r>
              <a:rPr lang="en-US" dirty="0" smtClean="0"/>
              <a:t>Source: Table</a:t>
            </a:r>
            <a:r>
              <a:rPr lang="en-US" baseline="0" dirty="0" smtClean="0"/>
              <a:t> 11.3,</a:t>
            </a:r>
            <a:r>
              <a:rPr lang="en-US" dirty="0" smtClean="0"/>
              <a:t> Society of Actuaries RP-2014 Exposure Draft, February</a:t>
            </a:r>
            <a:r>
              <a:rPr lang="en-US" baseline="0" dirty="0" smtClean="0"/>
              <a:t> 2014, p. 40</a:t>
            </a:r>
            <a:endParaRPr lang="en-US" dirty="0"/>
          </a:p>
        </p:txBody>
      </p:sp>
      <p:sp>
        <p:nvSpPr>
          <p:cNvPr id="4" name="Slide Number Placeholder 3"/>
          <p:cNvSpPr>
            <a:spLocks noGrp="1"/>
          </p:cNvSpPr>
          <p:nvPr>
            <p:ph type="sldNum" sz="quarter" idx="10"/>
          </p:nvPr>
        </p:nvSpPr>
        <p:spPr/>
        <p:txBody>
          <a:bodyPr/>
          <a:lstStyle/>
          <a:p>
            <a:fld id="{0B870DE7-2E90-4664-9CB5-0BB9362D6BDF}" type="slidenum">
              <a:rPr lang="en-US" smtClean="0"/>
              <a:pPr/>
              <a:t>51</a:t>
            </a:fld>
            <a:endParaRPr lang="en-US"/>
          </a:p>
        </p:txBody>
      </p:sp>
    </p:spTree>
    <p:extLst>
      <p:ext uri="{BB962C8B-B14F-4D97-AF65-F5344CB8AC3E}">
        <p14:creationId xmlns:p14="http://schemas.microsoft.com/office/powerpoint/2010/main" val="35293786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smtClean="0"/>
              <a:t>The variations in mortality rates of the specialized tables are</a:t>
            </a:r>
            <a:r>
              <a:rPr lang="en-US" baseline="0" dirty="0" smtClean="0"/>
              <a:t> less pronounced for females than for males, but they can still be significant. </a:t>
            </a:r>
            <a:r>
              <a:rPr lang="en-US" dirty="0" smtClean="0"/>
              <a:t>The actuary will want to consider</a:t>
            </a:r>
            <a:r>
              <a:rPr lang="en-US" baseline="0" dirty="0" smtClean="0"/>
              <a:t> whether a given pension plan’s population is more appropriately valued with one of the specialized tables.</a:t>
            </a:r>
          </a:p>
          <a:p>
            <a:endParaRPr lang="en-US" baseline="0" dirty="0" smtClean="0"/>
          </a:p>
          <a:p>
            <a:endParaRPr lang="en-US" dirty="0" smtClean="0"/>
          </a:p>
          <a:p>
            <a:r>
              <a:rPr lang="en-US" dirty="0" smtClean="0"/>
              <a:t>Table</a:t>
            </a:r>
            <a:r>
              <a:rPr lang="en-US" baseline="0" dirty="0" smtClean="0"/>
              <a:t> 11.3,</a:t>
            </a:r>
            <a:r>
              <a:rPr lang="en-US" dirty="0" smtClean="0"/>
              <a:t> Society of Actuaries RP-2014 Exposure Draft, February</a:t>
            </a:r>
            <a:r>
              <a:rPr lang="en-US" baseline="0" dirty="0" smtClean="0"/>
              <a:t> 2014, p. 40</a:t>
            </a:r>
            <a:endParaRPr lang="en-US" dirty="0"/>
          </a:p>
        </p:txBody>
      </p:sp>
      <p:sp>
        <p:nvSpPr>
          <p:cNvPr id="4" name="Slide Number Placeholder 3"/>
          <p:cNvSpPr>
            <a:spLocks noGrp="1"/>
          </p:cNvSpPr>
          <p:nvPr>
            <p:ph type="sldNum" sz="quarter" idx="10"/>
          </p:nvPr>
        </p:nvSpPr>
        <p:spPr/>
        <p:txBody>
          <a:bodyPr/>
          <a:lstStyle/>
          <a:p>
            <a:fld id="{0B870DE7-2E90-4664-9CB5-0BB9362D6BDF}" type="slidenum">
              <a:rPr lang="en-US" smtClean="0"/>
              <a:pPr/>
              <a:t>52</a:t>
            </a:fld>
            <a:endParaRPr lang="en-US"/>
          </a:p>
        </p:txBody>
      </p:sp>
    </p:spTree>
    <p:extLst>
      <p:ext uri="{BB962C8B-B14F-4D97-AF65-F5344CB8AC3E}">
        <p14:creationId xmlns:p14="http://schemas.microsoft.com/office/powerpoint/2010/main" val="14645956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TextEdit="1"/>
          </p:cNvSpPr>
          <p:nvPr>
            <p:ph type="sldImg"/>
          </p:nvPr>
        </p:nvSpPr>
        <p:spPr bwMode="auto">
          <a:noFill/>
          <a:ln>
            <a:solidFill>
              <a:srgbClr val="000000"/>
            </a:solidFill>
            <a:miter lim="800000"/>
            <a:headEnd/>
            <a:tailEnd/>
          </a:ln>
        </p:spPr>
      </p:sp>
      <p:sp>
        <p:nvSpPr>
          <p:cNvPr id="58370" name="Rectangle 3"/>
          <p:cNvSpPr>
            <a:spLocks noGrp="1"/>
          </p:cNvSpPr>
          <p:nvPr>
            <p:ph type="body" idx="1"/>
          </p:nvPr>
        </p:nvSpPr>
        <p:spPr bwMode="auto">
          <a:xfrm>
            <a:off x="934720" y="4415790"/>
            <a:ext cx="5140960" cy="4183380"/>
          </a:xfrm>
          <a:noFill/>
        </p:spPr>
        <p:txBody>
          <a:bodyPr wrap="square" numCol="1" anchor="t" anchorCtr="0" compatLnSpc="1">
            <a:prstTxWarp prst="textNoShape">
              <a:avLst/>
            </a:prstTxWarp>
          </a:bodyPr>
          <a:lstStyle/>
          <a:p>
            <a:pPr>
              <a:buFontTx/>
              <a:buNone/>
            </a:pPr>
            <a:endParaRPr lang="en-US" dirty="0" smtClean="0"/>
          </a:p>
        </p:txBody>
      </p:sp>
    </p:spTree>
    <p:extLst>
      <p:ext uri="{BB962C8B-B14F-4D97-AF65-F5344CB8AC3E}">
        <p14:creationId xmlns:p14="http://schemas.microsoft.com/office/powerpoint/2010/main" val="13541448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txBox="1">
            <a:spLocks noGrp="1" noChangeArrowheads="1"/>
          </p:cNvSpPr>
          <p:nvPr/>
        </p:nvSpPr>
        <p:spPr bwMode="auto">
          <a:xfrm>
            <a:off x="3972351" y="8833152"/>
            <a:ext cx="3038049" cy="463249"/>
          </a:xfrm>
          <a:prstGeom prst="rect">
            <a:avLst/>
          </a:prstGeom>
          <a:noFill/>
          <a:ln w="9525">
            <a:noFill/>
            <a:miter lim="800000"/>
            <a:headEnd/>
            <a:tailEnd/>
          </a:ln>
        </p:spPr>
        <p:txBody>
          <a:bodyPr lIns="93068" tIns="46535" rIns="93068" bIns="46535" anchor="b"/>
          <a:lstStyle/>
          <a:p>
            <a:pPr algn="r" defTabSz="931850"/>
            <a:fld id="{1548C0A9-1C61-4444-A092-E6DBEAC9077A}" type="slidenum">
              <a:rPr lang="en-US" sz="1200">
                <a:latin typeface="Times New Roman" pitchFamily="18" charset="0"/>
              </a:rPr>
              <a:pPr algn="r" defTabSz="931850"/>
              <a:t>55</a:t>
            </a:fld>
            <a:endParaRPr lang="en-US" sz="1200" dirty="0">
              <a:latin typeface="Times New Roman" pitchFamily="18" charset="0"/>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p:spPr>
        <p:txBody>
          <a:bodyPr/>
          <a:lstStyle/>
          <a:p>
            <a:endParaRPr lang="en-US" dirty="0" smtClean="0">
              <a:latin typeface="Times New Roman" pitchFamily="18" charset="0"/>
            </a:endParaRPr>
          </a:p>
        </p:txBody>
      </p:sp>
    </p:spTree>
    <p:extLst>
      <p:ext uri="{BB962C8B-B14F-4D97-AF65-F5344CB8AC3E}">
        <p14:creationId xmlns:p14="http://schemas.microsoft.com/office/powerpoint/2010/main" val="19504849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txBox="1">
            <a:spLocks noGrp="1" noChangeArrowheads="1"/>
          </p:cNvSpPr>
          <p:nvPr/>
        </p:nvSpPr>
        <p:spPr bwMode="auto">
          <a:xfrm>
            <a:off x="3972351" y="8833152"/>
            <a:ext cx="3038049" cy="463249"/>
          </a:xfrm>
          <a:prstGeom prst="rect">
            <a:avLst/>
          </a:prstGeom>
          <a:noFill/>
          <a:ln w="9525">
            <a:noFill/>
            <a:miter lim="800000"/>
            <a:headEnd/>
            <a:tailEnd/>
          </a:ln>
        </p:spPr>
        <p:txBody>
          <a:bodyPr lIns="93068" tIns="46535" rIns="93068" bIns="46535" anchor="b"/>
          <a:lstStyle/>
          <a:p>
            <a:pPr algn="r" defTabSz="931850"/>
            <a:fld id="{1548C0A9-1C61-4444-A092-E6DBEAC9077A}" type="slidenum">
              <a:rPr lang="en-US" sz="1200">
                <a:latin typeface="Times New Roman" pitchFamily="18" charset="0"/>
              </a:rPr>
              <a:pPr algn="r" defTabSz="931850"/>
              <a:t>59</a:t>
            </a:fld>
            <a:endParaRPr lang="en-US" sz="1200" dirty="0">
              <a:latin typeface="Times New Roman" pitchFamily="18" charset="0"/>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p:spPr>
        <p:txBody>
          <a:bodyPr/>
          <a:lstStyle/>
          <a:p>
            <a:endParaRPr lang="en-US" smtClean="0">
              <a:latin typeface="Times New Roman" pitchFamily="18" charset="0"/>
            </a:endParaRPr>
          </a:p>
        </p:txBody>
      </p:sp>
    </p:spTree>
    <p:extLst>
      <p:ext uri="{BB962C8B-B14F-4D97-AF65-F5344CB8AC3E}">
        <p14:creationId xmlns:p14="http://schemas.microsoft.com/office/powerpoint/2010/main" val="42739005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r>
              <a:rPr lang="en-US" dirty="0" smtClean="0">
                <a:latin typeface="Arial" charset="0"/>
                <a:ea typeface="ＭＳ Ｐゴシック" pitchFamily="-112" charset="-128"/>
              </a:rPr>
              <a:t>EXPLAIN HOW TO READ THE GRAPH</a:t>
            </a:r>
          </a:p>
          <a:p>
            <a:r>
              <a:rPr lang="en-US" dirty="0" smtClean="0">
                <a:latin typeface="Arial" charset="0"/>
                <a:ea typeface="ＭＳ Ｐゴシック" pitchFamily="-112" charset="-128"/>
              </a:rPr>
              <a:t>Out</a:t>
            </a:r>
            <a:r>
              <a:rPr lang="en-US" baseline="0" dirty="0" smtClean="0">
                <a:latin typeface="Arial" charset="0"/>
                <a:ea typeface="ＭＳ Ｐゴシック" pitchFamily="-112" charset="-128"/>
              </a:rPr>
              <a:t> of a “typical” group of 100,000 persons* who died, the height of the blue shape is the number of them who died at a given age. For example, in 1900, a little over 13% of deaths were infants who died in their first year. That means that a little over 13,000 out of every 100,000 people who died were infants.</a:t>
            </a:r>
          </a:p>
          <a:p>
            <a:endParaRPr lang="en-US" baseline="0" dirty="0" smtClean="0">
              <a:latin typeface="Arial" charset="0"/>
              <a:ea typeface="ＭＳ Ｐゴシック" pitchFamily="-112" charset="-128"/>
            </a:endParaRPr>
          </a:p>
          <a:p>
            <a:r>
              <a:rPr lang="en-US" baseline="0" dirty="0" smtClean="0">
                <a:latin typeface="Arial" charset="0"/>
                <a:ea typeface="ＭＳ Ｐゴシック" pitchFamily="-112" charset="-128"/>
              </a:rPr>
              <a:t>Another example:  out of every 100,000 who died in 1900, about 500 were age 20.</a:t>
            </a:r>
          </a:p>
          <a:p>
            <a:endParaRPr lang="en-US" baseline="0" dirty="0" smtClean="0">
              <a:latin typeface="Arial" charset="0"/>
              <a:ea typeface="ＭＳ Ｐゴシック" pitchFamily="-112" charset="-128"/>
            </a:endParaRPr>
          </a:p>
          <a:p>
            <a:r>
              <a:rPr lang="en-US" baseline="0" dirty="0" smtClean="0">
                <a:latin typeface="Arial" charset="0"/>
                <a:ea typeface="ＭＳ Ｐゴシック" pitchFamily="-112" charset="-128"/>
              </a:rPr>
              <a:t>Question to the audience: out of every 100,000 deaths in 1900, about how many were 55-year-olds? </a:t>
            </a:r>
          </a:p>
          <a:p>
            <a:r>
              <a:rPr lang="en-US" baseline="0" dirty="0" smtClean="0">
                <a:latin typeface="Arial" charset="0"/>
                <a:ea typeface="ＭＳ Ｐゴシック" pitchFamily="-112" charset="-128"/>
              </a:rPr>
              <a:t>A:  Roughly 1,000</a:t>
            </a:r>
          </a:p>
          <a:p>
            <a:endParaRPr lang="en-US" baseline="0" dirty="0" smtClean="0">
              <a:latin typeface="Arial" charset="0"/>
              <a:ea typeface="ＭＳ Ｐゴシック" pitchFamily="-112" charset="-128"/>
            </a:endParaRPr>
          </a:p>
          <a:p>
            <a:r>
              <a:rPr lang="en-US" baseline="0" dirty="0" smtClean="0">
                <a:latin typeface="Arial" charset="0"/>
                <a:ea typeface="ＭＳ Ｐゴシック" pitchFamily="-112" charset="-128"/>
              </a:rPr>
              <a:t>So the graph shows us how the deaths in a given year were distributed across the population. </a:t>
            </a:r>
            <a:endParaRPr lang="en-US" dirty="0" smtClean="0">
              <a:latin typeface="Arial" charset="0"/>
              <a:ea typeface="ＭＳ Ｐゴシック" pitchFamily="-112" charset="-128"/>
            </a:endParaRPr>
          </a:p>
          <a:p>
            <a:endParaRPr lang="en-US" dirty="0" smtClean="0">
              <a:latin typeface="Arial" charset="0"/>
              <a:ea typeface="ＭＳ Ｐゴシック" pitchFamily="-112" charset="-128"/>
            </a:endParaRPr>
          </a:p>
          <a:p>
            <a:r>
              <a:rPr lang="en-US" dirty="0" smtClean="0">
                <a:latin typeface="Arial" charset="0"/>
                <a:ea typeface="ＭＳ Ｐゴシック" pitchFamily="-112" charset="-128"/>
              </a:rPr>
              <a:t>OBSERVATIONS:</a:t>
            </a:r>
          </a:p>
          <a:p>
            <a:r>
              <a:rPr lang="en-US" dirty="0" smtClean="0">
                <a:latin typeface="Arial" charset="0"/>
                <a:ea typeface="ＭＳ Ｐゴシック" pitchFamily="-112" charset="-128"/>
              </a:rPr>
              <a:t>In 1900…</a:t>
            </a:r>
          </a:p>
          <a:p>
            <a:pPr marL="165261" indent="-165261">
              <a:buFont typeface="Arial" panose="020B0604020202020204" pitchFamily="34" charset="0"/>
              <a:buChar char="•"/>
            </a:pPr>
            <a:r>
              <a:rPr lang="en-US" dirty="0" smtClean="0">
                <a:latin typeface="Arial" charset="0"/>
                <a:ea typeface="ＭＳ Ｐゴシック" pitchFamily="-112" charset="-128"/>
              </a:rPr>
              <a:t>At birth, life expectancy was</a:t>
            </a:r>
            <a:r>
              <a:rPr lang="en-US" baseline="0" dirty="0" smtClean="0">
                <a:latin typeface="Arial" charset="0"/>
                <a:ea typeface="ＭＳ Ｐゴシック" pitchFamily="-112" charset="-128"/>
              </a:rPr>
              <a:t> age 48 (the first spike). When you read or hear about life expectancy in the media, life expectancy at birth is usually what they’re quoting.</a:t>
            </a:r>
          </a:p>
          <a:p>
            <a:pPr marL="165261" indent="-165261">
              <a:buFont typeface="Arial" panose="020B0604020202020204" pitchFamily="34" charset="0"/>
              <a:buChar char="•"/>
            </a:pPr>
            <a:r>
              <a:rPr lang="en-US" baseline="0" dirty="0" smtClean="0">
                <a:latin typeface="Arial" charset="0"/>
                <a:ea typeface="ＭＳ Ｐゴシック" pitchFamily="-112" charset="-128"/>
              </a:rPr>
              <a:t>However, a</a:t>
            </a:r>
            <a:r>
              <a:rPr lang="en-US" dirty="0" smtClean="0">
                <a:latin typeface="Arial" charset="0"/>
                <a:ea typeface="ＭＳ Ｐゴシック" pitchFamily="-112" charset="-128"/>
              </a:rPr>
              <a:t>lmost a quarter of the population died before age 22</a:t>
            </a:r>
          </a:p>
          <a:p>
            <a:pPr marL="165261" indent="-165261">
              <a:buFont typeface="Arial" panose="020B0604020202020204" pitchFamily="34" charset="0"/>
              <a:buChar char="•"/>
            </a:pPr>
            <a:r>
              <a:rPr lang="en-US" dirty="0" smtClean="0">
                <a:latin typeface="Arial" charset="0"/>
                <a:ea typeface="ＭＳ Ｐゴシック" pitchFamily="-112" charset="-128"/>
              </a:rPr>
              <a:t>For people who survived to age 40, life expectancy was 68 (the second</a:t>
            </a:r>
            <a:r>
              <a:rPr lang="en-US" baseline="0" dirty="0" smtClean="0">
                <a:latin typeface="Arial" charset="0"/>
                <a:ea typeface="ＭＳ Ｐゴシック" pitchFamily="-112" charset="-128"/>
              </a:rPr>
              <a:t> spike). In our 21</a:t>
            </a:r>
            <a:r>
              <a:rPr lang="en-US" baseline="30000" dirty="0" smtClean="0">
                <a:latin typeface="Arial" charset="0"/>
                <a:ea typeface="ＭＳ Ｐゴシック" pitchFamily="-112" charset="-128"/>
              </a:rPr>
              <a:t>st</a:t>
            </a:r>
            <a:r>
              <a:rPr lang="en-US" baseline="0" dirty="0" smtClean="0">
                <a:latin typeface="Arial" charset="0"/>
                <a:ea typeface="ＭＳ Ｐゴシック" pitchFamily="-112" charset="-128"/>
              </a:rPr>
              <a:t> century perspective, for pension plans, this is a much more meaningful age to measure from because in most pension plans, most participants younger than age 40 change jobs before reaching retirement age.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For those who survived to age 65**, life expectancy</a:t>
            </a:r>
            <a:r>
              <a:rPr lang="en-US" baseline="0" dirty="0" smtClean="0">
                <a:latin typeface="Arial" charset="0"/>
                <a:ea typeface="ＭＳ Ｐゴシック" pitchFamily="-112" charset="-128"/>
              </a:rPr>
              <a:t> was 77 (the third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However, the most common</a:t>
            </a:r>
            <a:r>
              <a:rPr lang="en-US" baseline="0" dirty="0" smtClean="0">
                <a:latin typeface="Arial" charset="0"/>
                <a:ea typeface="ＭＳ Ｐゴシック" pitchFamily="-112" charset="-128"/>
              </a:rPr>
              <a:t> age of death in 1900 was 72 (the peak of the mountain)</a:t>
            </a:r>
            <a:endParaRPr lang="en-US" dirty="0" smtClean="0">
              <a:latin typeface="Arial" charset="0"/>
              <a:ea typeface="ＭＳ Ｐゴシック" pitchFamily="-112" charset="-128"/>
            </a:endParaRPr>
          </a:p>
          <a:p>
            <a:endParaRPr lang="en-US" dirty="0" smtClean="0">
              <a:latin typeface="Arial" charset="0"/>
              <a:ea typeface="ＭＳ Ｐゴシック" pitchFamily="-112" charset="-128"/>
            </a:endParaRPr>
          </a:p>
          <a:p>
            <a:r>
              <a:rPr lang="en-US" dirty="0" smtClean="0">
                <a:latin typeface="Arial" charset="0"/>
                <a:ea typeface="ＭＳ Ｐゴシック" pitchFamily="-112" charset="-128"/>
              </a:rPr>
              <a:t>When the</a:t>
            </a:r>
            <a:r>
              <a:rPr lang="en-US" baseline="0" dirty="0" smtClean="0">
                <a:latin typeface="Arial" charset="0"/>
                <a:ea typeface="ＭＳ Ｐゴシック" pitchFamily="-112" charset="-128"/>
              </a:rPr>
              <a:t> first and second spikes are spread out, it tells us that a whole lot of people are expected to die before age 40. Similarly, when there’s a lot of space between the second and third spikes, it says that a lot of 40-year olds probably won’t make it to 65.</a:t>
            </a:r>
          </a:p>
          <a:p>
            <a:endParaRPr lang="en-US" baseline="0" dirty="0" smtClean="0">
              <a:latin typeface="Arial" charset="0"/>
              <a:ea typeface="ＭＳ Ｐゴシック" pitchFamily="-112" charset="-128"/>
            </a:endParaRPr>
          </a:p>
          <a:p>
            <a:r>
              <a:rPr lang="en-US" baseline="0" dirty="0" smtClean="0">
                <a:latin typeface="Arial" charset="0"/>
                <a:ea typeface="ＭＳ Ｐゴシック" pitchFamily="-112" charset="-128"/>
              </a:rPr>
              <a:t>Mathematically speaking, when the first spike, life expectancy at birth (mean) is so far from the mountain peak, the most common age of death (mode), we know that focusing on only one measure can be misleading.</a:t>
            </a:r>
          </a:p>
          <a:p>
            <a:endParaRPr lang="en-US" baseline="0" dirty="0" smtClean="0">
              <a:latin typeface="Arial" charset="0"/>
              <a:ea typeface="ＭＳ Ｐゴシック" pitchFamily="-112" charset="-128"/>
            </a:endParaRPr>
          </a:p>
          <a:p>
            <a:r>
              <a:rPr lang="en-US" dirty="0" smtClean="0">
                <a:latin typeface="Arial" charset="0"/>
                <a:ea typeface="ＭＳ Ｐゴシック" pitchFamily="-112" charset="-128"/>
              </a:rPr>
              <a:t>Mortality didn’t look like a “bell curve”.</a:t>
            </a:r>
          </a:p>
          <a:p>
            <a:endParaRPr lang="en-US" dirty="0" smtClean="0">
              <a:latin typeface="Arial" charset="0"/>
              <a:ea typeface="ＭＳ Ｐゴシック" pitchFamily="-112" charset="-128"/>
            </a:endParaRPr>
          </a:p>
          <a:p>
            <a:r>
              <a:rPr lang="en-US" dirty="0" smtClean="0">
                <a:latin typeface="Arial" charset="0"/>
                <a:ea typeface="ＭＳ Ｐゴシック" pitchFamily="-112" charset="-128"/>
              </a:rPr>
              <a:t>The shape of the “mortality curve” has changed dramatically since 1900.</a:t>
            </a:r>
          </a:p>
          <a:p>
            <a:endParaRPr lang="en-US" dirty="0" smtClean="0">
              <a:latin typeface="Arial" charset="0"/>
              <a:ea typeface="ＭＳ Ｐゴシック" pitchFamily="-112" charset="-128"/>
            </a:endParaRPr>
          </a:p>
          <a:p>
            <a:r>
              <a:rPr lang="en-US" dirty="0" smtClean="0">
                <a:latin typeface="Arial" charset="0"/>
                <a:ea typeface="ＭＳ Ｐゴシック" pitchFamily="-112" charset="-128"/>
              </a:rPr>
              <a:t>[If you are projecting the presentation, go</a:t>
            </a:r>
            <a:r>
              <a:rPr lang="en-US" baseline="0" dirty="0" smtClean="0">
                <a:latin typeface="Arial" charset="0"/>
                <a:ea typeface="ＭＳ Ｐゴシック" pitchFamily="-112" charset="-128"/>
              </a:rPr>
              <a:t> through the next slides quickly so that your audience can watch the curve change over time, and stop when you get to the graph for the year 2000. The speakers notes are primarily for your background and/or for answering questions. If you are not projecting, it’s probably too to go through all of them on paper, so pick a few and put them side-by-side on the page if you can. For example, show three graphs over two pages like maybe 1900 and 1950, then 1950 and 2000, so the audience can see how much they change.]</a:t>
            </a:r>
          </a:p>
          <a:p>
            <a:endParaRPr lang="en-US" baseline="0" dirty="0" smtClean="0">
              <a:latin typeface="Arial" charset="0"/>
              <a:ea typeface="ＭＳ Ｐゴシック" pitchFamily="-112" charset="-128"/>
            </a:endParaRPr>
          </a:p>
          <a:p>
            <a:r>
              <a:rPr lang="en-US" baseline="0" dirty="0" smtClean="0">
                <a:latin typeface="Arial" charset="0"/>
                <a:ea typeface="ＭＳ Ｐゴシック" pitchFamily="-112" charset="-128"/>
              </a:rPr>
              <a:t>FOOTNOTE</a:t>
            </a:r>
          </a:p>
          <a:p>
            <a:r>
              <a:rPr lang="en-US" baseline="0" dirty="0" smtClean="0">
                <a:latin typeface="Arial" charset="0"/>
                <a:ea typeface="ＭＳ Ｐゴシック" pitchFamily="-112" charset="-128"/>
              </a:rPr>
              <a:t>* Assuming the group is half male, half female) </a:t>
            </a:r>
            <a:endParaRPr lang="en-US" dirty="0" smtClean="0">
              <a:latin typeface="Arial" charset="0"/>
              <a:ea typeface="ＭＳ Ｐゴシック" pitchFamily="-112" charset="-128"/>
            </a:endParaRPr>
          </a:p>
          <a:p>
            <a:r>
              <a:rPr lang="en-US" dirty="0" smtClean="0">
                <a:latin typeface="Arial" charset="0"/>
                <a:ea typeface="ＭＳ Ｐゴシック" pitchFamily="-112" charset="-128"/>
              </a:rPr>
              <a:t>** For most of the 20</a:t>
            </a:r>
            <a:r>
              <a:rPr lang="en-US" baseline="30000" dirty="0" smtClean="0">
                <a:latin typeface="Arial" charset="0"/>
                <a:ea typeface="ＭＳ Ｐゴシック" pitchFamily="-112" charset="-128"/>
              </a:rPr>
              <a:t>th</a:t>
            </a:r>
            <a:r>
              <a:rPr lang="en-US" dirty="0" smtClean="0">
                <a:latin typeface="Arial" charset="0"/>
                <a:ea typeface="ＭＳ Ｐゴシック" pitchFamily="-112" charset="-128"/>
              </a:rPr>
              <a:t> century, age 65 was considered standard “retirement</a:t>
            </a:r>
            <a:r>
              <a:rPr lang="en-US" baseline="0" dirty="0" smtClean="0">
                <a:latin typeface="Arial" charset="0"/>
                <a:ea typeface="ＭＳ Ｐゴシック" pitchFamily="-112" charset="-128"/>
              </a:rPr>
              <a:t> age” in the U.S. and generally still is in the minds of many Americans</a:t>
            </a:r>
            <a:endParaRPr lang="en-US" dirty="0" smtClean="0">
              <a:latin typeface="Arial" charset="0"/>
              <a:ea typeface="ＭＳ Ｐゴシック" pitchFamily="-112" charset="-128"/>
            </a:endParaRP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60</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13686402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r>
              <a:rPr lang="en-US" dirty="0" smtClean="0">
                <a:latin typeface="Arial" charset="0"/>
                <a:ea typeface="ＭＳ Ｐゴシック" pitchFamily="-112" charset="-128"/>
              </a:rPr>
              <a:t>Data and key points in 1910</a:t>
            </a:r>
          </a:p>
          <a:p>
            <a:pPr marL="165261" indent="-165261">
              <a:buFont typeface="Arial" panose="020B0604020202020204" pitchFamily="34" charset="0"/>
              <a:buChar char="•"/>
            </a:pPr>
            <a:r>
              <a:rPr lang="en-US" baseline="0" dirty="0" smtClean="0">
                <a:latin typeface="Arial" charset="0"/>
                <a:ea typeface="ＭＳ Ｐゴシック" pitchFamily="-112" charset="-128"/>
              </a:rPr>
              <a:t>Still a lot of younger people are dying, but f</a:t>
            </a:r>
            <a:r>
              <a:rPr lang="en-US" dirty="0" smtClean="0">
                <a:latin typeface="Arial" charset="0"/>
                <a:ea typeface="ＭＳ Ｐゴシック" pitchFamily="-112" charset="-128"/>
              </a:rPr>
              <a:t>ewer children</a:t>
            </a:r>
            <a:r>
              <a:rPr lang="en-US" baseline="0" dirty="0" smtClean="0">
                <a:latin typeface="Arial" charset="0"/>
                <a:ea typeface="ＭＳ Ｐゴシック" pitchFamily="-112" charset="-128"/>
              </a:rPr>
              <a:t> and some fewer younger adults.</a:t>
            </a:r>
          </a:p>
          <a:p>
            <a:pPr marL="165261" indent="-165261">
              <a:buFont typeface="Arial" panose="020B0604020202020204" pitchFamily="34" charset="0"/>
              <a:buChar char="•"/>
            </a:pPr>
            <a:r>
              <a:rPr lang="en-US" baseline="0" dirty="0" smtClean="0">
                <a:latin typeface="Arial" charset="0"/>
                <a:ea typeface="ＭＳ Ｐゴシック" pitchFamily="-112" charset="-128"/>
              </a:rPr>
              <a:t>But the shape of the mountain after middle age isn’t changing much, just getting a little taller and the spikes are a little closer together.</a:t>
            </a:r>
          </a:p>
          <a:p>
            <a:pPr marL="165261" indent="-165261">
              <a:buFont typeface="Arial" panose="020B0604020202020204" pitchFamily="34" charset="0"/>
              <a:buChar char="•"/>
            </a:pPr>
            <a:r>
              <a:rPr lang="en-US" dirty="0" smtClean="0">
                <a:latin typeface="Arial" charset="0"/>
                <a:ea typeface="ＭＳ Ｐゴシック" pitchFamily="-112" charset="-128"/>
              </a:rPr>
              <a:t>At birth, life expectancy was 52 (first spike)</a:t>
            </a:r>
          </a:p>
          <a:p>
            <a:pPr marL="165261" indent="-165261">
              <a:buFont typeface="Arial" panose="020B0604020202020204" pitchFamily="34" charset="0"/>
              <a:buChar char="•"/>
            </a:pPr>
            <a:r>
              <a:rPr lang="en-US" dirty="0" smtClean="0">
                <a:latin typeface="Arial" charset="0"/>
                <a:ea typeface="ＭＳ Ｐゴシック" pitchFamily="-112" charset="-128"/>
              </a:rPr>
              <a:t>At age 40, life expectancy was 69 (second</a:t>
            </a:r>
            <a:r>
              <a:rPr lang="en-US" baseline="0" dirty="0" smtClean="0">
                <a:latin typeface="Arial" charset="0"/>
                <a:ea typeface="ＭＳ Ｐゴシック" pitchFamily="-112" charset="-128"/>
              </a:rPr>
              <a:t>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At age 65, life expectancy</a:t>
            </a:r>
            <a:r>
              <a:rPr lang="en-US" baseline="0" dirty="0" smtClean="0">
                <a:latin typeface="Arial" charset="0"/>
                <a:ea typeface="ＭＳ Ｐゴシック" pitchFamily="-112" charset="-128"/>
              </a:rPr>
              <a:t> was still 77 (third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The most common</a:t>
            </a:r>
            <a:r>
              <a:rPr lang="en-US" baseline="0" dirty="0" smtClean="0">
                <a:latin typeface="Arial" charset="0"/>
                <a:ea typeface="ＭＳ Ｐゴシック" pitchFamily="-112" charset="-128"/>
              </a:rPr>
              <a:t> age of death was 73 (peak)</a:t>
            </a:r>
            <a:endParaRPr lang="en-US" dirty="0" smtClean="0">
              <a:latin typeface="Arial" charset="0"/>
              <a:ea typeface="ＭＳ Ｐゴシック" pitchFamily="-112" charset="-128"/>
            </a:endParaRP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61</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42400119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r>
              <a:rPr lang="en-US" dirty="0" smtClean="0">
                <a:latin typeface="Arial" charset="0"/>
                <a:ea typeface="ＭＳ Ｐゴシック" pitchFamily="-112" charset="-128"/>
              </a:rPr>
              <a:t>Data and key points in 1920</a:t>
            </a:r>
          </a:p>
          <a:p>
            <a:pPr marL="165261" indent="-165261">
              <a:buFont typeface="Arial" panose="020B0604020202020204" pitchFamily="34" charset="0"/>
              <a:buChar char="•"/>
            </a:pPr>
            <a:r>
              <a:rPr lang="en-US" baseline="0" dirty="0" smtClean="0">
                <a:latin typeface="Arial" charset="0"/>
                <a:ea typeface="ＭＳ Ｐゴシック" pitchFamily="-112" charset="-128"/>
              </a:rPr>
              <a:t>Still, a lot of younger people are dying, but f</a:t>
            </a:r>
            <a:r>
              <a:rPr lang="en-US" dirty="0" smtClean="0">
                <a:latin typeface="Arial" charset="0"/>
                <a:ea typeface="ＭＳ Ｐゴシック" pitchFamily="-112" charset="-128"/>
              </a:rPr>
              <a:t>ewer</a:t>
            </a:r>
            <a:r>
              <a:rPr lang="en-US" baseline="0" dirty="0" smtClean="0">
                <a:latin typeface="Arial" charset="0"/>
                <a:ea typeface="ＭＳ Ｐゴシック" pitchFamily="-112" charset="-128"/>
              </a:rPr>
              <a:t>.</a:t>
            </a:r>
          </a:p>
          <a:p>
            <a:pPr marL="165261" indent="-165261">
              <a:buFont typeface="Arial" panose="020B0604020202020204" pitchFamily="34" charset="0"/>
              <a:buChar char="•"/>
            </a:pPr>
            <a:r>
              <a:rPr lang="en-US" baseline="0" dirty="0" smtClean="0">
                <a:latin typeface="Arial" charset="0"/>
                <a:ea typeface="ＭＳ Ｐゴシック" pitchFamily="-112" charset="-128"/>
              </a:rPr>
              <a:t>Still, the shape of the mountain after middle age isn’t changing much, nor is it moving much to the right, it’s just getting a little taller and the spikes aren’t moving much</a:t>
            </a:r>
          </a:p>
          <a:p>
            <a:pPr marL="165261" indent="-165261">
              <a:buFont typeface="Arial" panose="020B0604020202020204" pitchFamily="34" charset="0"/>
              <a:buChar char="•"/>
            </a:pPr>
            <a:r>
              <a:rPr lang="en-US" dirty="0" smtClean="0">
                <a:latin typeface="Arial" charset="0"/>
                <a:ea typeface="ＭＳ Ｐゴシック" pitchFamily="-112" charset="-128"/>
              </a:rPr>
              <a:t>At birth, life expectancy was 55 (first spike)</a:t>
            </a:r>
          </a:p>
          <a:p>
            <a:pPr marL="165261" indent="-165261">
              <a:buFont typeface="Arial" panose="020B0604020202020204" pitchFamily="34" charset="0"/>
              <a:buChar char="•"/>
            </a:pPr>
            <a:r>
              <a:rPr lang="en-US" dirty="0" smtClean="0">
                <a:latin typeface="Arial" charset="0"/>
                <a:ea typeface="ＭＳ Ｐゴシック" pitchFamily="-112" charset="-128"/>
              </a:rPr>
              <a:t>At age 40, life expectancy was 70 (second spike)</a:t>
            </a:r>
          </a:p>
          <a:p>
            <a:pPr marL="165261" indent="-165261">
              <a:buFont typeface="Arial" panose="020B0604020202020204" pitchFamily="34" charset="0"/>
              <a:buChar char="•"/>
            </a:pPr>
            <a:r>
              <a:rPr lang="en-US" dirty="0" smtClean="0">
                <a:latin typeface="Arial" charset="0"/>
                <a:ea typeface="ＭＳ Ｐゴシック" pitchFamily="-112" charset="-128"/>
              </a:rPr>
              <a:t>At age 65, life expectancy</a:t>
            </a:r>
            <a:r>
              <a:rPr lang="en-US" baseline="0" dirty="0" smtClean="0">
                <a:latin typeface="Arial" charset="0"/>
                <a:ea typeface="ＭＳ Ｐゴシック" pitchFamily="-112" charset="-128"/>
              </a:rPr>
              <a:t> was still 77 (third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The most common</a:t>
            </a:r>
            <a:r>
              <a:rPr lang="en-US" baseline="0" dirty="0" smtClean="0">
                <a:latin typeface="Arial" charset="0"/>
                <a:ea typeface="ＭＳ Ｐゴシック" pitchFamily="-112" charset="-128"/>
              </a:rPr>
              <a:t> age of death was 74 (peak)</a:t>
            </a:r>
            <a:endParaRPr lang="en-US" dirty="0" smtClean="0">
              <a:latin typeface="Arial" charset="0"/>
              <a:ea typeface="ＭＳ Ｐゴシック" pitchFamily="-112" charset="-128"/>
            </a:endParaRP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62</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16460489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r>
              <a:rPr lang="en-US" dirty="0" smtClean="0">
                <a:latin typeface="Arial" charset="0"/>
                <a:ea typeface="ＭＳ Ｐゴシック" pitchFamily="-112" charset="-128"/>
              </a:rPr>
              <a:t>Data and key points in 1930</a:t>
            </a:r>
          </a:p>
          <a:p>
            <a:pPr marL="165261" indent="-165261">
              <a:buFont typeface="Arial" panose="020B0604020202020204" pitchFamily="34" charset="0"/>
              <a:buChar char="•"/>
            </a:pPr>
            <a:r>
              <a:rPr lang="en-US" baseline="0" dirty="0" smtClean="0">
                <a:latin typeface="Arial" charset="0"/>
                <a:ea typeface="ＭＳ Ｐゴシック" pitchFamily="-112" charset="-128"/>
              </a:rPr>
              <a:t>Still, a lot of younger people are dying, but f</a:t>
            </a:r>
            <a:r>
              <a:rPr lang="en-US" dirty="0" smtClean="0">
                <a:latin typeface="Arial" charset="0"/>
                <a:ea typeface="ＭＳ Ｐゴシック" pitchFamily="-112" charset="-128"/>
              </a:rPr>
              <a:t>ewer</a:t>
            </a:r>
            <a:r>
              <a:rPr lang="en-US" baseline="0" dirty="0" smtClean="0">
                <a:latin typeface="Arial" charset="0"/>
                <a:ea typeface="ＭＳ Ｐゴシック" pitchFamily="-112" charset="-128"/>
              </a:rPr>
              <a:t>.</a:t>
            </a:r>
          </a:p>
          <a:p>
            <a:pPr marL="165261" indent="-165261">
              <a:buFont typeface="Arial" panose="020B0604020202020204" pitchFamily="34" charset="0"/>
              <a:buChar char="•"/>
            </a:pPr>
            <a:r>
              <a:rPr lang="en-US" baseline="0" dirty="0" smtClean="0">
                <a:latin typeface="Arial" charset="0"/>
                <a:ea typeface="ＭＳ Ｐゴシック" pitchFamily="-112" charset="-128"/>
              </a:rPr>
              <a:t>Still, the shape of the mountain after middle age isn’t changing much, nor is it moving much to the right, it’s just getting a little taller, but the first two spikes are inching a little closer together.</a:t>
            </a:r>
          </a:p>
          <a:p>
            <a:pPr marL="165261" indent="-165261">
              <a:buFont typeface="Arial" panose="020B0604020202020204" pitchFamily="34" charset="0"/>
              <a:buChar char="•"/>
            </a:pPr>
            <a:r>
              <a:rPr lang="en-US" dirty="0" smtClean="0">
                <a:latin typeface="Arial" charset="0"/>
                <a:ea typeface="ＭＳ Ｐゴシック" pitchFamily="-112" charset="-128"/>
              </a:rPr>
              <a:t>At birth, life expectancy was 60 (first</a:t>
            </a:r>
            <a:r>
              <a:rPr lang="en-US" baseline="0" dirty="0" smtClean="0">
                <a:latin typeface="Arial" charset="0"/>
                <a:ea typeface="ＭＳ Ｐゴシック" pitchFamily="-112" charset="-128"/>
              </a:rPr>
              <a:t>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At age 40, life expectancy was 70 (second spike)</a:t>
            </a:r>
          </a:p>
          <a:p>
            <a:pPr marL="165261" indent="-165261">
              <a:buFont typeface="Arial" panose="020B0604020202020204" pitchFamily="34" charset="0"/>
              <a:buChar char="•"/>
            </a:pPr>
            <a:r>
              <a:rPr lang="en-US" dirty="0" smtClean="0">
                <a:latin typeface="Arial" charset="0"/>
                <a:ea typeface="ＭＳ Ｐゴシック" pitchFamily="-112" charset="-128"/>
              </a:rPr>
              <a:t>At age 65, life expectancy</a:t>
            </a:r>
            <a:r>
              <a:rPr lang="en-US" baseline="0" dirty="0" smtClean="0">
                <a:latin typeface="Arial" charset="0"/>
                <a:ea typeface="ＭＳ Ｐゴシック" pitchFamily="-112" charset="-128"/>
              </a:rPr>
              <a:t> was still 77 (third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The most common</a:t>
            </a:r>
            <a:r>
              <a:rPr lang="en-US" baseline="0" dirty="0" smtClean="0">
                <a:latin typeface="Arial" charset="0"/>
                <a:ea typeface="ＭＳ Ｐゴシック" pitchFamily="-112" charset="-128"/>
              </a:rPr>
              <a:t> age of death was 75 (peak)</a:t>
            </a:r>
            <a:endParaRPr lang="en-US" dirty="0" smtClean="0">
              <a:latin typeface="Arial" charset="0"/>
              <a:ea typeface="ＭＳ Ｐゴシック" pitchFamily="-112" charset="-128"/>
            </a:endParaRP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63</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2678656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r>
              <a:rPr lang="en-US" dirty="0" smtClean="0">
                <a:latin typeface="Arial" charset="0"/>
                <a:ea typeface="ＭＳ Ｐゴシック" pitchFamily="-112" charset="-128"/>
              </a:rPr>
              <a:t>Data and key points in 1910</a:t>
            </a:r>
          </a:p>
          <a:p>
            <a:pPr marL="165261" indent="-165261">
              <a:buFont typeface="Arial" panose="020B0604020202020204" pitchFamily="34" charset="0"/>
              <a:buChar char="•"/>
            </a:pPr>
            <a:r>
              <a:rPr lang="en-US" baseline="0" dirty="0" smtClean="0">
                <a:latin typeface="Arial" charset="0"/>
                <a:ea typeface="ＭＳ Ｐゴシック" pitchFamily="-112" charset="-128"/>
              </a:rPr>
              <a:t>Still a lot of younger people are dying, but f</a:t>
            </a:r>
            <a:r>
              <a:rPr lang="en-US" dirty="0" smtClean="0">
                <a:latin typeface="Arial" charset="0"/>
                <a:ea typeface="ＭＳ Ｐゴシック" pitchFamily="-112" charset="-128"/>
              </a:rPr>
              <a:t>ewer children</a:t>
            </a:r>
            <a:r>
              <a:rPr lang="en-US" baseline="0" dirty="0" smtClean="0">
                <a:latin typeface="Arial" charset="0"/>
                <a:ea typeface="ＭＳ Ｐゴシック" pitchFamily="-112" charset="-128"/>
              </a:rPr>
              <a:t> and some fewer younger adults.</a:t>
            </a:r>
          </a:p>
          <a:p>
            <a:pPr marL="165261" indent="-165261">
              <a:buFont typeface="Arial" panose="020B0604020202020204" pitchFamily="34" charset="0"/>
              <a:buChar char="•"/>
            </a:pPr>
            <a:r>
              <a:rPr lang="en-US" baseline="0" dirty="0" smtClean="0">
                <a:latin typeface="Arial" charset="0"/>
                <a:ea typeface="ＭＳ Ｐゴシック" pitchFamily="-112" charset="-128"/>
              </a:rPr>
              <a:t>But the shape of the mountain after middle age isn’t changing much, just getting a little taller and the spikes are a little closer together.</a:t>
            </a:r>
          </a:p>
          <a:p>
            <a:pPr marL="165261" indent="-165261">
              <a:buFont typeface="Arial" panose="020B0604020202020204" pitchFamily="34" charset="0"/>
              <a:buChar char="•"/>
            </a:pPr>
            <a:r>
              <a:rPr lang="en-US" dirty="0" smtClean="0">
                <a:latin typeface="Arial" charset="0"/>
                <a:ea typeface="ＭＳ Ｐゴシック" pitchFamily="-112" charset="-128"/>
              </a:rPr>
              <a:t>At birth, life expectancy was 52 (first spike)</a:t>
            </a:r>
          </a:p>
          <a:p>
            <a:pPr marL="165261" indent="-165261">
              <a:buFont typeface="Arial" panose="020B0604020202020204" pitchFamily="34" charset="0"/>
              <a:buChar char="•"/>
            </a:pPr>
            <a:r>
              <a:rPr lang="en-US" dirty="0" smtClean="0">
                <a:latin typeface="Arial" charset="0"/>
                <a:ea typeface="ＭＳ Ｐゴシック" pitchFamily="-112" charset="-128"/>
              </a:rPr>
              <a:t>At age 40, life expectancy was 69 (second</a:t>
            </a:r>
            <a:r>
              <a:rPr lang="en-US" baseline="0" dirty="0" smtClean="0">
                <a:latin typeface="Arial" charset="0"/>
                <a:ea typeface="ＭＳ Ｐゴシック" pitchFamily="-112" charset="-128"/>
              </a:rPr>
              <a:t>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At age 65, life expectancy</a:t>
            </a:r>
            <a:r>
              <a:rPr lang="en-US" baseline="0" dirty="0" smtClean="0">
                <a:latin typeface="Arial" charset="0"/>
                <a:ea typeface="ＭＳ Ｐゴシック" pitchFamily="-112" charset="-128"/>
              </a:rPr>
              <a:t> was still 77 (third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The most common</a:t>
            </a:r>
            <a:r>
              <a:rPr lang="en-US" baseline="0" dirty="0" smtClean="0">
                <a:latin typeface="Arial" charset="0"/>
                <a:ea typeface="ＭＳ Ｐゴシック" pitchFamily="-112" charset="-128"/>
              </a:rPr>
              <a:t> age of death was 73 (peak)</a:t>
            </a:r>
            <a:endParaRPr lang="en-US" dirty="0" smtClean="0">
              <a:latin typeface="Arial" charset="0"/>
              <a:ea typeface="ＭＳ Ｐゴシック" pitchFamily="-112" charset="-128"/>
            </a:endParaRP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6</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18063048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r>
              <a:rPr lang="en-US" dirty="0" smtClean="0">
                <a:latin typeface="Arial" charset="0"/>
                <a:ea typeface="ＭＳ Ｐゴシック" pitchFamily="-112" charset="-128"/>
              </a:rPr>
              <a:t>Data and key points in 1940</a:t>
            </a:r>
          </a:p>
          <a:p>
            <a:pPr marL="165261" indent="-165261">
              <a:buFont typeface="Arial" panose="020B0604020202020204" pitchFamily="34" charset="0"/>
              <a:buChar char="•"/>
            </a:pPr>
            <a:r>
              <a:rPr lang="en-US" baseline="0" dirty="0" smtClean="0">
                <a:latin typeface="Arial" charset="0"/>
                <a:ea typeface="ＭＳ Ｐゴシック" pitchFamily="-112" charset="-128"/>
              </a:rPr>
              <a:t>Still, a lot of younger people are dying, but f</a:t>
            </a:r>
            <a:r>
              <a:rPr lang="en-US" dirty="0" smtClean="0">
                <a:latin typeface="Arial" charset="0"/>
                <a:ea typeface="ＭＳ Ｐゴシック" pitchFamily="-112" charset="-128"/>
              </a:rPr>
              <a:t>ewer</a:t>
            </a:r>
            <a:r>
              <a:rPr lang="en-US" baseline="0" dirty="0" smtClean="0">
                <a:latin typeface="Arial" charset="0"/>
                <a:ea typeface="ＭＳ Ｐゴシック" pitchFamily="-112" charset="-128"/>
              </a:rPr>
              <a:t>.</a:t>
            </a:r>
          </a:p>
          <a:p>
            <a:pPr marL="165261" indent="-165261">
              <a:buFont typeface="Arial" panose="020B0604020202020204" pitchFamily="34" charset="0"/>
              <a:buChar char="•"/>
            </a:pPr>
            <a:r>
              <a:rPr lang="en-US" baseline="0" dirty="0" smtClean="0">
                <a:latin typeface="Arial" charset="0"/>
                <a:ea typeface="ＭＳ Ｐゴシック" pitchFamily="-112" charset="-128"/>
              </a:rPr>
              <a:t>Still, the shape of the mountain after middle age isn’t changing much, nor is it moving much to the right, it’s just getting a little taller, but the spikes are getting closer together and inching to the right</a:t>
            </a:r>
          </a:p>
          <a:p>
            <a:pPr marL="165261" indent="-165261">
              <a:buFont typeface="Arial" panose="020B0604020202020204" pitchFamily="34" charset="0"/>
              <a:buChar char="•"/>
            </a:pPr>
            <a:r>
              <a:rPr lang="en-US" dirty="0" smtClean="0">
                <a:latin typeface="Arial" charset="0"/>
                <a:ea typeface="ＭＳ Ｐゴシック" pitchFamily="-112" charset="-128"/>
              </a:rPr>
              <a:t>At birth, life expectancy was 64 (first</a:t>
            </a:r>
            <a:r>
              <a:rPr lang="en-US" baseline="0" dirty="0" smtClean="0">
                <a:latin typeface="Arial" charset="0"/>
                <a:ea typeface="ＭＳ Ｐゴシック" pitchFamily="-112" charset="-128"/>
              </a:rPr>
              <a:t>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At age 40, life expectancy was 71 (second spike)</a:t>
            </a:r>
          </a:p>
          <a:p>
            <a:pPr marL="165261" indent="-165261">
              <a:buFont typeface="Arial" panose="020B0604020202020204" pitchFamily="34" charset="0"/>
              <a:buChar char="•"/>
            </a:pPr>
            <a:r>
              <a:rPr lang="en-US" dirty="0" smtClean="0">
                <a:latin typeface="Arial" charset="0"/>
                <a:ea typeface="ＭＳ Ｐゴシック" pitchFamily="-112" charset="-128"/>
              </a:rPr>
              <a:t>At age 65, life expectancy</a:t>
            </a:r>
            <a:r>
              <a:rPr lang="en-US" baseline="0" dirty="0" smtClean="0">
                <a:latin typeface="Arial" charset="0"/>
                <a:ea typeface="ＭＳ Ｐゴシック" pitchFamily="-112" charset="-128"/>
              </a:rPr>
              <a:t> was still 78 (third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The most common</a:t>
            </a:r>
            <a:r>
              <a:rPr lang="en-US" baseline="0" dirty="0" smtClean="0">
                <a:latin typeface="Arial" charset="0"/>
                <a:ea typeface="ＭＳ Ｐゴシック" pitchFamily="-112" charset="-128"/>
              </a:rPr>
              <a:t> age of death was tied at 76 &amp; 77 (peak)</a:t>
            </a:r>
            <a:endParaRPr lang="en-US" dirty="0" smtClean="0">
              <a:latin typeface="Arial" charset="0"/>
              <a:ea typeface="ＭＳ Ｐゴシック" pitchFamily="-112" charset="-128"/>
            </a:endParaRP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64</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14650167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r>
              <a:rPr lang="en-US" dirty="0" smtClean="0">
                <a:latin typeface="Arial" charset="0"/>
                <a:ea typeface="ＭＳ Ｐゴシック" pitchFamily="-112" charset="-128"/>
              </a:rPr>
              <a:t>Data and key points in 1950</a:t>
            </a:r>
          </a:p>
          <a:p>
            <a:pPr marL="165261" indent="-165261">
              <a:buFont typeface="Arial" panose="020B0604020202020204" pitchFamily="34" charset="0"/>
              <a:buChar char="•"/>
            </a:pPr>
            <a:r>
              <a:rPr lang="en-US" baseline="0" dirty="0" smtClean="0">
                <a:latin typeface="Arial" charset="0"/>
                <a:ea typeface="ＭＳ Ｐゴシック" pitchFamily="-112" charset="-128"/>
              </a:rPr>
              <a:t>The foothills leading up to the mountain continue to shrink and flatten out, yet still, the mountain is basically just getting a little taller.</a:t>
            </a:r>
          </a:p>
          <a:p>
            <a:pPr marL="165261" indent="-165261" defTabSz="881390">
              <a:buFont typeface="Arial" panose="020B0604020202020204" pitchFamily="34" charset="0"/>
              <a:buChar char="•"/>
              <a:defRPr/>
            </a:pPr>
            <a:r>
              <a:rPr lang="en-US" baseline="0" dirty="0" smtClean="0">
                <a:latin typeface="Arial" charset="0"/>
                <a:ea typeface="ＭＳ Ｐゴシック" pitchFamily="-112" charset="-128"/>
              </a:rPr>
              <a:t>For the first time, the number of infant deaths is low enough to be on the chart.</a:t>
            </a:r>
          </a:p>
          <a:p>
            <a:pPr marL="165261" indent="-165261">
              <a:buFont typeface="Arial" panose="020B0604020202020204" pitchFamily="34" charset="0"/>
              <a:buChar char="•"/>
            </a:pPr>
            <a:r>
              <a:rPr lang="en-US" baseline="0" dirty="0" smtClean="0">
                <a:latin typeface="Arial" charset="0"/>
                <a:ea typeface="ＭＳ Ｐゴシック" pitchFamily="-112" charset="-128"/>
              </a:rPr>
              <a:t>The spikes are noticeably closer together.</a:t>
            </a:r>
          </a:p>
          <a:p>
            <a:pPr marL="165261" indent="-165261">
              <a:buFont typeface="Arial" panose="020B0604020202020204" pitchFamily="34" charset="0"/>
              <a:buChar char="•"/>
            </a:pPr>
            <a:r>
              <a:rPr lang="en-US" dirty="0" smtClean="0">
                <a:latin typeface="Arial" charset="0"/>
                <a:ea typeface="ＭＳ Ｐゴシック" pitchFamily="-112" charset="-128"/>
              </a:rPr>
              <a:t>At birth, life expectancy was 68 (first</a:t>
            </a:r>
            <a:r>
              <a:rPr lang="en-US" baseline="0" dirty="0" smtClean="0">
                <a:latin typeface="Arial" charset="0"/>
                <a:ea typeface="ＭＳ Ｐゴシック" pitchFamily="-112" charset="-128"/>
              </a:rPr>
              <a:t>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At age 40, life expectancy was 73 (second spike)</a:t>
            </a:r>
          </a:p>
          <a:p>
            <a:pPr marL="165261" indent="-165261">
              <a:buFont typeface="Arial" panose="020B0604020202020204" pitchFamily="34" charset="0"/>
              <a:buChar char="•"/>
            </a:pPr>
            <a:r>
              <a:rPr lang="en-US" dirty="0" smtClean="0">
                <a:latin typeface="Arial" charset="0"/>
                <a:ea typeface="ＭＳ Ｐゴシック" pitchFamily="-112" charset="-128"/>
              </a:rPr>
              <a:t>At age 65, life expectancy</a:t>
            </a:r>
            <a:r>
              <a:rPr lang="en-US" baseline="0" dirty="0" smtClean="0">
                <a:latin typeface="Arial" charset="0"/>
                <a:ea typeface="ＭＳ Ｐゴシック" pitchFamily="-112" charset="-128"/>
              </a:rPr>
              <a:t> was still 79 (third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The most common</a:t>
            </a:r>
            <a:r>
              <a:rPr lang="en-US" baseline="0" dirty="0" smtClean="0">
                <a:latin typeface="Arial" charset="0"/>
                <a:ea typeface="ＭＳ Ｐゴシック" pitchFamily="-112" charset="-128"/>
              </a:rPr>
              <a:t> age of death was 77 (peak)</a:t>
            </a:r>
            <a:endParaRPr lang="en-US" dirty="0" smtClean="0">
              <a:latin typeface="Arial" charset="0"/>
              <a:ea typeface="ＭＳ Ｐゴシック" pitchFamily="-112" charset="-128"/>
            </a:endParaRP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65</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34857080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r>
              <a:rPr lang="en-US" dirty="0" smtClean="0">
                <a:latin typeface="Arial" charset="0"/>
                <a:ea typeface="ＭＳ Ｐゴシック" pitchFamily="-112" charset="-128"/>
              </a:rPr>
              <a:t>Data and key points in 1960</a:t>
            </a:r>
          </a:p>
          <a:p>
            <a:pPr marL="165261" indent="-165261">
              <a:buFont typeface="Arial" panose="020B0604020202020204" pitchFamily="34" charset="0"/>
              <a:buChar char="•"/>
            </a:pPr>
            <a:r>
              <a:rPr lang="en-US" baseline="0" dirty="0" smtClean="0">
                <a:latin typeface="Arial" charset="0"/>
                <a:ea typeface="ＭＳ Ｐゴシック" pitchFamily="-112" charset="-128"/>
              </a:rPr>
              <a:t>For the first time, the mountain starts to shift to the right a little, as well as get taller.</a:t>
            </a:r>
          </a:p>
          <a:p>
            <a:pPr marL="165261" indent="-165261">
              <a:buFont typeface="Arial" panose="020B0604020202020204" pitchFamily="34" charset="0"/>
              <a:buChar char="•"/>
            </a:pPr>
            <a:r>
              <a:rPr lang="en-US" baseline="0" dirty="0" smtClean="0">
                <a:latin typeface="Arial" charset="0"/>
                <a:ea typeface="ＭＳ Ｐゴシック" pitchFamily="-112" charset="-128"/>
              </a:rPr>
              <a:t>Also for the first time, the peak is to the right of the third spike (life expectancy for folks who make it to age 65).</a:t>
            </a:r>
          </a:p>
          <a:p>
            <a:pPr marL="165261" indent="-165261">
              <a:buFont typeface="Arial" panose="020B0604020202020204" pitchFamily="34" charset="0"/>
              <a:buChar char="•"/>
            </a:pPr>
            <a:r>
              <a:rPr lang="en-US" dirty="0" smtClean="0">
                <a:latin typeface="Arial" charset="0"/>
                <a:ea typeface="ＭＳ Ｐゴシック" pitchFamily="-112" charset="-128"/>
              </a:rPr>
              <a:t>At birth, life expectancy was 70 (first</a:t>
            </a:r>
            <a:r>
              <a:rPr lang="en-US" baseline="0" dirty="0" smtClean="0">
                <a:latin typeface="Arial" charset="0"/>
                <a:ea typeface="ＭＳ Ｐゴシック" pitchFamily="-112" charset="-128"/>
              </a:rPr>
              <a:t>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At age 40, life expectancy was 74 (second spike)</a:t>
            </a:r>
          </a:p>
          <a:p>
            <a:pPr marL="165261" indent="-165261">
              <a:buFont typeface="Arial" panose="020B0604020202020204" pitchFamily="34" charset="0"/>
              <a:buChar char="•"/>
            </a:pPr>
            <a:r>
              <a:rPr lang="en-US" dirty="0" smtClean="0">
                <a:latin typeface="Arial" charset="0"/>
                <a:ea typeface="ＭＳ Ｐゴシック" pitchFamily="-112" charset="-128"/>
              </a:rPr>
              <a:t>At age 65, life expectancy</a:t>
            </a:r>
            <a:r>
              <a:rPr lang="en-US" baseline="0" dirty="0" smtClean="0">
                <a:latin typeface="Arial" charset="0"/>
                <a:ea typeface="ＭＳ Ｐゴシック" pitchFamily="-112" charset="-128"/>
              </a:rPr>
              <a:t> was still 79 (third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The most common</a:t>
            </a:r>
            <a:r>
              <a:rPr lang="en-US" baseline="0" dirty="0" smtClean="0">
                <a:latin typeface="Arial" charset="0"/>
                <a:ea typeface="ＭＳ Ｐゴシック" pitchFamily="-112" charset="-128"/>
              </a:rPr>
              <a:t> age of death was 80 (peak)</a:t>
            </a:r>
            <a:endParaRPr lang="en-US" dirty="0" smtClean="0">
              <a:latin typeface="Arial" charset="0"/>
              <a:ea typeface="ＭＳ Ｐゴシック" pitchFamily="-112" charset="-128"/>
            </a:endParaRP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66</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30875771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r>
              <a:rPr lang="en-US" dirty="0" smtClean="0">
                <a:latin typeface="Arial" charset="0"/>
                <a:ea typeface="ＭＳ Ｐゴシック" pitchFamily="-112" charset="-128"/>
              </a:rPr>
              <a:t>Data and key points in 1970</a:t>
            </a:r>
          </a:p>
          <a:p>
            <a:pPr marL="165261" indent="-165261">
              <a:buFont typeface="Arial" panose="020B0604020202020204" pitchFamily="34" charset="0"/>
              <a:buChar char="•"/>
            </a:pPr>
            <a:r>
              <a:rPr lang="en-US" baseline="0" dirty="0" smtClean="0">
                <a:latin typeface="Arial" charset="0"/>
                <a:ea typeface="ＭＳ Ｐゴシック" pitchFamily="-112" charset="-128"/>
              </a:rPr>
              <a:t>The mountain continues to shift to the right and get taller.</a:t>
            </a:r>
          </a:p>
          <a:p>
            <a:pPr marL="165261" indent="-165261">
              <a:buFont typeface="Arial" panose="020B0604020202020204" pitchFamily="34" charset="0"/>
              <a:buChar char="•"/>
            </a:pPr>
            <a:r>
              <a:rPr lang="en-US" dirty="0" smtClean="0">
                <a:latin typeface="Arial" charset="0"/>
                <a:ea typeface="ＭＳ Ｐゴシック" pitchFamily="-112" charset="-128"/>
              </a:rPr>
              <a:t>At birth, life expectancy was 71 (first</a:t>
            </a:r>
            <a:r>
              <a:rPr lang="en-US" baseline="0" dirty="0" smtClean="0">
                <a:latin typeface="Arial" charset="0"/>
                <a:ea typeface="ＭＳ Ｐゴシック" pitchFamily="-112" charset="-128"/>
              </a:rPr>
              <a:t>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At age 40, life expectancy was 75 (second spike)</a:t>
            </a:r>
          </a:p>
          <a:p>
            <a:pPr marL="165261" indent="-165261">
              <a:buFont typeface="Arial" panose="020B0604020202020204" pitchFamily="34" charset="0"/>
              <a:buChar char="•"/>
            </a:pPr>
            <a:r>
              <a:rPr lang="en-US" dirty="0" smtClean="0">
                <a:latin typeface="Arial" charset="0"/>
                <a:ea typeface="ＭＳ Ｐゴシック" pitchFamily="-112" charset="-128"/>
              </a:rPr>
              <a:t>At age 65, life expectancy</a:t>
            </a:r>
            <a:r>
              <a:rPr lang="en-US" baseline="0" dirty="0" smtClean="0">
                <a:latin typeface="Arial" charset="0"/>
                <a:ea typeface="ＭＳ Ｐゴシック" pitchFamily="-112" charset="-128"/>
              </a:rPr>
              <a:t> was still 80 (third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The most common</a:t>
            </a:r>
            <a:r>
              <a:rPr lang="en-US" baseline="0" dirty="0" smtClean="0">
                <a:latin typeface="Arial" charset="0"/>
                <a:ea typeface="ＭＳ Ｐゴシック" pitchFamily="-112" charset="-128"/>
              </a:rPr>
              <a:t> age of death was 81 (peak)</a:t>
            </a:r>
            <a:endParaRPr lang="en-US" dirty="0" smtClean="0">
              <a:latin typeface="Arial" charset="0"/>
              <a:ea typeface="ＭＳ Ｐゴシック" pitchFamily="-112" charset="-128"/>
            </a:endParaRP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67</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20557619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r>
              <a:rPr lang="en-US" dirty="0" smtClean="0">
                <a:latin typeface="Arial" charset="0"/>
                <a:ea typeface="ＭＳ Ｐゴシック" pitchFamily="-112" charset="-128"/>
              </a:rPr>
              <a:t>Data and key points in 1980</a:t>
            </a:r>
          </a:p>
          <a:p>
            <a:pPr marL="165261" indent="-165261">
              <a:buFont typeface="Arial" panose="020B0604020202020204" pitchFamily="34" charset="0"/>
              <a:buChar char="•"/>
            </a:pPr>
            <a:r>
              <a:rPr lang="en-US" baseline="0" dirty="0" smtClean="0">
                <a:latin typeface="Arial" charset="0"/>
                <a:ea typeface="ＭＳ Ｐゴシック" pitchFamily="-112" charset="-128"/>
              </a:rPr>
              <a:t>The mountain is still moving to the right and up.</a:t>
            </a:r>
          </a:p>
          <a:p>
            <a:pPr marL="165261" indent="-165261">
              <a:buFont typeface="Arial" panose="020B0604020202020204" pitchFamily="34" charset="0"/>
              <a:buChar char="•"/>
            </a:pPr>
            <a:r>
              <a:rPr lang="en-US" dirty="0" smtClean="0">
                <a:latin typeface="Arial" charset="0"/>
                <a:ea typeface="ＭＳ Ｐゴシック" pitchFamily="-112" charset="-128"/>
              </a:rPr>
              <a:t>At birth, life expectancy was 74 (first</a:t>
            </a:r>
            <a:r>
              <a:rPr lang="en-US" baseline="0" dirty="0" smtClean="0">
                <a:latin typeface="Arial" charset="0"/>
                <a:ea typeface="ＭＳ Ｐゴシック" pitchFamily="-112" charset="-128"/>
              </a:rPr>
              <a:t>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At age 40, life expectancy was 77 (second spike)</a:t>
            </a:r>
          </a:p>
          <a:p>
            <a:pPr marL="165261" indent="-165261">
              <a:buFont typeface="Arial" panose="020B0604020202020204" pitchFamily="34" charset="0"/>
              <a:buChar char="•"/>
            </a:pPr>
            <a:r>
              <a:rPr lang="en-US" dirty="0" smtClean="0">
                <a:latin typeface="Arial" charset="0"/>
                <a:ea typeface="ＭＳ Ｐゴシック" pitchFamily="-112" charset="-128"/>
              </a:rPr>
              <a:t>At age 65, life expectancy</a:t>
            </a:r>
            <a:r>
              <a:rPr lang="en-US" baseline="0" dirty="0" smtClean="0">
                <a:latin typeface="Arial" charset="0"/>
                <a:ea typeface="ＭＳ Ｐゴシック" pitchFamily="-112" charset="-128"/>
              </a:rPr>
              <a:t> was still 81 (third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The most common</a:t>
            </a:r>
            <a:r>
              <a:rPr lang="en-US" baseline="0" dirty="0" smtClean="0">
                <a:latin typeface="Arial" charset="0"/>
                <a:ea typeface="ＭＳ Ｐゴシック" pitchFamily="-112" charset="-128"/>
              </a:rPr>
              <a:t> age of death was 83 (peak)</a:t>
            </a:r>
          </a:p>
          <a:p>
            <a:pPr marL="165261" indent="-165261">
              <a:buFont typeface="Arial" panose="020B0604020202020204" pitchFamily="34" charset="0"/>
              <a:buChar char="•"/>
            </a:pPr>
            <a:r>
              <a:rPr lang="en-US" baseline="0" dirty="0" smtClean="0">
                <a:latin typeface="Arial" charset="0"/>
                <a:ea typeface="ＭＳ Ｐゴシック" pitchFamily="-112" charset="-128"/>
              </a:rPr>
              <a:t>Life expectancy at age 65 (the third spike) is now to the left of the peak</a:t>
            </a:r>
            <a:endParaRPr lang="en-US" dirty="0" smtClean="0">
              <a:latin typeface="Arial" charset="0"/>
              <a:ea typeface="ＭＳ Ｐゴシック" pitchFamily="-112" charset="-128"/>
            </a:endParaRP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68</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42093116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r>
              <a:rPr lang="en-US" dirty="0" smtClean="0">
                <a:latin typeface="Arial" charset="0"/>
                <a:ea typeface="ＭＳ Ｐゴシック" pitchFamily="-112" charset="-128"/>
              </a:rPr>
              <a:t>Data and key points in 1990</a:t>
            </a:r>
          </a:p>
          <a:p>
            <a:pPr marL="165261" indent="-165261">
              <a:buFont typeface="Arial" panose="020B0604020202020204" pitchFamily="34" charset="0"/>
              <a:buChar char="•"/>
            </a:pPr>
            <a:r>
              <a:rPr lang="en-US" baseline="0" dirty="0" smtClean="0">
                <a:latin typeface="Arial" charset="0"/>
                <a:ea typeface="ＭＳ Ｐゴシック" pitchFamily="-112" charset="-128"/>
              </a:rPr>
              <a:t>The mountain is still moving up and to the right a little.</a:t>
            </a:r>
          </a:p>
          <a:p>
            <a:pPr marL="165261" indent="-165261">
              <a:buFont typeface="Arial" panose="020B0604020202020204" pitchFamily="34" charset="0"/>
              <a:buChar char="•"/>
            </a:pPr>
            <a:r>
              <a:rPr lang="en-US" dirty="0" smtClean="0">
                <a:latin typeface="Arial" charset="0"/>
                <a:ea typeface="ＭＳ Ｐゴシック" pitchFamily="-112" charset="-128"/>
              </a:rPr>
              <a:t>At birth, life expectancy was 75 (first</a:t>
            </a:r>
            <a:r>
              <a:rPr lang="en-US" baseline="0" dirty="0" smtClean="0">
                <a:latin typeface="Arial" charset="0"/>
                <a:ea typeface="ＭＳ Ｐゴシック" pitchFamily="-112" charset="-128"/>
              </a:rPr>
              <a:t>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At age 40, life expectancy was 78 (second spike)</a:t>
            </a:r>
          </a:p>
          <a:p>
            <a:pPr marL="165261" indent="-165261">
              <a:buFont typeface="Arial" panose="020B0604020202020204" pitchFamily="34" charset="0"/>
              <a:buChar char="•"/>
            </a:pPr>
            <a:r>
              <a:rPr lang="en-US" dirty="0" smtClean="0">
                <a:latin typeface="Arial" charset="0"/>
                <a:ea typeface="ＭＳ Ｐゴシック" pitchFamily="-112" charset="-128"/>
              </a:rPr>
              <a:t>At age 65, life expectancy</a:t>
            </a:r>
            <a:r>
              <a:rPr lang="en-US" baseline="0" dirty="0" smtClean="0">
                <a:latin typeface="Arial" charset="0"/>
                <a:ea typeface="ＭＳ Ｐゴシック" pitchFamily="-112" charset="-128"/>
              </a:rPr>
              <a:t> was still 82 (third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The most common</a:t>
            </a:r>
            <a:r>
              <a:rPr lang="en-US" baseline="0" dirty="0" smtClean="0">
                <a:latin typeface="Arial" charset="0"/>
                <a:ea typeface="ＭＳ Ｐゴシック" pitchFamily="-112" charset="-128"/>
              </a:rPr>
              <a:t> age of death was 83 (peak)</a:t>
            </a:r>
            <a:endParaRPr lang="en-US" dirty="0" smtClean="0">
              <a:latin typeface="Arial" charset="0"/>
              <a:ea typeface="ＭＳ Ｐゴシック" pitchFamily="-112" charset="-128"/>
            </a:endParaRP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69</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32530022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pPr defTabSz="881390">
              <a:defRPr/>
            </a:pPr>
            <a:r>
              <a:rPr lang="en-US" dirty="0" smtClean="0">
                <a:latin typeface="Arial" charset="0"/>
                <a:ea typeface="ＭＳ Ｐゴシック" pitchFamily="-112" charset="-128"/>
              </a:rPr>
              <a:t>Over the last</a:t>
            </a:r>
            <a:r>
              <a:rPr lang="en-US" baseline="0" dirty="0" smtClean="0">
                <a:latin typeface="Arial" charset="0"/>
                <a:ea typeface="ＭＳ Ｐゴシック" pitchFamily="-112" charset="-128"/>
              </a:rPr>
              <a:t> 100 years, mortality has changed dramatically. The foothills have all but disappeared and the mountain has shifted to the right and grown quite a bit taller.</a:t>
            </a:r>
          </a:p>
          <a:p>
            <a:pPr defTabSz="881390">
              <a:defRPr/>
            </a:pPr>
            <a:endParaRPr lang="en-US" baseline="0" dirty="0" smtClean="0">
              <a:latin typeface="Arial" charset="0"/>
              <a:ea typeface="ＭＳ Ｐゴシック" pitchFamily="-112" charset="-128"/>
            </a:endParaRPr>
          </a:p>
          <a:p>
            <a:r>
              <a:rPr lang="en-US" dirty="0" smtClean="0">
                <a:latin typeface="Arial" charset="0"/>
                <a:ea typeface="ＭＳ Ｐゴシック" pitchFamily="-112" charset="-128"/>
              </a:rPr>
              <a:t>Data and key points in 2000</a:t>
            </a:r>
          </a:p>
          <a:p>
            <a:pPr marL="165261" indent="-165261">
              <a:buFont typeface="Arial" panose="020B0604020202020204" pitchFamily="34" charset="0"/>
              <a:buChar char="•"/>
            </a:pPr>
            <a:r>
              <a:rPr lang="en-US" dirty="0" smtClean="0">
                <a:latin typeface="Arial" charset="0"/>
                <a:ea typeface="ＭＳ Ｐゴシック" pitchFamily="-112" charset="-128"/>
              </a:rPr>
              <a:t>At birth, life expectancy was 77 (first</a:t>
            </a:r>
            <a:r>
              <a:rPr lang="en-US" baseline="0" dirty="0" smtClean="0">
                <a:latin typeface="Arial" charset="0"/>
                <a:ea typeface="ＭＳ Ｐゴシック" pitchFamily="-112" charset="-128"/>
              </a:rPr>
              <a:t>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At age 40, life expectancy was 79 (second spike)</a:t>
            </a:r>
          </a:p>
          <a:p>
            <a:pPr marL="165261" indent="-165261">
              <a:buFont typeface="Arial" panose="020B0604020202020204" pitchFamily="34" charset="0"/>
              <a:buChar char="•"/>
            </a:pPr>
            <a:r>
              <a:rPr lang="en-US" dirty="0" smtClean="0">
                <a:latin typeface="Arial" charset="0"/>
                <a:ea typeface="ＭＳ Ｐゴシック" pitchFamily="-112" charset="-128"/>
              </a:rPr>
              <a:t>At age 65, life expectancy</a:t>
            </a:r>
            <a:r>
              <a:rPr lang="en-US" baseline="0" dirty="0" smtClean="0">
                <a:latin typeface="Arial" charset="0"/>
                <a:ea typeface="ＭＳ Ｐゴシック" pitchFamily="-112" charset="-128"/>
              </a:rPr>
              <a:t> was still 82 (third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The most common</a:t>
            </a:r>
            <a:r>
              <a:rPr lang="en-US" baseline="0" dirty="0" smtClean="0">
                <a:latin typeface="Arial" charset="0"/>
                <a:ea typeface="ＭＳ Ｐゴシック" pitchFamily="-112" charset="-128"/>
              </a:rPr>
              <a:t> age of death was 85 (peak)</a:t>
            </a:r>
          </a:p>
          <a:p>
            <a:pPr marL="165261" indent="-165261">
              <a:buFont typeface="Arial" panose="020B0604020202020204" pitchFamily="34" charset="0"/>
              <a:buChar char="•"/>
            </a:pPr>
            <a:endParaRPr lang="en-US" baseline="0" dirty="0" smtClean="0">
              <a:latin typeface="Arial" charset="0"/>
              <a:ea typeface="ＭＳ Ｐゴシック" pitchFamily="-112" charset="-128"/>
            </a:endParaRPr>
          </a:p>
          <a:p>
            <a:pPr defTabSz="881390">
              <a:defRPr/>
            </a:pPr>
            <a:r>
              <a:rPr lang="en-US" i="1" baseline="0" dirty="0" smtClean="0">
                <a:latin typeface="Arial" charset="0"/>
                <a:ea typeface="ＭＳ Ｐゴシック" pitchFamily="-112" charset="-128"/>
              </a:rPr>
              <a:t>OPTION 1 (if using three-points-at-once graph):</a:t>
            </a:r>
          </a:p>
          <a:p>
            <a:pPr defTabSz="881390">
              <a:defRPr/>
            </a:pPr>
            <a:r>
              <a:rPr lang="en-US" baseline="0" dirty="0" smtClean="0">
                <a:latin typeface="Arial" charset="0"/>
                <a:ea typeface="ＭＳ Ｐゴシック" pitchFamily="-112" charset="-128"/>
              </a:rPr>
              <a:t>Now that we’ve looked at the changes quickly, let’s compare just three points in time…</a:t>
            </a:r>
          </a:p>
          <a:p>
            <a:pPr marL="165261" indent="-165261">
              <a:buFont typeface="Arial" panose="020B0604020202020204" pitchFamily="34" charset="0"/>
              <a:buChar char="•"/>
            </a:pPr>
            <a:endParaRPr lang="en-US" dirty="0" smtClean="0">
              <a:latin typeface="Arial" charset="0"/>
              <a:ea typeface="ＭＳ Ｐゴシック" pitchFamily="-112" charset="-128"/>
            </a:endParaRPr>
          </a:p>
          <a:p>
            <a:pPr defTabSz="881390">
              <a:defRPr/>
            </a:pPr>
            <a:r>
              <a:rPr lang="en-US" i="1" baseline="0" dirty="0" smtClean="0">
                <a:latin typeface="Arial" charset="0"/>
                <a:ea typeface="ＭＳ Ｐゴシック" pitchFamily="-112" charset="-128"/>
              </a:rPr>
              <a:t>OPTION 2 (if skipping three-points-at-once graph):</a:t>
            </a:r>
          </a:p>
          <a:p>
            <a:pPr defTabSz="881390">
              <a:defRPr/>
            </a:pPr>
            <a:r>
              <a:rPr lang="en-US" baseline="0" dirty="0" smtClean="0">
                <a:latin typeface="Arial" charset="0"/>
                <a:ea typeface="ＭＳ Ｐゴシック" pitchFamily="-112" charset="-128"/>
              </a:rPr>
              <a:t>Let’s take a closer look at what’s going on…</a:t>
            </a:r>
            <a:endParaRPr lang="en-US" dirty="0" smtClean="0">
              <a:latin typeface="Arial" charset="0"/>
              <a:ea typeface="ＭＳ Ｐゴシック" pitchFamily="-112" charset="-128"/>
            </a:endParaRP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70</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74114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r>
              <a:rPr lang="en-US" dirty="0" smtClean="0">
                <a:latin typeface="Arial" charset="0"/>
                <a:ea typeface="ＭＳ Ｐゴシック" pitchFamily="-112" charset="-128"/>
              </a:rPr>
              <a:t>Data and key points in 2010</a:t>
            </a:r>
          </a:p>
          <a:p>
            <a:pPr marL="165261" indent="-165261">
              <a:buFont typeface="Arial" panose="020B0604020202020204" pitchFamily="34" charset="0"/>
              <a:buChar char="•"/>
            </a:pPr>
            <a:r>
              <a:rPr lang="en-US" baseline="0" dirty="0" smtClean="0">
                <a:latin typeface="Arial" charset="0"/>
                <a:ea typeface="ＭＳ Ｐゴシック" pitchFamily="-112" charset="-128"/>
              </a:rPr>
              <a:t>The mountain is still moving up and slightly to the right.</a:t>
            </a:r>
          </a:p>
          <a:p>
            <a:pPr marL="165261" indent="-165261">
              <a:buFont typeface="Arial" panose="020B0604020202020204" pitchFamily="34" charset="0"/>
              <a:buChar char="•"/>
            </a:pPr>
            <a:r>
              <a:rPr lang="en-US" dirty="0" smtClean="0">
                <a:latin typeface="Arial" charset="0"/>
                <a:ea typeface="ＭＳ Ｐゴシック" pitchFamily="-112" charset="-128"/>
              </a:rPr>
              <a:t>At birth, life expectancy was 76 (first</a:t>
            </a:r>
            <a:r>
              <a:rPr lang="en-US" baseline="0" dirty="0" smtClean="0">
                <a:latin typeface="Arial" charset="0"/>
                <a:ea typeface="ＭＳ Ｐゴシック" pitchFamily="-112" charset="-128"/>
              </a:rPr>
              <a:t>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At age 40, life expectancy was 78 (second spike)</a:t>
            </a:r>
          </a:p>
          <a:p>
            <a:pPr marL="165261" indent="-165261">
              <a:buFont typeface="Arial" panose="020B0604020202020204" pitchFamily="34" charset="0"/>
              <a:buChar char="•"/>
            </a:pPr>
            <a:r>
              <a:rPr lang="en-US" dirty="0" smtClean="0">
                <a:latin typeface="Arial" charset="0"/>
                <a:ea typeface="ＭＳ Ｐゴシック" pitchFamily="-112" charset="-128"/>
              </a:rPr>
              <a:t>At age 65, life expectancy</a:t>
            </a:r>
            <a:r>
              <a:rPr lang="en-US" baseline="0" dirty="0" smtClean="0">
                <a:latin typeface="Arial" charset="0"/>
                <a:ea typeface="ＭＳ Ｐゴシック" pitchFamily="-112" charset="-128"/>
              </a:rPr>
              <a:t> was still 83 (third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The most common</a:t>
            </a:r>
            <a:r>
              <a:rPr lang="en-US" baseline="0" dirty="0" smtClean="0">
                <a:latin typeface="Arial" charset="0"/>
                <a:ea typeface="ＭＳ Ｐゴシック" pitchFamily="-112" charset="-128"/>
              </a:rPr>
              <a:t> age of death was 86 (peak)</a:t>
            </a:r>
            <a:endParaRPr lang="en-US" dirty="0" smtClean="0">
              <a:latin typeface="Arial" charset="0"/>
              <a:ea typeface="ＭＳ Ｐゴシック" pitchFamily="-112" charset="-128"/>
            </a:endParaRP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71</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34259118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r>
              <a:rPr lang="en-US" dirty="0" smtClean="0">
                <a:latin typeface="Arial" charset="0"/>
                <a:ea typeface="ＭＳ Ｐゴシック" pitchFamily="-112" charset="-128"/>
              </a:rPr>
              <a:t>OBSERVATIONS/TRENDS</a:t>
            </a:r>
            <a:endParaRPr lang="en-US" baseline="0" dirty="0" smtClean="0">
              <a:latin typeface="Arial" charset="0"/>
              <a:ea typeface="ＭＳ Ｐゴシック" pitchFamily="-112" charset="-128"/>
            </a:endParaRPr>
          </a:p>
          <a:p>
            <a:pPr marL="165261" indent="-165261" defTabSz="881390">
              <a:buFont typeface="Arial" panose="020B0604020202020204" pitchFamily="34" charset="0"/>
              <a:buChar char="•"/>
              <a:defRPr/>
            </a:pPr>
            <a:r>
              <a:rPr lang="en-US" baseline="0" dirty="0" smtClean="0">
                <a:latin typeface="Arial" charset="0"/>
                <a:ea typeface="ＭＳ Ｐゴシック" pitchFamily="-112" charset="-128"/>
              </a:rPr>
              <a:t>Between 1900 (blue) and 1950 (lighter gray), the left side of the mountain changed dramatically—it flattened out in the younger ages and what had been foothills added to the mountain’s height or built it out on the right side. In other words, fewer young people were dying, so more people were living long enough to die of the causes more common among older adults.</a:t>
            </a:r>
          </a:p>
          <a:p>
            <a:pPr marL="165261" indent="-165261">
              <a:buFont typeface="Arial" panose="020B0604020202020204" pitchFamily="34" charset="0"/>
              <a:buChar char="•"/>
            </a:pPr>
            <a:r>
              <a:rPr lang="en-US" baseline="0" dirty="0" smtClean="0">
                <a:latin typeface="Arial" charset="0"/>
                <a:ea typeface="ＭＳ Ｐゴシック" pitchFamily="-112" charset="-128"/>
              </a:rPr>
              <a:t>Since 1950, the mountain (darker gray) has shifted to the right a little and grown a little thinner and a little taller.</a:t>
            </a:r>
            <a:endParaRPr lang="en-US" dirty="0" smtClean="0">
              <a:latin typeface="Arial" charset="0"/>
              <a:ea typeface="ＭＳ Ｐゴシック" pitchFamily="-112" charset="-128"/>
            </a:endParaRPr>
          </a:p>
          <a:p>
            <a:endParaRPr lang="en-US" dirty="0" smtClean="0">
              <a:latin typeface="Arial" charset="0"/>
              <a:ea typeface="ＭＳ Ｐゴシック" pitchFamily="-112" charset="-128"/>
            </a:endParaRPr>
          </a:p>
          <a:p>
            <a:r>
              <a:rPr lang="en-US" dirty="0" smtClean="0">
                <a:latin typeface="Arial" charset="0"/>
                <a:ea typeface="ＭＳ Ｐゴシック" pitchFamily="-112" charset="-128"/>
              </a:rPr>
              <a:t>Middle 50% of deaths run from halfway up the left side of the curve to just beyond the top (mode)</a:t>
            </a:r>
          </a:p>
          <a:p>
            <a:r>
              <a:rPr lang="en-US" dirty="0" smtClean="0">
                <a:latin typeface="Arial" charset="0"/>
                <a:ea typeface="ＭＳ Ｐゴシック" pitchFamily="-112" charset="-128"/>
              </a:rPr>
              <a:t>Mean&lt;Median&lt;Mode</a:t>
            </a:r>
          </a:p>
          <a:p>
            <a:r>
              <a:rPr lang="en-US" dirty="0" smtClean="0">
                <a:latin typeface="Arial" charset="0"/>
                <a:ea typeface="ＭＳ Ｐゴシック" pitchFamily="-112" charset="-128"/>
              </a:rPr>
              <a:t>Middle 95% of deaths run from 27 to </a:t>
            </a: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72</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15953564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r>
              <a:rPr lang="en-US" dirty="0" smtClean="0">
                <a:latin typeface="Arial" charset="0"/>
                <a:ea typeface="ＭＳ Ｐゴシック" pitchFamily="-112" charset="-128"/>
              </a:rPr>
              <a:t>Over the 20</a:t>
            </a:r>
            <a:r>
              <a:rPr lang="en-US" baseline="30000" dirty="0" smtClean="0">
                <a:latin typeface="Arial" charset="0"/>
                <a:ea typeface="ＭＳ Ｐゴシック" pitchFamily="-112" charset="-128"/>
              </a:rPr>
              <a:t>th</a:t>
            </a:r>
            <a:r>
              <a:rPr lang="en-US" baseline="0" dirty="0" smtClean="0">
                <a:latin typeface="Arial" charset="0"/>
                <a:ea typeface="ＭＳ Ｐゴシック" pitchFamily="-112" charset="-128"/>
              </a:rPr>
              <a:t> century, life expectancy has increased, but quite differently depending on the age from which it’s measured</a:t>
            </a:r>
            <a:r>
              <a:rPr lang="en-US" dirty="0" smtClean="0">
                <a:latin typeface="Arial" charset="0"/>
                <a:ea typeface="ＭＳ Ｐゴシック" pitchFamily="-112" charset="-128"/>
              </a:rPr>
              <a:t>…</a:t>
            </a:r>
          </a:p>
          <a:p>
            <a:pPr marL="165261" indent="-165261">
              <a:buFont typeface="Arial" panose="020B0604020202020204" pitchFamily="34" charset="0"/>
              <a:buChar char="•"/>
            </a:pPr>
            <a:r>
              <a:rPr lang="en-US" baseline="0" dirty="0" smtClean="0">
                <a:latin typeface="Arial" charset="0"/>
                <a:ea typeface="ＭＳ Ｐゴシック" pitchFamily="-112" charset="-128"/>
              </a:rPr>
              <a:t>At birth:  dramatic increases</a:t>
            </a:r>
          </a:p>
          <a:p>
            <a:pPr marL="165261" indent="-165261">
              <a:buFont typeface="Arial" panose="020B0604020202020204" pitchFamily="34" charset="0"/>
              <a:buChar char="•"/>
            </a:pPr>
            <a:r>
              <a:rPr lang="en-US" baseline="0" dirty="0" smtClean="0">
                <a:latin typeface="Arial" charset="0"/>
                <a:ea typeface="ＭＳ Ｐゴシック" pitchFamily="-112" charset="-128"/>
              </a:rPr>
              <a:t>At age 40:  slower increases – the additional life expectancy at 40 compared to at birth (the blue space on the bars) shrinks dramatically during the first half of the century and much more slowly during the second half</a:t>
            </a:r>
          </a:p>
          <a:p>
            <a:pPr marL="165261" indent="-165261">
              <a:buFont typeface="Arial" panose="020B0604020202020204" pitchFamily="34" charset="0"/>
              <a:buChar char="•"/>
            </a:pPr>
            <a:r>
              <a:rPr lang="en-US" baseline="0" dirty="0" smtClean="0">
                <a:latin typeface="Arial" charset="0"/>
                <a:ea typeface="ＭＳ Ｐゴシック" pitchFamily="-112" charset="-128"/>
              </a:rPr>
              <a:t>At age 65:  slow and steady increases over the century</a:t>
            </a:r>
          </a:p>
          <a:p>
            <a:endParaRPr lang="en-US" baseline="0" dirty="0" smtClean="0">
              <a:latin typeface="Arial" charset="0"/>
              <a:ea typeface="ＭＳ Ｐゴシック" pitchFamily="-112" charset="-128"/>
            </a:endParaRPr>
          </a:p>
          <a:p>
            <a:r>
              <a:rPr lang="en-US" dirty="0" smtClean="0">
                <a:latin typeface="Arial" charset="0"/>
                <a:ea typeface="ＭＳ Ｐゴシック" pitchFamily="-112" charset="-128"/>
              </a:rPr>
              <a:t>At Birth</a:t>
            </a:r>
          </a:p>
          <a:p>
            <a:pPr marL="165261" indent="-165261">
              <a:buFont typeface="Arial" panose="020B0604020202020204" pitchFamily="34" charset="0"/>
              <a:buChar char="•"/>
            </a:pPr>
            <a:r>
              <a:rPr lang="en-US" dirty="0" smtClean="0">
                <a:latin typeface="Arial" charset="0"/>
                <a:ea typeface="ＭＳ Ｐゴシック" pitchFamily="-112" charset="-128"/>
              </a:rPr>
              <a:t>From 48 in 1900 to 77 in 2000 – about 3 years per decade</a:t>
            </a:r>
          </a:p>
          <a:p>
            <a:pPr marL="165261" indent="-165261">
              <a:buFont typeface="Arial" panose="020B0604020202020204" pitchFamily="34" charset="0"/>
              <a:buChar char="•"/>
            </a:pPr>
            <a:r>
              <a:rPr lang="en-US" dirty="0" smtClean="0">
                <a:latin typeface="Arial" charset="0"/>
                <a:ea typeface="ＭＳ Ｐゴシック" pitchFamily="-112" charset="-128"/>
              </a:rPr>
              <a:t>From 1900 to 1950 (48 to 68) – about 4 years per decade</a:t>
            </a:r>
          </a:p>
          <a:p>
            <a:pPr marL="165261" indent="-165261">
              <a:buFont typeface="Arial" panose="020B0604020202020204" pitchFamily="34" charset="0"/>
              <a:buChar char="•"/>
            </a:pPr>
            <a:r>
              <a:rPr lang="en-US" dirty="0" smtClean="0">
                <a:latin typeface="Arial" charset="0"/>
                <a:ea typeface="ＭＳ Ｐゴシック" pitchFamily="-112" charset="-128"/>
              </a:rPr>
              <a:t>But from 1950 to 2000 (68 to 77) – about 2 years per decade</a:t>
            </a:r>
          </a:p>
          <a:p>
            <a:endParaRPr lang="en-US" dirty="0" smtClean="0">
              <a:latin typeface="Arial" charset="0"/>
              <a:ea typeface="ＭＳ Ｐゴシック" pitchFamily="-112" charset="-128"/>
            </a:endParaRPr>
          </a:p>
          <a:p>
            <a:r>
              <a:rPr lang="en-US" dirty="0" smtClean="0">
                <a:latin typeface="Arial" charset="0"/>
                <a:ea typeface="ＭＳ Ｐゴシック" pitchFamily="-112" charset="-128"/>
              </a:rPr>
              <a:t>At Age 40</a:t>
            </a:r>
          </a:p>
          <a:p>
            <a:pPr marL="165261" indent="-165261">
              <a:buFont typeface="Arial" panose="020B0604020202020204" pitchFamily="34" charset="0"/>
              <a:buChar char="•"/>
            </a:pPr>
            <a:r>
              <a:rPr lang="en-US" dirty="0" smtClean="0">
                <a:latin typeface="Arial" charset="0"/>
                <a:ea typeface="ＭＳ Ｐゴシック" pitchFamily="-112" charset="-128"/>
              </a:rPr>
              <a:t>From 68 in 1900 to 78 in 2000 – about 1 year per decade</a:t>
            </a:r>
          </a:p>
          <a:p>
            <a:pPr marL="165261" indent="-165261">
              <a:buFont typeface="Arial" panose="020B0604020202020204" pitchFamily="34" charset="0"/>
              <a:buChar char="•"/>
            </a:pPr>
            <a:r>
              <a:rPr lang="en-US" dirty="0" smtClean="0">
                <a:latin typeface="Arial" charset="0"/>
                <a:ea typeface="ＭＳ Ｐゴシック" pitchFamily="-112" charset="-128"/>
              </a:rPr>
              <a:t>But from 1950 to 2000 (73 to 77) – about 1 year per decade</a:t>
            </a:r>
          </a:p>
          <a:p>
            <a:endParaRPr lang="en-US" dirty="0" smtClean="0">
              <a:latin typeface="Arial" charset="0"/>
              <a:ea typeface="ＭＳ Ｐゴシック" pitchFamily="-112" charset="-128"/>
            </a:endParaRPr>
          </a:p>
          <a:p>
            <a:r>
              <a:rPr lang="en-US" dirty="0" smtClean="0">
                <a:latin typeface="Arial" charset="0"/>
                <a:ea typeface="ＭＳ Ｐゴシック" pitchFamily="-112" charset="-128"/>
              </a:rPr>
              <a:t>At Age 65</a:t>
            </a:r>
          </a:p>
          <a:p>
            <a:pPr marL="165261" indent="-165261">
              <a:buFont typeface="Arial" panose="020B0604020202020204" pitchFamily="34" charset="0"/>
              <a:buChar char="•"/>
            </a:pPr>
            <a:r>
              <a:rPr lang="en-US" dirty="0" smtClean="0">
                <a:latin typeface="Arial" charset="0"/>
                <a:ea typeface="ＭＳ Ｐゴシック" pitchFamily="-112" charset="-128"/>
              </a:rPr>
              <a:t>From 77 in 1900 to 82 in 2000 – about 1/2 year per decade</a:t>
            </a:r>
          </a:p>
          <a:p>
            <a:pPr marL="165261" indent="-165261">
              <a:buFont typeface="Arial" panose="020B0604020202020204" pitchFamily="34" charset="0"/>
              <a:buChar char="•"/>
            </a:pPr>
            <a:r>
              <a:rPr lang="en-US" dirty="0" smtClean="0">
                <a:latin typeface="Arial" charset="0"/>
                <a:ea typeface="ＭＳ Ｐゴシック" pitchFamily="-112" charset="-128"/>
              </a:rPr>
              <a:t>But from 1950 to 2000 (79 to 82) – about 1/2 year per decade</a:t>
            </a:r>
          </a:p>
          <a:p>
            <a:endParaRPr lang="en-US" dirty="0" smtClean="0">
              <a:latin typeface="Arial" charset="0"/>
              <a:ea typeface="ＭＳ Ｐゴシック" pitchFamily="-112" charset="-128"/>
            </a:endParaRP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73</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4245368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r>
              <a:rPr lang="en-US" dirty="0" smtClean="0">
                <a:latin typeface="Arial" charset="0"/>
                <a:ea typeface="ＭＳ Ｐゴシック" pitchFamily="-112" charset="-128"/>
              </a:rPr>
              <a:t>Data and key points in 1920</a:t>
            </a:r>
          </a:p>
          <a:p>
            <a:pPr marL="165261" indent="-165261">
              <a:buFont typeface="Arial" panose="020B0604020202020204" pitchFamily="34" charset="0"/>
              <a:buChar char="•"/>
            </a:pPr>
            <a:r>
              <a:rPr lang="en-US" baseline="0" dirty="0" smtClean="0">
                <a:latin typeface="Arial" charset="0"/>
                <a:ea typeface="ＭＳ Ｐゴシック" pitchFamily="-112" charset="-128"/>
              </a:rPr>
              <a:t>Still, a lot of younger people are dying, but f</a:t>
            </a:r>
            <a:r>
              <a:rPr lang="en-US" dirty="0" smtClean="0">
                <a:latin typeface="Arial" charset="0"/>
                <a:ea typeface="ＭＳ Ｐゴシック" pitchFamily="-112" charset="-128"/>
              </a:rPr>
              <a:t>ewer</a:t>
            </a:r>
            <a:r>
              <a:rPr lang="en-US" baseline="0" dirty="0" smtClean="0">
                <a:latin typeface="Arial" charset="0"/>
                <a:ea typeface="ＭＳ Ｐゴシック" pitchFamily="-112" charset="-128"/>
              </a:rPr>
              <a:t>.</a:t>
            </a:r>
          </a:p>
          <a:p>
            <a:pPr marL="165261" indent="-165261">
              <a:buFont typeface="Arial" panose="020B0604020202020204" pitchFamily="34" charset="0"/>
              <a:buChar char="•"/>
            </a:pPr>
            <a:r>
              <a:rPr lang="en-US" baseline="0" dirty="0" smtClean="0">
                <a:latin typeface="Arial" charset="0"/>
                <a:ea typeface="ＭＳ Ｐゴシック" pitchFamily="-112" charset="-128"/>
              </a:rPr>
              <a:t>Still, the shape of the mountain after middle age isn’t changing much, nor is it moving much to the right, it’s just getting a little taller and the spikes aren’t moving much</a:t>
            </a:r>
          </a:p>
          <a:p>
            <a:pPr marL="165261" indent="-165261">
              <a:buFont typeface="Arial" panose="020B0604020202020204" pitchFamily="34" charset="0"/>
              <a:buChar char="•"/>
            </a:pPr>
            <a:r>
              <a:rPr lang="en-US" dirty="0" smtClean="0">
                <a:latin typeface="Arial" charset="0"/>
                <a:ea typeface="ＭＳ Ｐゴシック" pitchFamily="-112" charset="-128"/>
              </a:rPr>
              <a:t>At birth, life expectancy was 55 (first spike)</a:t>
            </a:r>
          </a:p>
          <a:p>
            <a:pPr marL="165261" indent="-165261">
              <a:buFont typeface="Arial" panose="020B0604020202020204" pitchFamily="34" charset="0"/>
              <a:buChar char="•"/>
            </a:pPr>
            <a:r>
              <a:rPr lang="en-US" dirty="0" smtClean="0">
                <a:latin typeface="Arial" charset="0"/>
                <a:ea typeface="ＭＳ Ｐゴシック" pitchFamily="-112" charset="-128"/>
              </a:rPr>
              <a:t>At age 40, life expectancy was 70 (second spike)</a:t>
            </a:r>
          </a:p>
          <a:p>
            <a:pPr marL="165261" indent="-165261">
              <a:buFont typeface="Arial" panose="020B0604020202020204" pitchFamily="34" charset="0"/>
              <a:buChar char="•"/>
            </a:pPr>
            <a:r>
              <a:rPr lang="en-US" dirty="0" smtClean="0">
                <a:latin typeface="Arial" charset="0"/>
                <a:ea typeface="ＭＳ Ｐゴシック" pitchFamily="-112" charset="-128"/>
              </a:rPr>
              <a:t>At age 65, life expectancy</a:t>
            </a:r>
            <a:r>
              <a:rPr lang="en-US" baseline="0" dirty="0" smtClean="0">
                <a:latin typeface="Arial" charset="0"/>
                <a:ea typeface="ＭＳ Ｐゴシック" pitchFamily="-112" charset="-128"/>
              </a:rPr>
              <a:t> was still 77 (third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The most common</a:t>
            </a:r>
            <a:r>
              <a:rPr lang="en-US" baseline="0" dirty="0" smtClean="0">
                <a:latin typeface="Arial" charset="0"/>
                <a:ea typeface="ＭＳ Ｐゴシック" pitchFamily="-112" charset="-128"/>
              </a:rPr>
              <a:t> age of death was 74 (peak)</a:t>
            </a:r>
            <a:endParaRPr lang="en-US" dirty="0" smtClean="0">
              <a:latin typeface="Arial" charset="0"/>
              <a:ea typeface="ＭＳ Ｐゴシック" pitchFamily="-112" charset="-128"/>
            </a:endParaRP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7</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343005845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endParaRPr lang="en-US" dirty="0" smtClean="0">
              <a:solidFill>
                <a:schemeClr val="tx1"/>
              </a:solidFill>
              <a:latin typeface="Arial" charset="0"/>
              <a:ea typeface="ＭＳ Ｐゴシック" pitchFamily="-112" charset="-128"/>
            </a:endParaRP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74</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26564628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r>
              <a:rPr lang="en-US" dirty="0" smtClean="0">
                <a:latin typeface="Arial" charset="0"/>
                <a:ea typeface="ＭＳ Ｐゴシック" pitchFamily="-112" charset="-128"/>
              </a:rPr>
              <a:t>EXPLAIN HOW TO READ THE GRAPH</a:t>
            </a:r>
          </a:p>
          <a:p>
            <a:r>
              <a:rPr lang="en-US" dirty="0" smtClean="0">
                <a:latin typeface="Arial" charset="0"/>
                <a:ea typeface="ＭＳ Ｐゴシック" pitchFamily="-112" charset="-128"/>
              </a:rPr>
              <a:t>Out</a:t>
            </a:r>
            <a:r>
              <a:rPr lang="en-US" baseline="0" dirty="0" smtClean="0">
                <a:latin typeface="Arial" charset="0"/>
                <a:ea typeface="ＭＳ Ｐゴシック" pitchFamily="-112" charset="-128"/>
              </a:rPr>
              <a:t> of a “typical” group of 100,000 persons* who died, the height of the blue shape is the number of them who died at a given age. For example, in 1900, a little over 13% of deaths were infants who died in their first year. That means that a little over 13,000 out of every 100,000 people who died were infants.</a:t>
            </a:r>
          </a:p>
          <a:p>
            <a:endParaRPr lang="en-US" baseline="0" dirty="0" smtClean="0">
              <a:latin typeface="Arial" charset="0"/>
              <a:ea typeface="ＭＳ Ｐゴシック" pitchFamily="-112" charset="-128"/>
            </a:endParaRPr>
          </a:p>
          <a:p>
            <a:r>
              <a:rPr lang="en-US" baseline="0" dirty="0" smtClean="0">
                <a:latin typeface="Arial" charset="0"/>
                <a:ea typeface="ＭＳ Ｐゴシック" pitchFamily="-112" charset="-128"/>
              </a:rPr>
              <a:t>Another example:  out of every 100,000 who died in 1900, about 500 were age 20.</a:t>
            </a:r>
          </a:p>
          <a:p>
            <a:endParaRPr lang="en-US" baseline="0" dirty="0" smtClean="0">
              <a:latin typeface="Arial" charset="0"/>
              <a:ea typeface="ＭＳ Ｐゴシック" pitchFamily="-112" charset="-128"/>
            </a:endParaRPr>
          </a:p>
          <a:p>
            <a:r>
              <a:rPr lang="en-US" baseline="0" dirty="0" smtClean="0">
                <a:latin typeface="Arial" charset="0"/>
                <a:ea typeface="ＭＳ Ｐゴシック" pitchFamily="-112" charset="-128"/>
              </a:rPr>
              <a:t>Question to the audience: out of every 100,000 deaths in 1900, about how many were 55-year-olds? </a:t>
            </a:r>
          </a:p>
          <a:p>
            <a:r>
              <a:rPr lang="en-US" baseline="0" dirty="0" smtClean="0">
                <a:latin typeface="Arial" charset="0"/>
                <a:ea typeface="ＭＳ Ｐゴシック" pitchFamily="-112" charset="-128"/>
              </a:rPr>
              <a:t>A:  Roughly 1,000</a:t>
            </a:r>
          </a:p>
          <a:p>
            <a:endParaRPr lang="en-US" baseline="0" dirty="0" smtClean="0">
              <a:latin typeface="Arial" charset="0"/>
              <a:ea typeface="ＭＳ Ｐゴシック" pitchFamily="-112" charset="-128"/>
            </a:endParaRPr>
          </a:p>
          <a:p>
            <a:r>
              <a:rPr lang="en-US" baseline="0" dirty="0" smtClean="0">
                <a:latin typeface="Arial" charset="0"/>
                <a:ea typeface="ＭＳ Ｐゴシック" pitchFamily="-112" charset="-128"/>
              </a:rPr>
              <a:t>So the graph shows us how the deaths in a given year were distributed across the population. </a:t>
            </a:r>
            <a:endParaRPr lang="en-US" dirty="0" smtClean="0">
              <a:latin typeface="Arial" charset="0"/>
              <a:ea typeface="ＭＳ Ｐゴシック" pitchFamily="-112" charset="-128"/>
            </a:endParaRPr>
          </a:p>
          <a:p>
            <a:endParaRPr lang="en-US" dirty="0" smtClean="0">
              <a:latin typeface="Arial" charset="0"/>
              <a:ea typeface="ＭＳ Ｐゴシック" pitchFamily="-112" charset="-128"/>
            </a:endParaRPr>
          </a:p>
          <a:p>
            <a:r>
              <a:rPr lang="en-US" dirty="0" smtClean="0">
                <a:latin typeface="Arial" charset="0"/>
                <a:ea typeface="ＭＳ Ｐゴシック" pitchFamily="-112" charset="-128"/>
              </a:rPr>
              <a:t>OBSERVATIONS:</a:t>
            </a:r>
          </a:p>
          <a:p>
            <a:r>
              <a:rPr lang="en-US" dirty="0" smtClean="0">
                <a:latin typeface="Arial" charset="0"/>
                <a:ea typeface="ＭＳ Ｐゴシック" pitchFamily="-112" charset="-128"/>
              </a:rPr>
              <a:t>In 1900…</a:t>
            </a:r>
          </a:p>
          <a:p>
            <a:pPr marL="165261" indent="-165261">
              <a:buFont typeface="Arial" panose="020B0604020202020204" pitchFamily="34" charset="0"/>
              <a:buChar char="•"/>
            </a:pPr>
            <a:r>
              <a:rPr lang="en-US" dirty="0" smtClean="0">
                <a:latin typeface="Arial" charset="0"/>
                <a:ea typeface="ＭＳ Ｐゴシック" pitchFamily="-112" charset="-128"/>
              </a:rPr>
              <a:t>At birth, life expectancy was</a:t>
            </a:r>
            <a:r>
              <a:rPr lang="en-US" baseline="0" dirty="0" smtClean="0">
                <a:latin typeface="Arial" charset="0"/>
                <a:ea typeface="ＭＳ Ｐゴシック" pitchFamily="-112" charset="-128"/>
              </a:rPr>
              <a:t> age 48 (the first spike). When you read or hear about life expectancy in the media, life expectancy at birth is usually what they’re quoting.</a:t>
            </a:r>
          </a:p>
          <a:p>
            <a:pPr marL="165261" indent="-165261">
              <a:buFont typeface="Arial" panose="020B0604020202020204" pitchFamily="34" charset="0"/>
              <a:buChar char="•"/>
            </a:pPr>
            <a:r>
              <a:rPr lang="en-US" baseline="0" dirty="0" smtClean="0">
                <a:latin typeface="Arial" charset="0"/>
                <a:ea typeface="ＭＳ Ｐゴシック" pitchFamily="-112" charset="-128"/>
              </a:rPr>
              <a:t>However, a</a:t>
            </a:r>
            <a:r>
              <a:rPr lang="en-US" dirty="0" smtClean="0">
                <a:latin typeface="Arial" charset="0"/>
                <a:ea typeface="ＭＳ Ｐゴシック" pitchFamily="-112" charset="-128"/>
              </a:rPr>
              <a:t>lmost a quarter of the population died before age 22</a:t>
            </a:r>
          </a:p>
          <a:p>
            <a:pPr marL="165261" indent="-165261">
              <a:buFont typeface="Arial" panose="020B0604020202020204" pitchFamily="34" charset="0"/>
              <a:buChar char="•"/>
            </a:pPr>
            <a:r>
              <a:rPr lang="en-US" dirty="0" smtClean="0">
                <a:latin typeface="Arial" charset="0"/>
                <a:ea typeface="ＭＳ Ｐゴシック" pitchFamily="-112" charset="-128"/>
              </a:rPr>
              <a:t>For people who survived to age 40, life expectancy was 68 (the second</a:t>
            </a:r>
            <a:r>
              <a:rPr lang="en-US" baseline="0" dirty="0" smtClean="0">
                <a:latin typeface="Arial" charset="0"/>
                <a:ea typeface="ＭＳ Ｐゴシック" pitchFamily="-112" charset="-128"/>
              </a:rPr>
              <a:t> spike). In our 21</a:t>
            </a:r>
            <a:r>
              <a:rPr lang="en-US" baseline="30000" dirty="0" smtClean="0">
                <a:latin typeface="Arial" charset="0"/>
                <a:ea typeface="ＭＳ Ｐゴシック" pitchFamily="-112" charset="-128"/>
              </a:rPr>
              <a:t>st</a:t>
            </a:r>
            <a:r>
              <a:rPr lang="en-US" baseline="0" dirty="0" smtClean="0">
                <a:latin typeface="Arial" charset="0"/>
                <a:ea typeface="ＭＳ Ｐゴシック" pitchFamily="-112" charset="-128"/>
              </a:rPr>
              <a:t> century perspective, for pension plans, this is a much more meaningful age to measure from because in most pension plans, most participants younger than age 40 change jobs before reaching retirement age.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For those who survived to age 65**, life expectancy</a:t>
            </a:r>
            <a:r>
              <a:rPr lang="en-US" baseline="0" dirty="0" smtClean="0">
                <a:latin typeface="Arial" charset="0"/>
                <a:ea typeface="ＭＳ Ｐゴシック" pitchFamily="-112" charset="-128"/>
              </a:rPr>
              <a:t> was 77 (the third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However, the most common</a:t>
            </a:r>
            <a:r>
              <a:rPr lang="en-US" baseline="0" dirty="0" smtClean="0">
                <a:latin typeface="Arial" charset="0"/>
                <a:ea typeface="ＭＳ Ｐゴシック" pitchFamily="-112" charset="-128"/>
              </a:rPr>
              <a:t> age of death in 1900 was 72 (the peak of the mountain)</a:t>
            </a:r>
            <a:endParaRPr lang="en-US" dirty="0" smtClean="0">
              <a:latin typeface="Arial" charset="0"/>
              <a:ea typeface="ＭＳ Ｐゴシック" pitchFamily="-112" charset="-128"/>
            </a:endParaRPr>
          </a:p>
          <a:p>
            <a:endParaRPr lang="en-US" dirty="0" smtClean="0">
              <a:latin typeface="Arial" charset="0"/>
              <a:ea typeface="ＭＳ Ｐゴシック" pitchFamily="-112" charset="-128"/>
            </a:endParaRPr>
          </a:p>
          <a:p>
            <a:r>
              <a:rPr lang="en-US" dirty="0" smtClean="0">
                <a:latin typeface="Arial" charset="0"/>
                <a:ea typeface="ＭＳ Ｐゴシック" pitchFamily="-112" charset="-128"/>
              </a:rPr>
              <a:t>When the</a:t>
            </a:r>
            <a:r>
              <a:rPr lang="en-US" baseline="0" dirty="0" smtClean="0">
                <a:latin typeface="Arial" charset="0"/>
                <a:ea typeface="ＭＳ Ｐゴシック" pitchFamily="-112" charset="-128"/>
              </a:rPr>
              <a:t> first and second spikes are spread out, it tells us that a whole lot of people are expected to die before age 40. Similarly, when there’s a lot of space between the second and third spikes, it says that a lot of 40-year olds probably won’t make it to 65.</a:t>
            </a:r>
          </a:p>
          <a:p>
            <a:endParaRPr lang="en-US" baseline="0" dirty="0" smtClean="0">
              <a:latin typeface="Arial" charset="0"/>
              <a:ea typeface="ＭＳ Ｐゴシック" pitchFamily="-112" charset="-128"/>
            </a:endParaRPr>
          </a:p>
          <a:p>
            <a:r>
              <a:rPr lang="en-US" baseline="0" dirty="0" smtClean="0">
                <a:latin typeface="Arial" charset="0"/>
                <a:ea typeface="ＭＳ Ｐゴシック" pitchFamily="-112" charset="-128"/>
              </a:rPr>
              <a:t>Mathematically speaking, when the first spike, life expectancy at birth (mean) is so far from the mountain peak, the most common age of death (mode), we know that focusing on only one measure can be misleading.</a:t>
            </a:r>
          </a:p>
          <a:p>
            <a:endParaRPr lang="en-US" baseline="0" dirty="0" smtClean="0">
              <a:latin typeface="Arial" charset="0"/>
              <a:ea typeface="ＭＳ Ｐゴシック" pitchFamily="-112" charset="-128"/>
            </a:endParaRPr>
          </a:p>
          <a:p>
            <a:r>
              <a:rPr lang="en-US" dirty="0" smtClean="0">
                <a:latin typeface="Arial" charset="0"/>
                <a:ea typeface="ＭＳ Ｐゴシック" pitchFamily="-112" charset="-128"/>
              </a:rPr>
              <a:t>Mortality didn’t look like a “bell curve”.</a:t>
            </a:r>
          </a:p>
          <a:p>
            <a:endParaRPr lang="en-US" dirty="0" smtClean="0">
              <a:latin typeface="Arial" charset="0"/>
              <a:ea typeface="ＭＳ Ｐゴシック" pitchFamily="-112" charset="-128"/>
            </a:endParaRPr>
          </a:p>
          <a:p>
            <a:r>
              <a:rPr lang="en-US" dirty="0" smtClean="0">
                <a:latin typeface="Arial" charset="0"/>
                <a:ea typeface="ＭＳ Ｐゴシック" pitchFamily="-112" charset="-128"/>
              </a:rPr>
              <a:t>The shape of the “mortality curve” has changed dramatically since 1900.</a:t>
            </a:r>
          </a:p>
          <a:p>
            <a:endParaRPr lang="en-US" dirty="0" smtClean="0">
              <a:latin typeface="Arial" charset="0"/>
              <a:ea typeface="ＭＳ Ｐゴシック" pitchFamily="-112" charset="-128"/>
            </a:endParaRPr>
          </a:p>
          <a:p>
            <a:r>
              <a:rPr lang="en-US" dirty="0" smtClean="0">
                <a:latin typeface="Arial" charset="0"/>
                <a:ea typeface="ＭＳ Ｐゴシック" pitchFamily="-112" charset="-128"/>
              </a:rPr>
              <a:t>[If you are projecting the presentation, go</a:t>
            </a:r>
            <a:r>
              <a:rPr lang="en-US" baseline="0" dirty="0" smtClean="0">
                <a:latin typeface="Arial" charset="0"/>
                <a:ea typeface="ＭＳ Ｐゴシック" pitchFamily="-112" charset="-128"/>
              </a:rPr>
              <a:t> through the next slides quickly so that your audience can watch the curve change over time, and stop when you get to the graph for the year 2000. The speakers notes are primarily for your background and/or for answering questions. If you are not projecting, it’s probably too to go through all of them on paper, so pick a few and put them side-by-side on the page if you can. For example, show three graphs over two pages like maybe 1900 and 1950, then 1950 and 2000, so the audience can see how much they change.]</a:t>
            </a:r>
          </a:p>
          <a:p>
            <a:endParaRPr lang="en-US" baseline="0" dirty="0" smtClean="0">
              <a:latin typeface="Arial" charset="0"/>
              <a:ea typeface="ＭＳ Ｐゴシック" pitchFamily="-112" charset="-128"/>
            </a:endParaRPr>
          </a:p>
          <a:p>
            <a:r>
              <a:rPr lang="en-US" baseline="0" dirty="0" smtClean="0">
                <a:latin typeface="Arial" charset="0"/>
                <a:ea typeface="ＭＳ Ｐゴシック" pitchFamily="-112" charset="-128"/>
              </a:rPr>
              <a:t>FOOTNOTE</a:t>
            </a:r>
          </a:p>
          <a:p>
            <a:r>
              <a:rPr lang="en-US" baseline="0" dirty="0" smtClean="0">
                <a:latin typeface="Arial" charset="0"/>
                <a:ea typeface="ＭＳ Ｐゴシック" pitchFamily="-112" charset="-128"/>
              </a:rPr>
              <a:t>* Assuming the group is half male, half female) </a:t>
            </a:r>
            <a:endParaRPr lang="en-US" dirty="0" smtClean="0">
              <a:latin typeface="Arial" charset="0"/>
              <a:ea typeface="ＭＳ Ｐゴシック" pitchFamily="-112" charset="-128"/>
            </a:endParaRPr>
          </a:p>
          <a:p>
            <a:r>
              <a:rPr lang="en-US" dirty="0" smtClean="0">
                <a:latin typeface="Arial" charset="0"/>
                <a:ea typeface="ＭＳ Ｐゴシック" pitchFamily="-112" charset="-128"/>
              </a:rPr>
              <a:t>** For most of the 20</a:t>
            </a:r>
            <a:r>
              <a:rPr lang="en-US" baseline="30000" dirty="0" smtClean="0">
                <a:latin typeface="Arial" charset="0"/>
                <a:ea typeface="ＭＳ Ｐゴシック" pitchFamily="-112" charset="-128"/>
              </a:rPr>
              <a:t>th</a:t>
            </a:r>
            <a:r>
              <a:rPr lang="en-US" dirty="0" smtClean="0">
                <a:latin typeface="Arial" charset="0"/>
                <a:ea typeface="ＭＳ Ｐゴシック" pitchFamily="-112" charset="-128"/>
              </a:rPr>
              <a:t> century, age 65 was considered standard “retirement</a:t>
            </a:r>
            <a:r>
              <a:rPr lang="en-US" baseline="0" dirty="0" smtClean="0">
                <a:latin typeface="Arial" charset="0"/>
                <a:ea typeface="ＭＳ Ｐゴシック" pitchFamily="-112" charset="-128"/>
              </a:rPr>
              <a:t> age” in the U.S. and generally still is in the minds of many Americans</a:t>
            </a:r>
            <a:endParaRPr lang="en-US" dirty="0" smtClean="0">
              <a:latin typeface="Arial" charset="0"/>
              <a:ea typeface="ＭＳ Ｐゴシック" pitchFamily="-112" charset="-128"/>
            </a:endParaRP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75</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17108392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r>
              <a:rPr lang="en-US" dirty="0" smtClean="0">
                <a:latin typeface="Arial" charset="0"/>
                <a:ea typeface="ＭＳ Ｐゴシック" pitchFamily="-112" charset="-128"/>
              </a:rPr>
              <a:t>Data and key points in 1910</a:t>
            </a:r>
          </a:p>
          <a:p>
            <a:pPr marL="165261" indent="-165261">
              <a:buFont typeface="Arial" panose="020B0604020202020204" pitchFamily="34" charset="0"/>
              <a:buChar char="•"/>
            </a:pPr>
            <a:r>
              <a:rPr lang="en-US" baseline="0" dirty="0" smtClean="0">
                <a:latin typeface="Arial" charset="0"/>
                <a:ea typeface="ＭＳ Ｐゴシック" pitchFamily="-112" charset="-128"/>
              </a:rPr>
              <a:t>Still a lot of younger people are dying, but f</a:t>
            </a:r>
            <a:r>
              <a:rPr lang="en-US" dirty="0" smtClean="0">
                <a:latin typeface="Arial" charset="0"/>
                <a:ea typeface="ＭＳ Ｐゴシック" pitchFamily="-112" charset="-128"/>
              </a:rPr>
              <a:t>ewer children</a:t>
            </a:r>
            <a:r>
              <a:rPr lang="en-US" baseline="0" dirty="0" smtClean="0">
                <a:latin typeface="Arial" charset="0"/>
                <a:ea typeface="ＭＳ Ｐゴシック" pitchFamily="-112" charset="-128"/>
              </a:rPr>
              <a:t> and some fewer younger adults.</a:t>
            </a:r>
          </a:p>
          <a:p>
            <a:pPr marL="165261" indent="-165261">
              <a:buFont typeface="Arial" panose="020B0604020202020204" pitchFamily="34" charset="0"/>
              <a:buChar char="•"/>
            </a:pPr>
            <a:r>
              <a:rPr lang="en-US" baseline="0" dirty="0" smtClean="0">
                <a:latin typeface="Arial" charset="0"/>
                <a:ea typeface="ＭＳ Ｐゴシック" pitchFamily="-112" charset="-128"/>
              </a:rPr>
              <a:t>But the shape of the mountain after middle age isn’t changing much, just getting a little taller and the spikes are a little closer together.</a:t>
            </a:r>
          </a:p>
          <a:p>
            <a:pPr marL="165261" indent="-165261">
              <a:buFont typeface="Arial" panose="020B0604020202020204" pitchFamily="34" charset="0"/>
              <a:buChar char="•"/>
            </a:pPr>
            <a:r>
              <a:rPr lang="en-US" dirty="0" smtClean="0">
                <a:latin typeface="Arial" charset="0"/>
                <a:ea typeface="ＭＳ Ｐゴシック" pitchFamily="-112" charset="-128"/>
              </a:rPr>
              <a:t>At birth, life expectancy was 52 (first spike)</a:t>
            </a:r>
          </a:p>
          <a:p>
            <a:pPr marL="165261" indent="-165261">
              <a:buFont typeface="Arial" panose="020B0604020202020204" pitchFamily="34" charset="0"/>
              <a:buChar char="•"/>
            </a:pPr>
            <a:r>
              <a:rPr lang="en-US" dirty="0" smtClean="0">
                <a:latin typeface="Arial" charset="0"/>
                <a:ea typeface="ＭＳ Ｐゴシック" pitchFamily="-112" charset="-128"/>
              </a:rPr>
              <a:t>At age 40, life expectancy was 69 (second</a:t>
            </a:r>
            <a:r>
              <a:rPr lang="en-US" baseline="0" dirty="0" smtClean="0">
                <a:latin typeface="Arial" charset="0"/>
                <a:ea typeface="ＭＳ Ｐゴシック" pitchFamily="-112" charset="-128"/>
              </a:rPr>
              <a:t>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At age 65, life expectancy</a:t>
            </a:r>
            <a:r>
              <a:rPr lang="en-US" baseline="0" dirty="0" smtClean="0">
                <a:latin typeface="Arial" charset="0"/>
                <a:ea typeface="ＭＳ Ｐゴシック" pitchFamily="-112" charset="-128"/>
              </a:rPr>
              <a:t> was still 77 (third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The most common</a:t>
            </a:r>
            <a:r>
              <a:rPr lang="en-US" baseline="0" dirty="0" smtClean="0">
                <a:latin typeface="Arial" charset="0"/>
                <a:ea typeface="ＭＳ Ｐゴシック" pitchFamily="-112" charset="-128"/>
              </a:rPr>
              <a:t> age of death was 73 (peak)</a:t>
            </a:r>
            <a:endParaRPr lang="en-US" dirty="0" smtClean="0">
              <a:latin typeface="Arial" charset="0"/>
              <a:ea typeface="ＭＳ Ｐゴシック" pitchFamily="-112" charset="-128"/>
            </a:endParaRP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76</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385227110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r>
              <a:rPr lang="en-US" dirty="0" smtClean="0">
                <a:latin typeface="Arial" charset="0"/>
                <a:ea typeface="ＭＳ Ｐゴシック" pitchFamily="-112" charset="-128"/>
              </a:rPr>
              <a:t>Data and key points in 1920</a:t>
            </a:r>
          </a:p>
          <a:p>
            <a:pPr marL="165261" indent="-165261">
              <a:buFont typeface="Arial" panose="020B0604020202020204" pitchFamily="34" charset="0"/>
              <a:buChar char="•"/>
            </a:pPr>
            <a:r>
              <a:rPr lang="en-US" baseline="0" dirty="0" smtClean="0">
                <a:latin typeface="Arial" charset="0"/>
                <a:ea typeface="ＭＳ Ｐゴシック" pitchFamily="-112" charset="-128"/>
              </a:rPr>
              <a:t>Still, a lot of younger people are dying, but f</a:t>
            </a:r>
            <a:r>
              <a:rPr lang="en-US" dirty="0" smtClean="0">
                <a:latin typeface="Arial" charset="0"/>
                <a:ea typeface="ＭＳ Ｐゴシック" pitchFamily="-112" charset="-128"/>
              </a:rPr>
              <a:t>ewer</a:t>
            </a:r>
            <a:r>
              <a:rPr lang="en-US" baseline="0" dirty="0" smtClean="0">
                <a:latin typeface="Arial" charset="0"/>
                <a:ea typeface="ＭＳ Ｐゴシック" pitchFamily="-112" charset="-128"/>
              </a:rPr>
              <a:t>.</a:t>
            </a:r>
          </a:p>
          <a:p>
            <a:pPr marL="165261" indent="-165261">
              <a:buFont typeface="Arial" panose="020B0604020202020204" pitchFamily="34" charset="0"/>
              <a:buChar char="•"/>
            </a:pPr>
            <a:r>
              <a:rPr lang="en-US" baseline="0" dirty="0" smtClean="0">
                <a:latin typeface="Arial" charset="0"/>
                <a:ea typeface="ＭＳ Ｐゴシック" pitchFamily="-112" charset="-128"/>
              </a:rPr>
              <a:t>Still, the shape of the mountain after middle age isn’t changing much, nor is it moving much to the right, it’s just getting a little taller and the spikes aren’t moving much</a:t>
            </a:r>
          </a:p>
          <a:p>
            <a:pPr marL="165261" indent="-165261">
              <a:buFont typeface="Arial" panose="020B0604020202020204" pitchFamily="34" charset="0"/>
              <a:buChar char="•"/>
            </a:pPr>
            <a:r>
              <a:rPr lang="en-US" dirty="0" smtClean="0">
                <a:latin typeface="Arial" charset="0"/>
                <a:ea typeface="ＭＳ Ｐゴシック" pitchFamily="-112" charset="-128"/>
              </a:rPr>
              <a:t>At birth, life expectancy was 55 (first spike)</a:t>
            </a:r>
          </a:p>
          <a:p>
            <a:pPr marL="165261" indent="-165261">
              <a:buFont typeface="Arial" panose="020B0604020202020204" pitchFamily="34" charset="0"/>
              <a:buChar char="•"/>
            </a:pPr>
            <a:r>
              <a:rPr lang="en-US" dirty="0" smtClean="0">
                <a:latin typeface="Arial" charset="0"/>
                <a:ea typeface="ＭＳ Ｐゴシック" pitchFamily="-112" charset="-128"/>
              </a:rPr>
              <a:t>At age 40, life expectancy was 70 (second spike)</a:t>
            </a:r>
          </a:p>
          <a:p>
            <a:pPr marL="165261" indent="-165261">
              <a:buFont typeface="Arial" panose="020B0604020202020204" pitchFamily="34" charset="0"/>
              <a:buChar char="•"/>
            </a:pPr>
            <a:r>
              <a:rPr lang="en-US" dirty="0" smtClean="0">
                <a:latin typeface="Arial" charset="0"/>
                <a:ea typeface="ＭＳ Ｐゴシック" pitchFamily="-112" charset="-128"/>
              </a:rPr>
              <a:t>At age 65, life expectancy</a:t>
            </a:r>
            <a:r>
              <a:rPr lang="en-US" baseline="0" dirty="0" smtClean="0">
                <a:latin typeface="Arial" charset="0"/>
                <a:ea typeface="ＭＳ Ｐゴシック" pitchFamily="-112" charset="-128"/>
              </a:rPr>
              <a:t> was still 77 (third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The most common</a:t>
            </a:r>
            <a:r>
              <a:rPr lang="en-US" baseline="0" dirty="0" smtClean="0">
                <a:latin typeface="Arial" charset="0"/>
                <a:ea typeface="ＭＳ Ｐゴシック" pitchFamily="-112" charset="-128"/>
              </a:rPr>
              <a:t> age of death was 74 (peak)</a:t>
            </a:r>
            <a:endParaRPr lang="en-US" dirty="0" smtClean="0">
              <a:latin typeface="Arial" charset="0"/>
              <a:ea typeface="ＭＳ Ｐゴシック" pitchFamily="-112" charset="-128"/>
            </a:endParaRP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77</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302195139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r>
              <a:rPr lang="en-US" dirty="0" smtClean="0">
                <a:latin typeface="Arial" charset="0"/>
                <a:ea typeface="ＭＳ Ｐゴシック" pitchFamily="-112" charset="-128"/>
              </a:rPr>
              <a:t>Data and key points in 1930</a:t>
            </a:r>
          </a:p>
          <a:p>
            <a:pPr marL="165261" indent="-165261">
              <a:buFont typeface="Arial" panose="020B0604020202020204" pitchFamily="34" charset="0"/>
              <a:buChar char="•"/>
            </a:pPr>
            <a:r>
              <a:rPr lang="en-US" baseline="0" dirty="0" smtClean="0">
                <a:latin typeface="Arial" charset="0"/>
                <a:ea typeface="ＭＳ Ｐゴシック" pitchFamily="-112" charset="-128"/>
              </a:rPr>
              <a:t>Still, a lot of younger people are dying, but f</a:t>
            </a:r>
            <a:r>
              <a:rPr lang="en-US" dirty="0" smtClean="0">
                <a:latin typeface="Arial" charset="0"/>
                <a:ea typeface="ＭＳ Ｐゴシック" pitchFamily="-112" charset="-128"/>
              </a:rPr>
              <a:t>ewer</a:t>
            </a:r>
            <a:r>
              <a:rPr lang="en-US" baseline="0" dirty="0" smtClean="0">
                <a:latin typeface="Arial" charset="0"/>
                <a:ea typeface="ＭＳ Ｐゴシック" pitchFamily="-112" charset="-128"/>
              </a:rPr>
              <a:t>.</a:t>
            </a:r>
          </a:p>
          <a:p>
            <a:pPr marL="165261" indent="-165261">
              <a:buFont typeface="Arial" panose="020B0604020202020204" pitchFamily="34" charset="0"/>
              <a:buChar char="•"/>
            </a:pPr>
            <a:r>
              <a:rPr lang="en-US" baseline="0" dirty="0" smtClean="0">
                <a:latin typeface="Arial" charset="0"/>
                <a:ea typeface="ＭＳ Ｐゴシック" pitchFamily="-112" charset="-128"/>
              </a:rPr>
              <a:t>Still, the shape of the mountain after middle age isn’t changing much, nor is it moving much to the right, it’s just getting a little taller, but the first two spikes are inching a little closer together.</a:t>
            </a:r>
          </a:p>
          <a:p>
            <a:pPr marL="165261" indent="-165261">
              <a:buFont typeface="Arial" panose="020B0604020202020204" pitchFamily="34" charset="0"/>
              <a:buChar char="•"/>
            </a:pPr>
            <a:r>
              <a:rPr lang="en-US" dirty="0" smtClean="0">
                <a:latin typeface="Arial" charset="0"/>
                <a:ea typeface="ＭＳ Ｐゴシック" pitchFamily="-112" charset="-128"/>
              </a:rPr>
              <a:t>At birth, life expectancy was 60 (first</a:t>
            </a:r>
            <a:r>
              <a:rPr lang="en-US" baseline="0" dirty="0" smtClean="0">
                <a:latin typeface="Arial" charset="0"/>
                <a:ea typeface="ＭＳ Ｐゴシック" pitchFamily="-112" charset="-128"/>
              </a:rPr>
              <a:t>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At age 40, life expectancy was 70 (second spike)</a:t>
            </a:r>
          </a:p>
          <a:p>
            <a:pPr marL="165261" indent="-165261">
              <a:buFont typeface="Arial" panose="020B0604020202020204" pitchFamily="34" charset="0"/>
              <a:buChar char="•"/>
            </a:pPr>
            <a:r>
              <a:rPr lang="en-US" dirty="0" smtClean="0">
                <a:latin typeface="Arial" charset="0"/>
                <a:ea typeface="ＭＳ Ｐゴシック" pitchFamily="-112" charset="-128"/>
              </a:rPr>
              <a:t>At age 65, life expectancy</a:t>
            </a:r>
            <a:r>
              <a:rPr lang="en-US" baseline="0" dirty="0" smtClean="0">
                <a:latin typeface="Arial" charset="0"/>
                <a:ea typeface="ＭＳ Ｐゴシック" pitchFamily="-112" charset="-128"/>
              </a:rPr>
              <a:t> was still 77 (third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The most common</a:t>
            </a:r>
            <a:r>
              <a:rPr lang="en-US" baseline="0" dirty="0" smtClean="0">
                <a:latin typeface="Arial" charset="0"/>
                <a:ea typeface="ＭＳ Ｐゴシック" pitchFamily="-112" charset="-128"/>
              </a:rPr>
              <a:t> age of death was 75 (peak)</a:t>
            </a:r>
            <a:endParaRPr lang="en-US" dirty="0" smtClean="0">
              <a:latin typeface="Arial" charset="0"/>
              <a:ea typeface="ＭＳ Ｐゴシック" pitchFamily="-112" charset="-128"/>
            </a:endParaRP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78</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68556971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r>
              <a:rPr lang="en-US" dirty="0" smtClean="0">
                <a:latin typeface="Arial" charset="0"/>
                <a:ea typeface="ＭＳ Ｐゴシック" pitchFamily="-112" charset="-128"/>
              </a:rPr>
              <a:t>Data and key points in 1940</a:t>
            </a:r>
          </a:p>
          <a:p>
            <a:pPr marL="165261" indent="-165261">
              <a:buFont typeface="Arial" panose="020B0604020202020204" pitchFamily="34" charset="0"/>
              <a:buChar char="•"/>
            </a:pPr>
            <a:r>
              <a:rPr lang="en-US" baseline="0" dirty="0" smtClean="0">
                <a:latin typeface="Arial" charset="0"/>
                <a:ea typeface="ＭＳ Ｐゴシック" pitchFamily="-112" charset="-128"/>
              </a:rPr>
              <a:t>Still, a lot of younger people are dying, but f</a:t>
            </a:r>
            <a:r>
              <a:rPr lang="en-US" dirty="0" smtClean="0">
                <a:latin typeface="Arial" charset="0"/>
                <a:ea typeface="ＭＳ Ｐゴシック" pitchFamily="-112" charset="-128"/>
              </a:rPr>
              <a:t>ewer</a:t>
            </a:r>
            <a:r>
              <a:rPr lang="en-US" baseline="0" dirty="0" smtClean="0">
                <a:latin typeface="Arial" charset="0"/>
                <a:ea typeface="ＭＳ Ｐゴシック" pitchFamily="-112" charset="-128"/>
              </a:rPr>
              <a:t>.</a:t>
            </a:r>
          </a:p>
          <a:p>
            <a:pPr marL="165261" indent="-165261">
              <a:buFont typeface="Arial" panose="020B0604020202020204" pitchFamily="34" charset="0"/>
              <a:buChar char="•"/>
            </a:pPr>
            <a:r>
              <a:rPr lang="en-US" baseline="0" dirty="0" smtClean="0">
                <a:latin typeface="Arial" charset="0"/>
                <a:ea typeface="ＭＳ Ｐゴシック" pitchFamily="-112" charset="-128"/>
              </a:rPr>
              <a:t>Still, the shape of the mountain after middle age isn’t changing much, nor is it moving much to the right, it’s just getting a little taller, but the spikes are getting closer together and inching to the right</a:t>
            </a:r>
          </a:p>
          <a:p>
            <a:pPr marL="165261" indent="-165261">
              <a:buFont typeface="Arial" panose="020B0604020202020204" pitchFamily="34" charset="0"/>
              <a:buChar char="•"/>
            </a:pPr>
            <a:r>
              <a:rPr lang="en-US" dirty="0" smtClean="0">
                <a:latin typeface="Arial" charset="0"/>
                <a:ea typeface="ＭＳ Ｐゴシック" pitchFamily="-112" charset="-128"/>
              </a:rPr>
              <a:t>At birth, life expectancy was 64 (first</a:t>
            </a:r>
            <a:r>
              <a:rPr lang="en-US" baseline="0" dirty="0" smtClean="0">
                <a:latin typeface="Arial" charset="0"/>
                <a:ea typeface="ＭＳ Ｐゴシック" pitchFamily="-112" charset="-128"/>
              </a:rPr>
              <a:t>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At age 40, life expectancy was 71 (second spike)</a:t>
            </a:r>
          </a:p>
          <a:p>
            <a:pPr marL="165261" indent="-165261">
              <a:buFont typeface="Arial" panose="020B0604020202020204" pitchFamily="34" charset="0"/>
              <a:buChar char="•"/>
            </a:pPr>
            <a:r>
              <a:rPr lang="en-US" dirty="0" smtClean="0">
                <a:latin typeface="Arial" charset="0"/>
                <a:ea typeface="ＭＳ Ｐゴシック" pitchFamily="-112" charset="-128"/>
              </a:rPr>
              <a:t>At age 65, life expectancy</a:t>
            </a:r>
            <a:r>
              <a:rPr lang="en-US" baseline="0" dirty="0" smtClean="0">
                <a:latin typeface="Arial" charset="0"/>
                <a:ea typeface="ＭＳ Ｐゴシック" pitchFamily="-112" charset="-128"/>
              </a:rPr>
              <a:t> was still 78 (third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The most common</a:t>
            </a:r>
            <a:r>
              <a:rPr lang="en-US" baseline="0" dirty="0" smtClean="0">
                <a:latin typeface="Arial" charset="0"/>
                <a:ea typeface="ＭＳ Ｐゴシック" pitchFamily="-112" charset="-128"/>
              </a:rPr>
              <a:t> age of death was tied at 76 &amp; 77 (peak)</a:t>
            </a:r>
            <a:endParaRPr lang="en-US" dirty="0" smtClean="0">
              <a:latin typeface="Arial" charset="0"/>
              <a:ea typeface="ＭＳ Ｐゴシック" pitchFamily="-112" charset="-128"/>
            </a:endParaRP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79</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98801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r>
              <a:rPr lang="en-US" dirty="0" smtClean="0">
                <a:latin typeface="Arial" charset="0"/>
                <a:ea typeface="ＭＳ Ｐゴシック" pitchFamily="-112" charset="-128"/>
              </a:rPr>
              <a:t>Data and key points in 1950</a:t>
            </a:r>
          </a:p>
          <a:p>
            <a:pPr marL="165261" indent="-165261">
              <a:buFont typeface="Arial" panose="020B0604020202020204" pitchFamily="34" charset="0"/>
              <a:buChar char="•"/>
            </a:pPr>
            <a:r>
              <a:rPr lang="en-US" baseline="0" dirty="0" smtClean="0">
                <a:latin typeface="Arial" charset="0"/>
                <a:ea typeface="ＭＳ Ｐゴシック" pitchFamily="-112" charset="-128"/>
              </a:rPr>
              <a:t>The foothills leading up to the mountain continue to shrink and flatten out, yet still, the mountain is basically just getting a little taller.</a:t>
            </a:r>
          </a:p>
          <a:p>
            <a:pPr marL="165261" indent="-165261" defTabSz="881390">
              <a:buFont typeface="Arial" panose="020B0604020202020204" pitchFamily="34" charset="0"/>
              <a:buChar char="•"/>
              <a:defRPr/>
            </a:pPr>
            <a:r>
              <a:rPr lang="en-US" baseline="0" dirty="0" smtClean="0">
                <a:latin typeface="Arial" charset="0"/>
                <a:ea typeface="ＭＳ Ｐゴシック" pitchFamily="-112" charset="-128"/>
              </a:rPr>
              <a:t>For the first time, the number of infant deaths is low enough to be on the chart.</a:t>
            </a:r>
          </a:p>
          <a:p>
            <a:pPr marL="165261" indent="-165261">
              <a:buFont typeface="Arial" panose="020B0604020202020204" pitchFamily="34" charset="0"/>
              <a:buChar char="•"/>
            </a:pPr>
            <a:r>
              <a:rPr lang="en-US" baseline="0" dirty="0" smtClean="0">
                <a:latin typeface="Arial" charset="0"/>
                <a:ea typeface="ＭＳ Ｐゴシック" pitchFamily="-112" charset="-128"/>
              </a:rPr>
              <a:t>The spikes are noticeably closer together.</a:t>
            </a:r>
          </a:p>
          <a:p>
            <a:pPr marL="165261" indent="-165261">
              <a:buFont typeface="Arial" panose="020B0604020202020204" pitchFamily="34" charset="0"/>
              <a:buChar char="•"/>
            </a:pPr>
            <a:r>
              <a:rPr lang="en-US" dirty="0" smtClean="0">
                <a:latin typeface="Arial" charset="0"/>
                <a:ea typeface="ＭＳ Ｐゴシック" pitchFamily="-112" charset="-128"/>
              </a:rPr>
              <a:t>At birth, life expectancy was 68 (first</a:t>
            </a:r>
            <a:r>
              <a:rPr lang="en-US" baseline="0" dirty="0" smtClean="0">
                <a:latin typeface="Arial" charset="0"/>
                <a:ea typeface="ＭＳ Ｐゴシック" pitchFamily="-112" charset="-128"/>
              </a:rPr>
              <a:t>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At age 40, life expectancy was 73 (second spike)</a:t>
            </a:r>
          </a:p>
          <a:p>
            <a:pPr marL="165261" indent="-165261">
              <a:buFont typeface="Arial" panose="020B0604020202020204" pitchFamily="34" charset="0"/>
              <a:buChar char="•"/>
            </a:pPr>
            <a:r>
              <a:rPr lang="en-US" dirty="0" smtClean="0">
                <a:latin typeface="Arial" charset="0"/>
                <a:ea typeface="ＭＳ Ｐゴシック" pitchFamily="-112" charset="-128"/>
              </a:rPr>
              <a:t>At age 65, life expectancy</a:t>
            </a:r>
            <a:r>
              <a:rPr lang="en-US" baseline="0" dirty="0" smtClean="0">
                <a:latin typeface="Arial" charset="0"/>
                <a:ea typeface="ＭＳ Ｐゴシック" pitchFamily="-112" charset="-128"/>
              </a:rPr>
              <a:t> was still 79 (third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The most common</a:t>
            </a:r>
            <a:r>
              <a:rPr lang="en-US" baseline="0" dirty="0" smtClean="0">
                <a:latin typeface="Arial" charset="0"/>
                <a:ea typeface="ＭＳ Ｐゴシック" pitchFamily="-112" charset="-128"/>
              </a:rPr>
              <a:t> age of death was 77 (peak)</a:t>
            </a:r>
            <a:endParaRPr lang="en-US" dirty="0" smtClean="0">
              <a:latin typeface="Arial" charset="0"/>
              <a:ea typeface="ＭＳ Ｐゴシック" pitchFamily="-112" charset="-128"/>
            </a:endParaRP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80</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16738242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r>
              <a:rPr lang="en-US" dirty="0" smtClean="0">
                <a:latin typeface="Arial" charset="0"/>
                <a:ea typeface="ＭＳ Ｐゴシック" pitchFamily="-112" charset="-128"/>
              </a:rPr>
              <a:t>Data and key points in 1960</a:t>
            </a:r>
          </a:p>
          <a:p>
            <a:pPr marL="165261" indent="-165261">
              <a:buFont typeface="Arial" panose="020B0604020202020204" pitchFamily="34" charset="0"/>
              <a:buChar char="•"/>
            </a:pPr>
            <a:r>
              <a:rPr lang="en-US" baseline="0" dirty="0" smtClean="0">
                <a:latin typeface="Arial" charset="0"/>
                <a:ea typeface="ＭＳ Ｐゴシック" pitchFamily="-112" charset="-128"/>
              </a:rPr>
              <a:t>For the first time, the mountain starts to shift to the right a little, as well as get taller.</a:t>
            </a:r>
          </a:p>
          <a:p>
            <a:pPr marL="165261" indent="-165261">
              <a:buFont typeface="Arial" panose="020B0604020202020204" pitchFamily="34" charset="0"/>
              <a:buChar char="•"/>
            </a:pPr>
            <a:r>
              <a:rPr lang="en-US" baseline="0" dirty="0" smtClean="0">
                <a:latin typeface="Arial" charset="0"/>
                <a:ea typeface="ＭＳ Ｐゴシック" pitchFamily="-112" charset="-128"/>
              </a:rPr>
              <a:t>Also for the first time, the peak is to the right of the third spike (life expectancy for folks who make it to age 65).</a:t>
            </a:r>
          </a:p>
          <a:p>
            <a:pPr marL="165261" indent="-165261">
              <a:buFont typeface="Arial" panose="020B0604020202020204" pitchFamily="34" charset="0"/>
              <a:buChar char="•"/>
            </a:pPr>
            <a:r>
              <a:rPr lang="en-US" dirty="0" smtClean="0">
                <a:latin typeface="Arial" charset="0"/>
                <a:ea typeface="ＭＳ Ｐゴシック" pitchFamily="-112" charset="-128"/>
              </a:rPr>
              <a:t>At birth, life expectancy was 70 (first</a:t>
            </a:r>
            <a:r>
              <a:rPr lang="en-US" baseline="0" dirty="0" smtClean="0">
                <a:latin typeface="Arial" charset="0"/>
                <a:ea typeface="ＭＳ Ｐゴシック" pitchFamily="-112" charset="-128"/>
              </a:rPr>
              <a:t>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At age 40, life expectancy was 74 (second spike)</a:t>
            </a:r>
          </a:p>
          <a:p>
            <a:pPr marL="165261" indent="-165261">
              <a:buFont typeface="Arial" panose="020B0604020202020204" pitchFamily="34" charset="0"/>
              <a:buChar char="•"/>
            </a:pPr>
            <a:r>
              <a:rPr lang="en-US" dirty="0" smtClean="0">
                <a:latin typeface="Arial" charset="0"/>
                <a:ea typeface="ＭＳ Ｐゴシック" pitchFamily="-112" charset="-128"/>
              </a:rPr>
              <a:t>At age 65, life expectancy</a:t>
            </a:r>
            <a:r>
              <a:rPr lang="en-US" baseline="0" dirty="0" smtClean="0">
                <a:latin typeface="Arial" charset="0"/>
                <a:ea typeface="ＭＳ Ｐゴシック" pitchFamily="-112" charset="-128"/>
              </a:rPr>
              <a:t> was still 79 (third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The most common</a:t>
            </a:r>
            <a:r>
              <a:rPr lang="en-US" baseline="0" dirty="0" smtClean="0">
                <a:latin typeface="Arial" charset="0"/>
                <a:ea typeface="ＭＳ Ｐゴシック" pitchFamily="-112" charset="-128"/>
              </a:rPr>
              <a:t> age of death was 80 (peak)</a:t>
            </a:r>
            <a:endParaRPr lang="en-US" dirty="0" smtClean="0">
              <a:latin typeface="Arial" charset="0"/>
              <a:ea typeface="ＭＳ Ｐゴシック" pitchFamily="-112" charset="-128"/>
            </a:endParaRP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81</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124223854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r>
              <a:rPr lang="en-US" dirty="0" smtClean="0">
                <a:latin typeface="Arial" charset="0"/>
                <a:ea typeface="ＭＳ Ｐゴシック" pitchFamily="-112" charset="-128"/>
              </a:rPr>
              <a:t>Data and key points in 1970</a:t>
            </a:r>
          </a:p>
          <a:p>
            <a:pPr marL="165261" indent="-165261">
              <a:buFont typeface="Arial" panose="020B0604020202020204" pitchFamily="34" charset="0"/>
              <a:buChar char="•"/>
            </a:pPr>
            <a:r>
              <a:rPr lang="en-US" baseline="0" dirty="0" smtClean="0">
                <a:latin typeface="Arial" charset="0"/>
                <a:ea typeface="ＭＳ Ｐゴシック" pitchFamily="-112" charset="-128"/>
              </a:rPr>
              <a:t>The mountain continues to shift to the right and get taller.</a:t>
            </a:r>
          </a:p>
          <a:p>
            <a:pPr marL="165261" indent="-165261">
              <a:buFont typeface="Arial" panose="020B0604020202020204" pitchFamily="34" charset="0"/>
              <a:buChar char="•"/>
            </a:pPr>
            <a:r>
              <a:rPr lang="en-US" dirty="0" smtClean="0">
                <a:latin typeface="Arial" charset="0"/>
                <a:ea typeface="ＭＳ Ｐゴシック" pitchFamily="-112" charset="-128"/>
              </a:rPr>
              <a:t>At birth, life expectancy was 71 (first</a:t>
            </a:r>
            <a:r>
              <a:rPr lang="en-US" baseline="0" dirty="0" smtClean="0">
                <a:latin typeface="Arial" charset="0"/>
                <a:ea typeface="ＭＳ Ｐゴシック" pitchFamily="-112" charset="-128"/>
              </a:rPr>
              <a:t>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At age 40, life expectancy was 75 (second spike)</a:t>
            </a:r>
          </a:p>
          <a:p>
            <a:pPr marL="165261" indent="-165261">
              <a:buFont typeface="Arial" panose="020B0604020202020204" pitchFamily="34" charset="0"/>
              <a:buChar char="•"/>
            </a:pPr>
            <a:r>
              <a:rPr lang="en-US" dirty="0" smtClean="0">
                <a:latin typeface="Arial" charset="0"/>
                <a:ea typeface="ＭＳ Ｐゴシック" pitchFamily="-112" charset="-128"/>
              </a:rPr>
              <a:t>At age 65, life expectancy</a:t>
            </a:r>
            <a:r>
              <a:rPr lang="en-US" baseline="0" dirty="0" smtClean="0">
                <a:latin typeface="Arial" charset="0"/>
                <a:ea typeface="ＭＳ Ｐゴシック" pitchFamily="-112" charset="-128"/>
              </a:rPr>
              <a:t> was still 80 (third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The most common</a:t>
            </a:r>
            <a:r>
              <a:rPr lang="en-US" baseline="0" dirty="0" smtClean="0">
                <a:latin typeface="Arial" charset="0"/>
                <a:ea typeface="ＭＳ Ｐゴシック" pitchFamily="-112" charset="-128"/>
              </a:rPr>
              <a:t> age of death was 81 (peak)</a:t>
            </a:r>
            <a:endParaRPr lang="en-US" dirty="0" smtClean="0">
              <a:latin typeface="Arial" charset="0"/>
              <a:ea typeface="ＭＳ Ｐゴシック" pitchFamily="-112" charset="-128"/>
            </a:endParaRP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82</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232315685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r>
              <a:rPr lang="en-US" dirty="0" smtClean="0">
                <a:latin typeface="Arial" charset="0"/>
                <a:ea typeface="ＭＳ Ｐゴシック" pitchFamily="-112" charset="-128"/>
              </a:rPr>
              <a:t>Data and key points in 1980</a:t>
            </a:r>
          </a:p>
          <a:p>
            <a:pPr marL="165261" indent="-165261">
              <a:buFont typeface="Arial" panose="020B0604020202020204" pitchFamily="34" charset="0"/>
              <a:buChar char="•"/>
            </a:pPr>
            <a:r>
              <a:rPr lang="en-US" baseline="0" dirty="0" smtClean="0">
                <a:latin typeface="Arial" charset="0"/>
                <a:ea typeface="ＭＳ Ｐゴシック" pitchFamily="-112" charset="-128"/>
              </a:rPr>
              <a:t>The mountain is still moving to the right and up.</a:t>
            </a:r>
          </a:p>
          <a:p>
            <a:pPr marL="165261" indent="-165261">
              <a:buFont typeface="Arial" panose="020B0604020202020204" pitchFamily="34" charset="0"/>
              <a:buChar char="•"/>
            </a:pPr>
            <a:r>
              <a:rPr lang="en-US" dirty="0" smtClean="0">
                <a:latin typeface="Arial" charset="0"/>
                <a:ea typeface="ＭＳ Ｐゴシック" pitchFamily="-112" charset="-128"/>
              </a:rPr>
              <a:t>At birth, life expectancy was 74 (first</a:t>
            </a:r>
            <a:r>
              <a:rPr lang="en-US" baseline="0" dirty="0" smtClean="0">
                <a:latin typeface="Arial" charset="0"/>
                <a:ea typeface="ＭＳ Ｐゴシック" pitchFamily="-112" charset="-128"/>
              </a:rPr>
              <a:t>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At age 40, life expectancy was 77 (second spike)</a:t>
            </a:r>
          </a:p>
          <a:p>
            <a:pPr marL="165261" indent="-165261">
              <a:buFont typeface="Arial" panose="020B0604020202020204" pitchFamily="34" charset="0"/>
              <a:buChar char="•"/>
            </a:pPr>
            <a:r>
              <a:rPr lang="en-US" dirty="0" smtClean="0">
                <a:latin typeface="Arial" charset="0"/>
                <a:ea typeface="ＭＳ Ｐゴシック" pitchFamily="-112" charset="-128"/>
              </a:rPr>
              <a:t>At age 65, life expectancy</a:t>
            </a:r>
            <a:r>
              <a:rPr lang="en-US" baseline="0" dirty="0" smtClean="0">
                <a:latin typeface="Arial" charset="0"/>
                <a:ea typeface="ＭＳ Ｐゴシック" pitchFamily="-112" charset="-128"/>
              </a:rPr>
              <a:t> was still 81 (third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The most common</a:t>
            </a:r>
            <a:r>
              <a:rPr lang="en-US" baseline="0" dirty="0" smtClean="0">
                <a:latin typeface="Arial" charset="0"/>
                <a:ea typeface="ＭＳ Ｐゴシック" pitchFamily="-112" charset="-128"/>
              </a:rPr>
              <a:t> age of death was 83 (peak)</a:t>
            </a:r>
          </a:p>
          <a:p>
            <a:pPr marL="165261" indent="-165261">
              <a:buFont typeface="Arial" panose="020B0604020202020204" pitchFamily="34" charset="0"/>
              <a:buChar char="•"/>
            </a:pPr>
            <a:r>
              <a:rPr lang="en-US" baseline="0" dirty="0" smtClean="0">
                <a:latin typeface="Arial" charset="0"/>
                <a:ea typeface="ＭＳ Ｐゴシック" pitchFamily="-112" charset="-128"/>
              </a:rPr>
              <a:t>Life expectancy at age 65 (the third spike) is now to the left of the peak</a:t>
            </a:r>
            <a:endParaRPr lang="en-US" dirty="0" smtClean="0">
              <a:latin typeface="Arial" charset="0"/>
              <a:ea typeface="ＭＳ Ｐゴシック" pitchFamily="-112" charset="-128"/>
            </a:endParaRP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83</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2583194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r>
              <a:rPr lang="en-US" dirty="0" smtClean="0">
                <a:latin typeface="Arial" charset="0"/>
                <a:ea typeface="ＭＳ Ｐゴシック" pitchFamily="-112" charset="-128"/>
              </a:rPr>
              <a:t>Data and key points in 1930</a:t>
            </a:r>
          </a:p>
          <a:p>
            <a:pPr marL="165261" indent="-165261">
              <a:buFont typeface="Arial" panose="020B0604020202020204" pitchFamily="34" charset="0"/>
              <a:buChar char="•"/>
            </a:pPr>
            <a:r>
              <a:rPr lang="en-US" baseline="0" dirty="0" smtClean="0">
                <a:latin typeface="Arial" charset="0"/>
                <a:ea typeface="ＭＳ Ｐゴシック" pitchFamily="-112" charset="-128"/>
              </a:rPr>
              <a:t>Still, a lot of younger people are dying, but f</a:t>
            </a:r>
            <a:r>
              <a:rPr lang="en-US" dirty="0" smtClean="0">
                <a:latin typeface="Arial" charset="0"/>
                <a:ea typeface="ＭＳ Ｐゴシック" pitchFamily="-112" charset="-128"/>
              </a:rPr>
              <a:t>ewer</a:t>
            </a:r>
            <a:r>
              <a:rPr lang="en-US" baseline="0" dirty="0" smtClean="0">
                <a:latin typeface="Arial" charset="0"/>
                <a:ea typeface="ＭＳ Ｐゴシック" pitchFamily="-112" charset="-128"/>
              </a:rPr>
              <a:t>.</a:t>
            </a:r>
          </a:p>
          <a:p>
            <a:pPr marL="165261" indent="-165261">
              <a:buFont typeface="Arial" panose="020B0604020202020204" pitchFamily="34" charset="0"/>
              <a:buChar char="•"/>
            </a:pPr>
            <a:r>
              <a:rPr lang="en-US" baseline="0" dirty="0" smtClean="0">
                <a:latin typeface="Arial" charset="0"/>
                <a:ea typeface="ＭＳ Ｐゴシック" pitchFamily="-112" charset="-128"/>
              </a:rPr>
              <a:t>Still, the shape of the mountain after middle age isn’t changing much, nor is it moving much to the right, it’s just getting a little taller, but the first two spikes are inching a little closer together.</a:t>
            </a:r>
          </a:p>
          <a:p>
            <a:pPr marL="165261" indent="-165261">
              <a:buFont typeface="Arial" panose="020B0604020202020204" pitchFamily="34" charset="0"/>
              <a:buChar char="•"/>
            </a:pPr>
            <a:r>
              <a:rPr lang="en-US" dirty="0" smtClean="0">
                <a:latin typeface="Arial" charset="0"/>
                <a:ea typeface="ＭＳ Ｐゴシック" pitchFamily="-112" charset="-128"/>
              </a:rPr>
              <a:t>At birth, life expectancy was 60 (first</a:t>
            </a:r>
            <a:r>
              <a:rPr lang="en-US" baseline="0" dirty="0" smtClean="0">
                <a:latin typeface="Arial" charset="0"/>
                <a:ea typeface="ＭＳ Ｐゴシック" pitchFamily="-112" charset="-128"/>
              </a:rPr>
              <a:t>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At age 40, life expectancy was 70 (second spike)</a:t>
            </a:r>
          </a:p>
          <a:p>
            <a:pPr marL="165261" indent="-165261">
              <a:buFont typeface="Arial" panose="020B0604020202020204" pitchFamily="34" charset="0"/>
              <a:buChar char="•"/>
            </a:pPr>
            <a:r>
              <a:rPr lang="en-US" dirty="0" smtClean="0">
                <a:latin typeface="Arial" charset="0"/>
                <a:ea typeface="ＭＳ Ｐゴシック" pitchFamily="-112" charset="-128"/>
              </a:rPr>
              <a:t>At age 65, life expectancy</a:t>
            </a:r>
            <a:r>
              <a:rPr lang="en-US" baseline="0" dirty="0" smtClean="0">
                <a:latin typeface="Arial" charset="0"/>
                <a:ea typeface="ＭＳ Ｐゴシック" pitchFamily="-112" charset="-128"/>
              </a:rPr>
              <a:t> was still 77 (third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The most common</a:t>
            </a:r>
            <a:r>
              <a:rPr lang="en-US" baseline="0" dirty="0" smtClean="0">
                <a:latin typeface="Arial" charset="0"/>
                <a:ea typeface="ＭＳ Ｐゴシック" pitchFamily="-112" charset="-128"/>
              </a:rPr>
              <a:t> age of death was 75 (peak)</a:t>
            </a:r>
            <a:endParaRPr lang="en-US" dirty="0" smtClean="0">
              <a:latin typeface="Arial" charset="0"/>
              <a:ea typeface="ＭＳ Ｐゴシック" pitchFamily="-112" charset="-128"/>
            </a:endParaRP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8</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15424901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r>
              <a:rPr lang="en-US" dirty="0" smtClean="0">
                <a:latin typeface="Arial" charset="0"/>
                <a:ea typeface="ＭＳ Ｐゴシック" pitchFamily="-112" charset="-128"/>
              </a:rPr>
              <a:t>Data and key points in 1990</a:t>
            </a:r>
          </a:p>
          <a:p>
            <a:pPr marL="165261" indent="-165261">
              <a:buFont typeface="Arial" panose="020B0604020202020204" pitchFamily="34" charset="0"/>
              <a:buChar char="•"/>
            </a:pPr>
            <a:r>
              <a:rPr lang="en-US" baseline="0" dirty="0" smtClean="0">
                <a:latin typeface="Arial" charset="0"/>
                <a:ea typeface="ＭＳ Ｐゴシック" pitchFamily="-112" charset="-128"/>
              </a:rPr>
              <a:t>The mountain is still moving up and to the right a little.</a:t>
            </a:r>
          </a:p>
          <a:p>
            <a:pPr marL="165261" indent="-165261">
              <a:buFont typeface="Arial" panose="020B0604020202020204" pitchFamily="34" charset="0"/>
              <a:buChar char="•"/>
            </a:pPr>
            <a:r>
              <a:rPr lang="en-US" dirty="0" smtClean="0">
                <a:latin typeface="Arial" charset="0"/>
                <a:ea typeface="ＭＳ Ｐゴシック" pitchFamily="-112" charset="-128"/>
              </a:rPr>
              <a:t>At birth, life expectancy was 75 (first</a:t>
            </a:r>
            <a:r>
              <a:rPr lang="en-US" baseline="0" dirty="0" smtClean="0">
                <a:latin typeface="Arial" charset="0"/>
                <a:ea typeface="ＭＳ Ｐゴシック" pitchFamily="-112" charset="-128"/>
              </a:rPr>
              <a:t>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At age 40, life expectancy was 78 (second spike)</a:t>
            </a:r>
          </a:p>
          <a:p>
            <a:pPr marL="165261" indent="-165261">
              <a:buFont typeface="Arial" panose="020B0604020202020204" pitchFamily="34" charset="0"/>
              <a:buChar char="•"/>
            </a:pPr>
            <a:r>
              <a:rPr lang="en-US" dirty="0" smtClean="0">
                <a:latin typeface="Arial" charset="0"/>
                <a:ea typeface="ＭＳ Ｐゴシック" pitchFamily="-112" charset="-128"/>
              </a:rPr>
              <a:t>At age 65, life expectancy</a:t>
            </a:r>
            <a:r>
              <a:rPr lang="en-US" baseline="0" dirty="0" smtClean="0">
                <a:latin typeface="Arial" charset="0"/>
                <a:ea typeface="ＭＳ Ｐゴシック" pitchFamily="-112" charset="-128"/>
              </a:rPr>
              <a:t> was still 82 (third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The most common</a:t>
            </a:r>
            <a:r>
              <a:rPr lang="en-US" baseline="0" dirty="0" smtClean="0">
                <a:latin typeface="Arial" charset="0"/>
                <a:ea typeface="ＭＳ Ｐゴシック" pitchFamily="-112" charset="-128"/>
              </a:rPr>
              <a:t> age of death was 83 (peak)</a:t>
            </a:r>
            <a:endParaRPr lang="en-US" dirty="0" smtClean="0">
              <a:latin typeface="Arial" charset="0"/>
              <a:ea typeface="ＭＳ Ｐゴシック" pitchFamily="-112" charset="-128"/>
            </a:endParaRP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84</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406261583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pPr defTabSz="881390">
              <a:defRPr/>
            </a:pPr>
            <a:r>
              <a:rPr lang="en-US" dirty="0" smtClean="0">
                <a:latin typeface="Arial" charset="0"/>
                <a:ea typeface="ＭＳ Ｐゴシック" pitchFamily="-112" charset="-128"/>
              </a:rPr>
              <a:t>Over the last</a:t>
            </a:r>
            <a:r>
              <a:rPr lang="en-US" baseline="0" dirty="0" smtClean="0">
                <a:latin typeface="Arial" charset="0"/>
                <a:ea typeface="ＭＳ Ｐゴシック" pitchFamily="-112" charset="-128"/>
              </a:rPr>
              <a:t> 100 years, mortality has changed dramatically. The foothills have all but disappeared and the mountain has shifted to the right and grown quite a bit taller.</a:t>
            </a:r>
          </a:p>
          <a:p>
            <a:pPr defTabSz="881390">
              <a:defRPr/>
            </a:pPr>
            <a:endParaRPr lang="en-US" baseline="0" dirty="0" smtClean="0">
              <a:latin typeface="Arial" charset="0"/>
              <a:ea typeface="ＭＳ Ｐゴシック" pitchFamily="-112" charset="-128"/>
            </a:endParaRPr>
          </a:p>
          <a:p>
            <a:r>
              <a:rPr lang="en-US" dirty="0" smtClean="0">
                <a:latin typeface="Arial" charset="0"/>
                <a:ea typeface="ＭＳ Ｐゴシック" pitchFamily="-112" charset="-128"/>
              </a:rPr>
              <a:t>Data and key points in 2000</a:t>
            </a:r>
          </a:p>
          <a:p>
            <a:pPr marL="165261" indent="-165261">
              <a:buFont typeface="Arial" panose="020B0604020202020204" pitchFamily="34" charset="0"/>
              <a:buChar char="•"/>
            </a:pPr>
            <a:r>
              <a:rPr lang="en-US" dirty="0" smtClean="0">
                <a:latin typeface="Arial" charset="0"/>
                <a:ea typeface="ＭＳ Ｐゴシック" pitchFamily="-112" charset="-128"/>
              </a:rPr>
              <a:t>At birth, life expectancy was 77 (first</a:t>
            </a:r>
            <a:r>
              <a:rPr lang="en-US" baseline="0" dirty="0" smtClean="0">
                <a:latin typeface="Arial" charset="0"/>
                <a:ea typeface="ＭＳ Ｐゴシック" pitchFamily="-112" charset="-128"/>
              </a:rPr>
              <a:t>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At age 40, life expectancy was 79 (second spike)</a:t>
            </a:r>
          </a:p>
          <a:p>
            <a:pPr marL="165261" indent="-165261">
              <a:buFont typeface="Arial" panose="020B0604020202020204" pitchFamily="34" charset="0"/>
              <a:buChar char="•"/>
            </a:pPr>
            <a:r>
              <a:rPr lang="en-US" dirty="0" smtClean="0">
                <a:latin typeface="Arial" charset="0"/>
                <a:ea typeface="ＭＳ Ｐゴシック" pitchFamily="-112" charset="-128"/>
              </a:rPr>
              <a:t>At age 65, life expectancy</a:t>
            </a:r>
            <a:r>
              <a:rPr lang="en-US" baseline="0" dirty="0" smtClean="0">
                <a:latin typeface="Arial" charset="0"/>
                <a:ea typeface="ＭＳ Ｐゴシック" pitchFamily="-112" charset="-128"/>
              </a:rPr>
              <a:t> was still 82 (third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The most common</a:t>
            </a:r>
            <a:r>
              <a:rPr lang="en-US" baseline="0" dirty="0" smtClean="0">
                <a:latin typeface="Arial" charset="0"/>
                <a:ea typeface="ＭＳ Ｐゴシック" pitchFamily="-112" charset="-128"/>
              </a:rPr>
              <a:t> age of death was 85 (peak)</a:t>
            </a:r>
          </a:p>
          <a:p>
            <a:pPr marL="165261" indent="-165261">
              <a:buFont typeface="Arial" panose="020B0604020202020204" pitchFamily="34" charset="0"/>
              <a:buChar char="•"/>
            </a:pPr>
            <a:endParaRPr lang="en-US" baseline="0" dirty="0" smtClean="0">
              <a:latin typeface="Arial" charset="0"/>
              <a:ea typeface="ＭＳ Ｐゴシック" pitchFamily="-112" charset="-128"/>
            </a:endParaRPr>
          </a:p>
          <a:p>
            <a:pPr defTabSz="881390">
              <a:defRPr/>
            </a:pPr>
            <a:r>
              <a:rPr lang="en-US" i="1" baseline="0" dirty="0" smtClean="0">
                <a:latin typeface="Arial" charset="0"/>
                <a:ea typeface="ＭＳ Ｐゴシック" pitchFamily="-112" charset="-128"/>
              </a:rPr>
              <a:t>OPTION 1 (if using three-points-at-once graph):</a:t>
            </a:r>
          </a:p>
          <a:p>
            <a:pPr defTabSz="881390">
              <a:defRPr/>
            </a:pPr>
            <a:r>
              <a:rPr lang="en-US" baseline="0" dirty="0" smtClean="0">
                <a:latin typeface="Arial" charset="0"/>
                <a:ea typeface="ＭＳ Ｐゴシック" pitchFamily="-112" charset="-128"/>
              </a:rPr>
              <a:t>Now that we’ve looked at the changes quickly, let’s compare just three points in time…</a:t>
            </a:r>
          </a:p>
          <a:p>
            <a:pPr marL="165261" indent="-165261">
              <a:buFont typeface="Arial" panose="020B0604020202020204" pitchFamily="34" charset="0"/>
              <a:buChar char="•"/>
            </a:pPr>
            <a:endParaRPr lang="en-US" dirty="0" smtClean="0">
              <a:latin typeface="Arial" charset="0"/>
              <a:ea typeface="ＭＳ Ｐゴシック" pitchFamily="-112" charset="-128"/>
            </a:endParaRPr>
          </a:p>
          <a:p>
            <a:pPr defTabSz="881390">
              <a:defRPr/>
            </a:pPr>
            <a:r>
              <a:rPr lang="en-US" i="1" baseline="0" dirty="0" smtClean="0">
                <a:latin typeface="Arial" charset="0"/>
                <a:ea typeface="ＭＳ Ｐゴシック" pitchFamily="-112" charset="-128"/>
              </a:rPr>
              <a:t>OPTION 2 (if skipping three-points-at-once graph):</a:t>
            </a:r>
          </a:p>
          <a:p>
            <a:pPr defTabSz="881390">
              <a:defRPr/>
            </a:pPr>
            <a:r>
              <a:rPr lang="en-US" baseline="0" dirty="0" smtClean="0">
                <a:latin typeface="Arial" charset="0"/>
                <a:ea typeface="ＭＳ Ｐゴシック" pitchFamily="-112" charset="-128"/>
              </a:rPr>
              <a:t>Let’s take a closer look at what’s going on…</a:t>
            </a:r>
            <a:endParaRPr lang="en-US" dirty="0" smtClean="0">
              <a:latin typeface="Arial" charset="0"/>
              <a:ea typeface="ＭＳ Ｐゴシック" pitchFamily="-112" charset="-128"/>
            </a:endParaRP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85</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409358571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r>
              <a:rPr lang="en-US" dirty="0" smtClean="0">
                <a:latin typeface="Arial" charset="0"/>
                <a:ea typeface="ＭＳ Ｐゴシック" pitchFamily="-112" charset="-128"/>
              </a:rPr>
              <a:t>Data and key points in 2010</a:t>
            </a:r>
          </a:p>
          <a:p>
            <a:pPr marL="165261" indent="-165261">
              <a:buFont typeface="Arial" panose="020B0604020202020204" pitchFamily="34" charset="0"/>
              <a:buChar char="•"/>
            </a:pPr>
            <a:r>
              <a:rPr lang="en-US" baseline="0" dirty="0" smtClean="0">
                <a:latin typeface="Arial" charset="0"/>
                <a:ea typeface="ＭＳ Ｐゴシック" pitchFamily="-112" charset="-128"/>
              </a:rPr>
              <a:t>The mountain is still moving up and slightly to the right.</a:t>
            </a:r>
          </a:p>
          <a:p>
            <a:pPr marL="165261" indent="-165261">
              <a:buFont typeface="Arial" panose="020B0604020202020204" pitchFamily="34" charset="0"/>
              <a:buChar char="•"/>
            </a:pPr>
            <a:r>
              <a:rPr lang="en-US" dirty="0" smtClean="0">
                <a:latin typeface="Arial" charset="0"/>
                <a:ea typeface="ＭＳ Ｐゴシック" pitchFamily="-112" charset="-128"/>
              </a:rPr>
              <a:t>At birth, life expectancy was 76 (first</a:t>
            </a:r>
            <a:r>
              <a:rPr lang="en-US" baseline="0" dirty="0" smtClean="0">
                <a:latin typeface="Arial" charset="0"/>
                <a:ea typeface="ＭＳ Ｐゴシック" pitchFamily="-112" charset="-128"/>
              </a:rPr>
              <a:t>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At age 40, life expectancy was 78 (second spike)</a:t>
            </a:r>
          </a:p>
          <a:p>
            <a:pPr marL="165261" indent="-165261">
              <a:buFont typeface="Arial" panose="020B0604020202020204" pitchFamily="34" charset="0"/>
              <a:buChar char="•"/>
            </a:pPr>
            <a:r>
              <a:rPr lang="en-US" dirty="0" smtClean="0">
                <a:latin typeface="Arial" charset="0"/>
                <a:ea typeface="ＭＳ Ｐゴシック" pitchFamily="-112" charset="-128"/>
              </a:rPr>
              <a:t>At age 65, life expectancy</a:t>
            </a:r>
            <a:r>
              <a:rPr lang="en-US" baseline="0" dirty="0" smtClean="0">
                <a:latin typeface="Arial" charset="0"/>
                <a:ea typeface="ＭＳ Ｐゴシック" pitchFamily="-112" charset="-128"/>
              </a:rPr>
              <a:t> was still 83 (third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The most common</a:t>
            </a:r>
            <a:r>
              <a:rPr lang="en-US" baseline="0" dirty="0" smtClean="0">
                <a:latin typeface="Arial" charset="0"/>
                <a:ea typeface="ＭＳ Ｐゴシック" pitchFamily="-112" charset="-128"/>
              </a:rPr>
              <a:t> age of death was 86 (peak)</a:t>
            </a:r>
            <a:endParaRPr lang="en-US" dirty="0" smtClean="0">
              <a:latin typeface="Arial" charset="0"/>
              <a:ea typeface="ＭＳ Ｐゴシック" pitchFamily="-112" charset="-128"/>
            </a:endParaRP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86</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259936444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r>
              <a:rPr lang="en-US" dirty="0" smtClean="0">
                <a:latin typeface="Arial" charset="0"/>
                <a:ea typeface="ＭＳ Ｐゴシック" pitchFamily="-112" charset="-128"/>
              </a:rPr>
              <a:t>OBSERVATIONS/TRENDS</a:t>
            </a:r>
            <a:endParaRPr lang="en-US" baseline="0" dirty="0" smtClean="0">
              <a:latin typeface="Arial" charset="0"/>
              <a:ea typeface="ＭＳ Ｐゴシック" pitchFamily="-112" charset="-128"/>
            </a:endParaRPr>
          </a:p>
          <a:p>
            <a:pPr marL="165261" indent="-165261" defTabSz="881390">
              <a:buFont typeface="Arial" panose="020B0604020202020204" pitchFamily="34" charset="0"/>
              <a:buChar char="•"/>
              <a:defRPr/>
            </a:pPr>
            <a:r>
              <a:rPr lang="en-US" baseline="0" dirty="0" smtClean="0">
                <a:latin typeface="Arial" charset="0"/>
                <a:ea typeface="ＭＳ Ｐゴシック" pitchFamily="-112" charset="-128"/>
              </a:rPr>
              <a:t>Between 1900 (blue) and 1950 (lighter gray), the left side of the mountain changed dramatically—it flattened out in the younger ages and what had been foothills added to the mountain’s height or built it out on the right side. In other words, fewer young people were dying, so more people were living long enough to die of the causes more common among older adults.</a:t>
            </a:r>
          </a:p>
          <a:p>
            <a:pPr marL="165261" indent="-165261">
              <a:buFont typeface="Arial" panose="020B0604020202020204" pitchFamily="34" charset="0"/>
              <a:buChar char="•"/>
            </a:pPr>
            <a:r>
              <a:rPr lang="en-US" baseline="0" dirty="0" smtClean="0">
                <a:latin typeface="Arial" charset="0"/>
                <a:ea typeface="ＭＳ Ｐゴシック" pitchFamily="-112" charset="-128"/>
              </a:rPr>
              <a:t>Since 1950, the mountain (darker gray) has shifted to the right a little and grown a little thinner and a little taller.</a:t>
            </a:r>
            <a:endParaRPr lang="en-US" dirty="0" smtClean="0">
              <a:latin typeface="Arial" charset="0"/>
              <a:ea typeface="ＭＳ Ｐゴシック" pitchFamily="-112" charset="-128"/>
            </a:endParaRPr>
          </a:p>
          <a:p>
            <a:endParaRPr lang="en-US" dirty="0" smtClean="0">
              <a:latin typeface="Arial" charset="0"/>
              <a:ea typeface="ＭＳ Ｐゴシック" pitchFamily="-112" charset="-128"/>
            </a:endParaRPr>
          </a:p>
          <a:p>
            <a:r>
              <a:rPr lang="en-US" dirty="0" smtClean="0">
                <a:latin typeface="Arial" charset="0"/>
                <a:ea typeface="ＭＳ Ｐゴシック" pitchFamily="-112" charset="-128"/>
              </a:rPr>
              <a:t>Middle 50% of deaths run from halfway up the left side of the curve to just beyond the top (mode)</a:t>
            </a:r>
          </a:p>
          <a:p>
            <a:r>
              <a:rPr lang="en-US" dirty="0" smtClean="0">
                <a:latin typeface="Arial" charset="0"/>
                <a:ea typeface="ＭＳ Ｐゴシック" pitchFamily="-112" charset="-128"/>
              </a:rPr>
              <a:t>Mean&lt;Median&lt;Mode</a:t>
            </a:r>
          </a:p>
          <a:p>
            <a:r>
              <a:rPr lang="en-US" dirty="0" smtClean="0">
                <a:latin typeface="Arial" charset="0"/>
                <a:ea typeface="ＭＳ Ｐゴシック" pitchFamily="-112" charset="-128"/>
              </a:rPr>
              <a:t>Middle 95% of deaths run from 27 to </a:t>
            </a: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87</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123049702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r>
              <a:rPr lang="en-US" dirty="0" smtClean="0">
                <a:latin typeface="Arial" charset="0"/>
                <a:ea typeface="ＭＳ Ｐゴシック" pitchFamily="-112" charset="-128"/>
              </a:rPr>
              <a:t>Over the 20</a:t>
            </a:r>
            <a:r>
              <a:rPr lang="en-US" baseline="30000" dirty="0" smtClean="0">
                <a:latin typeface="Arial" charset="0"/>
                <a:ea typeface="ＭＳ Ｐゴシック" pitchFamily="-112" charset="-128"/>
              </a:rPr>
              <a:t>th</a:t>
            </a:r>
            <a:r>
              <a:rPr lang="en-US" baseline="0" dirty="0" smtClean="0">
                <a:latin typeface="Arial" charset="0"/>
                <a:ea typeface="ＭＳ Ｐゴシック" pitchFamily="-112" charset="-128"/>
              </a:rPr>
              <a:t> century, life expectancy has increased, but quite differently depending on the age from which it’s measured</a:t>
            </a:r>
            <a:r>
              <a:rPr lang="en-US" dirty="0" smtClean="0">
                <a:latin typeface="Arial" charset="0"/>
                <a:ea typeface="ＭＳ Ｐゴシック" pitchFamily="-112" charset="-128"/>
              </a:rPr>
              <a:t>…</a:t>
            </a:r>
          </a:p>
          <a:p>
            <a:pPr marL="165261" indent="-165261">
              <a:buFont typeface="Arial" panose="020B0604020202020204" pitchFamily="34" charset="0"/>
              <a:buChar char="•"/>
            </a:pPr>
            <a:r>
              <a:rPr lang="en-US" baseline="0" dirty="0" smtClean="0">
                <a:latin typeface="Arial" charset="0"/>
                <a:ea typeface="ＭＳ Ｐゴシック" pitchFamily="-112" charset="-128"/>
              </a:rPr>
              <a:t>At birth:  dramatic increases</a:t>
            </a:r>
          </a:p>
          <a:p>
            <a:pPr marL="165261" indent="-165261">
              <a:buFont typeface="Arial" panose="020B0604020202020204" pitchFamily="34" charset="0"/>
              <a:buChar char="•"/>
            </a:pPr>
            <a:r>
              <a:rPr lang="en-US" baseline="0" dirty="0" smtClean="0">
                <a:latin typeface="Arial" charset="0"/>
                <a:ea typeface="ＭＳ Ｐゴシック" pitchFamily="-112" charset="-128"/>
              </a:rPr>
              <a:t>At age 40:  slower increases – the additional life expectancy at 40 compared to at birth (the blue space on the bars) shrinks dramatically during the first half of the century and much more slowly during the second half</a:t>
            </a:r>
          </a:p>
          <a:p>
            <a:pPr marL="165261" indent="-165261">
              <a:buFont typeface="Arial" panose="020B0604020202020204" pitchFamily="34" charset="0"/>
              <a:buChar char="•"/>
            </a:pPr>
            <a:r>
              <a:rPr lang="en-US" baseline="0" dirty="0" smtClean="0">
                <a:latin typeface="Arial" charset="0"/>
                <a:ea typeface="ＭＳ Ｐゴシック" pitchFamily="-112" charset="-128"/>
              </a:rPr>
              <a:t>At age 65:  slow and steady increases over the century</a:t>
            </a:r>
          </a:p>
          <a:p>
            <a:endParaRPr lang="en-US" baseline="0" dirty="0" smtClean="0">
              <a:latin typeface="Arial" charset="0"/>
              <a:ea typeface="ＭＳ Ｐゴシック" pitchFamily="-112" charset="-128"/>
            </a:endParaRPr>
          </a:p>
          <a:p>
            <a:r>
              <a:rPr lang="en-US" dirty="0" smtClean="0">
                <a:latin typeface="Arial" charset="0"/>
                <a:ea typeface="ＭＳ Ｐゴシック" pitchFamily="-112" charset="-128"/>
              </a:rPr>
              <a:t>At Birth</a:t>
            </a:r>
          </a:p>
          <a:p>
            <a:pPr marL="165261" indent="-165261">
              <a:buFont typeface="Arial" panose="020B0604020202020204" pitchFamily="34" charset="0"/>
              <a:buChar char="•"/>
            </a:pPr>
            <a:r>
              <a:rPr lang="en-US" dirty="0" smtClean="0">
                <a:latin typeface="Arial" charset="0"/>
                <a:ea typeface="ＭＳ Ｐゴシック" pitchFamily="-112" charset="-128"/>
              </a:rPr>
              <a:t>From 48 in 1900 to 77 in 2000 – about 3 years per decade</a:t>
            </a:r>
          </a:p>
          <a:p>
            <a:pPr marL="165261" indent="-165261">
              <a:buFont typeface="Arial" panose="020B0604020202020204" pitchFamily="34" charset="0"/>
              <a:buChar char="•"/>
            </a:pPr>
            <a:r>
              <a:rPr lang="en-US" dirty="0" smtClean="0">
                <a:latin typeface="Arial" charset="0"/>
                <a:ea typeface="ＭＳ Ｐゴシック" pitchFamily="-112" charset="-128"/>
              </a:rPr>
              <a:t>From 1900 to 1950 (48 to 68) – about 4 years per decade</a:t>
            </a:r>
          </a:p>
          <a:p>
            <a:pPr marL="165261" indent="-165261">
              <a:buFont typeface="Arial" panose="020B0604020202020204" pitchFamily="34" charset="0"/>
              <a:buChar char="•"/>
            </a:pPr>
            <a:r>
              <a:rPr lang="en-US" dirty="0" smtClean="0">
                <a:latin typeface="Arial" charset="0"/>
                <a:ea typeface="ＭＳ Ｐゴシック" pitchFamily="-112" charset="-128"/>
              </a:rPr>
              <a:t>But from 1950 to 2000 (68 to 77) – about 2 years per decade</a:t>
            </a:r>
          </a:p>
          <a:p>
            <a:endParaRPr lang="en-US" dirty="0" smtClean="0">
              <a:latin typeface="Arial" charset="0"/>
              <a:ea typeface="ＭＳ Ｐゴシック" pitchFamily="-112" charset="-128"/>
            </a:endParaRPr>
          </a:p>
          <a:p>
            <a:r>
              <a:rPr lang="en-US" dirty="0" smtClean="0">
                <a:latin typeface="Arial" charset="0"/>
                <a:ea typeface="ＭＳ Ｐゴシック" pitchFamily="-112" charset="-128"/>
              </a:rPr>
              <a:t>At Age 40</a:t>
            </a:r>
          </a:p>
          <a:p>
            <a:pPr marL="165261" indent="-165261">
              <a:buFont typeface="Arial" panose="020B0604020202020204" pitchFamily="34" charset="0"/>
              <a:buChar char="•"/>
            </a:pPr>
            <a:r>
              <a:rPr lang="en-US" dirty="0" smtClean="0">
                <a:latin typeface="Arial" charset="0"/>
                <a:ea typeface="ＭＳ Ｐゴシック" pitchFamily="-112" charset="-128"/>
              </a:rPr>
              <a:t>From 68 in 1900 to 78 in 2000 – about 1 year per decade</a:t>
            </a:r>
          </a:p>
          <a:p>
            <a:pPr marL="165261" indent="-165261">
              <a:buFont typeface="Arial" panose="020B0604020202020204" pitchFamily="34" charset="0"/>
              <a:buChar char="•"/>
            </a:pPr>
            <a:r>
              <a:rPr lang="en-US" dirty="0" smtClean="0">
                <a:latin typeface="Arial" charset="0"/>
                <a:ea typeface="ＭＳ Ｐゴシック" pitchFamily="-112" charset="-128"/>
              </a:rPr>
              <a:t>But from 1950 to 2000 (73 to 77) – about 1 year per decade</a:t>
            </a:r>
          </a:p>
          <a:p>
            <a:endParaRPr lang="en-US" dirty="0" smtClean="0">
              <a:latin typeface="Arial" charset="0"/>
              <a:ea typeface="ＭＳ Ｐゴシック" pitchFamily="-112" charset="-128"/>
            </a:endParaRPr>
          </a:p>
          <a:p>
            <a:r>
              <a:rPr lang="en-US" dirty="0" smtClean="0">
                <a:latin typeface="Arial" charset="0"/>
                <a:ea typeface="ＭＳ Ｐゴシック" pitchFamily="-112" charset="-128"/>
              </a:rPr>
              <a:t>At Age 65</a:t>
            </a:r>
          </a:p>
          <a:p>
            <a:pPr marL="165261" indent="-165261">
              <a:buFont typeface="Arial" panose="020B0604020202020204" pitchFamily="34" charset="0"/>
              <a:buChar char="•"/>
            </a:pPr>
            <a:r>
              <a:rPr lang="en-US" dirty="0" smtClean="0">
                <a:latin typeface="Arial" charset="0"/>
                <a:ea typeface="ＭＳ Ｐゴシック" pitchFamily="-112" charset="-128"/>
              </a:rPr>
              <a:t>From 77 in 1900 to 82 in 2000 – about 1/2 year per decade</a:t>
            </a:r>
          </a:p>
          <a:p>
            <a:pPr marL="165261" indent="-165261">
              <a:buFont typeface="Arial" panose="020B0604020202020204" pitchFamily="34" charset="0"/>
              <a:buChar char="•"/>
            </a:pPr>
            <a:r>
              <a:rPr lang="en-US" dirty="0" smtClean="0">
                <a:latin typeface="Arial" charset="0"/>
                <a:ea typeface="ＭＳ Ｐゴシック" pitchFamily="-112" charset="-128"/>
              </a:rPr>
              <a:t>But from 1950 to 2000 (79 to 82) – about 1/2 year per decade</a:t>
            </a:r>
          </a:p>
          <a:p>
            <a:endParaRPr lang="en-US" dirty="0" smtClean="0">
              <a:latin typeface="Arial" charset="0"/>
              <a:ea typeface="ＭＳ Ｐゴシック" pitchFamily="-112" charset="-128"/>
            </a:endParaRP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88</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49278551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endParaRPr lang="en-US" dirty="0" smtClean="0">
              <a:solidFill>
                <a:schemeClr val="tx1"/>
              </a:solidFill>
              <a:latin typeface="Arial" charset="0"/>
              <a:ea typeface="ＭＳ Ｐゴシック" pitchFamily="-112" charset="-128"/>
            </a:endParaRP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89</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7333653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r>
              <a:rPr lang="en-US" dirty="0" smtClean="0">
                <a:latin typeface="Arial" charset="0"/>
                <a:ea typeface="ＭＳ Ｐゴシック" pitchFamily="-112" charset="-128"/>
              </a:rPr>
              <a:t>Over the 20</a:t>
            </a:r>
            <a:r>
              <a:rPr lang="en-US" baseline="30000" dirty="0" smtClean="0">
                <a:latin typeface="Arial" charset="0"/>
                <a:ea typeface="ＭＳ Ｐゴシック" pitchFamily="-112" charset="-128"/>
              </a:rPr>
              <a:t>th</a:t>
            </a:r>
            <a:r>
              <a:rPr lang="en-US" baseline="0" dirty="0" smtClean="0">
                <a:latin typeface="Arial" charset="0"/>
                <a:ea typeface="ＭＳ Ｐゴシック" pitchFamily="-112" charset="-128"/>
              </a:rPr>
              <a:t> century, life expectancy has increased, but quite differently depending on the age from which it’s measured</a:t>
            </a:r>
            <a:r>
              <a:rPr lang="en-US" dirty="0" smtClean="0">
                <a:latin typeface="Arial" charset="0"/>
                <a:ea typeface="ＭＳ Ｐゴシック" pitchFamily="-112" charset="-128"/>
              </a:rPr>
              <a:t>…</a:t>
            </a:r>
          </a:p>
          <a:p>
            <a:pPr marL="165261" indent="-165261">
              <a:buFont typeface="Arial" panose="020B0604020202020204" pitchFamily="34" charset="0"/>
              <a:buChar char="•"/>
            </a:pPr>
            <a:r>
              <a:rPr lang="en-US" baseline="0" dirty="0" smtClean="0">
                <a:latin typeface="Arial" charset="0"/>
                <a:ea typeface="ＭＳ Ｐゴシック" pitchFamily="-112" charset="-128"/>
              </a:rPr>
              <a:t>At birth:  dramatic increases</a:t>
            </a:r>
          </a:p>
          <a:p>
            <a:pPr marL="165261" indent="-165261">
              <a:buFont typeface="Arial" panose="020B0604020202020204" pitchFamily="34" charset="0"/>
              <a:buChar char="•"/>
            </a:pPr>
            <a:r>
              <a:rPr lang="en-US" baseline="0" dirty="0" smtClean="0">
                <a:latin typeface="Arial" charset="0"/>
                <a:ea typeface="ＭＳ Ｐゴシック" pitchFamily="-112" charset="-128"/>
              </a:rPr>
              <a:t>At age 40:  slower increases – the additional life expectancy at 40 compared to at birth (the blue space on the bars) shrinks dramatically during the first half of the century and much more slowly during the second half</a:t>
            </a:r>
          </a:p>
          <a:p>
            <a:pPr marL="165261" indent="-165261">
              <a:buFont typeface="Arial" panose="020B0604020202020204" pitchFamily="34" charset="0"/>
              <a:buChar char="•"/>
            </a:pPr>
            <a:r>
              <a:rPr lang="en-US" baseline="0" dirty="0" smtClean="0">
                <a:latin typeface="Arial" charset="0"/>
                <a:ea typeface="ＭＳ Ｐゴシック" pitchFamily="-112" charset="-128"/>
              </a:rPr>
              <a:t>At age 65:  slow and steady increases over the century</a:t>
            </a:r>
          </a:p>
          <a:p>
            <a:endParaRPr lang="en-US" baseline="0" dirty="0" smtClean="0">
              <a:latin typeface="Arial" charset="0"/>
              <a:ea typeface="ＭＳ Ｐゴシック" pitchFamily="-112" charset="-128"/>
            </a:endParaRPr>
          </a:p>
          <a:p>
            <a:r>
              <a:rPr lang="en-US" dirty="0" smtClean="0">
                <a:latin typeface="Arial" charset="0"/>
                <a:ea typeface="ＭＳ Ｐゴシック" pitchFamily="-112" charset="-128"/>
              </a:rPr>
              <a:t>At Birth</a:t>
            </a:r>
          </a:p>
          <a:p>
            <a:pPr marL="165261" indent="-165261">
              <a:buFont typeface="Arial" panose="020B0604020202020204" pitchFamily="34" charset="0"/>
              <a:buChar char="•"/>
            </a:pPr>
            <a:r>
              <a:rPr lang="en-US" dirty="0" smtClean="0">
                <a:latin typeface="Arial" charset="0"/>
                <a:ea typeface="ＭＳ Ｐゴシック" pitchFamily="-112" charset="-128"/>
              </a:rPr>
              <a:t>From 48 in 1900 to 77 in 2000 – about 3 years per decade</a:t>
            </a:r>
          </a:p>
          <a:p>
            <a:pPr marL="165261" indent="-165261">
              <a:buFont typeface="Arial" panose="020B0604020202020204" pitchFamily="34" charset="0"/>
              <a:buChar char="•"/>
            </a:pPr>
            <a:r>
              <a:rPr lang="en-US" dirty="0" smtClean="0">
                <a:latin typeface="Arial" charset="0"/>
                <a:ea typeface="ＭＳ Ｐゴシック" pitchFamily="-112" charset="-128"/>
              </a:rPr>
              <a:t>From 1900 to 1950 (48 to 68) – about 4 years per decade</a:t>
            </a:r>
          </a:p>
          <a:p>
            <a:pPr marL="165261" indent="-165261">
              <a:buFont typeface="Arial" panose="020B0604020202020204" pitchFamily="34" charset="0"/>
              <a:buChar char="•"/>
            </a:pPr>
            <a:r>
              <a:rPr lang="en-US" dirty="0" smtClean="0">
                <a:latin typeface="Arial" charset="0"/>
                <a:ea typeface="ＭＳ Ｐゴシック" pitchFamily="-112" charset="-128"/>
              </a:rPr>
              <a:t>But from 1950 to 2000 (68 to 77) – about 2 years per decade</a:t>
            </a:r>
          </a:p>
          <a:p>
            <a:endParaRPr lang="en-US" dirty="0" smtClean="0">
              <a:latin typeface="Arial" charset="0"/>
              <a:ea typeface="ＭＳ Ｐゴシック" pitchFamily="-112" charset="-128"/>
            </a:endParaRPr>
          </a:p>
          <a:p>
            <a:r>
              <a:rPr lang="en-US" dirty="0" smtClean="0">
                <a:latin typeface="Arial" charset="0"/>
                <a:ea typeface="ＭＳ Ｐゴシック" pitchFamily="-112" charset="-128"/>
              </a:rPr>
              <a:t>At Age 40</a:t>
            </a:r>
          </a:p>
          <a:p>
            <a:pPr marL="165261" indent="-165261">
              <a:buFont typeface="Arial" panose="020B0604020202020204" pitchFamily="34" charset="0"/>
              <a:buChar char="•"/>
            </a:pPr>
            <a:r>
              <a:rPr lang="en-US" dirty="0" smtClean="0">
                <a:latin typeface="Arial" charset="0"/>
                <a:ea typeface="ＭＳ Ｐゴシック" pitchFamily="-112" charset="-128"/>
              </a:rPr>
              <a:t>From 68 in 1900 to 78 in 2000 – about 1 year per decade</a:t>
            </a:r>
          </a:p>
          <a:p>
            <a:pPr marL="165261" indent="-165261">
              <a:buFont typeface="Arial" panose="020B0604020202020204" pitchFamily="34" charset="0"/>
              <a:buChar char="•"/>
            </a:pPr>
            <a:r>
              <a:rPr lang="en-US" dirty="0" smtClean="0">
                <a:latin typeface="Arial" charset="0"/>
                <a:ea typeface="ＭＳ Ｐゴシック" pitchFamily="-112" charset="-128"/>
              </a:rPr>
              <a:t>But from 1950 to 2000 (73 to 77) – about 1 year per decade</a:t>
            </a:r>
          </a:p>
          <a:p>
            <a:endParaRPr lang="en-US" dirty="0" smtClean="0">
              <a:latin typeface="Arial" charset="0"/>
              <a:ea typeface="ＭＳ Ｐゴシック" pitchFamily="-112" charset="-128"/>
            </a:endParaRPr>
          </a:p>
          <a:p>
            <a:r>
              <a:rPr lang="en-US" dirty="0" smtClean="0">
                <a:latin typeface="Arial" charset="0"/>
                <a:ea typeface="ＭＳ Ｐゴシック" pitchFamily="-112" charset="-128"/>
              </a:rPr>
              <a:t>At Age 65</a:t>
            </a:r>
          </a:p>
          <a:p>
            <a:pPr marL="165261" indent="-165261">
              <a:buFont typeface="Arial" panose="020B0604020202020204" pitchFamily="34" charset="0"/>
              <a:buChar char="•"/>
            </a:pPr>
            <a:r>
              <a:rPr lang="en-US" dirty="0" smtClean="0">
                <a:latin typeface="Arial" charset="0"/>
                <a:ea typeface="ＭＳ Ｐゴシック" pitchFamily="-112" charset="-128"/>
              </a:rPr>
              <a:t>From 77 in 1900 to 82 in 2000 – about 1/2 year per decade</a:t>
            </a:r>
          </a:p>
          <a:p>
            <a:pPr marL="165261" indent="-165261">
              <a:buFont typeface="Arial" panose="020B0604020202020204" pitchFamily="34" charset="0"/>
              <a:buChar char="•"/>
            </a:pPr>
            <a:r>
              <a:rPr lang="en-US" dirty="0" smtClean="0">
                <a:latin typeface="Arial" charset="0"/>
                <a:ea typeface="ＭＳ Ｐゴシック" pitchFamily="-112" charset="-128"/>
              </a:rPr>
              <a:t>But from 1950 to 2000 (79 to 82) – about 1/2 year per decade</a:t>
            </a:r>
          </a:p>
          <a:p>
            <a:endParaRPr lang="en-US" dirty="0" smtClean="0">
              <a:latin typeface="Arial" charset="0"/>
              <a:ea typeface="ＭＳ Ｐゴシック" pitchFamily="-112" charset="-128"/>
            </a:endParaRP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90</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73061716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txBox="1">
            <a:spLocks noGrp="1" noChangeArrowheads="1"/>
          </p:cNvSpPr>
          <p:nvPr/>
        </p:nvSpPr>
        <p:spPr bwMode="auto">
          <a:xfrm>
            <a:off x="3972351" y="8833152"/>
            <a:ext cx="3038049" cy="463249"/>
          </a:xfrm>
          <a:prstGeom prst="rect">
            <a:avLst/>
          </a:prstGeom>
          <a:noFill/>
          <a:ln w="9525">
            <a:noFill/>
            <a:miter lim="800000"/>
            <a:headEnd/>
            <a:tailEnd/>
          </a:ln>
        </p:spPr>
        <p:txBody>
          <a:bodyPr lIns="93068" tIns="46535" rIns="93068" bIns="46535" anchor="b"/>
          <a:lstStyle/>
          <a:p>
            <a:pPr algn="r" defTabSz="931850"/>
            <a:fld id="{108418CB-B981-41BC-AF3A-3B23153463E9}" type="slidenum">
              <a:rPr lang="en-US" sz="1200">
                <a:latin typeface="Times New Roman" pitchFamily="18" charset="0"/>
              </a:rPr>
              <a:pPr algn="r" defTabSz="931850"/>
              <a:t>91</a:t>
            </a:fld>
            <a:endParaRPr lang="en-US" sz="1200" dirty="0">
              <a:latin typeface="Times New Roman" pitchFamily="18" charset="0"/>
            </a:endParaRPr>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noFill/>
          <a:ln/>
        </p:spPr>
        <p:txBody>
          <a:bodyPr/>
          <a:lstStyle/>
          <a:p>
            <a:endParaRPr lang="en-US" smtClean="0">
              <a:latin typeface="Times New Roman" pitchFamily="18" charset="0"/>
            </a:endParaRPr>
          </a:p>
        </p:txBody>
      </p:sp>
    </p:spTree>
    <p:extLst>
      <p:ext uri="{BB962C8B-B14F-4D97-AF65-F5344CB8AC3E}">
        <p14:creationId xmlns:p14="http://schemas.microsoft.com/office/powerpoint/2010/main" val="337310679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B870DE7-2E90-4664-9CB5-0BB9362D6BDF}" type="slidenum">
              <a:rPr lang="en-US" smtClean="0"/>
              <a:pPr/>
              <a:t>94</a:t>
            </a:fld>
            <a:endParaRPr lang="en-US"/>
          </a:p>
        </p:txBody>
      </p:sp>
    </p:spTree>
    <p:extLst>
      <p:ext uri="{BB962C8B-B14F-4D97-AF65-F5344CB8AC3E}">
        <p14:creationId xmlns:p14="http://schemas.microsoft.com/office/powerpoint/2010/main" val="118872844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txBox="1">
            <a:spLocks noGrp="1" noChangeArrowheads="1"/>
          </p:cNvSpPr>
          <p:nvPr/>
        </p:nvSpPr>
        <p:spPr bwMode="auto">
          <a:xfrm>
            <a:off x="3972351" y="8833152"/>
            <a:ext cx="3038049" cy="463249"/>
          </a:xfrm>
          <a:prstGeom prst="rect">
            <a:avLst/>
          </a:prstGeom>
          <a:noFill/>
          <a:ln w="9525">
            <a:noFill/>
            <a:miter lim="800000"/>
            <a:headEnd/>
            <a:tailEnd/>
          </a:ln>
        </p:spPr>
        <p:txBody>
          <a:bodyPr lIns="93068" tIns="46535" rIns="93068" bIns="46535" anchor="b"/>
          <a:lstStyle/>
          <a:p>
            <a:pPr algn="r" defTabSz="931850"/>
            <a:fld id="{1548C0A9-1C61-4444-A092-E6DBEAC9077A}" type="slidenum">
              <a:rPr lang="en-US" sz="1200">
                <a:latin typeface="Times New Roman" pitchFamily="18" charset="0"/>
              </a:rPr>
              <a:pPr algn="r" defTabSz="931850"/>
              <a:t>95</a:t>
            </a:fld>
            <a:endParaRPr lang="en-US" sz="1200" dirty="0">
              <a:latin typeface="Times New Roman" pitchFamily="18" charset="0"/>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p:spPr>
        <p:txBody>
          <a:bodyPr/>
          <a:lstStyle/>
          <a:p>
            <a:endParaRPr lang="en-US" smtClean="0">
              <a:latin typeface="Times New Roman" pitchFamily="18" charset="0"/>
            </a:endParaRPr>
          </a:p>
        </p:txBody>
      </p:sp>
    </p:spTree>
    <p:extLst>
      <p:ext uri="{BB962C8B-B14F-4D97-AF65-F5344CB8AC3E}">
        <p14:creationId xmlns:p14="http://schemas.microsoft.com/office/powerpoint/2010/main" val="1773323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r>
              <a:rPr lang="en-US" dirty="0"/>
              <a:t>In the first four decades of the twentieth century, 80 percent of life expectancy improvements resulted from reduced mortality for those below age 45, the bulk of these for infants and children.</a:t>
            </a:r>
          </a:p>
          <a:p>
            <a:endParaRPr lang="en-US" dirty="0"/>
          </a:p>
          <a:p>
            <a:r>
              <a:rPr lang="en-US" dirty="0" smtClean="0">
                <a:latin typeface="Arial" charset="0"/>
                <a:ea typeface="ＭＳ Ｐゴシック" pitchFamily="-112" charset="-128"/>
              </a:rPr>
              <a:t>Data and key points in 1940</a:t>
            </a:r>
          </a:p>
          <a:p>
            <a:pPr marL="165261" indent="-165261">
              <a:buFont typeface="Arial" panose="020B0604020202020204" pitchFamily="34" charset="0"/>
              <a:buChar char="•"/>
            </a:pPr>
            <a:r>
              <a:rPr lang="en-US" baseline="0" dirty="0" smtClean="0">
                <a:latin typeface="Arial" charset="0"/>
                <a:ea typeface="ＭＳ Ｐゴシック" pitchFamily="-112" charset="-128"/>
              </a:rPr>
              <a:t>Still, a lot of younger people are dying, but f</a:t>
            </a:r>
            <a:r>
              <a:rPr lang="en-US" dirty="0" smtClean="0">
                <a:latin typeface="Arial" charset="0"/>
                <a:ea typeface="ＭＳ Ｐゴシック" pitchFamily="-112" charset="-128"/>
              </a:rPr>
              <a:t>ewer</a:t>
            </a:r>
            <a:r>
              <a:rPr lang="en-US" baseline="0" dirty="0" smtClean="0">
                <a:latin typeface="Arial" charset="0"/>
                <a:ea typeface="ＭＳ Ｐゴシック" pitchFamily="-112" charset="-128"/>
              </a:rPr>
              <a:t>.</a:t>
            </a:r>
          </a:p>
          <a:p>
            <a:pPr marL="165261" indent="-165261">
              <a:buFont typeface="Arial" panose="020B0604020202020204" pitchFamily="34" charset="0"/>
              <a:buChar char="•"/>
            </a:pPr>
            <a:r>
              <a:rPr lang="en-US" baseline="0" dirty="0" smtClean="0">
                <a:latin typeface="Arial" charset="0"/>
                <a:ea typeface="ＭＳ Ｐゴシック" pitchFamily="-112" charset="-128"/>
              </a:rPr>
              <a:t>Still, the shape of the mountain after middle age isn’t changing much, nor is it moving much to the right, it’s just getting a little taller, but the spikes are getting closer together and inching to the right</a:t>
            </a:r>
          </a:p>
          <a:p>
            <a:pPr marL="165261" indent="-165261">
              <a:buFont typeface="Arial" panose="020B0604020202020204" pitchFamily="34" charset="0"/>
              <a:buChar char="•"/>
            </a:pPr>
            <a:r>
              <a:rPr lang="en-US" dirty="0" smtClean="0">
                <a:latin typeface="Arial" charset="0"/>
                <a:ea typeface="ＭＳ Ｐゴシック" pitchFamily="-112" charset="-128"/>
              </a:rPr>
              <a:t>At birth, life expectancy was 64 (first</a:t>
            </a:r>
            <a:r>
              <a:rPr lang="en-US" baseline="0" dirty="0" smtClean="0">
                <a:latin typeface="Arial" charset="0"/>
                <a:ea typeface="ＭＳ Ｐゴシック" pitchFamily="-112" charset="-128"/>
              </a:rPr>
              <a:t>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At age 40, life expectancy was 71 (second spike)</a:t>
            </a:r>
          </a:p>
          <a:p>
            <a:pPr marL="165261" indent="-165261">
              <a:buFont typeface="Arial" panose="020B0604020202020204" pitchFamily="34" charset="0"/>
              <a:buChar char="•"/>
            </a:pPr>
            <a:r>
              <a:rPr lang="en-US" dirty="0" smtClean="0">
                <a:latin typeface="Arial" charset="0"/>
                <a:ea typeface="ＭＳ Ｐゴシック" pitchFamily="-112" charset="-128"/>
              </a:rPr>
              <a:t>At age 65, life expectancy</a:t>
            </a:r>
            <a:r>
              <a:rPr lang="en-US" baseline="0" dirty="0" smtClean="0">
                <a:latin typeface="Arial" charset="0"/>
                <a:ea typeface="ＭＳ Ｐゴシック" pitchFamily="-112" charset="-128"/>
              </a:rPr>
              <a:t> was still 78 (third spike)</a:t>
            </a:r>
            <a:endParaRPr lang="en-US" dirty="0" smtClean="0">
              <a:latin typeface="Arial" charset="0"/>
              <a:ea typeface="ＭＳ Ｐゴシック" pitchFamily="-112" charset="-128"/>
            </a:endParaRPr>
          </a:p>
          <a:p>
            <a:pPr marL="165261" indent="-165261">
              <a:buFont typeface="Arial" panose="020B0604020202020204" pitchFamily="34" charset="0"/>
              <a:buChar char="•"/>
            </a:pPr>
            <a:r>
              <a:rPr lang="en-US" dirty="0" smtClean="0">
                <a:latin typeface="Arial" charset="0"/>
                <a:ea typeface="ＭＳ Ｐゴシック" pitchFamily="-112" charset="-128"/>
              </a:rPr>
              <a:t>The most common</a:t>
            </a:r>
            <a:r>
              <a:rPr lang="en-US" baseline="0" dirty="0" smtClean="0">
                <a:latin typeface="Arial" charset="0"/>
                <a:ea typeface="ＭＳ Ｐゴシック" pitchFamily="-112" charset="-128"/>
              </a:rPr>
              <a:t> age of death was tied at 76 &amp; 77 (peak)</a:t>
            </a:r>
            <a:endParaRPr lang="en-US" dirty="0" smtClean="0">
              <a:latin typeface="Arial" charset="0"/>
              <a:ea typeface="ＭＳ Ｐゴシック" pitchFamily="-112" charset="-128"/>
            </a:endParaRP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9</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258820373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TextEdit="1"/>
          </p:cNvSpPr>
          <p:nvPr>
            <p:ph type="sldImg"/>
          </p:nvPr>
        </p:nvSpPr>
        <p:spPr bwMode="auto">
          <a:noFill/>
          <a:ln>
            <a:solidFill>
              <a:srgbClr val="000000"/>
            </a:solidFill>
            <a:miter lim="800000"/>
            <a:headEnd/>
            <a:tailEnd/>
          </a:ln>
        </p:spPr>
      </p:sp>
      <p:sp>
        <p:nvSpPr>
          <p:cNvPr id="58370" name="Rectangle 3"/>
          <p:cNvSpPr>
            <a:spLocks noGrp="1"/>
          </p:cNvSpPr>
          <p:nvPr>
            <p:ph type="body" idx="1"/>
          </p:nvPr>
        </p:nvSpPr>
        <p:spPr bwMode="auto">
          <a:xfrm>
            <a:off x="934720" y="4415790"/>
            <a:ext cx="5140960" cy="4183380"/>
          </a:xfrm>
          <a:noFill/>
        </p:spPr>
        <p:txBody>
          <a:bodyPr wrap="square" numCol="1" anchor="t" anchorCtr="0" compatLnSpc="1">
            <a:prstTxWarp prst="textNoShape">
              <a:avLst/>
            </a:prstTxWarp>
          </a:bodyPr>
          <a:lstStyle/>
          <a:p>
            <a:pPr>
              <a:buFontTx/>
              <a:buNone/>
            </a:pPr>
            <a:endParaRPr lang="en-US" dirty="0" smtClean="0"/>
          </a:p>
        </p:txBody>
      </p:sp>
    </p:spTree>
    <p:extLst>
      <p:ext uri="{BB962C8B-B14F-4D97-AF65-F5344CB8AC3E}">
        <p14:creationId xmlns:p14="http://schemas.microsoft.com/office/powerpoint/2010/main" val="379022259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TextEdit="1"/>
          </p:cNvSpPr>
          <p:nvPr>
            <p:ph type="sldImg"/>
          </p:nvPr>
        </p:nvSpPr>
        <p:spPr bwMode="auto">
          <a:noFill/>
          <a:ln>
            <a:solidFill>
              <a:srgbClr val="000000"/>
            </a:solidFill>
            <a:miter lim="800000"/>
            <a:headEnd/>
            <a:tailEnd/>
          </a:ln>
        </p:spPr>
      </p:sp>
      <p:sp>
        <p:nvSpPr>
          <p:cNvPr id="58370" name="Rectangle 3"/>
          <p:cNvSpPr>
            <a:spLocks noGrp="1"/>
          </p:cNvSpPr>
          <p:nvPr>
            <p:ph type="body" idx="1"/>
          </p:nvPr>
        </p:nvSpPr>
        <p:spPr bwMode="auto">
          <a:xfrm>
            <a:off x="934720" y="4415790"/>
            <a:ext cx="5140960" cy="4183380"/>
          </a:xfrm>
          <a:noFill/>
        </p:spPr>
        <p:txBody>
          <a:bodyPr wrap="square" numCol="1" anchor="t" anchorCtr="0" compatLnSpc="1">
            <a:prstTxWarp prst="textNoShape">
              <a:avLst/>
            </a:prstTxWarp>
          </a:bodyPr>
          <a:lstStyle/>
          <a:p>
            <a:pPr>
              <a:buFontTx/>
              <a:buNone/>
            </a:pPr>
            <a:endParaRPr lang="en-US" dirty="0" smtClean="0"/>
          </a:p>
        </p:txBody>
      </p:sp>
    </p:spTree>
    <p:extLst>
      <p:ext uri="{BB962C8B-B14F-4D97-AF65-F5344CB8AC3E}">
        <p14:creationId xmlns:p14="http://schemas.microsoft.com/office/powerpoint/2010/main" val="150163326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TextEdit="1"/>
          </p:cNvSpPr>
          <p:nvPr>
            <p:ph type="sldImg"/>
          </p:nvPr>
        </p:nvSpPr>
        <p:spPr bwMode="auto">
          <a:noFill/>
          <a:ln>
            <a:solidFill>
              <a:srgbClr val="000000"/>
            </a:solidFill>
            <a:miter lim="800000"/>
            <a:headEnd/>
            <a:tailEnd/>
          </a:ln>
        </p:spPr>
      </p:sp>
      <p:sp>
        <p:nvSpPr>
          <p:cNvPr id="58370" name="Rectangle 3"/>
          <p:cNvSpPr>
            <a:spLocks noGrp="1"/>
          </p:cNvSpPr>
          <p:nvPr>
            <p:ph type="body" idx="1"/>
          </p:nvPr>
        </p:nvSpPr>
        <p:spPr bwMode="auto">
          <a:xfrm>
            <a:off x="934720" y="4415790"/>
            <a:ext cx="5140960" cy="4183380"/>
          </a:xfrm>
          <a:noFill/>
        </p:spPr>
        <p:txBody>
          <a:bodyPr wrap="square" numCol="1" anchor="t" anchorCtr="0" compatLnSpc="1">
            <a:prstTxWarp prst="textNoShape">
              <a:avLst/>
            </a:prstTxWarp>
          </a:bodyPr>
          <a:lstStyle/>
          <a:p>
            <a:r>
              <a:rPr lang="en-US" dirty="0"/>
              <a:t>For users who wish to construct a combined mortality table, RPEC recommends blending the appropriate RP-2014 Employee and Healthy Annuitant tables based on retirement rate assumptions applicable to the specific covered group.</a:t>
            </a:r>
          </a:p>
        </p:txBody>
      </p:sp>
    </p:spTree>
    <p:extLst>
      <p:ext uri="{BB962C8B-B14F-4D97-AF65-F5344CB8AC3E}">
        <p14:creationId xmlns:p14="http://schemas.microsoft.com/office/powerpoint/2010/main" val="264396661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TextEdit="1"/>
          </p:cNvSpPr>
          <p:nvPr>
            <p:ph type="sldImg"/>
          </p:nvPr>
        </p:nvSpPr>
        <p:spPr bwMode="auto">
          <a:noFill/>
          <a:ln>
            <a:solidFill>
              <a:srgbClr val="000000"/>
            </a:solidFill>
            <a:miter lim="800000"/>
            <a:headEnd/>
            <a:tailEnd/>
          </a:ln>
        </p:spPr>
      </p:sp>
      <p:sp>
        <p:nvSpPr>
          <p:cNvPr id="58370" name="Rectangle 3"/>
          <p:cNvSpPr>
            <a:spLocks noGrp="1"/>
          </p:cNvSpPr>
          <p:nvPr>
            <p:ph type="body" idx="1"/>
          </p:nvPr>
        </p:nvSpPr>
        <p:spPr bwMode="auto">
          <a:xfrm>
            <a:off x="934720" y="4415790"/>
            <a:ext cx="5140960" cy="4183380"/>
          </a:xfrm>
          <a:noFill/>
        </p:spPr>
        <p:txBody>
          <a:bodyPr wrap="square" numCol="1" anchor="t" anchorCtr="0" compatLnSpc="1">
            <a:prstTxWarp prst="textNoShape">
              <a:avLst/>
            </a:prstTxWarp>
          </a:bodyPr>
          <a:lstStyle/>
          <a:p>
            <a:r>
              <a:rPr lang="en-US" dirty="0"/>
              <a:t>Long-term averages of US population mortality improvement rates have generally hovered around 1.0%.  After considering a variety of expert opinions on mortality improvement trends (including the 2007 and 2011 Technical Panels of outside experts appointed by the Social Security Advisory and the Congressional Budget Office’s “2013 Long-Term Budget Outlook” report released in September 2013) RPEC selected a constant long-term mortality improvement rate of 1.0% through age 85, grading down to 0.85% followed by a steeper decline to 0.0% at age 115. </a:t>
            </a:r>
            <a:endParaRPr lang="en-US" dirty="0" smtClean="0"/>
          </a:p>
        </p:txBody>
      </p:sp>
    </p:spTree>
    <p:extLst>
      <p:ext uri="{BB962C8B-B14F-4D97-AF65-F5344CB8AC3E}">
        <p14:creationId xmlns:p14="http://schemas.microsoft.com/office/powerpoint/2010/main" val="358553054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txBox="1">
            <a:spLocks noGrp="1" noChangeArrowheads="1"/>
          </p:cNvSpPr>
          <p:nvPr/>
        </p:nvSpPr>
        <p:spPr bwMode="auto">
          <a:xfrm>
            <a:off x="3972351" y="8833152"/>
            <a:ext cx="3038049" cy="463249"/>
          </a:xfrm>
          <a:prstGeom prst="rect">
            <a:avLst/>
          </a:prstGeom>
          <a:noFill/>
          <a:ln w="9525">
            <a:noFill/>
            <a:miter lim="800000"/>
            <a:headEnd/>
            <a:tailEnd/>
          </a:ln>
        </p:spPr>
        <p:txBody>
          <a:bodyPr lIns="93068" tIns="46535" rIns="93068" bIns="46535" anchor="b"/>
          <a:lstStyle/>
          <a:p>
            <a:pPr algn="r" defTabSz="931850"/>
            <a:fld id="{1548C0A9-1C61-4444-A092-E6DBEAC9077A}" type="slidenum">
              <a:rPr lang="en-US" sz="1200">
                <a:latin typeface="Times New Roman" pitchFamily="18" charset="0"/>
              </a:rPr>
              <a:pPr algn="r" defTabSz="931850"/>
              <a:t>100</a:t>
            </a:fld>
            <a:endParaRPr lang="en-US" sz="1200" dirty="0">
              <a:latin typeface="Times New Roman" pitchFamily="18" charset="0"/>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p:spPr>
        <p:txBody>
          <a:bodyPr/>
          <a:lstStyle/>
          <a:p>
            <a:endParaRPr lang="en-US" dirty="0" smtClean="0">
              <a:latin typeface="Times New Roman" pitchFamily="18" charset="0"/>
            </a:endParaRPr>
          </a:p>
        </p:txBody>
      </p:sp>
    </p:spTree>
    <p:extLst>
      <p:ext uri="{BB962C8B-B14F-4D97-AF65-F5344CB8AC3E}">
        <p14:creationId xmlns:p14="http://schemas.microsoft.com/office/powerpoint/2010/main" val="251236639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graph shows the percentage increase of an annuity due deferred to age 62 at 6% interest for each labeled age. </a:t>
            </a:r>
          </a:p>
        </p:txBody>
      </p:sp>
      <p:sp>
        <p:nvSpPr>
          <p:cNvPr id="4" name="Slide Number Placeholder 3"/>
          <p:cNvSpPr>
            <a:spLocks noGrp="1"/>
          </p:cNvSpPr>
          <p:nvPr>
            <p:ph type="sldNum" sz="quarter" idx="10"/>
          </p:nvPr>
        </p:nvSpPr>
        <p:spPr/>
        <p:txBody>
          <a:bodyPr/>
          <a:lstStyle/>
          <a:p>
            <a:fld id="{0B870DE7-2E90-4664-9CB5-0BB9362D6BDF}" type="slidenum">
              <a:rPr lang="en-US" smtClean="0"/>
              <a:pPr/>
              <a:t>101</a:t>
            </a:fld>
            <a:endParaRPr lang="en-US"/>
          </a:p>
        </p:txBody>
      </p:sp>
    </p:spTree>
    <p:extLst>
      <p:ext uri="{BB962C8B-B14F-4D97-AF65-F5344CB8AC3E}">
        <p14:creationId xmlns:p14="http://schemas.microsoft.com/office/powerpoint/2010/main" val="80268350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graph shows the percentage increase of an annuity due deferred to age 62 at 6% interest for each labeled age. </a:t>
            </a:r>
          </a:p>
        </p:txBody>
      </p:sp>
      <p:sp>
        <p:nvSpPr>
          <p:cNvPr id="4" name="Slide Number Placeholder 3"/>
          <p:cNvSpPr>
            <a:spLocks noGrp="1"/>
          </p:cNvSpPr>
          <p:nvPr>
            <p:ph type="sldNum" sz="quarter" idx="10"/>
          </p:nvPr>
        </p:nvSpPr>
        <p:spPr/>
        <p:txBody>
          <a:bodyPr/>
          <a:lstStyle/>
          <a:p>
            <a:fld id="{0B870DE7-2E90-4664-9CB5-0BB9362D6BDF}" type="slidenum">
              <a:rPr lang="en-US" smtClean="0"/>
              <a:pPr/>
              <a:t>102</a:t>
            </a:fld>
            <a:endParaRPr lang="en-US"/>
          </a:p>
        </p:txBody>
      </p:sp>
    </p:spTree>
    <p:extLst>
      <p:ext uri="{BB962C8B-B14F-4D97-AF65-F5344CB8AC3E}">
        <p14:creationId xmlns:p14="http://schemas.microsoft.com/office/powerpoint/2010/main" val="317936579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graph shows the percentage increase of an annuity due deferred to age 62 at 6% interest for each labeled age. </a:t>
            </a:r>
          </a:p>
        </p:txBody>
      </p:sp>
      <p:sp>
        <p:nvSpPr>
          <p:cNvPr id="4" name="Slide Number Placeholder 3"/>
          <p:cNvSpPr>
            <a:spLocks noGrp="1"/>
          </p:cNvSpPr>
          <p:nvPr>
            <p:ph type="sldNum" sz="quarter" idx="10"/>
          </p:nvPr>
        </p:nvSpPr>
        <p:spPr/>
        <p:txBody>
          <a:bodyPr/>
          <a:lstStyle/>
          <a:p>
            <a:fld id="{0B870DE7-2E90-4664-9CB5-0BB9362D6BDF}" type="slidenum">
              <a:rPr lang="en-US" smtClean="0"/>
              <a:pPr/>
              <a:t>103</a:t>
            </a:fld>
            <a:endParaRPr lang="en-US"/>
          </a:p>
        </p:txBody>
      </p:sp>
    </p:spTree>
    <p:extLst>
      <p:ext uri="{BB962C8B-B14F-4D97-AF65-F5344CB8AC3E}">
        <p14:creationId xmlns:p14="http://schemas.microsoft.com/office/powerpoint/2010/main" val="175522428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700" baseline="30000" dirty="0">
                    <a:latin typeface="Arial" panose="020B0604020202020204" pitchFamily="34" charset="0"/>
                    <a:cs typeface="Arial" panose="020B0604020202020204" pitchFamily="34" charset="0"/>
                  </a:rPr>
                  <a:t>All annuity values presented in the table (and the earlier corresponding graph) have been determined using generational projection of future mortality improvements and the standard approximation to </a:t>
                </a:r>
                <a:r>
                  <a:rPr lang="en-US" sz="1700" baseline="30000" dirty="0" err="1">
                    <a:latin typeface="Arial" panose="020B0604020202020204" pitchFamily="34" charset="0"/>
                    <a:cs typeface="Arial" panose="020B0604020202020204" pitchFamily="34" charset="0"/>
                  </a:rPr>
                  <a:t>Woolhouse’s</a:t>
                </a:r>
                <a:r>
                  <a:rPr lang="en-US" sz="1700" baseline="30000" dirty="0">
                    <a:latin typeface="Arial" panose="020B0604020202020204" pitchFamily="34" charset="0"/>
                    <a:cs typeface="Arial" panose="020B0604020202020204" pitchFamily="34" charset="0"/>
                  </a:rPr>
                  <a:t> Formula:</a:t>
                </a:r>
              </a:p>
              <a:p>
                <a:r>
                  <a:rPr lang="en-US" dirty="0"/>
                  <a:t> </a:t>
                </a:r>
              </a:p>
              <a:p>
                <a:pPr/>
                <a14:m>
                  <m:oMathPara xmlns:m="http://schemas.openxmlformats.org/officeDocument/2006/math">
                    <m:oMathParaPr>
                      <m:jc m:val="centerGroup"/>
                    </m:oMathParaPr>
                    <m:oMath xmlns:m="http://schemas.openxmlformats.org/officeDocument/2006/math">
                      <m:sPre>
                        <m:sPrePr>
                          <m:ctrlPr>
                            <a:rPr lang="en-US" i="1">
                              <a:latin typeface="Cambria Math" panose="02040503050406030204" pitchFamily="18" charset="0"/>
                            </a:rPr>
                          </m:ctrlPr>
                        </m:sPrePr>
                        <m:sub>
                          <m:r>
                            <a:rPr lang="en-US" i="1">
                              <a:latin typeface="Cambria Math" panose="02040503050406030204" pitchFamily="18" charset="0"/>
                            </a:rPr>
                            <m:t>𝑛</m:t>
                          </m:r>
                          <m:r>
                            <a:rPr lang="en-US" i="1">
                              <a:latin typeface="Cambria Math" panose="02040503050406030204" pitchFamily="18" charset="0"/>
                            </a:rPr>
                            <m:t>|</m:t>
                          </m:r>
                        </m:sub>
                        <m:sup>
                          <m:r>
                            <a:rPr lang="en-US" i="1">
                              <a:latin typeface="Cambria Math" panose="02040503050406030204" pitchFamily="18" charset="0"/>
                            </a:rPr>
                            <m:t> </m:t>
                          </m:r>
                        </m:sup>
                        <m:e>
                          <m:sSubSup>
                            <m:sSubSupPr>
                              <m:ctrlPr>
                                <a:rPr lang="en-US" i="1">
                                  <a:latin typeface="Cambria Math" panose="02040503050406030204" pitchFamily="18" charset="0"/>
                                </a:rPr>
                              </m:ctrlPr>
                            </m:sSubSupPr>
                            <m:e>
                              <m:acc>
                                <m:accPr>
                                  <m:chr m:val="̈"/>
                                  <m:ctrlPr>
                                    <a:rPr lang="en-US" i="1">
                                      <a:latin typeface="Cambria Math" panose="02040503050406030204" pitchFamily="18" charset="0"/>
                                    </a:rPr>
                                  </m:ctrlPr>
                                </m:accPr>
                                <m:e>
                                  <m:r>
                                    <a:rPr lang="en-US" i="1">
                                      <a:latin typeface="Cambria Math" panose="02040503050406030204" pitchFamily="18" charset="0"/>
                                    </a:rPr>
                                    <m:t>𝑎</m:t>
                                  </m:r>
                                </m:e>
                              </m:acc>
                            </m:e>
                            <m:sub>
                              <m:r>
                                <a:rPr lang="en-US" i="1">
                                  <a:latin typeface="Cambria Math" panose="02040503050406030204" pitchFamily="18" charset="0"/>
                                </a:rPr>
                                <m:t>𝑥</m:t>
                              </m:r>
                            </m:sub>
                            <m:sup>
                              <m:r>
                                <a:rPr lang="en-US" i="1">
                                  <a:latin typeface="Cambria Math" panose="02040503050406030204" pitchFamily="18" charset="0"/>
                                </a:rPr>
                                <m:t>(12)</m:t>
                              </m:r>
                            </m:sup>
                          </m:sSubSup>
                        </m:e>
                      </m:sPre>
                      <m:r>
                        <a:rPr lang="en-US" i="1">
                          <a:latin typeface="Cambria Math" panose="02040503050406030204" pitchFamily="18" charset="0"/>
                        </a:rPr>
                        <m:t>≈</m:t>
                      </m:r>
                      <m:sPre>
                        <m:sPrePr>
                          <m:ctrlPr>
                            <a:rPr lang="en-US" i="1">
                              <a:latin typeface="Cambria Math" panose="02040503050406030204" pitchFamily="18" charset="0"/>
                            </a:rPr>
                          </m:ctrlPr>
                        </m:sPrePr>
                        <m:sub>
                          <m:r>
                            <a:rPr lang="en-US" i="1">
                              <a:latin typeface="Cambria Math" panose="02040503050406030204" pitchFamily="18" charset="0"/>
                            </a:rPr>
                            <m:t>𝑛</m:t>
                          </m:r>
                          <m:r>
                            <a:rPr lang="en-US" i="1">
                              <a:latin typeface="Cambria Math" panose="02040503050406030204" pitchFamily="18" charset="0"/>
                            </a:rPr>
                            <m:t>|</m:t>
                          </m:r>
                        </m:sub>
                        <m:sup>
                          <m:r>
                            <a:rPr lang="en-US" i="1">
                              <a:latin typeface="Cambria Math" panose="02040503050406030204" pitchFamily="18" charset="0"/>
                            </a:rPr>
                            <m:t> </m:t>
                          </m:r>
                        </m:sup>
                        <m:e>
                          <m:sSubSup>
                            <m:sSubSupPr>
                              <m:ctrlPr>
                                <a:rPr lang="en-US" i="1">
                                  <a:latin typeface="Cambria Math" panose="02040503050406030204" pitchFamily="18" charset="0"/>
                                </a:rPr>
                              </m:ctrlPr>
                            </m:sSubSupPr>
                            <m:e>
                              <m:acc>
                                <m:accPr>
                                  <m:chr m:val="̈"/>
                                  <m:ctrlPr>
                                    <a:rPr lang="en-US" i="1">
                                      <a:latin typeface="Cambria Math" panose="02040503050406030204" pitchFamily="18" charset="0"/>
                                    </a:rPr>
                                  </m:ctrlPr>
                                </m:accPr>
                                <m:e>
                                  <m:r>
                                    <a:rPr lang="en-US" i="1">
                                      <a:latin typeface="Cambria Math" panose="02040503050406030204" pitchFamily="18" charset="0"/>
                                    </a:rPr>
                                    <m:t>𝑎</m:t>
                                  </m:r>
                                </m:e>
                              </m:acc>
                            </m:e>
                            <m:sub>
                              <m:r>
                                <a:rPr lang="en-US" i="1">
                                  <a:latin typeface="Cambria Math" panose="02040503050406030204" pitchFamily="18" charset="0"/>
                                </a:rPr>
                                <m:t>𝑥</m:t>
                              </m:r>
                            </m:sub>
                            <m:sup>
                              <m:r>
                                <a:rPr lang="en-US" i="1">
                                  <a:latin typeface="Cambria Math" panose="02040503050406030204" pitchFamily="18" charset="0"/>
                                </a:rPr>
                                <m:t> </m:t>
                              </m:r>
                            </m:sup>
                          </m:sSubSup>
                        </m:e>
                      </m:sPre>
                      <m:r>
                        <a:rPr lang="en-US" i="1">
                          <a:latin typeface="Cambria Math" panose="02040503050406030204" pitchFamily="18" charset="0"/>
                        </a:rPr>
                        <m:t>−</m:t>
                      </m:r>
                      <m:sPre>
                        <m:sPrePr>
                          <m:ctrlPr>
                            <a:rPr lang="en-US" i="1">
                              <a:latin typeface="Cambria Math" panose="02040503050406030204" pitchFamily="18" charset="0"/>
                            </a:rPr>
                          </m:ctrlPr>
                        </m:sPrePr>
                        <m:sub>
                          <m:r>
                            <a:rPr lang="en-US" i="1">
                              <a:latin typeface="Cambria Math" panose="02040503050406030204" pitchFamily="18" charset="0"/>
                            </a:rPr>
                            <m:t>𝑛</m:t>
                          </m:r>
                        </m:sub>
                        <m:sup>
                          <m:r>
                            <a:rPr lang="en-US" i="1">
                              <a:latin typeface="Cambria Math" panose="02040503050406030204" pitchFamily="18" charset="0"/>
                            </a:rPr>
                            <m:t> </m:t>
                          </m:r>
                        </m:sup>
                        <m:e>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𝑥</m:t>
                              </m:r>
                            </m:sub>
                          </m:sSub>
                          <m:r>
                            <a:rPr lang="en-US" i="1">
                              <a:latin typeface="Cambria Math" panose="02040503050406030204" pitchFamily="18" charset="0"/>
                            </a:rPr>
                            <m:t>×</m:t>
                          </m:r>
                          <m:box>
                            <m:boxPr>
                              <m:ctrlPr>
                                <a:rPr lang="en-US" i="1">
                                  <a:latin typeface="Cambria Math" panose="02040503050406030204" pitchFamily="18" charset="0"/>
                                </a:rPr>
                              </m:ctrlPr>
                            </m:boxPr>
                            <m:e>
                              <m:argPr>
                                <m:argSz m:val="-1"/>
                              </m:argPr>
                              <m:f>
                                <m:fPr>
                                  <m:ctrlPr>
                                    <a:rPr lang="en-US" i="1">
                                      <a:latin typeface="Cambria Math" panose="02040503050406030204" pitchFamily="18" charset="0"/>
                                    </a:rPr>
                                  </m:ctrlPr>
                                </m:fPr>
                                <m:num>
                                  <m:r>
                                    <a:rPr lang="en-US" i="1">
                                      <a:latin typeface="Cambria Math" panose="02040503050406030204" pitchFamily="18" charset="0"/>
                                    </a:rPr>
                                    <m:t>11</m:t>
                                  </m:r>
                                </m:num>
                                <m:den>
                                  <m:r>
                                    <a:rPr lang="en-US" i="1">
                                      <a:latin typeface="Cambria Math" panose="02040503050406030204" pitchFamily="18" charset="0"/>
                                    </a:rPr>
                                    <m:t>24</m:t>
                                  </m:r>
                                </m:den>
                              </m:f>
                            </m:e>
                          </m:box>
                        </m:e>
                      </m:sPre>
                    </m:oMath>
                  </m:oMathPara>
                </a14:m>
                <a:endParaRPr lang="en-US" dirty="0"/>
              </a:p>
              <a:p>
                <a:r>
                  <a:rPr lang="en-US" dirty="0"/>
                  <a:t> </a:t>
                </a:r>
              </a:p>
              <a:p>
                <a:r>
                  <a:rPr lang="en-US" dirty="0"/>
                  <a:t>Throughout this presentation, RP-2000 refers to the RP-2000 Combined Healthy table </a:t>
                </a:r>
              </a:p>
            </p:txBody>
          </p:sp>
        </mc:Choice>
        <mc:Fallback xmlns="">
          <p:sp>
            <p:nvSpPr>
              <p:cNvPr id="3" name="Notes Placeholder 2"/>
              <p:cNvSpPr>
                <a:spLocks noGrp="1"/>
              </p:cNvSpPr>
              <p:nvPr>
                <p:ph type="body" idx="1"/>
              </p:nvPr>
            </p:nvSpPr>
            <p:spPr/>
            <p:txBody>
              <a:bodyPr/>
              <a:lstStyle/>
              <a:p>
                <a:r>
                  <a:rPr lang="en-US" sz="1800" kern="1200" baseline="30000" dirty="0" smtClean="0">
                    <a:solidFill>
                      <a:schemeClr val="tx1"/>
                    </a:solidFill>
                    <a:effectLst/>
                    <a:latin typeface="Arial" panose="020B0604020202020204" pitchFamily="34" charset="0"/>
                    <a:ea typeface="+mn-ea"/>
                    <a:cs typeface="Arial" panose="020B0604020202020204" pitchFamily="34" charset="0"/>
                  </a:rPr>
                  <a:t>All annuity values presented in the table (and the earlier corresponding graph) have been determined using generational projection of future mortality improvements and the standard approximation to </a:t>
                </a:r>
                <a:r>
                  <a:rPr lang="en-US" sz="1800" kern="1200" baseline="30000" dirty="0" err="1" smtClean="0">
                    <a:solidFill>
                      <a:schemeClr val="tx1"/>
                    </a:solidFill>
                    <a:effectLst/>
                    <a:latin typeface="Arial" panose="020B0604020202020204" pitchFamily="34" charset="0"/>
                    <a:ea typeface="+mn-ea"/>
                    <a:cs typeface="Arial" panose="020B0604020202020204" pitchFamily="34" charset="0"/>
                  </a:rPr>
                  <a:t>Woolhouse’s</a:t>
                </a:r>
                <a:r>
                  <a:rPr lang="en-US" sz="1800" kern="1200" baseline="30000" dirty="0" smtClean="0">
                    <a:solidFill>
                      <a:schemeClr val="tx1"/>
                    </a:solidFill>
                    <a:effectLst/>
                    <a:latin typeface="Arial" panose="020B0604020202020204" pitchFamily="34" charset="0"/>
                    <a:ea typeface="+mn-ea"/>
                    <a:cs typeface="Arial" panose="020B0604020202020204" pitchFamily="34" charset="0"/>
                  </a:rPr>
                  <a:t> Formula:</a:t>
                </a:r>
              </a:p>
              <a:p>
                <a:r>
                  <a:rPr lang="en-US" sz="1200" kern="1200" dirty="0">
                    <a:solidFill>
                      <a:schemeClr val="tx1"/>
                    </a:solidFill>
                    <a:effectLst/>
                    <a:latin typeface="Times New Roman" pitchFamily="18" charset="0"/>
                    <a:ea typeface="+mn-ea"/>
                    <a:cs typeface="+mn-cs"/>
                  </a:rPr>
                  <a:t> </a:t>
                </a:r>
              </a:p>
              <a:p>
                <a:pPr/>
                <a:r>
                  <a:rPr lang="en-US" sz="1200" i="0" kern="1200">
                    <a:solidFill>
                      <a:schemeClr val="tx1"/>
                    </a:solidFill>
                    <a:effectLst/>
                    <a:latin typeface="Cambria Math" panose="02040503050406030204" pitchFamily="18" charset="0"/>
                    <a:ea typeface="+mn-ea"/>
                    <a:cs typeface="+mn-cs"/>
                  </a:rPr>
                  <a:t>(_𝑛|^ )𝑎 ̈_𝑥^((12)) ≈(_𝑛|^ )𝑎 ̈_𝑥^  −(_𝑛^ )𝐸_𝑥×□(64&amp;11/24)</a:t>
                </a:r>
                <a:endParaRPr lang="en-US" sz="1200" kern="1200" dirty="0">
                  <a:solidFill>
                    <a:schemeClr val="tx1"/>
                  </a:solidFill>
                  <a:effectLst/>
                  <a:latin typeface="Times New Roman" pitchFamily="18" charset="0"/>
                  <a:ea typeface="+mn-ea"/>
                  <a:cs typeface="+mn-cs"/>
                </a:endParaRPr>
              </a:p>
              <a:p>
                <a:r>
                  <a:rPr lang="en-US" sz="1200" kern="1200" dirty="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Throughout</a:t>
                </a:r>
                <a:r>
                  <a:rPr lang="en-US" sz="1200" kern="1200" baseline="0" dirty="0" smtClean="0">
                    <a:solidFill>
                      <a:schemeClr val="tx1"/>
                    </a:solidFill>
                    <a:effectLst/>
                    <a:latin typeface="Times New Roman" pitchFamily="18" charset="0"/>
                    <a:ea typeface="+mn-ea"/>
                    <a:cs typeface="+mn-cs"/>
                  </a:rPr>
                  <a:t> this presentation, </a:t>
                </a:r>
                <a:r>
                  <a:rPr lang="en-US" sz="1200" kern="1200" dirty="0" smtClean="0">
                    <a:solidFill>
                      <a:schemeClr val="tx1"/>
                    </a:solidFill>
                    <a:effectLst/>
                    <a:latin typeface="Times New Roman" pitchFamily="18" charset="0"/>
                    <a:ea typeface="+mn-ea"/>
                    <a:cs typeface="+mn-cs"/>
                  </a:rPr>
                  <a:t>RP-2000 refers to the RP-2000 </a:t>
                </a:r>
                <a:r>
                  <a:rPr lang="en-US" sz="1200" kern="1200" dirty="0">
                    <a:solidFill>
                      <a:schemeClr val="tx1"/>
                    </a:solidFill>
                    <a:effectLst/>
                    <a:latin typeface="Times New Roman" pitchFamily="18" charset="0"/>
                    <a:ea typeface="+mn-ea"/>
                    <a:cs typeface="+mn-cs"/>
                  </a:rPr>
                  <a:t>Combined Healthy table </a:t>
                </a:r>
                <a:endParaRPr lang="en-US" dirty="0"/>
              </a:p>
            </p:txBody>
          </p:sp>
        </mc:Fallback>
      </mc:AlternateContent>
      <p:sp>
        <p:nvSpPr>
          <p:cNvPr id="4" name="Slide Number Placeholder 3"/>
          <p:cNvSpPr>
            <a:spLocks noGrp="1"/>
          </p:cNvSpPr>
          <p:nvPr>
            <p:ph type="sldNum" sz="quarter" idx="10"/>
          </p:nvPr>
        </p:nvSpPr>
        <p:spPr/>
        <p:txBody>
          <a:bodyPr/>
          <a:lstStyle/>
          <a:p>
            <a:fld id="{0B870DE7-2E90-4664-9CB5-0BB9362D6BDF}" type="slidenum">
              <a:rPr lang="en-US" smtClean="0"/>
              <a:pPr/>
              <a:t>104</a:t>
            </a:fld>
            <a:endParaRPr lang="en-US"/>
          </a:p>
        </p:txBody>
      </p:sp>
    </p:spTree>
    <p:extLst>
      <p:ext uri="{BB962C8B-B14F-4D97-AF65-F5344CB8AC3E}">
        <p14:creationId xmlns:p14="http://schemas.microsoft.com/office/powerpoint/2010/main" val="35182642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r>
              <a:rPr lang="en-US" dirty="0" smtClean="0">
                <a:latin typeface="Arial" charset="0"/>
                <a:ea typeface="ＭＳ Ｐゴシック" pitchFamily="-112" charset="-128"/>
              </a:rPr>
              <a:t>As we look at the shape of the life curve over the 20</a:t>
            </a:r>
            <a:r>
              <a:rPr lang="en-US" baseline="30000" dirty="0" smtClean="0">
                <a:latin typeface="Arial" charset="0"/>
                <a:ea typeface="ＭＳ Ｐゴシック" pitchFamily="-112" charset="-128"/>
              </a:rPr>
              <a:t>th</a:t>
            </a:r>
            <a:r>
              <a:rPr lang="en-US" dirty="0" smtClean="0">
                <a:latin typeface="Arial" charset="0"/>
                <a:ea typeface="ＭＳ Ｐゴシック" pitchFamily="-112" charset="-128"/>
              </a:rPr>
              <a:t> century, we</a:t>
            </a:r>
            <a:r>
              <a:rPr lang="en-US" baseline="0" dirty="0" smtClean="0">
                <a:latin typeface="Arial" charset="0"/>
                <a:ea typeface="ＭＳ Ｐゴシック" pitchFamily="-112" charset="-128"/>
              </a:rPr>
              <a:t> can see that the curve is becoming more “square” shaped.  In other words, the improvements since 1950 or so have been primarily among the OLDER ages, which implies that future improvements are likely to CONTINUE AMONG OLDER ages. We can see on the graph that there is some for improvement at younger ages, but not a whole lot, while there is significant room at older ages.  In addition, there is the question of whether the “square” will continue to move toward the right. </a:t>
            </a:r>
          </a:p>
          <a:p>
            <a:endParaRPr lang="en-US" baseline="0" dirty="0" smtClean="0">
              <a:latin typeface="Arial" charset="0"/>
              <a:ea typeface="ＭＳ Ｐゴシック" pitchFamily="-112" charset="-128"/>
            </a:endParaRPr>
          </a:p>
          <a:p>
            <a:r>
              <a:rPr lang="en-US" baseline="0" dirty="0" smtClean="0">
                <a:latin typeface="Arial" charset="0"/>
                <a:ea typeface="ＭＳ Ｐゴシック" pitchFamily="-112" charset="-128"/>
              </a:rPr>
              <a:t>For pension plans, the bigger risk is improvement at older ages because it increases the number of pension payments the plan is expected to make (and their amounts if there’s a cost-of-living increase).</a:t>
            </a:r>
            <a:endParaRPr lang="en-US" dirty="0" smtClean="0">
              <a:latin typeface="Arial" charset="0"/>
              <a:ea typeface="ＭＳ Ｐゴシック" pitchFamily="-112" charset="-128"/>
            </a:endParaRPr>
          </a:p>
        </p:txBody>
      </p:sp>
      <p:sp>
        <p:nvSpPr>
          <p:cNvPr id="15363" name="Slide Number Placeholder 3"/>
          <p:cNvSpPr>
            <a:spLocks noGrp="1"/>
          </p:cNvSpPr>
          <p:nvPr>
            <p:ph type="sldNum" sz="quarter" idx="5"/>
          </p:nvPr>
        </p:nvSpPr>
        <p:spPr>
          <a:noFill/>
        </p:spPr>
        <p:txBody>
          <a:bodyPr/>
          <a:lstStyle/>
          <a:p>
            <a:fld id="{08AEA702-B2CE-46D0-B5A4-D3906ECD31DD}" type="slidenum">
              <a:rPr lang="en-US" smtClean="0">
                <a:latin typeface="Arial" charset="0"/>
                <a:ea typeface="ＭＳ Ｐゴシック" pitchFamily="-112" charset="-128"/>
              </a:rPr>
              <a:pPr/>
              <a:t>106</a:t>
            </a:fld>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29618829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oleObject" Target="../embeddings/Microsoft_PowerPoint_97-2003_Presentation1.ppt"/></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vmlDrawing" Target="../drawings/vmlDrawing3.v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oleObject" Target="../embeddings/Microsoft_PowerPoint_97-2003_Presentation3.ppt"/></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vmlDrawing" Target="../drawings/vmlDrawing2.v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oleObject" Target="../embeddings/Microsoft_PowerPoint_97-2003_Presentation2.ppt"/></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CD202C"/>
        </a:solidFill>
        <a:effectLst/>
      </p:bgPr>
    </p:bg>
    <p:spTree>
      <p:nvGrpSpPr>
        <p:cNvPr id="1" name=""/>
        <p:cNvGrpSpPr/>
        <p:nvPr/>
      </p:nvGrpSpPr>
      <p:grpSpPr>
        <a:xfrm>
          <a:off x="0" y="0"/>
          <a:ext cx="0" cy="0"/>
          <a:chOff x="0" y="0"/>
          <a:chExt cx="0" cy="0"/>
        </a:xfrm>
      </p:grpSpPr>
      <p:graphicFrame>
        <p:nvGraphicFramePr>
          <p:cNvPr id="6190"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6742" r:id="rId4" imgW="0" imgH="0" progId="PowerPoint.Show.8">
                  <p:embed/>
                </p:oleObj>
              </mc:Choice>
              <mc:Fallback>
                <p:oleObj r:id="rId4" imgW="0" imgH="0" progId="PowerPoint.Show.8">
                  <p:embed/>
                  <p:pic>
                    <p:nvPicPr>
                      <p:cNvPr id="0" name="AutoShape 75"/>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rgbClr val="FE000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sp>
        <p:nvSpPr>
          <p:cNvPr id="6296" name="Rectangle 152"/>
          <p:cNvSpPr>
            <a:spLocks noGrp="1" noChangeArrowheads="1"/>
          </p:cNvSpPr>
          <p:nvPr>
            <p:ph type="ctrTitle" sz="quarter"/>
          </p:nvPr>
        </p:nvSpPr>
        <p:spPr>
          <a:xfrm>
            <a:off x="685800" y="1600200"/>
            <a:ext cx="8001000" cy="1143000"/>
          </a:xfrm>
          <a:effectLst>
            <a:outerShdw blurRad="50800" dist="25400" dir="2700000">
              <a:schemeClr val="tx1">
                <a:lumMod val="75000"/>
                <a:alpha val="43000"/>
              </a:schemeClr>
            </a:outerShdw>
          </a:effectLst>
        </p:spPr>
        <p:txBody>
          <a:bodyPr anchor="ctr"/>
          <a:lstStyle>
            <a:lvl1pPr>
              <a:lnSpc>
                <a:spcPct val="80000"/>
              </a:lnSpc>
              <a:defRPr sz="4400">
                <a:solidFill>
                  <a:schemeClr val="bg1"/>
                </a:solidFill>
              </a:defRPr>
            </a:lvl1pPr>
          </a:lstStyle>
          <a:p>
            <a:r>
              <a:rPr lang="en-US" dirty="0"/>
              <a:t>Click to edit Master title style</a:t>
            </a:r>
          </a:p>
        </p:txBody>
      </p:sp>
      <p:sp>
        <p:nvSpPr>
          <p:cNvPr id="6299" name="Rectangle 155"/>
          <p:cNvSpPr>
            <a:spLocks noGrp="1" noChangeArrowheads="1"/>
          </p:cNvSpPr>
          <p:nvPr>
            <p:ph type="subTitle" sz="quarter" idx="1" hasCustomPrompt="1"/>
          </p:nvPr>
        </p:nvSpPr>
        <p:spPr>
          <a:xfrm>
            <a:off x="685800" y="3429000"/>
            <a:ext cx="6400800" cy="1600200"/>
          </a:xfrm>
          <a:effectLst>
            <a:outerShdw blurRad="50800" dist="25400" dir="2700000">
              <a:schemeClr val="tx1">
                <a:lumMod val="75000"/>
                <a:alpha val="43000"/>
              </a:schemeClr>
            </a:outerShdw>
          </a:effectLst>
        </p:spPr>
        <p:txBody>
          <a:bodyPr/>
          <a:lstStyle>
            <a:lvl1pPr marL="0" indent="0">
              <a:buFont typeface="Wingdings" pitchFamily="2" charset="2"/>
              <a:buNone/>
              <a:defRPr sz="1800">
                <a:solidFill>
                  <a:schemeClr val="bg1"/>
                </a:solidFill>
              </a:defRPr>
            </a:lvl1pPr>
          </a:lstStyle>
          <a:p>
            <a:r>
              <a:rPr lang="en-US" dirty="0" smtClean="0"/>
              <a:t>Tab: </a:t>
            </a:r>
          </a:p>
          <a:p>
            <a:endParaRPr lang="en-US" dirty="0" smtClean="0"/>
          </a:p>
          <a:p>
            <a:r>
              <a:rPr lang="en-US" dirty="0" smtClean="0"/>
              <a:t>Presenters:</a:t>
            </a:r>
          </a:p>
          <a:p>
            <a:endParaRPr lang="en-US" dirty="0"/>
          </a:p>
        </p:txBody>
      </p:sp>
      <p:pic>
        <p:nvPicPr>
          <p:cNvPr id="6305" name="Picture 161" descr="Actuaries_rev_2c"/>
          <p:cNvPicPr>
            <a:picLocks noChangeAspect="1" noChangeArrowheads="1"/>
          </p:cNvPicPr>
          <p:nvPr userDrawn="1"/>
        </p:nvPicPr>
        <p:blipFill>
          <a:blip r:embed="rId5" cstate="print"/>
          <a:srcRect/>
          <a:stretch>
            <a:fillRect/>
          </a:stretch>
        </p:blipFill>
        <p:spPr bwMode="auto">
          <a:xfrm>
            <a:off x="741615" y="6019800"/>
            <a:ext cx="1544385" cy="458786"/>
          </a:xfrm>
          <a:prstGeom prst="rect">
            <a:avLst/>
          </a:prstGeom>
          <a:noFill/>
          <a:effectLst>
            <a:outerShdw blurRad="266700" dist="38100" dir="2700000">
              <a:schemeClr val="tx1">
                <a:lumMod val="60000"/>
                <a:lumOff val="40000"/>
                <a:alpha val="30000"/>
              </a:schemeClr>
            </a:outerShdw>
          </a:effectLst>
        </p:spPr>
      </p:pic>
      <p:pic>
        <p:nvPicPr>
          <p:cNvPr id="12" name="Picture 11" descr="SOA-Typelogo.png"/>
          <p:cNvPicPr>
            <a:picLocks noChangeAspect="1"/>
          </p:cNvPicPr>
          <p:nvPr userDrawn="1"/>
        </p:nvPicPr>
        <p:blipFill>
          <a:blip r:embed="rId6" cstate="print"/>
          <a:stretch>
            <a:fillRect/>
          </a:stretch>
        </p:blipFill>
        <p:spPr>
          <a:xfrm>
            <a:off x="5562599" y="333338"/>
            <a:ext cx="3200401" cy="383741"/>
          </a:xfrm>
          <a:prstGeom prst="rect">
            <a:avLst/>
          </a:prstGeom>
          <a:effectLst>
            <a:outerShdw blurRad="50800" dist="12700" dir="2700000">
              <a:schemeClr val="bg2">
                <a:lumMod val="50000"/>
                <a:alpha val="43000"/>
              </a:schemeClr>
            </a:outerShdw>
          </a:effectLst>
        </p:spPr>
      </p:pic>
      <p:pic>
        <p:nvPicPr>
          <p:cNvPr id="13" name="Picture 12" descr="SOA-Seal.png"/>
          <p:cNvPicPr>
            <a:picLocks noChangeAspect="1"/>
          </p:cNvPicPr>
          <p:nvPr userDrawn="1"/>
        </p:nvPicPr>
        <p:blipFill>
          <a:blip r:embed="rId7" cstate="print">
            <a:alphaModFix amt="74000"/>
          </a:blip>
          <a:stretch>
            <a:fillRect/>
          </a:stretch>
        </p:blipFill>
        <p:spPr>
          <a:xfrm rot="21024170">
            <a:off x="6811738" y="-16172"/>
            <a:ext cx="1753468" cy="1420444"/>
          </a:xfrm>
          <a:prstGeom prst="rect">
            <a:avLst/>
          </a:prstGeom>
        </p:spPr>
      </p:pic>
      <p:sp>
        <p:nvSpPr>
          <p:cNvPr id="8" name="TextBox 7"/>
          <p:cNvSpPr txBox="1"/>
          <p:nvPr userDrawn="1"/>
        </p:nvSpPr>
        <p:spPr>
          <a:xfrm>
            <a:off x="6192551" y="6611779"/>
            <a:ext cx="2951449" cy="246221"/>
          </a:xfrm>
          <a:prstGeom prst="rect">
            <a:avLst/>
          </a:prstGeom>
          <a:noFill/>
        </p:spPr>
        <p:txBody>
          <a:bodyPr wrap="none" rtlCol="0">
            <a:spAutoFit/>
          </a:bodyPr>
          <a:lstStyle/>
          <a:p>
            <a:r>
              <a:rPr lang="en-US" sz="1000" i="1" dirty="0" smtClean="0">
                <a:solidFill>
                  <a:schemeClr val="bg1"/>
                </a:solidFill>
              </a:rPr>
              <a:t>© 2014 Society of Actuaries, All Rights Reserved</a:t>
            </a:r>
            <a:endParaRPr lang="en-US" sz="1000" i="1" dirty="0">
              <a:solidFill>
                <a:schemeClr val="bg1"/>
              </a:solidFill>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3696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6217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p:cNvSpPr/>
          <p:nvPr userDrawn="1"/>
        </p:nvSpPr>
        <p:spPr bwMode="auto">
          <a:xfrm>
            <a:off x="0" y="6553200"/>
            <a:ext cx="91440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50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040822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80221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CD202C"/>
        </a:solidFill>
        <a:effectLst/>
      </p:bgPr>
    </p:bg>
    <p:spTree>
      <p:nvGrpSpPr>
        <p:cNvPr id="1" name=""/>
        <p:cNvGrpSpPr/>
        <p:nvPr/>
      </p:nvGrpSpPr>
      <p:grpSpPr>
        <a:xfrm>
          <a:off x="0" y="0"/>
          <a:ext cx="0" cy="0"/>
          <a:chOff x="0" y="0"/>
          <a:chExt cx="0" cy="0"/>
        </a:xfrm>
      </p:grpSpPr>
      <p:graphicFrame>
        <p:nvGraphicFramePr>
          <p:cNvPr id="6190"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2612" r:id="rId4" imgW="0" imgH="0" progId="PowerPoint.Show.8">
                  <p:embed/>
                </p:oleObj>
              </mc:Choice>
              <mc:Fallback>
                <p:oleObj r:id="rId4" imgW="0" imgH="0" progId="PowerPoint.Show.8">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rgbClr val="FE000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sp>
        <p:nvSpPr>
          <p:cNvPr id="6296" name="Rectangle 152"/>
          <p:cNvSpPr>
            <a:spLocks noGrp="1" noChangeArrowheads="1"/>
          </p:cNvSpPr>
          <p:nvPr>
            <p:ph type="ctrTitle" sz="quarter"/>
          </p:nvPr>
        </p:nvSpPr>
        <p:spPr>
          <a:xfrm>
            <a:off x="685800" y="1600200"/>
            <a:ext cx="8001000" cy="1143000"/>
          </a:xfrm>
          <a:effectLst>
            <a:outerShdw blurRad="50800" dist="25400" dir="2700000">
              <a:schemeClr val="tx1">
                <a:lumMod val="75000"/>
                <a:alpha val="43000"/>
              </a:schemeClr>
            </a:outerShdw>
          </a:effectLst>
        </p:spPr>
        <p:txBody>
          <a:bodyPr anchor="ctr"/>
          <a:lstStyle>
            <a:lvl1pPr>
              <a:lnSpc>
                <a:spcPct val="80000"/>
              </a:lnSpc>
              <a:defRPr sz="4400">
                <a:solidFill>
                  <a:schemeClr val="bg1"/>
                </a:solidFill>
              </a:defRPr>
            </a:lvl1pPr>
          </a:lstStyle>
          <a:p>
            <a:r>
              <a:rPr lang="en-US" dirty="0"/>
              <a:t>Click to edit Master title style</a:t>
            </a:r>
          </a:p>
        </p:txBody>
      </p:sp>
      <p:sp>
        <p:nvSpPr>
          <p:cNvPr id="6299" name="Rectangle 155"/>
          <p:cNvSpPr>
            <a:spLocks noGrp="1" noChangeArrowheads="1"/>
          </p:cNvSpPr>
          <p:nvPr>
            <p:ph type="subTitle" sz="quarter" idx="1" hasCustomPrompt="1"/>
          </p:nvPr>
        </p:nvSpPr>
        <p:spPr>
          <a:xfrm>
            <a:off x="685800" y="3429000"/>
            <a:ext cx="6400800" cy="1600200"/>
          </a:xfrm>
          <a:effectLst>
            <a:outerShdw blurRad="50800" dist="25400" dir="2700000">
              <a:schemeClr val="tx1">
                <a:lumMod val="75000"/>
                <a:alpha val="43000"/>
              </a:schemeClr>
            </a:outerShdw>
          </a:effectLst>
        </p:spPr>
        <p:txBody>
          <a:bodyPr/>
          <a:lstStyle>
            <a:lvl1pPr marL="0" indent="0">
              <a:buFont typeface="Wingdings" pitchFamily="2" charset="2"/>
              <a:buNone/>
              <a:defRPr sz="1800">
                <a:solidFill>
                  <a:schemeClr val="bg1"/>
                </a:solidFill>
              </a:defRPr>
            </a:lvl1pPr>
          </a:lstStyle>
          <a:p>
            <a:r>
              <a:rPr lang="en-US" dirty="0" smtClean="0"/>
              <a:t>Tab: </a:t>
            </a:r>
          </a:p>
          <a:p>
            <a:endParaRPr lang="en-US" dirty="0" smtClean="0"/>
          </a:p>
          <a:p>
            <a:r>
              <a:rPr lang="en-US" dirty="0" smtClean="0"/>
              <a:t>Presenters:</a:t>
            </a:r>
          </a:p>
          <a:p>
            <a:endParaRPr lang="en-US" dirty="0"/>
          </a:p>
        </p:txBody>
      </p:sp>
      <p:pic>
        <p:nvPicPr>
          <p:cNvPr id="6305" name="Picture 161" descr="Actuaries_rev_2c"/>
          <p:cNvPicPr>
            <a:picLocks noChangeAspect="1" noChangeArrowheads="1"/>
          </p:cNvPicPr>
          <p:nvPr userDrawn="1"/>
        </p:nvPicPr>
        <p:blipFill>
          <a:blip r:embed="rId5" cstate="print"/>
          <a:srcRect/>
          <a:stretch>
            <a:fillRect/>
          </a:stretch>
        </p:blipFill>
        <p:spPr bwMode="auto">
          <a:xfrm>
            <a:off x="741615" y="6019800"/>
            <a:ext cx="1544385" cy="458786"/>
          </a:xfrm>
          <a:prstGeom prst="rect">
            <a:avLst/>
          </a:prstGeom>
          <a:noFill/>
          <a:effectLst>
            <a:outerShdw blurRad="266700" dist="38100" dir="2700000">
              <a:schemeClr val="tx1">
                <a:lumMod val="60000"/>
                <a:lumOff val="40000"/>
                <a:alpha val="30000"/>
              </a:schemeClr>
            </a:outerShdw>
          </a:effectLst>
        </p:spPr>
      </p:pic>
      <p:pic>
        <p:nvPicPr>
          <p:cNvPr id="12" name="Picture 11" descr="SOA-Typelogo.png"/>
          <p:cNvPicPr>
            <a:picLocks noChangeAspect="1"/>
          </p:cNvPicPr>
          <p:nvPr userDrawn="1"/>
        </p:nvPicPr>
        <p:blipFill>
          <a:blip r:embed="rId6" cstate="print"/>
          <a:stretch>
            <a:fillRect/>
          </a:stretch>
        </p:blipFill>
        <p:spPr>
          <a:xfrm>
            <a:off x="5562599" y="333338"/>
            <a:ext cx="3200401" cy="383741"/>
          </a:xfrm>
          <a:prstGeom prst="rect">
            <a:avLst/>
          </a:prstGeom>
          <a:effectLst>
            <a:outerShdw blurRad="50800" dist="12700" dir="2700000">
              <a:schemeClr val="bg2">
                <a:lumMod val="50000"/>
                <a:alpha val="43000"/>
              </a:schemeClr>
            </a:outerShdw>
          </a:effectLst>
        </p:spPr>
      </p:pic>
      <p:pic>
        <p:nvPicPr>
          <p:cNvPr id="13" name="Picture 12" descr="SOA-Seal.png"/>
          <p:cNvPicPr>
            <a:picLocks noChangeAspect="1"/>
          </p:cNvPicPr>
          <p:nvPr userDrawn="1"/>
        </p:nvPicPr>
        <p:blipFill>
          <a:blip r:embed="rId7" cstate="print">
            <a:alphaModFix amt="74000"/>
          </a:blip>
          <a:stretch>
            <a:fillRect/>
          </a:stretch>
        </p:blipFill>
        <p:spPr>
          <a:xfrm rot="21024170">
            <a:off x="6811738" y="-16172"/>
            <a:ext cx="1753468" cy="1420444"/>
          </a:xfrm>
          <a:prstGeom prst="rect">
            <a:avLst/>
          </a:prstGeom>
        </p:spPr>
      </p:pic>
    </p:spTree>
    <p:extLst>
      <p:ext uri="{BB962C8B-B14F-4D97-AF65-F5344CB8AC3E}">
        <p14:creationId xmlns:p14="http://schemas.microsoft.com/office/powerpoint/2010/main" val="24369696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8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4pPr>
              <a:buClr>
                <a:srgbClr val="CD202C"/>
              </a:buCl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23143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774562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2724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4927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p:cNvSpPr/>
          <p:nvPr userDrawn="1"/>
        </p:nvSpPr>
        <p:spPr bwMode="auto">
          <a:xfrm>
            <a:off x="0" y="6553200"/>
            <a:ext cx="91440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50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403627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8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chemeClr val="accent1"/>
              </a:buClr>
              <a:defRPr/>
            </a:lvl1pPr>
            <a:lvl2pPr>
              <a:buClr>
                <a:schemeClr val="accent2"/>
              </a:buClr>
              <a:defRPr/>
            </a:lvl2pPr>
            <a:lvl3pPr>
              <a:buClr>
                <a:schemeClr val="accent3"/>
              </a:buClr>
              <a:defRPr/>
            </a:lvl3pPr>
            <a:lvl4pPr>
              <a:buClr>
                <a:schemeClr val="tx1"/>
              </a:buClr>
              <a:defRPr/>
            </a:lvl4pPr>
            <a:lvl5pPr>
              <a:buClr>
                <a:schemeClr val="accent5"/>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Box 3"/>
          <p:cNvSpPr txBox="1"/>
          <p:nvPr userDrawn="1"/>
        </p:nvSpPr>
        <p:spPr>
          <a:xfrm>
            <a:off x="6192551" y="6611779"/>
            <a:ext cx="2951449" cy="246221"/>
          </a:xfrm>
          <a:prstGeom prst="rect">
            <a:avLst/>
          </a:prstGeom>
          <a:noFill/>
        </p:spPr>
        <p:txBody>
          <a:bodyPr wrap="none" rtlCol="0">
            <a:spAutoFit/>
          </a:bodyPr>
          <a:lstStyle/>
          <a:p>
            <a:r>
              <a:rPr lang="en-US" sz="1000" i="1" dirty="0" smtClean="0">
                <a:solidFill>
                  <a:schemeClr val="bg1"/>
                </a:solidFill>
              </a:rPr>
              <a:t>© 2014 Society of Actuaries, All Rights Reserved</a:t>
            </a:r>
            <a:endParaRPr lang="en-US" sz="1000" i="1" dirty="0">
              <a:solidFill>
                <a:schemeClr val="bg1"/>
              </a:solidFill>
            </a:endParaRP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075860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F777A1-7393-42D3-8C63-7032652011C6}" type="datetimeFigureOut">
              <a:rPr lang="en-US" smtClean="0"/>
              <a:t>4/28/2014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A5ED14-0080-40AB-A386-1D18DCDAB753}" type="slidenum">
              <a:rPr lang="en-US" smtClean="0"/>
              <a:t>‹#›</a:t>
            </a:fld>
            <a:endParaRPr lang="en-US"/>
          </a:p>
        </p:txBody>
      </p:sp>
    </p:spTree>
    <p:extLst>
      <p:ext uri="{BB962C8B-B14F-4D97-AF65-F5344CB8AC3E}">
        <p14:creationId xmlns:p14="http://schemas.microsoft.com/office/powerpoint/2010/main" val="20717659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F777A1-7393-42D3-8C63-7032652011C6}" type="datetimeFigureOut">
              <a:rPr lang="en-US" smtClean="0"/>
              <a:t>4/28/2014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A5ED14-0080-40AB-A386-1D18DCDAB753}" type="slidenum">
              <a:rPr lang="en-US" smtClean="0"/>
              <a:t>‹#›</a:t>
            </a:fld>
            <a:endParaRPr lang="en-US"/>
          </a:p>
        </p:txBody>
      </p:sp>
    </p:spTree>
    <p:extLst>
      <p:ext uri="{BB962C8B-B14F-4D97-AF65-F5344CB8AC3E}">
        <p14:creationId xmlns:p14="http://schemas.microsoft.com/office/powerpoint/2010/main" val="21786546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F777A1-7393-42D3-8C63-7032652011C6}" type="datetimeFigureOut">
              <a:rPr lang="en-US" smtClean="0"/>
              <a:t>4/28/2014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A5ED14-0080-40AB-A386-1D18DCDAB753}" type="slidenum">
              <a:rPr lang="en-US" smtClean="0"/>
              <a:t>‹#›</a:t>
            </a:fld>
            <a:endParaRPr lang="en-US"/>
          </a:p>
        </p:txBody>
      </p:sp>
    </p:spTree>
    <p:extLst>
      <p:ext uri="{BB962C8B-B14F-4D97-AF65-F5344CB8AC3E}">
        <p14:creationId xmlns:p14="http://schemas.microsoft.com/office/powerpoint/2010/main" val="29831881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BF777A1-7393-42D3-8C63-7032652011C6}" type="datetimeFigureOut">
              <a:rPr lang="en-US" smtClean="0"/>
              <a:t>4/28/2014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A5ED14-0080-40AB-A386-1D18DCDAB753}" type="slidenum">
              <a:rPr lang="en-US" smtClean="0"/>
              <a:t>‹#›</a:t>
            </a:fld>
            <a:endParaRPr lang="en-US"/>
          </a:p>
        </p:txBody>
      </p:sp>
    </p:spTree>
    <p:extLst>
      <p:ext uri="{BB962C8B-B14F-4D97-AF65-F5344CB8AC3E}">
        <p14:creationId xmlns:p14="http://schemas.microsoft.com/office/powerpoint/2010/main" val="23791182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F777A1-7393-42D3-8C63-7032652011C6}" type="datetimeFigureOut">
              <a:rPr lang="en-US" smtClean="0"/>
              <a:t>4/28/2014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A5ED14-0080-40AB-A386-1D18DCDAB753}" type="slidenum">
              <a:rPr lang="en-US" smtClean="0"/>
              <a:t>‹#›</a:t>
            </a:fld>
            <a:endParaRPr lang="en-US"/>
          </a:p>
        </p:txBody>
      </p:sp>
    </p:spTree>
    <p:extLst>
      <p:ext uri="{BB962C8B-B14F-4D97-AF65-F5344CB8AC3E}">
        <p14:creationId xmlns:p14="http://schemas.microsoft.com/office/powerpoint/2010/main" val="3358329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BF777A1-7393-42D3-8C63-7032652011C6}" type="datetimeFigureOut">
              <a:rPr lang="en-US" smtClean="0"/>
              <a:t>4/28/2014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A5ED14-0080-40AB-A386-1D18DCDAB753}" type="slidenum">
              <a:rPr lang="en-US" smtClean="0"/>
              <a:t>‹#›</a:t>
            </a:fld>
            <a:endParaRPr lang="en-US"/>
          </a:p>
        </p:txBody>
      </p:sp>
    </p:spTree>
    <p:extLst>
      <p:ext uri="{BB962C8B-B14F-4D97-AF65-F5344CB8AC3E}">
        <p14:creationId xmlns:p14="http://schemas.microsoft.com/office/powerpoint/2010/main" val="14309304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F777A1-7393-42D3-8C63-7032652011C6}" type="datetimeFigureOut">
              <a:rPr lang="en-US" smtClean="0"/>
              <a:t>4/28/2014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A5ED14-0080-40AB-A386-1D18DCDAB753}" type="slidenum">
              <a:rPr lang="en-US" smtClean="0"/>
              <a:t>‹#›</a:t>
            </a:fld>
            <a:endParaRPr lang="en-US"/>
          </a:p>
        </p:txBody>
      </p:sp>
    </p:spTree>
    <p:extLst>
      <p:ext uri="{BB962C8B-B14F-4D97-AF65-F5344CB8AC3E}">
        <p14:creationId xmlns:p14="http://schemas.microsoft.com/office/powerpoint/2010/main" val="9282656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F777A1-7393-42D3-8C63-7032652011C6}" type="datetimeFigureOut">
              <a:rPr lang="en-US" smtClean="0"/>
              <a:t>4/28/2014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A5ED14-0080-40AB-A386-1D18DCDAB753}" type="slidenum">
              <a:rPr lang="en-US" smtClean="0"/>
              <a:t>‹#›</a:t>
            </a:fld>
            <a:endParaRPr lang="en-US"/>
          </a:p>
        </p:txBody>
      </p:sp>
    </p:spTree>
    <p:extLst>
      <p:ext uri="{BB962C8B-B14F-4D97-AF65-F5344CB8AC3E}">
        <p14:creationId xmlns:p14="http://schemas.microsoft.com/office/powerpoint/2010/main" val="431861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F777A1-7393-42D3-8C63-7032652011C6}" type="datetimeFigureOut">
              <a:rPr lang="en-US" smtClean="0"/>
              <a:t>4/28/2014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A5ED14-0080-40AB-A386-1D18DCDAB753}" type="slidenum">
              <a:rPr lang="en-US" smtClean="0"/>
              <a:t>‹#›</a:t>
            </a:fld>
            <a:endParaRPr lang="en-US"/>
          </a:p>
        </p:txBody>
      </p:sp>
    </p:spTree>
    <p:extLst>
      <p:ext uri="{BB962C8B-B14F-4D97-AF65-F5344CB8AC3E}">
        <p14:creationId xmlns:p14="http://schemas.microsoft.com/office/powerpoint/2010/main" val="4203880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F777A1-7393-42D3-8C63-7032652011C6}" type="datetimeFigureOut">
              <a:rPr lang="en-US" smtClean="0"/>
              <a:t>4/28/2014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A5ED14-0080-40AB-A386-1D18DCDAB753}" type="slidenum">
              <a:rPr lang="en-US" smtClean="0"/>
              <a:t>‹#›</a:t>
            </a:fld>
            <a:endParaRPr lang="en-US"/>
          </a:p>
        </p:txBody>
      </p:sp>
    </p:spTree>
    <p:extLst>
      <p:ext uri="{BB962C8B-B14F-4D97-AF65-F5344CB8AC3E}">
        <p14:creationId xmlns:p14="http://schemas.microsoft.com/office/powerpoint/2010/main" val="32431465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F777A1-7393-42D3-8C63-7032652011C6}" type="datetimeFigureOut">
              <a:rPr lang="en-US" smtClean="0"/>
              <a:t>4/28/2014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A5ED14-0080-40AB-A386-1D18DCDAB753}" type="slidenum">
              <a:rPr lang="en-US" smtClean="0"/>
              <a:t>‹#›</a:t>
            </a:fld>
            <a:endParaRPr lang="en-US"/>
          </a:p>
        </p:txBody>
      </p:sp>
    </p:spTree>
    <p:extLst>
      <p:ext uri="{BB962C8B-B14F-4D97-AF65-F5344CB8AC3E}">
        <p14:creationId xmlns:p14="http://schemas.microsoft.com/office/powerpoint/2010/main" val="906928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F777A1-7393-42D3-8C63-7032652011C6}" type="datetimeFigureOut">
              <a:rPr lang="en-US" smtClean="0"/>
              <a:t>4/28/2014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A5ED14-0080-40AB-A386-1D18DCDAB753}" type="slidenum">
              <a:rPr lang="en-US" smtClean="0"/>
              <a:t>‹#›</a:t>
            </a:fld>
            <a:endParaRPr lang="en-US"/>
          </a:p>
        </p:txBody>
      </p:sp>
    </p:spTree>
    <p:extLst>
      <p:ext uri="{BB962C8B-B14F-4D97-AF65-F5344CB8AC3E}">
        <p14:creationId xmlns:p14="http://schemas.microsoft.com/office/powerpoint/2010/main" val="32157590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F777A1-7393-42D3-8C63-7032652011C6}" type="datetimeFigureOut">
              <a:rPr lang="en-US" smtClean="0"/>
              <a:t>4/28/2014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A5ED14-0080-40AB-A386-1D18DCDAB753}" type="slidenum">
              <a:rPr lang="en-US" smtClean="0"/>
              <a:t>‹#›</a:t>
            </a:fld>
            <a:endParaRPr lang="en-US"/>
          </a:p>
        </p:txBody>
      </p:sp>
    </p:spTree>
    <p:extLst>
      <p:ext uri="{BB962C8B-B14F-4D97-AF65-F5344CB8AC3E}">
        <p14:creationId xmlns:p14="http://schemas.microsoft.com/office/powerpoint/2010/main" val="22002867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F777A1-7393-42D3-8C63-7032652011C6}" type="datetimeFigureOut">
              <a:rPr lang="en-US" smtClean="0"/>
              <a:t>4/28/2014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A5ED14-0080-40AB-A386-1D18DCDAB753}" type="slidenum">
              <a:rPr lang="en-US" smtClean="0"/>
              <a:t>‹#›</a:t>
            </a:fld>
            <a:endParaRPr lang="en-US"/>
          </a:p>
        </p:txBody>
      </p:sp>
    </p:spTree>
    <p:extLst>
      <p:ext uri="{BB962C8B-B14F-4D97-AF65-F5344CB8AC3E}">
        <p14:creationId xmlns:p14="http://schemas.microsoft.com/office/powerpoint/2010/main" val="19756653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BF777A1-7393-42D3-8C63-7032652011C6}" type="datetimeFigureOut">
              <a:rPr lang="en-US" smtClean="0"/>
              <a:t>4/28/2014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A5ED14-0080-40AB-A386-1D18DCDAB753}" type="slidenum">
              <a:rPr lang="en-US" smtClean="0"/>
              <a:t>‹#›</a:t>
            </a:fld>
            <a:endParaRPr lang="en-US"/>
          </a:p>
        </p:txBody>
      </p:sp>
    </p:spTree>
    <p:extLst>
      <p:ext uri="{BB962C8B-B14F-4D97-AF65-F5344CB8AC3E}">
        <p14:creationId xmlns:p14="http://schemas.microsoft.com/office/powerpoint/2010/main" val="40585765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F777A1-7393-42D3-8C63-7032652011C6}" type="datetimeFigureOut">
              <a:rPr lang="en-US" smtClean="0"/>
              <a:t>4/28/2014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A5ED14-0080-40AB-A386-1D18DCDAB753}" type="slidenum">
              <a:rPr lang="en-US" smtClean="0"/>
              <a:t>‹#›</a:t>
            </a:fld>
            <a:endParaRPr lang="en-US"/>
          </a:p>
        </p:txBody>
      </p:sp>
    </p:spTree>
    <p:extLst>
      <p:ext uri="{BB962C8B-B14F-4D97-AF65-F5344CB8AC3E}">
        <p14:creationId xmlns:p14="http://schemas.microsoft.com/office/powerpoint/2010/main" val="1261550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BF777A1-7393-42D3-8C63-7032652011C6}" type="datetimeFigureOut">
              <a:rPr lang="en-US" smtClean="0"/>
              <a:t>4/28/2014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A5ED14-0080-40AB-A386-1D18DCDAB753}" type="slidenum">
              <a:rPr lang="en-US" smtClean="0"/>
              <a:t>‹#›</a:t>
            </a:fld>
            <a:endParaRPr lang="en-US"/>
          </a:p>
        </p:txBody>
      </p:sp>
    </p:spTree>
    <p:extLst>
      <p:ext uri="{BB962C8B-B14F-4D97-AF65-F5344CB8AC3E}">
        <p14:creationId xmlns:p14="http://schemas.microsoft.com/office/powerpoint/2010/main" val="35908624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F777A1-7393-42D3-8C63-7032652011C6}" type="datetimeFigureOut">
              <a:rPr lang="en-US" smtClean="0"/>
              <a:t>4/28/2014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A5ED14-0080-40AB-A386-1D18DCDAB753}" type="slidenum">
              <a:rPr lang="en-US" smtClean="0"/>
              <a:t>‹#›</a:t>
            </a:fld>
            <a:endParaRPr lang="en-US"/>
          </a:p>
        </p:txBody>
      </p:sp>
    </p:spTree>
    <p:extLst>
      <p:ext uri="{BB962C8B-B14F-4D97-AF65-F5344CB8AC3E}">
        <p14:creationId xmlns:p14="http://schemas.microsoft.com/office/powerpoint/2010/main" val="36448726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F777A1-7393-42D3-8C63-7032652011C6}" type="datetimeFigureOut">
              <a:rPr lang="en-US" smtClean="0"/>
              <a:t>4/28/2014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A5ED14-0080-40AB-A386-1D18DCDAB753}" type="slidenum">
              <a:rPr lang="en-US" smtClean="0"/>
              <a:t>‹#›</a:t>
            </a:fld>
            <a:endParaRPr lang="en-US"/>
          </a:p>
        </p:txBody>
      </p:sp>
    </p:spTree>
    <p:extLst>
      <p:ext uri="{BB962C8B-B14F-4D97-AF65-F5344CB8AC3E}">
        <p14:creationId xmlns:p14="http://schemas.microsoft.com/office/powerpoint/2010/main" val="3944652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F777A1-7393-42D3-8C63-7032652011C6}" type="datetimeFigureOut">
              <a:rPr lang="en-US" smtClean="0"/>
              <a:t>4/28/2014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A5ED14-0080-40AB-A386-1D18DCDAB753}" type="slidenum">
              <a:rPr lang="en-US" smtClean="0"/>
              <a:t>‹#›</a:t>
            </a:fld>
            <a:endParaRPr lang="en-US"/>
          </a:p>
        </p:txBody>
      </p:sp>
    </p:spTree>
    <p:extLst>
      <p:ext uri="{BB962C8B-B14F-4D97-AF65-F5344CB8AC3E}">
        <p14:creationId xmlns:p14="http://schemas.microsoft.com/office/powerpoint/2010/main" val="34631881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F777A1-7393-42D3-8C63-7032652011C6}" type="datetimeFigureOut">
              <a:rPr lang="en-US" smtClean="0"/>
              <a:t>4/28/2014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A5ED14-0080-40AB-A386-1D18DCDAB753}" type="slidenum">
              <a:rPr lang="en-US" smtClean="0"/>
              <a:t>‹#›</a:t>
            </a:fld>
            <a:endParaRPr lang="en-US"/>
          </a:p>
        </p:txBody>
      </p:sp>
    </p:spTree>
    <p:extLst>
      <p:ext uri="{BB962C8B-B14F-4D97-AF65-F5344CB8AC3E}">
        <p14:creationId xmlns:p14="http://schemas.microsoft.com/office/powerpoint/2010/main" val="35034511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F777A1-7393-42D3-8C63-7032652011C6}" type="datetimeFigureOut">
              <a:rPr lang="en-US" smtClean="0"/>
              <a:t>4/28/2014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A5ED14-0080-40AB-A386-1D18DCDAB753}" type="slidenum">
              <a:rPr lang="en-US" smtClean="0"/>
              <a:t>‹#›</a:t>
            </a:fld>
            <a:endParaRPr lang="en-US"/>
          </a:p>
        </p:txBody>
      </p:sp>
    </p:spTree>
    <p:extLst>
      <p:ext uri="{BB962C8B-B14F-4D97-AF65-F5344CB8AC3E}">
        <p14:creationId xmlns:p14="http://schemas.microsoft.com/office/powerpoint/2010/main" val="3588781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p:cNvSpPr/>
          <p:nvPr userDrawn="1"/>
        </p:nvSpPr>
        <p:spPr bwMode="auto">
          <a:xfrm>
            <a:off x="0" y="6553200"/>
            <a:ext cx="91440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5000" b="0" i="0" u="none" strike="noStrike" cap="none" normalizeH="0" baseline="0" smtClean="0">
              <a:ln>
                <a:noFill/>
              </a:ln>
              <a:solidFill>
                <a:schemeClr val="tx1"/>
              </a:solidFill>
              <a:effectLst/>
              <a:latin typeface="Arial"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CD202C"/>
        </a:solidFill>
        <a:effectLst/>
      </p:bgPr>
    </p:bg>
    <p:spTree>
      <p:nvGrpSpPr>
        <p:cNvPr id="1" name=""/>
        <p:cNvGrpSpPr/>
        <p:nvPr/>
      </p:nvGrpSpPr>
      <p:grpSpPr>
        <a:xfrm>
          <a:off x="0" y="0"/>
          <a:ext cx="0" cy="0"/>
          <a:chOff x="0" y="0"/>
          <a:chExt cx="0" cy="0"/>
        </a:xfrm>
      </p:grpSpPr>
      <p:graphicFrame>
        <p:nvGraphicFramePr>
          <p:cNvPr id="6190"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1588" r:id="rId4" imgW="0" imgH="0" progId="PowerPoint.Show.8">
                  <p:embed/>
                </p:oleObj>
              </mc:Choice>
              <mc:Fallback>
                <p:oleObj r:id="rId4" imgW="0" imgH="0" progId="PowerPoint.Show.8">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rgbClr val="FE000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sp>
        <p:nvSpPr>
          <p:cNvPr id="6296" name="Rectangle 152"/>
          <p:cNvSpPr>
            <a:spLocks noGrp="1" noChangeArrowheads="1"/>
          </p:cNvSpPr>
          <p:nvPr>
            <p:ph type="ctrTitle" sz="quarter"/>
          </p:nvPr>
        </p:nvSpPr>
        <p:spPr>
          <a:xfrm>
            <a:off x="685800" y="1600200"/>
            <a:ext cx="8001000" cy="1143000"/>
          </a:xfrm>
          <a:effectLst>
            <a:outerShdw blurRad="50800" dist="25400" dir="2700000">
              <a:schemeClr val="tx1">
                <a:lumMod val="75000"/>
                <a:alpha val="43000"/>
              </a:schemeClr>
            </a:outerShdw>
          </a:effectLst>
        </p:spPr>
        <p:txBody>
          <a:bodyPr anchor="ctr"/>
          <a:lstStyle>
            <a:lvl1pPr>
              <a:lnSpc>
                <a:spcPct val="80000"/>
              </a:lnSpc>
              <a:defRPr sz="4400">
                <a:solidFill>
                  <a:schemeClr val="bg1"/>
                </a:solidFill>
              </a:defRPr>
            </a:lvl1pPr>
          </a:lstStyle>
          <a:p>
            <a:r>
              <a:rPr lang="en-US" dirty="0"/>
              <a:t>Click to edit Master title style</a:t>
            </a:r>
          </a:p>
        </p:txBody>
      </p:sp>
      <p:sp>
        <p:nvSpPr>
          <p:cNvPr id="6299" name="Rectangle 155"/>
          <p:cNvSpPr>
            <a:spLocks noGrp="1" noChangeArrowheads="1"/>
          </p:cNvSpPr>
          <p:nvPr>
            <p:ph type="subTitle" sz="quarter" idx="1" hasCustomPrompt="1"/>
          </p:nvPr>
        </p:nvSpPr>
        <p:spPr>
          <a:xfrm>
            <a:off x="685800" y="3429000"/>
            <a:ext cx="6400800" cy="1600200"/>
          </a:xfrm>
          <a:effectLst>
            <a:outerShdw blurRad="50800" dist="25400" dir="2700000">
              <a:schemeClr val="tx1">
                <a:lumMod val="75000"/>
                <a:alpha val="43000"/>
              </a:schemeClr>
            </a:outerShdw>
          </a:effectLst>
        </p:spPr>
        <p:txBody>
          <a:bodyPr/>
          <a:lstStyle>
            <a:lvl1pPr marL="0" indent="0">
              <a:buFont typeface="Wingdings" pitchFamily="2" charset="2"/>
              <a:buNone/>
              <a:defRPr sz="1800">
                <a:solidFill>
                  <a:schemeClr val="bg1"/>
                </a:solidFill>
              </a:defRPr>
            </a:lvl1pPr>
          </a:lstStyle>
          <a:p>
            <a:r>
              <a:rPr lang="en-US" dirty="0" smtClean="0"/>
              <a:t>Tab: </a:t>
            </a:r>
          </a:p>
          <a:p>
            <a:endParaRPr lang="en-US" dirty="0" smtClean="0"/>
          </a:p>
          <a:p>
            <a:r>
              <a:rPr lang="en-US" dirty="0" smtClean="0"/>
              <a:t>Presenters:</a:t>
            </a:r>
          </a:p>
          <a:p>
            <a:endParaRPr lang="en-US" dirty="0"/>
          </a:p>
        </p:txBody>
      </p:sp>
      <p:pic>
        <p:nvPicPr>
          <p:cNvPr id="6305" name="Picture 161" descr="Actuaries_rev_2c"/>
          <p:cNvPicPr>
            <a:picLocks noChangeAspect="1" noChangeArrowheads="1"/>
          </p:cNvPicPr>
          <p:nvPr userDrawn="1"/>
        </p:nvPicPr>
        <p:blipFill>
          <a:blip r:embed="rId5" cstate="print"/>
          <a:srcRect/>
          <a:stretch>
            <a:fillRect/>
          </a:stretch>
        </p:blipFill>
        <p:spPr bwMode="auto">
          <a:xfrm>
            <a:off x="741615" y="6019800"/>
            <a:ext cx="1544385" cy="458786"/>
          </a:xfrm>
          <a:prstGeom prst="rect">
            <a:avLst/>
          </a:prstGeom>
          <a:noFill/>
          <a:effectLst>
            <a:outerShdw blurRad="266700" dist="38100" dir="2700000">
              <a:schemeClr val="tx1">
                <a:lumMod val="60000"/>
                <a:lumOff val="40000"/>
                <a:alpha val="30000"/>
              </a:schemeClr>
            </a:outerShdw>
          </a:effectLst>
        </p:spPr>
      </p:pic>
      <p:pic>
        <p:nvPicPr>
          <p:cNvPr id="12" name="Picture 11" descr="SOA-Typelogo.png"/>
          <p:cNvPicPr>
            <a:picLocks noChangeAspect="1"/>
          </p:cNvPicPr>
          <p:nvPr userDrawn="1"/>
        </p:nvPicPr>
        <p:blipFill>
          <a:blip r:embed="rId6" cstate="print"/>
          <a:stretch>
            <a:fillRect/>
          </a:stretch>
        </p:blipFill>
        <p:spPr>
          <a:xfrm>
            <a:off x="5562599" y="333338"/>
            <a:ext cx="3200401" cy="383741"/>
          </a:xfrm>
          <a:prstGeom prst="rect">
            <a:avLst/>
          </a:prstGeom>
          <a:effectLst>
            <a:outerShdw blurRad="50800" dist="12700" dir="2700000">
              <a:schemeClr val="bg2">
                <a:lumMod val="50000"/>
                <a:alpha val="43000"/>
              </a:schemeClr>
            </a:outerShdw>
          </a:effectLst>
        </p:spPr>
      </p:pic>
      <p:pic>
        <p:nvPicPr>
          <p:cNvPr id="13" name="Picture 12" descr="SOA-Seal.png"/>
          <p:cNvPicPr>
            <a:picLocks noChangeAspect="1"/>
          </p:cNvPicPr>
          <p:nvPr userDrawn="1"/>
        </p:nvPicPr>
        <p:blipFill>
          <a:blip r:embed="rId7" cstate="print">
            <a:alphaModFix amt="74000"/>
          </a:blip>
          <a:stretch>
            <a:fillRect/>
          </a:stretch>
        </p:blipFill>
        <p:spPr>
          <a:xfrm rot="21024170">
            <a:off x="6811738" y="-16172"/>
            <a:ext cx="1753468" cy="1420444"/>
          </a:xfrm>
          <a:prstGeom prst="rect">
            <a:avLst/>
          </a:prstGeom>
        </p:spPr>
      </p:pic>
    </p:spTree>
    <p:extLst>
      <p:ext uri="{BB962C8B-B14F-4D97-AF65-F5344CB8AC3E}">
        <p14:creationId xmlns:p14="http://schemas.microsoft.com/office/powerpoint/2010/main" val="132547985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8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4pPr>
              <a:buClr>
                <a:srgbClr val="CD202C"/>
              </a:buCl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078135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101850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381000"/>
            <a:ext cx="8305800" cy="76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381000" y="1295400"/>
            <a:ext cx="8305800" cy="5105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67" name="Text Box 43"/>
          <p:cNvSpPr txBox="1">
            <a:spLocks noChangeArrowheads="1"/>
          </p:cNvSpPr>
          <p:nvPr/>
        </p:nvSpPr>
        <p:spPr bwMode="auto">
          <a:xfrm>
            <a:off x="1066800" y="6629400"/>
            <a:ext cx="7315200" cy="228600"/>
          </a:xfrm>
          <a:prstGeom prst="rect">
            <a:avLst/>
          </a:prstGeom>
          <a:noFill/>
          <a:ln w="9525">
            <a:noFill/>
            <a:miter lim="800000"/>
            <a:headEnd/>
            <a:tailEnd/>
          </a:ln>
          <a:effectLst/>
        </p:spPr>
        <p:txBody>
          <a:bodyPr>
            <a:spAutoFit/>
          </a:bodyPr>
          <a:lstStyle/>
          <a:p>
            <a:pPr algn="ctr"/>
            <a:fld id="{A7B71349-C298-499D-ADA5-82E1BEABA3A0}" type="slidenum">
              <a:rPr lang="en-US" sz="900">
                <a:latin typeface="Times New Roman" pitchFamily="18" charset="0"/>
              </a:rPr>
              <a:pPr algn="ctr"/>
              <a:t>‹#›</a:t>
            </a:fld>
            <a:endParaRPr lang="en-US" sz="900">
              <a:latin typeface="Times New Roman" pitchFamily="18" charset="0"/>
            </a:endParaRPr>
          </a:p>
        </p:txBody>
      </p:sp>
      <p:sp>
        <p:nvSpPr>
          <p:cNvPr id="1176" name="Rectangle 152"/>
          <p:cNvSpPr>
            <a:spLocks noChangeArrowheads="1"/>
          </p:cNvSpPr>
          <p:nvPr/>
        </p:nvSpPr>
        <p:spPr bwMode="auto">
          <a:xfrm>
            <a:off x="152400" y="0"/>
            <a:ext cx="9144000" cy="0"/>
          </a:xfrm>
          <a:prstGeom prst="rect">
            <a:avLst/>
          </a:prstGeom>
          <a:noFill/>
          <a:ln w="9525">
            <a:noFill/>
            <a:miter lim="800000"/>
            <a:headEnd/>
            <a:tailEnd/>
          </a:ln>
          <a:effectLst/>
        </p:spPr>
        <p:txBody>
          <a:bodyPr wrap="none" anchor="ctr">
            <a:spAutoFit/>
          </a:bodyPr>
          <a:lstStyle/>
          <a:p>
            <a:endParaRPr lang="en-US"/>
          </a:p>
        </p:txBody>
      </p:sp>
      <p:sp>
        <p:nvSpPr>
          <p:cNvPr id="1257" name="Rectangle 233"/>
          <p:cNvSpPr>
            <a:spLocks noGrp="1" noChangeArrowheads="1"/>
          </p:cNvSpPr>
          <p:nvPr>
            <p:ph type="sldNum" sz="quarter" idx="4"/>
          </p:nvPr>
        </p:nvSpPr>
        <p:spPr bwMode="auto">
          <a:xfrm>
            <a:off x="7010400" y="6629400"/>
            <a:ext cx="21336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100" b="1" i="0">
                <a:solidFill>
                  <a:schemeClr val="bg1"/>
                </a:solidFill>
                <a:latin typeface="Arial"/>
                <a:cs typeface="Arial"/>
              </a:defRPr>
            </a:lvl1pPr>
          </a:lstStyle>
          <a:p>
            <a:fld id="{ED7E3B5C-4945-45EE-95DA-74AF7F2D00EA}" type="slidenum">
              <a:rPr lang="en-US" smtClean="0"/>
              <a:pPr/>
              <a:t>‹#›</a:t>
            </a:fld>
            <a:endParaRPr lang="en-US"/>
          </a:p>
        </p:txBody>
      </p:sp>
      <p:sp>
        <p:nvSpPr>
          <p:cNvPr id="9" name="Rectangle 8"/>
          <p:cNvSpPr/>
          <p:nvPr userDrawn="1"/>
        </p:nvSpPr>
        <p:spPr bwMode="auto">
          <a:xfrm>
            <a:off x="0" y="6629400"/>
            <a:ext cx="9144000" cy="2286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5000" b="0" i="0" u="none" strike="noStrike" cap="none" normalizeH="0" baseline="0" dirty="0" smtClean="0">
              <a:ln>
                <a:noFill/>
              </a:ln>
              <a:solidFill>
                <a:schemeClr val="bg1"/>
              </a:solidFill>
              <a:effectLst/>
              <a:latin typeface="Arial" charset="0"/>
            </a:endParaRPr>
          </a:p>
        </p:txBody>
      </p:sp>
      <p:pic>
        <p:nvPicPr>
          <p:cNvPr id="14" name="Picture 13" descr="SOA-Logo.png"/>
          <p:cNvPicPr>
            <a:picLocks noChangeAspect="1"/>
          </p:cNvPicPr>
          <p:nvPr userDrawn="1"/>
        </p:nvPicPr>
        <p:blipFill>
          <a:blip r:embed="rId8" cstate="print"/>
          <a:stretch>
            <a:fillRect/>
          </a:stretch>
        </p:blipFill>
        <p:spPr>
          <a:xfrm>
            <a:off x="381000" y="6679565"/>
            <a:ext cx="1733550" cy="102235"/>
          </a:xfrm>
          <a:prstGeom prst="rect">
            <a:avLst/>
          </a:prstGeom>
        </p:spPr>
      </p:pic>
      <p:sp>
        <p:nvSpPr>
          <p:cNvPr id="15" name="Rectangle 162"/>
          <p:cNvSpPr txBox="1">
            <a:spLocks noChangeArrowheads="1"/>
          </p:cNvSpPr>
          <p:nvPr userDrawn="1"/>
        </p:nvSpPr>
        <p:spPr bwMode="auto">
          <a:xfrm>
            <a:off x="4305300" y="6553200"/>
            <a:ext cx="5334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solidFill>
                  <a:schemeClr val="bg1"/>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E191445-A357-49CC-AE88-E14D3EF5070A}" type="slidenum">
              <a:rPr lang="en-US" sz="1100" b="1" smtClean="0">
                <a:solidFill>
                  <a:schemeClr val="bg1">
                    <a:lumMod val="95000"/>
                  </a:schemeClr>
                </a:solidFill>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100" b="1" i="0" u="none" strike="noStrike" kern="1200" cap="none" spc="0" normalizeH="0" baseline="0" noProof="0" dirty="0" smtClean="0">
              <a:ln>
                <a:noFill/>
              </a:ln>
              <a:solidFill>
                <a:schemeClr val="bg1">
                  <a:lumMod val="95000"/>
                </a:schemeClr>
              </a:solidFill>
              <a:effectLst/>
              <a:uLnTx/>
              <a:uFillTx/>
              <a:latin typeface="Times New Roman" pitchFamily="18" charset="0"/>
              <a:ea typeface="+mn-ea"/>
              <a:cs typeface="+mn-cs"/>
            </a:endParaRPr>
          </a:p>
        </p:txBody>
      </p:sp>
      <p:sp>
        <p:nvSpPr>
          <p:cNvPr id="10" name="TextBox 9"/>
          <p:cNvSpPr txBox="1"/>
          <p:nvPr userDrawn="1"/>
        </p:nvSpPr>
        <p:spPr>
          <a:xfrm>
            <a:off x="6192551" y="6611779"/>
            <a:ext cx="2951449" cy="246221"/>
          </a:xfrm>
          <a:prstGeom prst="rect">
            <a:avLst/>
          </a:prstGeom>
          <a:noFill/>
        </p:spPr>
        <p:txBody>
          <a:bodyPr wrap="none" rtlCol="0">
            <a:spAutoFit/>
          </a:bodyPr>
          <a:lstStyle/>
          <a:p>
            <a:r>
              <a:rPr lang="en-US" sz="1000" i="1" dirty="0" smtClean="0">
                <a:solidFill>
                  <a:schemeClr val="bg1"/>
                </a:solidFill>
              </a:rPr>
              <a:t>© 2014 Society of Actuaries, All Rights Reserved</a:t>
            </a:r>
            <a:endParaRPr lang="en-US" sz="1000" i="1"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60" r:id="rId4"/>
    <p:sldLayoutId id="2147483655" r:id="rId5"/>
    <p:sldLayoutId id="2147483663" r:id="rId6"/>
  </p:sldLayoutIdLst>
  <p:timing>
    <p:tnLst>
      <p:par>
        <p:cTn id="1" dur="indefinite" restart="never" nodeType="tmRoot"/>
      </p:par>
    </p:tnLst>
  </p:timing>
  <p:hf hdr="0" ftr="0" dt="0"/>
  <p:txStyles>
    <p:titleStyle>
      <a:lvl1pPr algn="l" rtl="0" eaLnBrk="0" fontAlgn="base" hangingPunct="0">
        <a:spcBef>
          <a:spcPct val="0"/>
        </a:spcBef>
        <a:spcAft>
          <a:spcPct val="0"/>
        </a:spcAft>
        <a:defRPr sz="3800" b="1">
          <a:solidFill>
            <a:schemeClr val="accent4"/>
          </a:solidFill>
          <a:latin typeface="+mj-lt"/>
          <a:ea typeface="+mj-ea"/>
          <a:cs typeface="+mj-cs"/>
        </a:defRPr>
      </a:lvl1pPr>
      <a:lvl2pPr algn="l" rtl="0" eaLnBrk="0" fontAlgn="base" hangingPunct="0">
        <a:spcBef>
          <a:spcPct val="0"/>
        </a:spcBef>
        <a:spcAft>
          <a:spcPct val="0"/>
        </a:spcAft>
        <a:defRPr sz="4400" b="1">
          <a:solidFill>
            <a:srgbClr val="494A53"/>
          </a:solidFill>
          <a:latin typeface="Arial" charset="0"/>
        </a:defRPr>
      </a:lvl2pPr>
      <a:lvl3pPr algn="l" rtl="0" eaLnBrk="0" fontAlgn="base" hangingPunct="0">
        <a:spcBef>
          <a:spcPct val="0"/>
        </a:spcBef>
        <a:spcAft>
          <a:spcPct val="0"/>
        </a:spcAft>
        <a:defRPr sz="4400" b="1">
          <a:solidFill>
            <a:srgbClr val="494A53"/>
          </a:solidFill>
          <a:latin typeface="Arial" charset="0"/>
        </a:defRPr>
      </a:lvl3pPr>
      <a:lvl4pPr algn="l" rtl="0" eaLnBrk="0" fontAlgn="base" hangingPunct="0">
        <a:spcBef>
          <a:spcPct val="0"/>
        </a:spcBef>
        <a:spcAft>
          <a:spcPct val="0"/>
        </a:spcAft>
        <a:defRPr sz="4400" b="1">
          <a:solidFill>
            <a:srgbClr val="494A53"/>
          </a:solidFill>
          <a:latin typeface="Arial" charset="0"/>
        </a:defRPr>
      </a:lvl4pPr>
      <a:lvl5pPr algn="l" rtl="0" eaLnBrk="0" fontAlgn="base" hangingPunct="0">
        <a:spcBef>
          <a:spcPct val="0"/>
        </a:spcBef>
        <a:spcAft>
          <a:spcPct val="0"/>
        </a:spcAft>
        <a:defRPr sz="4400" b="1">
          <a:solidFill>
            <a:srgbClr val="494A53"/>
          </a:solidFill>
          <a:latin typeface="Arial" charset="0"/>
        </a:defRPr>
      </a:lvl5pPr>
      <a:lvl6pPr marL="457200" algn="l" rtl="0" eaLnBrk="0" fontAlgn="base" hangingPunct="0">
        <a:spcBef>
          <a:spcPct val="0"/>
        </a:spcBef>
        <a:spcAft>
          <a:spcPct val="0"/>
        </a:spcAft>
        <a:defRPr sz="4400" b="1">
          <a:solidFill>
            <a:srgbClr val="494A53"/>
          </a:solidFill>
          <a:latin typeface="Arial" charset="0"/>
        </a:defRPr>
      </a:lvl6pPr>
      <a:lvl7pPr marL="914400" algn="l" rtl="0" eaLnBrk="0" fontAlgn="base" hangingPunct="0">
        <a:spcBef>
          <a:spcPct val="0"/>
        </a:spcBef>
        <a:spcAft>
          <a:spcPct val="0"/>
        </a:spcAft>
        <a:defRPr sz="4400" b="1">
          <a:solidFill>
            <a:srgbClr val="494A53"/>
          </a:solidFill>
          <a:latin typeface="Arial" charset="0"/>
        </a:defRPr>
      </a:lvl7pPr>
      <a:lvl8pPr marL="1371600" algn="l" rtl="0" eaLnBrk="0" fontAlgn="base" hangingPunct="0">
        <a:spcBef>
          <a:spcPct val="0"/>
        </a:spcBef>
        <a:spcAft>
          <a:spcPct val="0"/>
        </a:spcAft>
        <a:defRPr sz="4400" b="1">
          <a:solidFill>
            <a:srgbClr val="494A53"/>
          </a:solidFill>
          <a:latin typeface="Arial" charset="0"/>
        </a:defRPr>
      </a:lvl8pPr>
      <a:lvl9pPr marL="1828800" algn="l" rtl="0" eaLnBrk="0" fontAlgn="base" hangingPunct="0">
        <a:spcBef>
          <a:spcPct val="0"/>
        </a:spcBef>
        <a:spcAft>
          <a:spcPct val="0"/>
        </a:spcAft>
        <a:defRPr sz="4400" b="1">
          <a:solidFill>
            <a:srgbClr val="494A53"/>
          </a:solidFill>
          <a:latin typeface="Arial" charset="0"/>
        </a:defRPr>
      </a:lvl9pPr>
    </p:titleStyle>
    <p:bodyStyle>
      <a:lvl1pPr marL="342900" indent="-342900" algn="l" rtl="0" eaLnBrk="0" fontAlgn="base" hangingPunct="0">
        <a:spcBef>
          <a:spcPct val="20000"/>
        </a:spcBef>
        <a:spcAft>
          <a:spcPct val="0"/>
        </a:spcAft>
        <a:buClr>
          <a:srgbClr val="FF0000"/>
        </a:buClr>
        <a:buFont typeface="Wingdings" pitchFamily="2" charset="2"/>
        <a:buChar char="§"/>
        <a:defRPr sz="3200">
          <a:solidFill>
            <a:srgbClr val="343434"/>
          </a:solidFill>
          <a:latin typeface="+mn-lt"/>
          <a:ea typeface="+mn-ea"/>
          <a:cs typeface="+mn-cs"/>
        </a:defRPr>
      </a:lvl1pPr>
      <a:lvl2pPr marL="742950" indent="-285750" algn="l" rtl="0" eaLnBrk="0" fontAlgn="base" hangingPunct="0">
        <a:spcBef>
          <a:spcPct val="20000"/>
        </a:spcBef>
        <a:spcAft>
          <a:spcPct val="0"/>
        </a:spcAft>
        <a:buClr>
          <a:srgbClr val="778000"/>
        </a:buClr>
        <a:buFont typeface="Times" pitchFamily="18" charset="0"/>
        <a:buChar char="•"/>
        <a:defRPr sz="2800">
          <a:solidFill>
            <a:srgbClr val="343434"/>
          </a:solidFill>
          <a:latin typeface="+mn-lt"/>
        </a:defRPr>
      </a:lvl2pPr>
      <a:lvl3pPr marL="1143000" indent="-228600" algn="l" rtl="0" eaLnBrk="0" fontAlgn="base" hangingPunct="0">
        <a:spcBef>
          <a:spcPct val="20000"/>
        </a:spcBef>
        <a:spcAft>
          <a:spcPct val="0"/>
        </a:spcAft>
        <a:buClr>
          <a:srgbClr val="307D8E"/>
        </a:buClr>
        <a:buSzPct val="45000"/>
        <a:buFont typeface="Wingdings" pitchFamily="2" charset="2"/>
        <a:buChar char="u"/>
        <a:defRPr sz="2400">
          <a:solidFill>
            <a:srgbClr val="343434"/>
          </a:solidFill>
          <a:latin typeface="+mn-lt"/>
        </a:defRPr>
      </a:lvl3pPr>
      <a:lvl4pPr marL="1600200" indent="-228600" algn="l" rtl="0" eaLnBrk="0" fontAlgn="base" hangingPunct="0">
        <a:spcBef>
          <a:spcPct val="20000"/>
        </a:spcBef>
        <a:spcAft>
          <a:spcPct val="0"/>
        </a:spcAft>
        <a:buClr>
          <a:srgbClr val="CD202C"/>
        </a:buClr>
        <a:buFont typeface="Wingdings" pitchFamily="2" charset="2"/>
        <a:buChar char="§"/>
        <a:defRPr sz="2000">
          <a:solidFill>
            <a:srgbClr val="343434"/>
          </a:solidFill>
          <a:latin typeface="+mn-lt"/>
        </a:defRPr>
      </a:lvl4pPr>
      <a:lvl5pPr marL="2057400" indent="-228600" algn="l" rtl="0" eaLnBrk="0" fontAlgn="base" hangingPunct="0">
        <a:spcBef>
          <a:spcPct val="20000"/>
        </a:spcBef>
        <a:spcAft>
          <a:spcPct val="0"/>
        </a:spcAft>
        <a:buClr>
          <a:srgbClr val="7A8400"/>
        </a:buClr>
        <a:buFont typeface="Times" pitchFamily="18" charset="0"/>
        <a:buChar char="•"/>
        <a:defRPr sz="2000">
          <a:solidFill>
            <a:srgbClr val="343434"/>
          </a:solidFill>
          <a:latin typeface="+mn-lt"/>
        </a:defRPr>
      </a:lvl5pPr>
      <a:lvl6pPr marL="2514600" indent="-228600" algn="l" rtl="0" eaLnBrk="0" fontAlgn="base" hangingPunct="0">
        <a:spcBef>
          <a:spcPct val="20000"/>
        </a:spcBef>
        <a:spcAft>
          <a:spcPct val="0"/>
        </a:spcAft>
        <a:buClr>
          <a:srgbClr val="7A8400"/>
        </a:buClr>
        <a:buFont typeface="Times" pitchFamily="18" charset="0"/>
        <a:buChar char="•"/>
        <a:defRPr sz="2200">
          <a:solidFill>
            <a:srgbClr val="494A53"/>
          </a:solidFill>
          <a:latin typeface="+mn-lt"/>
        </a:defRPr>
      </a:lvl6pPr>
      <a:lvl7pPr marL="2971800" indent="-228600" algn="l" rtl="0" eaLnBrk="0" fontAlgn="base" hangingPunct="0">
        <a:spcBef>
          <a:spcPct val="20000"/>
        </a:spcBef>
        <a:spcAft>
          <a:spcPct val="0"/>
        </a:spcAft>
        <a:buClr>
          <a:srgbClr val="7A8400"/>
        </a:buClr>
        <a:buFont typeface="Times" pitchFamily="18" charset="0"/>
        <a:buChar char="•"/>
        <a:defRPr sz="2200">
          <a:solidFill>
            <a:srgbClr val="494A53"/>
          </a:solidFill>
          <a:latin typeface="+mn-lt"/>
        </a:defRPr>
      </a:lvl7pPr>
      <a:lvl8pPr marL="3429000" indent="-228600" algn="l" rtl="0" eaLnBrk="0" fontAlgn="base" hangingPunct="0">
        <a:spcBef>
          <a:spcPct val="20000"/>
        </a:spcBef>
        <a:spcAft>
          <a:spcPct val="0"/>
        </a:spcAft>
        <a:buClr>
          <a:srgbClr val="7A8400"/>
        </a:buClr>
        <a:buFont typeface="Times" pitchFamily="18" charset="0"/>
        <a:buChar char="•"/>
        <a:defRPr sz="2200">
          <a:solidFill>
            <a:srgbClr val="494A53"/>
          </a:solidFill>
          <a:latin typeface="+mn-lt"/>
        </a:defRPr>
      </a:lvl8pPr>
      <a:lvl9pPr marL="3886200" indent="-228600" algn="l" rtl="0" eaLnBrk="0" fontAlgn="base" hangingPunct="0">
        <a:spcBef>
          <a:spcPct val="20000"/>
        </a:spcBef>
        <a:spcAft>
          <a:spcPct val="0"/>
        </a:spcAft>
        <a:buClr>
          <a:srgbClr val="7A8400"/>
        </a:buClr>
        <a:buFont typeface="Times" pitchFamily="18" charset="0"/>
        <a:buChar char="•"/>
        <a:defRPr sz="2200">
          <a:solidFill>
            <a:srgbClr val="494A5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381000"/>
            <a:ext cx="8305800" cy="76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381000" y="1295400"/>
            <a:ext cx="8305800" cy="5105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67" name="Text Box 43"/>
          <p:cNvSpPr txBox="1">
            <a:spLocks noChangeArrowheads="1"/>
          </p:cNvSpPr>
          <p:nvPr/>
        </p:nvSpPr>
        <p:spPr bwMode="auto">
          <a:xfrm>
            <a:off x="1066800" y="6629400"/>
            <a:ext cx="7315200" cy="228600"/>
          </a:xfrm>
          <a:prstGeom prst="rect">
            <a:avLst/>
          </a:prstGeom>
          <a:noFill/>
          <a:ln w="9525">
            <a:noFill/>
            <a:miter lim="800000"/>
            <a:headEnd/>
            <a:tailEnd/>
          </a:ln>
          <a:effectLst/>
        </p:spPr>
        <p:txBody>
          <a:bodyPr>
            <a:spAutoFit/>
          </a:bodyPr>
          <a:lstStyle/>
          <a:p>
            <a:pPr algn="ctr"/>
            <a:fld id="{A7B71349-C298-499D-ADA5-82E1BEABA3A0}" type="slidenum">
              <a:rPr lang="en-US" sz="900">
                <a:latin typeface="Times New Roman" pitchFamily="18" charset="0"/>
              </a:rPr>
              <a:pPr algn="ctr"/>
              <a:t>‹#›</a:t>
            </a:fld>
            <a:endParaRPr lang="en-US" sz="900">
              <a:latin typeface="Times New Roman" pitchFamily="18" charset="0"/>
            </a:endParaRPr>
          </a:p>
        </p:txBody>
      </p:sp>
      <p:sp>
        <p:nvSpPr>
          <p:cNvPr id="1176" name="Rectangle 152"/>
          <p:cNvSpPr>
            <a:spLocks noChangeArrowheads="1"/>
          </p:cNvSpPr>
          <p:nvPr/>
        </p:nvSpPr>
        <p:spPr bwMode="auto">
          <a:xfrm>
            <a:off x="152400" y="0"/>
            <a:ext cx="9144000" cy="0"/>
          </a:xfrm>
          <a:prstGeom prst="rect">
            <a:avLst/>
          </a:prstGeom>
          <a:noFill/>
          <a:ln w="9525">
            <a:noFill/>
            <a:miter lim="800000"/>
            <a:headEnd/>
            <a:tailEnd/>
          </a:ln>
          <a:effectLst/>
        </p:spPr>
        <p:txBody>
          <a:bodyPr wrap="none" anchor="ctr">
            <a:spAutoFit/>
          </a:bodyPr>
          <a:lstStyle/>
          <a:p>
            <a:endParaRPr lang="en-US"/>
          </a:p>
        </p:txBody>
      </p:sp>
      <p:sp>
        <p:nvSpPr>
          <p:cNvPr id="1257" name="Rectangle 233"/>
          <p:cNvSpPr>
            <a:spLocks noGrp="1" noChangeArrowheads="1"/>
          </p:cNvSpPr>
          <p:nvPr>
            <p:ph type="sldNum" sz="quarter" idx="4"/>
          </p:nvPr>
        </p:nvSpPr>
        <p:spPr bwMode="auto">
          <a:xfrm>
            <a:off x="7010400" y="6629400"/>
            <a:ext cx="21336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100" b="1" i="0">
                <a:solidFill>
                  <a:schemeClr val="bg1"/>
                </a:solidFill>
                <a:latin typeface="Arial"/>
                <a:cs typeface="Arial"/>
              </a:defRPr>
            </a:lvl1pPr>
          </a:lstStyle>
          <a:p>
            <a:fld id="{ED7E3B5C-4945-45EE-95DA-74AF7F2D00EA}" type="slidenum">
              <a:rPr lang="en-US" smtClean="0"/>
              <a:pPr/>
              <a:t>‹#›</a:t>
            </a:fld>
            <a:endParaRPr lang="en-US"/>
          </a:p>
        </p:txBody>
      </p:sp>
      <p:sp>
        <p:nvSpPr>
          <p:cNvPr id="9" name="Rectangle 8"/>
          <p:cNvSpPr/>
          <p:nvPr userDrawn="1"/>
        </p:nvSpPr>
        <p:spPr bwMode="auto">
          <a:xfrm>
            <a:off x="0" y="6629400"/>
            <a:ext cx="9144000" cy="2286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5000" b="0" i="0" u="none" strike="noStrike" cap="none" normalizeH="0" baseline="0" dirty="0" smtClean="0">
              <a:ln>
                <a:noFill/>
              </a:ln>
              <a:solidFill>
                <a:schemeClr val="bg1"/>
              </a:solidFill>
              <a:effectLst/>
              <a:latin typeface="Arial" charset="0"/>
            </a:endParaRPr>
          </a:p>
        </p:txBody>
      </p:sp>
      <p:pic>
        <p:nvPicPr>
          <p:cNvPr id="14" name="Picture 13" descr="SOA-Logo.png"/>
          <p:cNvPicPr>
            <a:picLocks noChangeAspect="1"/>
          </p:cNvPicPr>
          <p:nvPr userDrawn="1"/>
        </p:nvPicPr>
        <p:blipFill>
          <a:blip r:embed="rId9" cstate="print"/>
          <a:stretch>
            <a:fillRect/>
          </a:stretch>
        </p:blipFill>
        <p:spPr>
          <a:xfrm>
            <a:off x="381000" y="6679565"/>
            <a:ext cx="1733550" cy="102235"/>
          </a:xfrm>
          <a:prstGeom prst="rect">
            <a:avLst/>
          </a:prstGeom>
        </p:spPr>
      </p:pic>
      <p:sp>
        <p:nvSpPr>
          <p:cNvPr id="15" name="Rectangle 162"/>
          <p:cNvSpPr txBox="1">
            <a:spLocks noChangeArrowheads="1"/>
          </p:cNvSpPr>
          <p:nvPr userDrawn="1"/>
        </p:nvSpPr>
        <p:spPr bwMode="auto">
          <a:xfrm>
            <a:off x="4305300" y="6553200"/>
            <a:ext cx="5334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solidFill>
                  <a:schemeClr val="bg1"/>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E191445-A357-49CC-AE88-E14D3EF5070A}" type="slidenum">
              <a:rPr lang="en-US" sz="1100" b="1" smtClean="0">
                <a:solidFill>
                  <a:schemeClr val="bg1">
                    <a:lumMod val="95000"/>
                  </a:schemeClr>
                </a:solidFill>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100" b="1" i="0" u="none" strike="noStrike" kern="1200" cap="none" spc="0" normalizeH="0" baseline="0" noProof="0" dirty="0" smtClean="0">
              <a:ln>
                <a:noFill/>
              </a:ln>
              <a:solidFill>
                <a:schemeClr val="bg1">
                  <a:lumMod val="95000"/>
                </a:scheme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6781836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Lst>
  <p:timing>
    <p:tnLst>
      <p:par>
        <p:cTn id="1" dur="indefinite" restart="never" nodeType="tmRoot"/>
      </p:par>
    </p:tnLst>
  </p:timing>
  <p:hf hdr="0" ftr="0" dt="0"/>
  <p:txStyles>
    <p:titleStyle>
      <a:lvl1pPr algn="l" rtl="0" eaLnBrk="0" fontAlgn="base" hangingPunct="0">
        <a:spcBef>
          <a:spcPct val="0"/>
        </a:spcBef>
        <a:spcAft>
          <a:spcPct val="0"/>
        </a:spcAft>
        <a:defRPr sz="3800" b="1">
          <a:solidFill>
            <a:schemeClr val="accent4"/>
          </a:solidFill>
          <a:latin typeface="+mj-lt"/>
          <a:ea typeface="+mj-ea"/>
          <a:cs typeface="+mj-cs"/>
        </a:defRPr>
      </a:lvl1pPr>
      <a:lvl2pPr algn="l" rtl="0" eaLnBrk="0" fontAlgn="base" hangingPunct="0">
        <a:spcBef>
          <a:spcPct val="0"/>
        </a:spcBef>
        <a:spcAft>
          <a:spcPct val="0"/>
        </a:spcAft>
        <a:defRPr sz="4400" b="1">
          <a:solidFill>
            <a:srgbClr val="494A53"/>
          </a:solidFill>
          <a:latin typeface="Arial" charset="0"/>
        </a:defRPr>
      </a:lvl2pPr>
      <a:lvl3pPr algn="l" rtl="0" eaLnBrk="0" fontAlgn="base" hangingPunct="0">
        <a:spcBef>
          <a:spcPct val="0"/>
        </a:spcBef>
        <a:spcAft>
          <a:spcPct val="0"/>
        </a:spcAft>
        <a:defRPr sz="4400" b="1">
          <a:solidFill>
            <a:srgbClr val="494A53"/>
          </a:solidFill>
          <a:latin typeface="Arial" charset="0"/>
        </a:defRPr>
      </a:lvl3pPr>
      <a:lvl4pPr algn="l" rtl="0" eaLnBrk="0" fontAlgn="base" hangingPunct="0">
        <a:spcBef>
          <a:spcPct val="0"/>
        </a:spcBef>
        <a:spcAft>
          <a:spcPct val="0"/>
        </a:spcAft>
        <a:defRPr sz="4400" b="1">
          <a:solidFill>
            <a:srgbClr val="494A53"/>
          </a:solidFill>
          <a:latin typeface="Arial" charset="0"/>
        </a:defRPr>
      </a:lvl4pPr>
      <a:lvl5pPr algn="l" rtl="0" eaLnBrk="0" fontAlgn="base" hangingPunct="0">
        <a:spcBef>
          <a:spcPct val="0"/>
        </a:spcBef>
        <a:spcAft>
          <a:spcPct val="0"/>
        </a:spcAft>
        <a:defRPr sz="4400" b="1">
          <a:solidFill>
            <a:srgbClr val="494A53"/>
          </a:solidFill>
          <a:latin typeface="Arial" charset="0"/>
        </a:defRPr>
      </a:lvl5pPr>
      <a:lvl6pPr marL="457200" algn="l" rtl="0" eaLnBrk="0" fontAlgn="base" hangingPunct="0">
        <a:spcBef>
          <a:spcPct val="0"/>
        </a:spcBef>
        <a:spcAft>
          <a:spcPct val="0"/>
        </a:spcAft>
        <a:defRPr sz="4400" b="1">
          <a:solidFill>
            <a:srgbClr val="494A53"/>
          </a:solidFill>
          <a:latin typeface="Arial" charset="0"/>
        </a:defRPr>
      </a:lvl6pPr>
      <a:lvl7pPr marL="914400" algn="l" rtl="0" eaLnBrk="0" fontAlgn="base" hangingPunct="0">
        <a:spcBef>
          <a:spcPct val="0"/>
        </a:spcBef>
        <a:spcAft>
          <a:spcPct val="0"/>
        </a:spcAft>
        <a:defRPr sz="4400" b="1">
          <a:solidFill>
            <a:srgbClr val="494A53"/>
          </a:solidFill>
          <a:latin typeface="Arial" charset="0"/>
        </a:defRPr>
      </a:lvl7pPr>
      <a:lvl8pPr marL="1371600" algn="l" rtl="0" eaLnBrk="0" fontAlgn="base" hangingPunct="0">
        <a:spcBef>
          <a:spcPct val="0"/>
        </a:spcBef>
        <a:spcAft>
          <a:spcPct val="0"/>
        </a:spcAft>
        <a:defRPr sz="4400" b="1">
          <a:solidFill>
            <a:srgbClr val="494A53"/>
          </a:solidFill>
          <a:latin typeface="Arial" charset="0"/>
        </a:defRPr>
      </a:lvl8pPr>
      <a:lvl9pPr marL="1828800" algn="l" rtl="0" eaLnBrk="0" fontAlgn="base" hangingPunct="0">
        <a:spcBef>
          <a:spcPct val="0"/>
        </a:spcBef>
        <a:spcAft>
          <a:spcPct val="0"/>
        </a:spcAft>
        <a:defRPr sz="4400" b="1">
          <a:solidFill>
            <a:srgbClr val="494A53"/>
          </a:solidFill>
          <a:latin typeface="Arial" charset="0"/>
        </a:defRPr>
      </a:lvl9pPr>
    </p:titleStyle>
    <p:bodyStyle>
      <a:lvl1pPr marL="342900" indent="-342900" algn="l" rtl="0" eaLnBrk="0" fontAlgn="base" hangingPunct="0">
        <a:spcBef>
          <a:spcPct val="20000"/>
        </a:spcBef>
        <a:spcAft>
          <a:spcPct val="0"/>
        </a:spcAft>
        <a:buClr>
          <a:srgbClr val="FF0000"/>
        </a:buClr>
        <a:buFont typeface="Wingdings" pitchFamily="2" charset="2"/>
        <a:buChar char="§"/>
        <a:defRPr sz="3200">
          <a:solidFill>
            <a:srgbClr val="343434"/>
          </a:solidFill>
          <a:latin typeface="+mn-lt"/>
          <a:ea typeface="+mn-ea"/>
          <a:cs typeface="+mn-cs"/>
        </a:defRPr>
      </a:lvl1pPr>
      <a:lvl2pPr marL="742950" indent="-285750" algn="l" rtl="0" eaLnBrk="0" fontAlgn="base" hangingPunct="0">
        <a:spcBef>
          <a:spcPct val="20000"/>
        </a:spcBef>
        <a:spcAft>
          <a:spcPct val="0"/>
        </a:spcAft>
        <a:buClr>
          <a:srgbClr val="778000"/>
        </a:buClr>
        <a:buFont typeface="Times" pitchFamily="18" charset="0"/>
        <a:buChar char="•"/>
        <a:defRPr sz="2800">
          <a:solidFill>
            <a:srgbClr val="343434"/>
          </a:solidFill>
          <a:latin typeface="+mn-lt"/>
        </a:defRPr>
      </a:lvl2pPr>
      <a:lvl3pPr marL="1143000" indent="-228600" algn="l" rtl="0" eaLnBrk="0" fontAlgn="base" hangingPunct="0">
        <a:spcBef>
          <a:spcPct val="20000"/>
        </a:spcBef>
        <a:spcAft>
          <a:spcPct val="0"/>
        </a:spcAft>
        <a:buClr>
          <a:srgbClr val="307D8E"/>
        </a:buClr>
        <a:buSzPct val="45000"/>
        <a:buFont typeface="Wingdings" pitchFamily="2" charset="2"/>
        <a:buChar char="u"/>
        <a:defRPr sz="2400">
          <a:solidFill>
            <a:srgbClr val="343434"/>
          </a:solidFill>
          <a:latin typeface="+mn-lt"/>
        </a:defRPr>
      </a:lvl3pPr>
      <a:lvl4pPr marL="1600200" indent="-228600" algn="l" rtl="0" eaLnBrk="0" fontAlgn="base" hangingPunct="0">
        <a:spcBef>
          <a:spcPct val="20000"/>
        </a:spcBef>
        <a:spcAft>
          <a:spcPct val="0"/>
        </a:spcAft>
        <a:buClr>
          <a:srgbClr val="CD202C"/>
        </a:buClr>
        <a:buFont typeface="Wingdings" pitchFamily="2" charset="2"/>
        <a:buChar char="§"/>
        <a:defRPr sz="2000">
          <a:solidFill>
            <a:srgbClr val="343434"/>
          </a:solidFill>
          <a:latin typeface="+mn-lt"/>
        </a:defRPr>
      </a:lvl4pPr>
      <a:lvl5pPr marL="2057400" indent="-228600" algn="l" rtl="0" eaLnBrk="0" fontAlgn="base" hangingPunct="0">
        <a:spcBef>
          <a:spcPct val="20000"/>
        </a:spcBef>
        <a:spcAft>
          <a:spcPct val="0"/>
        </a:spcAft>
        <a:buClr>
          <a:srgbClr val="7A8400"/>
        </a:buClr>
        <a:buFont typeface="Times" pitchFamily="18" charset="0"/>
        <a:buChar char="•"/>
        <a:defRPr sz="2000">
          <a:solidFill>
            <a:srgbClr val="343434"/>
          </a:solidFill>
          <a:latin typeface="+mn-lt"/>
        </a:defRPr>
      </a:lvl5pPr>
      <a:lvl6pPr marL="2514600" indent="-228600" algn="l" rtl="0" eaLnBrk="0" fontAlgn="base" hangingPunct="0">
        <a:spcBef>
          <a:spcPct val="20000"/>
        </a:spcBef>
        <a:spcAft>
          <a:spcPct val="0"/>
        </a:spcAft>
        <a:buClr>
          <a:srgbClr val="7A8400"/>
        </a:buClr>
        <a:buFont typeface="Times" pitchFamily="18" charset="0"/>
        <a:buChar char="•"/>
        <a:defRPr sz="2200">
          <a:solidFill>
            <a:srgbClr val="494A53"/>
          </a:solidFill>
          <a:latin typeface="+mn-lt"/>
        </a:defRPr>
      </a:lvl6pPr>
      <a:lvl7pPr marL="2971800" indent="-228600" algn="l" rtl="0" eaLnBrk="0" fontAlgn="base" hangingPunct="0">
        <a:spcBef>
          <a:spcPct val="20000"/>
        </a:spcBef>
        <a:spcAft>
          <a:spcPct val="0"/>
        </a:spcAft>
        <a:buClr>
          <a:srgbClr val="7A8400"/>
        </a:buClr>
        <a:buFont typeface="Times" pitchFamily="18" charset="0"/>
        <a:buChar char="•"/>
        <a:defRPr sz="2200">
          <a:solidFill>
            <a:srgbClr val="494A53"/>
          </a:solidFill>
          <a:latin typeface="+mn-lt"/>
        </a:defRPr>
      </a:lvl7pPr>
      <a:lvl8pPr marL="3429000" indent="-228600" algn="l" rtl="0" eaLnBrk="0" fontAlgn="base" hangingPunct="0">
        <a:spcBef>
          <a:spcPct val="20000"/>
        </a:spcBef>
        <a:spcAft>
          <a:spcPct val="0"/>
        </a:spcAft>
        <a:buClr>
          <a:srgbClr val="7A8400"/>
        </a:buClr>
        <a:buFont typeface="Times" pitchFamily="18" charset="0"/>
        <a:buChar char="•"/>
        <a:defRPr sz="2200">
          <a:solidFill>
            <a:srgbClr val="494A53"/>
          </a:solidFill>
          <a:latin typeface="+mn-lt"/>
        </a:defRPr>
      </a:lvl8pPr>
      <a:lvl9pPr marL="3886200" indent="-228600" algn="l" rtl="0" eaLnBrk="0" fontAlgn="base" hangingPunct="0">
        <a:spcBef>
          <a:spcPct val="20000"/>
        </a:spcBef>
        <a:spcAft>
          <a:spcPct val="0"/>
        </a:spcAft>
        <a:buClr>
          <a:srgbClr val="7A8400"/>
        </a:buClr>
        <a:buFont typeface="Times" pitchFamily="18" charset="0"/>
        <a:buChar char="•"/>
        <a:defRPr sz="2200">
          <a:solidFill>
            <a:srgbClr val="494A5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381000"/>
            <a:ext cx="8305800" cy="76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381000" y="1295400"/>
            <a:ext cx="8305800" cy="5105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67" name="Text Box 43"/>
          <p:cNvSpPr txBox="1">
            <a:spLocks noChangeArrowheads="1"/>
          </p:cNvSpPr>
          <p:nvPr/>
        </p:nvSpPr>
        <p:spPr bwMode="auto">
          <a:xfrm>
            <a:off x="1066800" y="6629400"/>
            <a:ext cx="7315200" cy="228600"/>
          </a:xfrm>
          <a:prstGeom prst="rect">
            <a:avLst/>
          </a:prstGeom>
          <a:noFill/>
          <a:ln w="9525">
            <a:noFill/>
            <a:miter lim="800000"/>
            <a:headEnd/>
            <a:tailEnd/>
          </a:ln>
          <a:effectLst/>
        </p:spPr>
        <p:txBody>
          <a:bodyPr>
            <a:spAutoFit/>
          </a:bodyPr>
          <a:lstStyle/>
          <a:p>
            <a:pPr algn="ctr"/>
            <a:fld id="{A7B71349-C298-499D-ADA5-82E1BEABA3A0}" type="slidenum">
              <a:rPr lang="en-US" sz="900">
                <a:latin typeface="Times New Roman" pitchFamily="18" charset="0"/>
              </a:rPr>
              <a:pPr algn="ctr"/>
              <a:t>‹#›</a:t>
            </a:fld>
            <a:endParaRPr lang="en-US" sz="900">
              <a:latin typeface="Times New Roman" pitchFamily="18" charset="0"/>
            </a:endParaRPr>
          </a:p>
        </p:txBody>
      </p:sp>
      <p:sp>
        <p:nvSpPr>
          <p:cNvPr id="1176" name="Rectangle 152"/>
          <p:cNvSpPr>
            <a:spLocks noChangeArrowheads="1"/>
          </p:cNvSpPr>
          <p:nvPr/>
        </p:nvSpPr>
        <p:spPr bwMode="auto">
          <a:xfrm>
            <a:off x="152400" y="0"/>
            <a:ext cx="9144000" cy="0"/>
          </a:xfrm>
          <a:prstGeom prst="rect">
            <a:avLst/>
          </a:prstGeom>
          <a:noFill/>
          <a:ln w="9525">
            <a:noFill/>
            <a:miter lim="800000"/>
            <a:headEnd/>
            <a:tailEnd/>
          </a:ln>
          <a:effectLst/>
        </p:spPr>
        <p:txBody>
          <a:bodyPr wrap="none" anchor="ctr">
            <a:spAutoFit/>
          </a:bodyPr>
          <a:lstStyle/>
          <a:p>
            <a:endParaRPr lang="en-US"/>
          </a:p>
        </p:txBody>
      </p:sp>
      <p:sp>
        <p:nvSpPr>
          <p:cNvPr id="1257" name="Rectangle 233"/>
          <p:cNvSpPr>
            <a:spLocks noGrp="1" noChangeArrowheads="1"/>
          </p:cNvSpPr>
          <p:nvPr>
            <p:ph type="sldNum" sz="quarter" idx="4"/>
          </p:nvPr>
        </p:nvSpPr>
        <p:spPr bwMode="auto">
          <a:xfrm>
            <a:off x="7010400" y="6629400"/>
            <a:ext cx="21336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100" b="1" i="0">
                <a:solidFill>
                  <a:schemeClr val="bg1"/>
                </a:solidFill>
                <a:latin typeface="Arial"/>
                <a:cs typeface="Arial"/>
              </a:defRPr>
            </a:lvl1pPr>
          </a:lstStyle>
          <a:p>
            <a:fld id="{ED7E3B5C-4945-45EE-95DA-74AF7F2D00EA}" type="slidenum">
              <a:rPr lang="en-US" smtClean="0"/>
              <a:pPr/>
              <a:t>‹#›</a:t>
            </a:fld>
            <a:endParaRPr lang="en-US"/>
          </a:p>
        </p:txBody>
      </p:sp>
      <p:sp>
        <p:nvSpPr>
          <p:cNvPr id="9" name="Rectangle 8"/>
          <p:cNvSpPr/>
          <p:nvPr userDrawn="1"/>
        </p:nvSpPr>
        <p:spPr bwMode="auto">
          <a:xfrm>
            <a:off x="0" y="6629400"/>
            <a:ext cx="9144000" cy="2286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5000" b="0" i="0" u="none" strike="noStrike" cap="none" normalizeH="0" baseline="0" dirty="0" smtClean="0">
              <a:ln>
                <a:noFill/>
              </a:ln>
              <a:solidFill>
                <a:schemeClr val="bg1"/>
              </a:solidFill>
              <a:effectLst/>
              <a:latin typeface="Arial" charset="0"/>
            </a:endParaRPr>
          </a:p>
        </p:txBody>
      </p:sp>
      <p:pic>
        <p:nvPicPr>
          <p:cNvPr id="14" name="Picture 13" descr="SOA-Logo.png"/>
          <p:cNvPicPr>
            <a:picLocks noChangeAspect="1"/>
          </p:cNvPicPr>
          <p:nvPr userDrawn="1"/>
        </p:nvPicPr>
        <p:blipFill>
          <a:blip r:embed="rId9" cstate="print"/>
          <a:stretch>
            <a:fillRect/>
          </a:stretch>
        </p:blipFill>
        <p:spPr>
          <a:xfrm>
            <a:off x="381000" y="6679565"/>
            <a:ext cx="1733550" cy="102235"/>
          </a:xfrm>
          <a:prstGeom prst="rect">
            <a:avLst/>
          </a:prstGeom>
        </p:spPr>
      </p:pic>
      <p:sp>
        <p:nvSpPr>
          <p:cNvPr id="15" name="Rectangle 162"/>
          <p:cNvSpPr txBox="1">
            <a:spLocks noChangeArrowheads="1"/>
          </p:cNvSpPr>
          <p:nvPr userDrawn="1"/>
        </p:nvSpPr>
        <p:spPr bwMode="auto">
          <a:xfrm>
            <a:off x="4305300" y="6553200"/>
            <a:ext cx="5334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solidFill>
                  <a:schemeClr val="bg1"/>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E191445-A357-49CC-AE88-E14D3EF5070A}" type="slidenum">
              <a:rPr lang="en-US" sz="1100" b="1" smtClean="0">
                <a:solidFill>
                  <a:schemeClr val="bg1">
                    <a:lumMod val="95000"/>
                  </a:schemeClr>
                </a:solidFill>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100" b="1" i="0" u="none" strike="noStrike" kern="1200" cap="none" spc="0" normalizeH="0" baseline="0" noProof="0" dirty="0" smtClean="0">
              <a:ln>
                <a:noFill/>
              </a:ln>
              <a:solidFill>
                <a:schemeClr val="bg1">
                  <a:lumMod val="95000"/>
                </a:scheme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3203371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Lst>
  <p:timing>
    <p:tnLst>
      <p:par>
        <p:cTn id="1" dur="indefinite" restart="never" nodeType="tmRoot"/>
      </p:par>
    </p:tnLst>
  </p:timing>
  <p:hf hdr="0" ftr="0" dt="0"/>
  <p:txStyles>
    <p:titleStyle>
      <a:lvl1pPr algn="l" rtl="0" eaLnBrk="0" fontAlgn="base" hangingPunct="0">
        <a:spcBef>
          <a:spcPct val="0"/>
        </a:spcBef>
        <a:spcAft>
          <a:spcPct val="0"/>
        </a:spcAft>
        <a:defRPr sz="3800" b="1">
          <a:solidFill>
            <a:schemeClr val="accent4"/>
          </a:solidFill>
          <a:latin typeface="+mj-lt"/>
          <a:ea typeface="+mj-ea"/>
          <a:cs typeface="+mj-cs"/>
        </a:defRPr>
      </a:lvl1pPr>
      <a:lvl2pPr algn="l" rtl="0" eaLnBrk="0" fontAlgn="base" hangingPunct="0">
        <a:spcBef>
          <a:spcPct val="0"/>
        </a:spcBef>
        <a:spcAft>
          <a:spcPct val="0"/>
        </a:spcAft>
        <a:defRPr sz="4400" b="1">
          <a:solidFill>
            <a:srgbClr val="494A53"/>
          </a:solidFill>
          <a:latin typeface="Arial" charset="0"/>
        </a:defRPr>
      </a:lvl2pPr>
      <a:lvl3pPr algn="l" rtl="0" eaLnBrk="0" fontAlgn="base" hangingPunct="0">
        <a:spcBef>
          <a:spcPct val="0"/>
        </a:spcBef>
        <a:spcAft>
          <a:spcPct val="0"/>
        </a:spcAft>
        <a:defRPr sz="4400" b="1">
          <a:solidFill>
            <a:srgbClr val="494A53"/>
          </a:solidFill>
          <a:latin typeface="Arial" charset="0"/>
        </a:defRPr>
      </a:lvl3pPr>
      <a:lvl4pPr algn="l" rtl="0" eaLnBrk="0" fontAlgn="base" hangingPunct="0">
        <a:spcBef>
          <a:spcPct val="0"/>
        </a:spcBef>
        <a:spcAft>
          <a:spcPct val="0"/>
        </a:spcAft>
        <a:defRPr sz="4400" b="1">
          <a:solidFill>
            <a:srgbClr val="494A53"/>
          </a:solidFill>
          <a:latin typeface="Arial" charset="0"/>
        </a:defRPr>
      </a:lvl4pPr>
      <a:lvl5pPr algn="l" rtl="0" eaLnBrk="0" fontAlgn="base" hangingPunct="0">
        <a:spcBef>
          <a:spcPct val="0"/>
        </a:spcBef>
        <a:spcAft>
          <a:spcPct val="0"/>
        </a:spcAft>
        <a:defRPr sz="4400" b="1">
          <a:solidFill>
            <a:srgbClr val="494A53"/>
          </a:solidFill>
          <a:latin typeface="Arial" charset="0"/>
        </a:defRPr>
      </a:lvl5pPr>
      <a:lvl6pPr marL="457200" algn="l" rtl="0" eaLnBrk="0" fontAlgn="base" hangingPunct="0">
        <a:spcBef>
          <a:spcPct val="0"/>
        </a:spcBef>
        <a:spcAft>
          <a:spcPct val="0"/>
        </a:spcAft>
        <a:defRPr sz="4400" b="1">
          <a:solidFill>
            <a:srgbClr val="494A53"/>
          </a:solidFill>
          <a:latin typeface="Arial" charset="0"/>
        </a:defRPr>
      </a:lvl6pPr>
      <a:lvl7pPr marL="914400" algn="l" rtl="0" eaLnBrk="0" fontAlgn="base" hangingPunct="0">
        <a:spcBef>
          <a:spcPct val="0"/>
        </a:spcBef>
        <a:spcAft>
          <a:spcPct val="0"/>
        </a:spcAft>
        <a:defRPr sz="4400" b="1">
          <a:solidFill>
            <a:srgbClr val="494A53"/>
          </a:solidFill>
          <a:latin typeface="Arial" charset="0"/>
        </a:defRPr>
      </a:lvl7pPr>
      <a:lvl8pPr marL="1371600" algn="l" rtl="0" eaLnBrk="0" fontAlgn="base" hangingPunct="0">
        <a:spcBef>
          <a:spcPct val="0"/>
        </a:spcBef>
        <a:spcAft>
          <a:spcPct val="0"/>
        </a:spcAft>
        <a:defRPr sz="4400" b="1">
          <a:solidFill>
            <a:srgbClr val="494A53"/>
          </a:solidFill>
          <a:latin typeface="Arial" charset="0"/>
        </a:defRPr>
      </a:lvl8pPr>
      <a:lvl9pPr marL="1828800" algn="l" rtl="0" eaLnBrk="0" fontAlgn="base" hangingPunct="0">
        <a:spcBef>
          <a:spcPct val="0"/>
        </a:spcBef>
        <a:spcAft>
          <a:spcPct val="0"/>
        </a:spcAft>
        <a:defRPr sz="4400" b="1">
          <a:solidFill>
            <a:srgbClr val="494A53"/>
          </a:solidFill>
          <a:latin typeface="Arial" charset="0"/>
        </a:defRPr>
      </a:lvl9pPr>
    </p:titleStyle>
    <p:bodyStyle>
      <a:lvl1pPr marL="342900" indent="-342900" algn="l" rtl="0" eaLnBrk="0" fontAlgn="base" hangingPunct="0">
        <a:spcBef>
          <a:spcPct val="20000"/>
        </a:spcBef>
        <a:spcAft>
          <a:spcPct val="0"/>
        </a:spcAft>
        <a:buClr>
          <a:srgbClr val="FF0000"/>
        </a:buClr>
        <a:buFont typeface="Wingdings" pitchFamily="2" charset="2"/>
        <a:buChar char="§"/>
        <a:defRPr sz="3200">
          <a:solidFill>
            <a:srgbClr val="343434"/>
          </a:solidFill>
          <a:latin typeface="+mn-lt"/>
          <a:ea typeface="+mn-ea"/>
          <a:cs typeface="+mn-cs"/>
        </a:defRPr>
      </a:lvl1pPr>
      <a:lvl2pPr marL="742950" indent="-285750" algn="l" rtl="0" eaLnBrk="0" fontAlgn="base" hangingPunct="0">
        <a:spcBef>
          <a:spcPct val="20000"/>
        </a:spcBef>
        <a:spcAft>
          <a:spcPct val="0"/>
        </a:spcAft>
        <a:buClr>
          <a:srgbClr val="778000"/>
        </a:buClr>
        <a:buFont typeface="Times" pitchFamily="18" charset="0"/>
        <a:buChar char="•"/>
        <a:defRPr sz="2800">
          <a:solidFill>
            <a:srgbClr val="343434"/>
          </a:solidFill>
          <a:latin typeface="+mn-lt"/>
        </a:defRPr>
      </a:lvl2pPr>
      <a:lvl3pPr marL="1143000" indent="-228600" algn="l" rtl="0" eaLnBrk="0" fontAlgn="base" hangingPunct="0">
        <a:spcBef>
          <a:spcPct val="20000"/>
        </a:spcBef>
        <a:spcAft>
          <a:spcPct val="0"/>
        </a:spcAft>
        <a:buClr>
          <a:srgbClr val="307D8E"/>
        </a:buClr>
        <a:buSzPct val="45000"/>
        <a:buFont typeface="Wingdings" pitchFamily="2" charset="2"/>
        <a:buChar char="u"/>
        <a:defRPr sz="2400">
          <a:solidFill>
            <a:srgbClr val="343434"/>
          </a:solidFill>
          <a:latin typeface="+mn-lt"/>
        </a:defRPr>
      </a:lvl3pPr>
      <a:lvl4pPr marL="1600200" indent="-228600" algn="l" rtl="0" eaLnBrk="0" fontAlgn="base" hangingPunct="0">
        <a:spcBef>
          <a:spcPct val="20000"/>
        </a:spcBef>
        <a:spcAft>
          <a:spcPct val="0"/>
        </a:spcAft>
        <a:buClr>
          <a:srgbClr val="CD202C"/>
        </a:buClr>
        <a:buFont typeface="Wingdings" pitchFamily="2" charset="2"/>
        <a:buChar char="§"/>
        <a:defRPr sz="2000">
          <a:solidFill>
            <a:srgbClr val="343434"/>
          </a:solidFill>
          <a:latin typeface="+mn-lt"/>
        </a:defRPr>
      </a:lvl4pPr>
      <a:lvl5pPr marL="2057400" indent="-228600" algn="l" rtl="0" eaLnBrk="0" fontAlgn="base" hangingPunct="0">
        <a:spcBef>
          <a:spcPct val="20000"/>
        </a:spcBef>
        <a:spcAft>
          <a:spcPct val="0"/>
        </a:spcAft>
        <a:buClr>
          <a:srgbClr val="7A8400"/>
        </a:buClr>
        <a:buFont typeface="Times" pitchFamily="18" charset="0"/>
        <a:buChar char="•"/>
        <a:defRPr sz="2000">
          <a:solidFill>
            <a:srgbClr val="343434"/>
          </a:solidFill>
          <a:latin typeface="+mn-lt"/>
        </a:defRPr>
      </a:lvl5pPr>
      <a:lvl6pPr marL="2514600" indent="-228600" algn="l" rtl="0" eaLnBrk="0" fontAlgn="base" hangingPunct="0">
        <a:spcBef>
          <a:spcPct val="20000"/>
        </a:spcBef>
        <a:spcAft>
          <a:spcPct val="0"/>
        </a:spcAft>
        <a:buClr>
          <a:srgbClr val="7A8400"/>
        </a:buClr>
        <a:buFont typeface="Times" pitchFamily="18" charset="0"/>
        <a:buChar char="•"/>
        <a:defRPr sz="2200">
          <a:solidFill>
            <a:srgbClr val="494A53"/>
          </a:solidFill>
          <a:latin typeface="+mn-lt"/>
        </a:defRPr>
      </a:lvl6pPr>
      <a:lvl7pPr marL="2971800" indent="-228600" algn="l" rtl="0" eaLnBrk="0" fontAlgn="base" hangingPunct="0">
        <a:spcBef>
          <a:spcPct val="20000"/>
        </a:spcBef>
        <a:spcAft>
          <a:spcPct val="0"/>
        </a:spcAft>
        <a:buClr>
          <a:srgbClr val="7A8400"/>
        </a:buClr>
        <a:buFont typeface="Times" pitchFamily="18" charset="0"/>
        <a:buChar char="•"/>
        <a:defRPr sz="2200">
          <a:solidFill>
            <a:srgbClr val="494A53"/>
          </a:solidFill>
          <a:latin typeface="+mn-lt"/>
        </a:defRPr>
      </a:lvl7pPr>
      <a:lvl8pPr marL="3429000" indent="-228600" algn="l" rtl="0" eaLnBrk="0" fontAlgn="base" hangingPunct="0">
        <a:spcBef>
          <a:spcPct val="20000"/>
        </a:spcBef>
        <a:spcAft>
          <a:spcPct val="0"/>
        </a:spcAft>
        <a:buClr>
          <a:srgbClr val="7A8400"/>
        </a:buClr>
        <a:buFont typeface="Times" pitchFamily="18" charset="0"/>
        <a:buChar char="•"/>
        <a:defRPr sz="2200">
          <a:solidFill>
            <a:srgbClr val="494A53"/>
          </a:solidFill>
          <a:latin typeface="+mn-lt"/>
        </a:defRPr>
      </a:lvl8pPr>
      <a:lvl9pPr marL="3886200" indent="-228600" algn="l" rtl="0" eaLnBrk="0" fontAlgn="base" hangingPunct="0">
        <a:spcBef>
          <a:spcPct val="20000"/>
        </a:spcBef>
        <a:spcAft>
          <a:spcPct val="0"/>
        </a:spcAft>
        <a:buClr>
          <a:srgbClr val="7A8400"/>
        </a:buClr>
        <a:buFont typeface="Times" pitchFamily="18" charset="0"/>
        <a:buChar char="•"/>
        <a:defRPr sz="2200">
          <a:solidFill>
            <a:srgbClr val="494A5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BF777A1-7393-42D3-8C63-7032652011C6}" type="datetimeFigureOut">
              <a:rPr lang="en-US" smtClean="0"/>
              <a:t>4/28/2014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8A5ED14-0080-40AB-A386-1D18DCDAB753}" type="slidenum">
              <a:rPr lang="en-US" smtClean="0"/>
              <a:t>‹#›</a:t>
            </a:fld>
            <a:endParaRPr lang="en-US"/>
          </a:p>
        </p:txBody>
      </p:sp>
    </p:spTree>
    <p:extLst>
      <p:ext uri="{BB962C8B-B14F-4D97-AF65-F5344CB8AC3E}">
        <p14:creationId xmlns:p14="http://schemas.microsoft.com/office/powerpoint/2010/main" val="106264827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BF777A1-7393-42D3-8C63-7032652011C6}" type="datetimeFigureOut">
              <a:rPr lang="en-US" smtClean="0"/>
              <a:t>4/28/2014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8A5ED14-0080-40AB-A386-1D18DCDAB753}" type="slidenum">
              <a:rPr lang="en-US" smtClean="0"/>
              <a:t>‹#›</a:t>
            </a:fld>
            <a:endParaRPr lang="en-US"/>
          </a:p>
        </p:txBody>
      </p:sp>
    </p:spTree>
    <p:extLst>
      <p:ext uri="{BB962C8B-B14F-4D97-AF65-F5344CB8AC3E}">
        <p14:creationId xmlns:p14="http://schemas.microsoft.com/office/powerpoint/2010/main" val="303861732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01.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2.emf"/><Relationship Id="rId5" Type="http://schemas.openxmlformats.org/officeDocument/2006/relationships/package" Target="../embeddings/Microsoft_Excel_Worksheet68.xlsx"/><Relationship Id="rId4" Type="http://schemas.openxmlformats.org/officeDocument/2006/relationships/oleObject" Target="../embeddings/oleObject4.bin"/></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chart" Target="../charts/chart68.xml"/><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chart" Target="../charts/chart70.xml"/><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chart" Target="../charts/chart72.xml"/><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12.xml.rels><?xml version="1.0" encoding="UTF-8" standalone="yes"?>
<Relationships xmlns="http://schemas.openxmlformats.org/package/2006/relationships"><Relationship Id="rId3" Type="http://schemas.openxmlformats.org/officeDocument/2006/relationships/chart" Target="../charts/chart73.xml"/><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chart" Target="../charts/chart74.xml"/><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chart" Target="../charts/chart75.xml"/><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chart" Target="../charts/chart78.xml"/><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1.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19.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chart" Target="../charts/chart81.xml"/><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chart" Target="../charts/chart82.xml"/><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chart" Target="../charts/chart83.xml"/><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chart" Target="../charts/chart84.xml"/><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chart" Target="../charts/chart86.xml"/><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chart" Target="../charts/chart91.xml"/><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chart" Target="../charts/chart93.xml"/><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2.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5.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chart" Target="../charts/chart62.xml"/><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7.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9.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sz="quarter"/>
          </p:nvPr>
        </p:nvSpPr>
        <p:spPr>
          <a:xfrm>
            <a:off x="533400" y="1219200"/>
            <a:ext cx="8382000" cy="2743200"/>
          </a:xfrm>
        </p:spPr>
        <p:txBody>
          <a:bodyPr/>
          <a:lstStyle/>
          <a:p>
            <a:r>
              <a:rPr lang="en-US" sz="4000" dirty="0" smtClean="0"/>
              <a:t/>
            </a:r>
            <a:br>
              <a:rPr lang="en-US" sz="4000" dirty="0" smtClean="0"/>
            </a:br>
            <a:r>
              <a:rPr lang="en-US" sz="4000" dirty="0" smtClean="0"/>
              <a:t/>
            </a:r>
            <a:br>
              <a:rPr lang="en-US" sz="4000" dirty="0" smtClean="0"/>
            </a:br>
            <a:r>
              <a:rPr lang="en-US" sz="4800" dirty="0" smtClean="0"/>
              <a:t>Mortality Improvement:</a:t>
            </a:r>
            <a:r>
              <a:rPr lang="en-US" sz="4000" dirty="0" smtClean="0"/>
              <a:t/>
            </a:r>
            <a:br>
              <a:rPr lang="en-US" sz="4000" dirty="0" smtClean="0"/>
            </a:br>
            <a:r>
              <a:rPr lang="en-US" sz="4000" dirty="0" smtClean="0"/>
              <a:t>Trends and Implications for Pension Plans</a:t>
            </a:r>
            <a:br>
              <a:rPr lang="en-US" sz="4000" dirty="0" smtClean="0"/>
            </a:br>
            <a:endParaRPr lang="en-US" sz="4200" dirty="0" smtClean="0"/>
          </a:p>
        </p:txBody>
      </p:sp>
      <p:sp>
        <p:nvSpPr>
          <p:cNvPr id="6" name="TextBox 5"/>
          <p:cNvSpPr txBox="1">
            <a:spLocks noChangeArrowheads="1"/>
          </p:cNvSpPr>
          <p:nvPr/>
        </p:nvSpPr>
        <p:spPr bwMode="auto">
          <a:xfrm>
            <a:off x="609600" y="4191000"/>
            <a:ext cx="7086600" cy="1508105"/>
          </a:xfrm>
          <a:prstGeom prst="rect">
            <a:avLst/>
          </a:prstGeom>
          <a:noFill/>
          <a:ln w="9525">
            <a:noFill/>
            <a:miter lim="800000"/>
            <a:headEnd/>
            <a:tailEnd/>
          </a:ln>
        </p:spPr>
        <p:txBody>
          <a:bodyPr wrap="square">
            <a:spAutoFit/>
          </a:bodyPr>
          <a:lstStyle/>
          <a:p>
            <a:r>
              <a:rPr lang="en-US" sz="2400" kern="1200" dirty="0" smtClean="0">
                <a:solidFill>
                  <a:srgbClr val="FFFFFF"/>
                </a:solidFill>
                <a:cs typeface="Arial" charset="0"/>
              </a:rPr>
              <a:t>A Resource Guide for Pension Actuaries</a:t>
            </a:r>
          </a:p>
          <a:p>
            <a:r>
              <a:rPr lang="en-US" sz="2400" dirty="0" smtClean="0">
                <a:solidFill>
                  <a:srgbClr val="FFFFFF"/>
                </a:solidFill>
                <a:cs typeface="Arial" charset="0"/>
              </a:rPr>
              <a:t>Sponsored by the SOA Pension Section Council</a:t>
            </a:r>
          </a:p>
          <a:p>
            <a:endParaRPr lang="en-US" sz="2400" kern="1200" dirty="0">
              <a:solidFill>
                <a:srgbClr val="FFFFFF"/>
              </a:solidFill>
              <a:cs typeface="Arial" charset="0"/>
            </a:endParaRPr>
          </a:p>
          <a:p>
            <a:r>
              <a:rPr lang="en-US" sz="1800" dirty="0" smtClean="0">
                <a:solidFill>
                  <a:srgbClr val="FFFFFF"/>
                </a:solidFill>
                <a:cs typeface="Arial" charset="0"/>
              </a:rPr>
              <a:t>Last revision: April 25, 2014</a:t>
            </a:r>
            <a:endParaRPr lang="en-US" sz="1800" kern="1200" dirty="0">
              <a:solidFill>
                <a:srgbClr val="FFFFFF"/>
              </a:solidFill>
              <a:cs typeface="Arial" charset="0"/>
            </a:endParaRPr>
          </a:p>
        </p:txBody>
      </p:sp>
    </p:spTree>
    <p:extLst>
      <p:ext uri="{BB962C8B-B14F-4D97-AF65-F5344CB8AC3E}">
        <p14:creationId xmlns:p14="http://schemas.microsoft.com/office/powerpoint/2010/main" val="2782266694"/>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1151743544"/>
              </p:ext>
            </p:extLst>
          </p:nvPr>
        </p:nvGraphicFramePr>
        <p:xfrm>
          <a:off x="914400" y="1397000"/>
          <a:ext cx="7315200" cy="454660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2"/>
          <p:cNvSpPr>
            <a:spLocks noGrp="1"/>
          </p:cNvSpPr>
          <p:nvPr>
            <p:ph type="title"/>
          </p:nvPr>
        </p:nvSpPr>
        <p:spPr>
          <a:xfrm>
            <a:off x="384048" y="384048"/>
            <a:ext cx="7582203" cy="540657"/>
          </a:xfrm>
        </p:spPr>
        <p:txBody>
          <a:bodyPr/>
          <a:lstStyle/>
          <a:p>
            <a:r>
              <a:rPr lang="en-US" dirty="0" smtClean="0">
                <a:ea typeface="ＭＳ Ｐゴシック" pitchFamily="-112" charset="-128"/>
              </a:rPr>
              <a:t>Age </a:t>
            </a:r>
            <a:r>
              <a:rPr lang="en-US" dirty="0">
                <a:ea typeface="ＭＳ Ｐゴシック" pitchFamily="-112" charset="-128"/>
              </a:rPr>
              <a:t>at </a:t>
            </a:r>
            <a:r>
              <a:rPr lang="en-US" dirty="0" smtClean="0">
                <a:ea typeface="ＭＳ Ｐゴシック" pitchFamily="-112" charset="-128"/>
              </a:rPr>
              <a:t>Death in </a:t>
            </a:r>
            <a:r>
              <a:rPr lang="en-US" dirty="0" smtClean="0">
                <a:solidFill>
                  <a:schemeClr val="accent3"/>
                </a:solidFill>
                <a:ea typeface="ＭＳ Ｐゴシック" pitchFamily="-112" charset="-128"/>
              </a:rPr>
              <a:t>1950</a:t>
            </a:r>
            <a:endParaRPr lang="en-US" dirty="0">
              <a:solidFill>
                <a:schemeClr val="accent3"/>
              </a:solidFill>
              <a:ea typeface="ＭＳ Ｐゴシック" pitchFamily="-112" charset="-128"/>
            </a:endParaRPr>
          </a:p>
        </p:txBody>
      </p:sp>
      <p:sp>
        <p:nvSpPr>
          <p:cNvPr id="8" name="TextBox 1"/>
          <p:cNvSpPr txBox="1">
            <a:spLocks noChangeArrowheads="1"/>
          </p:cNvSpPr>
          <p:nvPr/>
        </p:nvSpPr>
        <p:spPr bwMode="auto">
          <a:xfrm>
            <a:off x="228600" y="6309360"/>
            <a:ext cx="6553200" cy="307777"/>
          </a:xfrm>
          <a:prstGeom prst="rect">
            <a:avLst/>
          </a:prstGeom>
          <a:noFill/>
          <a:ln w="9525">
            <a:noFill/>
            <a:miter lim="800000"/>
            <a:headEnd/>
            <a:tailEnd/>
          </a:ln>
        </p:spPr>
        <p:txBody>
          <a:bodyPr wrap="square">
            <a:spAutoFit/>
          </a:bodyPr>
          <a:lstStyle/>
          <a:p>
            <a:r>
              <a:rPr lang="en-US" sz="1400" dirty="0">
                <a:latin typeface="+mn-lt"/>
              </a:rPr>
              <a:t>Data: SSA Actuarial Study 120 </a:t>
            </a:r>
            <a:r>
              <a:rPr lang="en-US" sz="1400" dirty="0" smtClean="0">
                <a:latin typeface="+mn-lt"/>
              </a:rPr>
              <a:t>– Periods 1900-2000, 50% male, 50% female</a:t>
            </a:r>
            <a:endParaRPr lang="en-US" sz="1400" dirty="0">
              <a:latin typeface="+mn-lt"/>
            </a:endParaRPr>
          </a:p>
        </p:txBody>
      </p:sp>
    </p:spTree>
    <p:extLst>
      <p:ext uri="{BB962C8B-B14F-4D97-AF65-F5344CB8AC3E}">
        <p14:creationId xmlns:p14="http://schemas.microsoft.com/office/powerpoint/2010/main" val="367274121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4" descr="section_bkg"/>
          <p:cNvPicPr>
            <a:picLocks noChangeAspect="1" noChangeArrowheads="1"/>
          </p:cNvPicPr>
          <p:nvPr/>
        </p:nvPicPr>
        <p:blipFill>
          <a:blip r:embed="rId3" cstate="print"/>
          <a:srcRect/>
          <a:stretch>
            <a:fillRect/>
          </a:stretch>
        </p:blipFill>
        <p:spPr bwMode="auto">
          <a:xfrm>
            <a:off x="-3175" y="-3175"/>
            <a:ext cx="9151938" cy="6632575"/>
          </a:xfrm>
          <a:prstGeom prst="rect">
            <a:avLst/>
          </a:prstGeom>
          <a:noFill/>
          <a:ln w="9525">
            <a:noFill/>
            <a:miter lim="800000"/>
            <a:headEnd/>
            <a:tailEnd/>
          </a:ln>
        </p:spPr>
      </p:pic>
      <p:pic>
        <p:nvPicPr>
          <p:cNvPr id="306179" name="Picture 8" descr="Actuaries_wt"/>
          <p:cNvPicPr>
            <a:picLocks noChangeAspect="1" noChangeArrowheads="1"/>
          </p:cNvPicPr>
          <p:nvPr/>
        </p:nvPicPr>
        <p:blipFill>
          <a:blip r:embed="rId4" cstate="print"/>
          <a:srcRect/>
          <a:stretch>
            <a:fillRect/>
          </a:stretch>
        </p:blipFill>
        <p:spPr bwMode="auto">
          <a:xfrm>
            <a:off x="6767513" y="228600"/>
            <a:ext cx="2071687" cy="596900"/>
          </a:xfrm>
          <a:prstGeom prst="rect">
            <a:avLst/>
          </a:prstGeom>
          <a:noFill/>
          <a:ln w="9525">
            <a:noFill/>
            <a:miter lim="800000"/>
            <a:headEnd/>
            <a:tailEnd/>
          </a:ln>
        </p:spPr>
      </p:pic>
      <p:sp>
        <p:nvSpPr>
          <p:cNvPr id="306180" name="Rectangle 9"/>
          <p:cNvSpPr>
            <a:spLocks noChangeArrowheads="1"/>
          </p:cNvSpPr>
          <p:nvPr/>
        </p:nvSpPr>
        <p:spPr bwMode="auto">
          <a:xfrm>
            <a:off x="685800" y="2286000"/>
            <a:ext cx="8001000" cy="1143000"/>
          </a:xfrm>
          <a:prstGeom prst="rect">
            <a:avLst/>
          </a:prstGeom>
          <a:noFill/>
          <a:ln w="9525">
            <a:noFill/>
            <a:miter lim="800000"/>
            <a:headEnd/>
            <a:tailEnd/>
          </a:ln>
        </p:spPr>
        <p:txBody>
          <a:bodyPr anchor="ctr"/>
          <a:lstStyle/>
          <a:p>
            <a:pPr eaLnBrk="0" hangingPunct="0"/>
            <a:r>
              <a:rPr lang="en-US" sz="4800" b="1" dirty="0" smtClean="0">
                <a:solidFill>
                  <a:schemeClr val="bg1"/>
                </a:solidFill>
              </a:rPr>
              <a:t>Financial Impact of </a:t>
            </a:r>
          </a:p>
          <a:p>
            <a:pPr eaLnBrk="0" hangingPunct="0"/>
            <a:r>
              <a:rPr lang="en-US" sz="4800" b="1" dirty="0" smtClean="0">
                <a:solidFill>
                  <a:schemeClr val="bg1"/>
                </a:solidFill>
              </a:rPr>
              <a:t>RP-2014 and MP-2014</a:t>
            </a:r>
            <a:endParaRPr lang="en-US" sz="4800" b="1" dirty="0">
              <a:solidFill>
                <a:schemeClr val="bg1"/>
              </a:solidFill>
            </a:endParaRPr>
          </a:p>
        </p:txBody>
      </p:sp>
    </p:spTree>
    <p:extLst>
      <p:ext uri="{BB962C8B-B14F-4D97-AF65-F5344CB8AC3E}">
        <p14:creationId xmlns:p14="http://schemas.microsoft.com/office/powerpoint/2010/main" val="60945595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ChangeArrowheads="1"/>
          </p:cNvSpPr>
          <p:nvPr>
            <p:ph type="title"/>
          </p:nvPr>
        </p:nvSpPr>
        <p:spPr>
          <a:xfrm>
            <a:off x="381000" y="381000"/>
            <a:ext cx="8458200" cy="762000"/>
          </a:xfrm>
        </p:spPr>
        <p:txBody>
          <a:bodyPr/>
          <a:lstStyle/>
          <a:p>
            <a:r>
              <a:rPr lang="en-US" sz="3000" dirty="0">
                <a:solidFill>
                  <a:schemeClr val="tx1"/>
                </a:solidFill>
              </a:rPr>
              <a:t>Financial </a:t>
            </a:r>
            <a:r>
              <a:rPr lang="en-US" sz="3000" dirty="0" smtClean="0">
                <a:solidFill>
                  <a:schemeClr val="tx1"/>
                </a:solidFill>
              </a:rPr>
              <a:t>Impact </a:t>
            </a:r>
            <a:r>
              <a:rPr lang="en-US" sz="3000" dirty="0">
                <a:solidFill>
                  <a:schemeClr val="tx1"/>
                </a:solidFill>
              </a:rPr>
              <a:t>of </a:t>
            </a:r>
            <a:r>
              <a:rPr lang="en-US" sz="3000" dirty="0" smtClean="0">
                <a:solidFill>
                  <a:schemeClr val="tx1"/>
                </a:solidFill>
              </a:rPr>
              <a:t>New Tables From RP2000 (AA) Percentage Increase in Liability*</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872418157"/>
              </p:ext>
            </p:extLst>
          </p:nvPr>
        </p:nvGraphicFramePr>
        <p:xfrm>
          <a:off x="381000" y="1447800"/>
          <a:ext cx="74676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p:cNvSpPr txBox="1"/>
          <p:nvPr/>
        </p:nvSpPr>
        <p:spPr>
          <a:xfrm>
            <a:off x="381000" y="6035040"/>
            <a:ext cx="8229600" cy="523220"/>
          </a:xfrm>
          <a:prstGeom prst="rect">
            <a:avLst/>
          </a:prstGeom>
          <a:noFill/>
        </p:spPr>
        <p:txBody>
          <a:bodyPr wrap="square" rtlCol="0">
            <a:spAutoFit/>
          </a:bodyPr>
          <a:lstStyle/>
          <a:p>
            <a:r>
              <a:rPr lang="en-US" sz="1400" dirty="0" smtClean="0">
                <a:latin typeface="+mn-lt"/>
              </a:rPr>
              <a:t>* Monthly deferred-to-62 annuity due values at 6.0% interest; for RP-2014, Total Employee Rates through age 61 and Healthy Annuitant Rates for ages 65 and above; RP-2000 combined rates</a:t>
            </a:r>
            <a:endParaRPr lang="en-US" sz="1400" dirty="0">
              <a:latin typeface="+mn-lt"/>
            </a:endParaRPr>
          </a:p>
        </p:txBody>
      </p:sp>
    </p:spTree>
    <p:extLst>
      <p:ext uri="{BB962C8B-B14F-4D97-AF65-F5344CB8AC3E}">
        <p14:creationId xmlns:p14="http://schemas.microsoft.com/office/powerpoint/2010/main" val="386156324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ChangeArrowheads="1"/>
          </p:cNvSpPr>
          <p:nvPr>
            <p:ph type="title"/>
          </p:nvPr>
        </p:nvSpPr>
        <p:spPr>
          <a:xfrm>
            <a:off x="381000" y="381000"/>
            <a:ext cx="8458200" cy="762000"/>
          </a:xfrm>
        </p:spPr>
        <p:txBody>
          <a:bodyPr/>
          <a:lstStyle/>
          <a:p>
            <a:r>
              <a:rPr lang="en-US" sz="3000" dirty="0">
                <a:solidFill>
                  <a:schemeClr val="tx1"/>
                </a:solidFill>
              </a:rPr>
              <a:t>Financial </a:t>
            </a:r>
            <a:r>
              <a:rPr lang="en-US" sz="3000" dirty="0" smtClean="0">
                <a:solidFill>
                  <a:schemeClr val="tx1"/>
                </a:solidFill>
              </a:rPr>
              <a:t>Impact </a:t>
            </a:r>
            <a:r>
              <a:rPr lang="en-US" sz="3000" dirty="0">
                <a:solidFill>
                  <a:schemeClr val="tx1"/>
                </a:solidFill>
              </a:rPr>
              <a:t>of </a:t>
            </a:r>
            <a:r>
              <a:rPr lang="en-US" sz="3000" dirty="0" smtClean="0">
                <a:solidFill>
                  <a:schemeClr val="tx1"/>
                </a:solidFill>
              </a:rPr>
              <a:t>New Tables From RP2000 (BB) Percentage Increase in Liability*</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244080982"/>
              </p:ext>
            </p:extLst>
          </p:nvPr>
        </p:nvGraphicFramePr>
        <p:xfrm>
          <a:off x="381000" y="1447800"/>
          <a:ext cx="74676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p:cNvSpPr txBox="1"/>
          <p:nvPr/>
        </p:nvSpPr>
        <p:spPr>
          <a:xfrm>
            <a:off x="381000" y="6035040"/>
            <a:ext cx="8229600" cy="523220"/>
          </a:xfrm>
          <a:prstGeom prst="rect">
            <a:avLst/>
          </a:prstGeom>
          <a:noFill/>
        </p:spPr>
        <p:txBody>
          <a:bodyPr wrap="square" rtlCol="0">
            <a:spAutoFit/>
          </a:bodyPr>
          <a:lstStyle/>
          <a:p>
            <a:r>
              <a:rPr lang="en-US" sz="1400" dirty="0" smtClean="0">
                <a:latin typeface="+mn-lt"/>
              </a:rPr>
              <a:t>* Monthly deferred-to-62 annuity due values at 6.0% interest; for RP-2014, Total Employee Rates through age 61 and Healthy Annuitant Rates for ages 65 and above; RP-2000 combined rates</a:t>
            </a:r>
            <a:endParaRPr lang="en-US" sz="1400" dirty="0">
              <a:latin typeface="+mn-lt"/>
            </a:endParaRPr>
          </a:p>
        </p:txBody>
      </p:sp>
    </p:spTree>
    <p:extLst>
      <p:ext uri="{BB962C8B-B14F-4D97-AF65-F5344CB8AC3E}">
        <p14:creationId xmlns:p14="http://schemas.microsoft.com/office/powerpoint/2010/main" val="40651272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ChangeArrowheads="1"/>
          </p:cNvSpPr>
          <p:nvPr>
            <p:ph type="title"/>
          </p:nvPr>
        </p:nvSpPr>
        <p:spPr>
          <a:xfrm>
            <a:off x="381000" y="381000"/>
            <a:ext cx="8458200" cy="762000"/>
          </a:xfrm>
        </p:spPr>
        <p:txBody>
          <a:bodyPr/>
          <a:lstStyle/>
          <a:p>
            <a:r>
              <a:rPr lang="en-US" sz="3000" dirty="0">
                <a:solidFill>
                  <a:schemeClr val="tx1"/>
                </a:solidFill>
              </a:rPr>
              <a:t>Financial </a:t>
            </a:r>
            <a:r>
              <a:rPr lang="en-US" sz="3000" dirty="0" smtClean="0">
                <a:solidFill>
                  <a:schemeClr val="tx1"/>
                </a:solidFill>
              </a:rPr>
              <a:t>Impact </a:t>
            </a:r>
            <a:r>
              <a:rPr lang="en-US" sz="3000" dirty="0">
                <a:solidFill>
                  <a:schemeClr val="tx1"/>
                </a:solidFill>
              </a:rPr>
              <a:t>of </a:t>
            </a:r>
            <a:r>
              <a:rPr lang="en-US" sz="3000" dirty="0" smtClean="0">
                <a:solidFill>
                  <a:schemeClr val="tx1"/>
                </a:solidFill>
              </a:rPr>
              <a:t>New Tables From UP94 (AA) Percentage Increase in Liability*</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29763831"/>
              </p:ext>
            </p:extLst>
          </p:nvPr>
        </p:nvGraphicFramePr>
        <p:xfrm>
          <a:off x="381000" y="1447800"/>
          <a:ext cx="74676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p:cNvSpPr txBox="1"/>
          <p:nvPr/>
        </p:nvSpPr>
        <p:spPr>
          <a:xfrm>
            <a:off x="381000" y="6035040"/>
            <a:ext cx="8229600" cy="523220"/>
          </a:xfrm>
          <a:prstGeom prst="rect">
            <a:avLst/>
          </a:prstGeom>
          <a:noFill/>
        </p:spPr>
        <p:txBody>
          <a:bodyPr wrap="square" rtlCol="0">
            <a:spAutoFit/>
          </a:bodyPr>
          <a:lstStyle/>
          <a:p>
            <a:r>
              <a:rPr lang="en-US" sz="1400" dirty="0" smtClean="0">
                <a:latin typeface="+mn-lt"/>
              </a:rPr>
              <a:t>* Monthly deferred-to-62 annuity due values at 6.0% interest; for RP-2014, Total Employee Rates through age 61 and Healthy Annuitant Rates for ages 65 and above; RP-2000 combined rates</a:t>
            </a:r>
            <a:endParaRPr lang="en-US" sz="1400" dirty="0">
              <a:latin typeface="+mn-lt"/>
            </a:endParaRPr>
          </a:p>
        </p:txBody>
      </p:sp>
    </p:spTree>
    <p:extLst>
      <p:ext uri="{BB962C8B-B14F-4D97-AF65-F5344CB8AC3E}">
        <p14:creationId xmlns:p14="http://schemas.microsoft.com/office/powerpoint/2010/main" val="211440139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381000"/>
            <a:ext cx="8610600" cy="762000"/>
          </a:xfrm>
        </p:spPr>
        <p:txBody>
          <a:bodyPr/>
          <a:lstStyle/>
          <a:p>
            <a:r>
              <a:rPr lang="en-US" sz="3400" dirty="0">
                <a:solidFill>
                  <a:schemeClr val="tx1"/>
                </a:solidFill>
              </a:rPr>
              <a:t>Financial Impact of RP-2014 &amp; </a:t>
            </a:r>
            <a:r>
              <a:rPr lang="en-US" sz="3400" dirty="0" smtClean="0">
                <a:solidFill>
                  <a:schemeClr val="tx1"/>
                </a:solidFill>
              </a:rPr>
              <a:t>MP-2014</a:t>
            </a:r>
            <a:endParaRPr lang="en-US" sz="3400" dirty="0">
              <a:solidFill>
                <a:schemeClr val="tx1"/>
              </a:solidFill>
            </a:endParaRPr>
          </a:p>
        </p:txBody>
      </p:sp>
      <p:graphicFrame>
        <p:nvGraphicFramePr>
          <p:cNvPr id="7" name="Content Placeholder 6"/>
          <p:cNvGraphicFramePr>
            <a:graphicFrameLocks noGrp="1" noChangeAspect="1"/>
          </p:cNvGraphicFramePr>
          <p:nvPr>
            <p:ph idx="1"/>
            <p:extLst>
              <p:ext uri="{D42A27DB-BD31-4B8C-83A1-F6EECF244321}">
                <p14:modId xmlns:p14="http://schemas.microsoft.com/office/powerpoint/2010/main" val="2956539740"/>
              </p:ext>
            </p:extLst>
          </p:nvPr>
        </p:nvGraphicFramePr>
        <p:xfrm>
          <a:off x="722313" y="1408113"/>
          <a:ext cx="7546975" cy="4514850"/>
        </p:xfrm>
        <a:graphic>
          <a:graphicData uri="http://schemas.openxmlformats.org/presentationml/2006/ole">
            <mc:AlternateContent xmlns:mc="http://schemas.openxmlformats.org/markup-compatibility/2006">
              <mc:Choice xmlns:v="urn:schemas-microsoft-com:vml" Requires="v">
                <p:oleObj spid="_x0000_s55353" name="Worksheet" r:id="rId5" imgW="9410679" imgH="5629195" progId="Excel.Sheet.12">
                  <p:embed/>
                </p:oleObj>
              </mc:Choice>
              <mc:Fallback>
                <p:oleObj name="Worksheet" r:id="rId5" imgW="9410679" imgH="5629195" progId="Excel.Sheet.12">
                  <p:embed/>
                  <p:pic>
                    <p:nvPicPr>
                      <p:cNvPr id="0" name=""/>
                      <p:cNvPicPr/>
                      <p:nvPr/>
                    </p:nvPicPr>
                    <p:blipFill>
                      <a:blip r:embed="rId6"/>
                      <a:stretch>
                        <a:fillRect/>
                      </a:stretch>
                    </p:blipFill>
                    <p:spPr>
                      <a:xfrm>
                        <a:off x="722313" y="1408113"/>
                        <a:ext cx="7546975" cy="4514850"/>
                      </a:xfrm>
                      <a:prstGeom prst="rect">
                        <a:avLst/>
                      </a:prstGeom>
                    </p:spPr>
                  </p:pic>
                </p:oleObj>
              </mc:Fallback>
            </mc:AlternateContent>
          </a:graphicData>
        </a:graphic>
      </p:graphicFrame>
      <p:sp>
        <p:nvSpPr>
          <p:cNvPr id="8" name="TextBox 7"/>
          <p:cNvSpPr txBox="1"/>
          <p:nvPr/>
        </p:nvSpPr>
        <p:spPr>
          <a:xfrm>
            <a:off x="381000" y="6035040"/>
            <a:ext cx="8229600" cy="523220"/>
          </a:xfrm>
          <a:prstGeom prst="rect">
            <a:avLst/>
          </a:prstGeom>
          <a:noFill/>
        </p:spPr>
        <p:txBody>
          <a:bodyPr wrap="square" rtlCol="0">
            <a:spAutoFit/>
          </a:bodyPr>
          <a:lstStyle/>
          <a:p>
            <a:r>
              <a:rPr lang="en-US" sz="1400" dirty="0" smtClean="0">
                <a:latin typeface="+mn-lt"/>
              </a:rPr>
              <a:t>  * Monthly deferred-to-62 annuity due values at 6.0% interest</a:t>
            </a:r>
          </a:p>
          <a:p>
            <a:r>
              <a:rPr lang="en-US" sz="1400" dirty="0" smtClean="0">
                <a:latin typeface="+mn-lt"/>
              </a:rPr>
              <a:t>** Total Employee Rates through age 61 and Healthy Annuitant Rates for ages 62 and above</a:t>
            </a:r>
            <a:endParaRPr lang="en-US" sz="1400" dirty="0">
              <a:latin typeface="+mn-lt"/>
            </a:endParaRPr>
          </a:p>
        </p:txBody>
      </p:sp>
    </p:spTree>
    <p:extLst>
      <p:ext uri="{BB962C8B-B14F-4D97-AF65-F5344CB8AC3E}">
        <p14:creationId xmlns:p14="http://schemas.microsoft.com/office/powerpoint/2010/main" val="146700193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p:txBody>
          <a:bodyPr/>
          <a:lstStyle/>
          <a:p>
            <a:r>
              <a:rPr lang="en-US" dirty="0" smtClean="0"/>
              <a:t>Appendix 2:  Even More Details and Technical Information</a:t>
            </a:r>
            <a:endParaRPr lang="en-US" dirty="0"/>
          </a:p>
        </p:txBody>
      </p:sp>
      <p:sp>
        <p:nvSpPr>
          <p:cNvPr id="3" name="Subtitle 2"/>
          <p:cNvSpPr>
            <a:spLocks noGrp="1"/>
          </p:cNvSpPr>
          <p:nvPr>
            <p:ph type="subTitle" sz="quarter" idx="1"/>
          </p:nvPr>
        </p:nvSpPr>
        <p:spPr/>
        <p:txBody>
          <a:bodyPr/>
          <a:lstStyle/>
          <a:p>
            <a:endParaRPr lang="en-US" dirty="0"/>
          </a:p>
        </p:txBody>
      </p:sp>
    </p:spTree>
    <p:extLst>
      <p:ext uri="{BB962C8B-B14F-4D97-AF65-F5344CB8AC3E}">
        <p14:creationId xmlns:p14="http://schemas.microsoft.com/office/powerpoint/2010/main" val="206097077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p:cNvSpPr>
          <p:nvPr>
            <p:ph type="title"/>
          </p:nvPr>
        </p:nvSpPr>
        <p:spPr>
          <a:xfrm>
            <a:off x="384048" y="384048"/>
            <a:ext cx="8531352" cy="540657"/>
          </a:xfrm>
        </p:spPr>
        <p:txBody>
          <a:bodyPr/>
          <a:lstStyle/>
          <a:p>
            <a:r>
              <a:rPr lang="en-US" sz="3600" dirty="0" smtClean="0">
                <a:ea typeface="ＭＳ Ｐゴシック" pitchFamily="-112" charset="-128"/>
              </a:rPr>
              <a:t>Squaring of the Life Curve, 1900-2000</a:t>
            </a:r>
            <a:endParaRPr lang="en-US" sz="3600" dirty="0">
              <a:ea typeface="ＭＳ Ｐゴシック" pitchFamily="-112" charset="-128"/>
            </a:endParaRPr>
          </a:p>
        </p:txBody>
      </p:sp>
      <p:graphicFrame>
        <p:nvGraphicFramePr>
          <p:cNvPr id="6" name="Chart 5"/>
          <p:cNvGraphicFramePr/>
          <p:nvPr>
            <p:extLst>
              <p:ext uri="{D42A27DB-BD31-4B8C-83A1-F6EECF244321}">
                <p14:modId xmlns:p14="http://schemas.microsoft.com/office/powerpoint/2010/main" val="880343743"/>
              </p:ext>
            </p:extLst>
          </p:nvPr>
        </p:nvGraphicFramePr>
        <p:xfrm>
          <a:off x="533400" y="1066800"/>
          <a:ext cx="8610600" cy="521215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1"/>
          <p:cNvSpPr txBox="1">
            <a:spLocks noChangeArrowheads="1"/>
          </p:cNvSpPr>
          <p:nvPr/>
        </p:nvSpPr>
        <p:spPr bwMode="auto">
          <a:xfrm>
            <a:off x="228600" y="6278958"/>
            <a:ext cx="8153400" cy="307777"/>
          </a:xfrm>
          <a:prstGeom prst="rect">
            <a:avLst/>
          </a:prstGeom>
          <a:noFill/>
          <a:ln w="9525">
            <a:noFill/>
            <a:miter lim="800000"/>
            <a:headEnd/>
            <a:tailEnd/>
          </a:ln>
        </p:spPr>
        <p:txBody>
          <a:bodyPr wrap="square">
            <a:spAutoFit/>
          </a:bodyPr>
          <a:lstStyle/>
          <a:p>
            <a:r>
              <a:rPr lang="en-US" sz="1400" dirty="0">
                <a:latin typeface="+mn-lt"/>
              </a:rPr>
              <a:t>Data: SSA Actuarial Study 120 </a:t>
            </a:r>
            <a:r>
              <a:rPr lang="en-US" sz="1400" dirty="0" smtClean="0">
                <a:latin typeface="+mn-lt"/>
              </a:rPr>
              <a:t>– Periods 1900-2000, 50% male, 50% female</a:t>
            </a:r>
            <a:endParaRPr lang="en-US" sz="1400" dirty="0">
              <a:latin typeface="+mn-lt"/>
            </a:endParaRPr>
          </a:p>
        </p:txBody>
      </p:sp>
      <p:sp>
        <p:nvSpPr>
          <p:cNvPr id="2" name="TextBox 1"/>
          <p:cNvSpPr txBox="1"/>
          <p:nvPr/>
        </p:nvSpPr>
        <p:spPr>
          <a:xfrm>
            <a:off x="7162800" y="2628324"/>
            <a:ext cx="457200" cy="646331"/>
          </a:xfrm>
          <a:prstGeom prst="rect">
            <a:avLst/>
          </a:prstGeom>
          <a:noFill/>
        </p:spPr>
        <p:txBody>
          <a:bodyPr wrap="square" rtlCol="0">
            <a:spAutoFit/>
          </a:bodyPr>
          <a:lstStyle/>
          <a:p>
            <a:r>
              <a:rPr lang="en-US" sz="3600" dirty="0" smtClean="0">
                <a:solidFill>
                  <a:schemeClr val="bg1">
                    <a:lumMod val="75000"/>
                  </a:schemeClr>
                </a:solidFill>
              </a:rPr>
              <a:t>?</a:t>
            </a:r>
            <a:endParaRPr lang="en-US" sz="3600" dirty="0">
              <a:solidFill>
                <a:schemeClr val="bg1">
                  <a:lumMod val="75000"/>
                </a:schemeClr>
              </a:solidFill>
            </a:endParaRPr>
          </a:p>
        </p:txBody>
      </p:sp>
    </p:spTree>
    <p:extLst>
      <p:ext uri="{BB962C8B-B14F-4D97-AF65-F5344CB8AC3E}">
        <p14:creationId xmlns:p14="http://schemas.microsoft.com/office/powerpoint/2010/main" val="407187271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p:cNvSpPr>
          <p:nvPr>
            <p:ph type="title"/>
          </p:nvPr>
        </p:nvSpPr>
        <p:spPr>
          <a:xfrm>
            <a:off x="384048" y="384048"/>
            <a:ext cx="8531352" cy="540657"/>
          </a:xfrm>
        </p:spPr>
        <p:txBody>
          <a:bodyPr/>
          <a:lstStyle/>
          <a:p>
            <a:r>
              <a:rPr lang="en-US" sz="3600" dirty="0" smtClean="0">
                <a:ea typeface="ＭＳ Ｐゴシック" pitchFamily="-112" charset="-128"/>
              </a:rPr>
              <a:t>Squaring of the Life Curve, 1900-2000</a:t>
            </a:r>
            <a:endParaRPr lang="en-US" sz="3600" dirty="0">
              <a:ea typeface="ＭＳ Ｐゴシック" pitchFamily="-112" charset="-128"/>
            </a:endParaRPr>
          </a:p>
        </p:txBody>
      </p:sp>
      <p:graphicFrame>
        <p:nvGraphicFramePr>
          <p:cNvPr id="6" name="Chart 5"/>
          <p:cNvGraphicFramePr/>
          <p:nvPr>
            <p:extLst>
              <p:ext uri="{D42A27DB-BD31-4B8C-83A1-F6EECF244321}">
                <p14:modId xmlns:p14="http://schemas.microsoft.com/office/powerpoint/2010/main" val="2166280626"/>
              </p:ext>
            </p:extLst>
          </p:nvPr>
        </p:nvGraphicFramePr>
        <p:xfrm>
          <a:off x="533400" y="1066800"/>
          <a:ext cx="8610600" cy="521215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1"/>
          <p:cNvSpPr txBox="1">
            <a:spLocks noChangeArrowheads="1"/>
          </p:cNvSpPr>
          <p:nvPr/>
        </p:nvSpPr>
        <p:spPr bwMode="auto">
          <a:xfrm>
            <a:off x="228600" y="6278958"/>
            <a:ext cx="4863798" cy="307777"/>
          </a:xfrm>
          <a:prstGeom prst="rect">
            <a:avLst/>
          </a:prstGeom>
          <a:noFill/>
          <a:ln w="9525">
            <a:noFill/>
            <a:miter lim="800000"/>
            <a:headEnd/>
            <a:tailEnd/>
          </a:ln>
        </p:spPr>
        <p:txBody>
          <a:bodyPr>
            <a:spAutoFit/>
          </a:bodyPr>
          <a:lstStyle/>
          <a:p>
            <a:r>
              <a:rPr lang="en-US" sz="1400" dirty="0">
                <a:latin typeface="+mn-lt"/>
              </a:rPr>
              <a:t>Data: SSA Actuarial Study 120 </a:t>
            </a:r>
            <a:r>
              <a:rPr lang="en-US" sz="1400" dirty="0" smtClean="0">
                <a:latin typeface="+mn-lt"/>
              </a:rPr>
              <a:t>– Periods 1900-2000, </a:t>
            </a:r>
            <a:r>
              <a:rPr lang="en-US" sz="1400" dirty="0">
                <a:latin typeface="+mn-lt"/>
              </a:rPr>
              <a:t>m</a:t>
            </a:r>
            <a:r>
              <a:rPr lang="en-US" sz="1400" dirty="0" smtClean="0">
                <a:latin typeface="+mn-lt"/>
              </a:rPr>
              <a:t>ale</a:t>
            </a:r>
            <a:endParaRPr lang="en-US" sz="1400" dirty="0">
              <a:latin typeface="+mn-lt"/>
            </a:endParaRPr>
          </a:p>
        </p:txBody>
      </p:sp>
    </p:spTree>
    <p:extLst>
      <p:ext uri="{BB962C8B-B14F-4D97-AF65-F5344CB8AC3E}">
        <p14:creationId xmlns:p14="http://schemas.microsoft.com/office/powerpoint/2010/main" val="172319275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p:cNvSpPr>
          <p:nvPr>
            <p:ph type="title"/>
          </p:nvPr>
        </p:nvSpPr>
        <p:spPr>
          <a:xfrm>
            <a:off x="384048" y="384048"/>
            <a:ext cx="8607552" cy="540657"/>
          </a:xfrm>
        </p:spPr>
        <p:txBody>
          <a:bodyPr/>
          <a:lstStyle/>
          <a:p>
            <a:r>
              <a:rPr lang="en-US" sz="3600" dirty="0" smtClean="0">
                <a:ea typeface="ＭＳ Ｐゴシック" pitchFamily="-112" charset="-128"/>
              </a:rPr>
              <a:t>Squaring of the Life Curve, 1900-2000</a:t>
            </a:r>
            <a:endParaRPr lang="en-US" sz="3600" dirty="0">
              <a:ea typeface="ＭＳ Ｐゴシック" pitchFamily="-112" charset="-128"/>
            </a:endParaRPr>
          </a:p>
        </p:txBody>
      </p:sp>
      <p:graphicFrame>
        <p:nvGraphicFramePr>
          <p:cNvPr id="6" name="Chart 5"/>
          <p:cNvGraphicFramePr/>
          <p:nvPr>
            <p:extLst>
              <p:ext uri="{D42A27DB-BD31-4B8C-83A1-F6EECF244321}">
                <p14:modId xmlns:p14="http://schemas.microsoft.com/office/powerpoint/2010/main" val="198502594"/>
              </p:ext>
            </p:extLst>
          </p:nvPr>
        </p:nvGraphicFramePr>
        <p:xfrm>
          <a:off x="533400" y="1066800"/>
          <a:ext cx="8610600" cy="521215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1"/>
          <p:cNvSpPr txBox="1">
            <a:spLocks noChangeArrowheads="1"/>
          </p:cNvSpPr>
          <p:nvPr/>
        </p:nvSpPr>
        <p:spPr bwMode="auto">
          <a:xfrm>
            <a:off x="228600" y="6278958"/>
            <a:ext cx="5715000" cy="307777"/>
          </a:xfrm>
          <a:prstGeom prst="rect">
            <a:avLst/>
          </a:prstGeom>
          <a:noFill/>
          <a:ln w="9525">
            <a:noFill/>
            <a:miter lim="800000"/>
            <a:headEnd/>
            <a:tailEnd/>
          </a:ln>
        </p:spPr>
        <p:txBody>
          <a:bodyPr wrap="square">
            <a:spAutoFit/>
          </a:bodyPr>
          <a:lstStyle/>
          <a:p>
            <a:r>
              <a:rPr lang="en-US" sz="1400" dirty="0">
                <a:latin typeface="+mn-lt"/>
              </a:rPr>
              <a:t>Data: SSA Actuarial Study 120 </a:t>
            </a:r>
            <a:r>
              <a:rPr lang="en-US" sz="1400" dirty="0" smtClean="0">
                <a:latin typeface="+mn-lt"/>
              </a:rPr>
              <a:t>– Periods 1900-2000, female</a:t>
            </a:r>
            <a:endParaRPr lang="en-US" sz="1400" dirty="0">
              <a:latin typeface="+mn-lt"/>
            </a:endParaRPr>
          </a:p>
        </p:txBody>
      </p:sp>
    </p:spTree>
    <p:extLst>
      <p:ext uri="{BB962C8B-B14F-4D97-AF65-F5344CB8AC3E}">
        <p14:creationId xmlns:p14="http://schemas.microsoft.com/office/powerpoint/2010/main" val="269114616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724400" y="1600200"/>
            <a:ext cx="1143000" cy="4297680"/>
          </a:xfrm>
          <a:prstGeom prst="rect">
            <a:avLst/>
          </a:prstGeom>
          <a:solidFill>
            <a:schemeClr val="bg1">
              <a:lumMod val="85000"/>
            </a:schemeClr>
          </a:solidFill>
          <a:ln>
            <a:noFill/>
          </a:ln>
        </p:spPr>
        <p:txBody>
          <a:bodyPr wrap="square" rtlCol="0">
            <a:spAutoFit/>
          </a:bodyPr>
          <a:lstStyle/>
          <a:p>
            <a:pPr algn="ctr"/>
            <a:endParaRPr lang="en-US" sz="2800" dirty="0"/>
          </a:p>
          <a:p>
            <a:pPr algn="ctr"/>
            <a:endParaRPr lang="en-US" sz="2800" dirty="0" smtClean="0"/>
          </a:p>
          <a:p>
            <a:pPr algn="ctr"/>
            <a:endParaRPr lang="en-US" sz="2800" dirty="0"/>
          </a:p>
          <a:p>
            <a:pPr algn="ctr"/>
            <a:endParaRPr lang="en-US" sz="2800" dirty="0" smtClean="0"/>
          </a:p>
          <a:p>
            <a:pPr algn="ctr"/>
            <a:endParaRPr lang="en-US" sz="2800" dirty="0"/>
          </a:p>
          <a:p>
            <a:pPr algn="ctr"/>
            <a:endParaRPr lang="en-US" sz="5400" dirty="0" smtClean="0"/>
          </a:p>
          <a:p>
            <a:pPr algn="ctr"/>
            <a:r>
              <a:rPr lang="en-US" sz="2400" dirty="0" smtClean="0"/>
              <a:t>Over-</a:t>
            </a:r>
          </a:p>
          <a:p>
            <a:pPr algn="ctr"/>
            <a:r>
              <a:rPr lang="en-US" sz="2400" dirty="0" smtClean="0"/>
              <a:t>weight</a:t>
            </a:r>
          </a:p>
          <a:p>
            <a:pPr algn="ctr"/>
            <a:endParaRPr lang="en-US" sz="3200" dirty="0"/>
          </a:p>
        </p:txBody>
      </p:sp>
      <p:sp>
        <p:nvSpPr>
          <p:cNvPr id="13" name="TextBox 12"/>
          <p:cNvSpPr txBox="1"/>
          <p:nvPr/>
        </p:nvSpPr>
        <p:spPr>
          <a:xfrm>
            <a:off x="5867401" y="1600200"/>
            <a:ext cx="2800349" cy="4297680"/>
          </a:xfrm>
          <a:prstGeom prst="rect">
            <a:avLst/>
          </a:prstGeom>
          <a:solidFill>
            <a:schemeClr val="bg1">
              <a:lumMod val="65000"/>
            </a:schemeClr>
          </a:solidFill>
          <a:ln>
            <a:noFill/>
          </a:ln>
        </p:spPr>
        <p:txBody>
          <a:bodyPr wrap="square" rtlCol="0">
            <a:spAutoFit/>
          </a:bodyPr>
          <a:lstStyle/>
          <a:p>
            <a:pPr algn="ctr"/>
            <a:endParaRPr lang="en-US" sz="2800" dirty="0" smtClean="0"/>
          </a:p>
          <a:p>
            <a:pPr algn="ctr"/>
            <a:endParaRPr lang="en-US" sz="2800" dirty="0"/>
          </a:p>
          <a:p>
            <a:pPr algn="ctr"/>
            <a:endParaRPr lang="en-US" sz="2800" dirty="0" smtClean="0"/>
          </a:p>
          <a:p>
            <a:pPr algn="ctr"/>
            <a:endParaRPr lang="en-US" sz="2800" dirty="0"/>
          </a:p>
          <a:p>
            <a:pPr algn="ctr"/>
            <a:endParaRPr lang="en-US" sz="2800" dirty="0" smtClean="0"/>
          </a:p>
          <a:p>
            <a:pPr algn="ctr"/>
            <a:endParaRPr lang="en-US" sz="2800" dirty="0"/>
          </a:p>
          <a:p>
            <a:pPr algn="ctr"/>
            <a:endParaRPr lang="en-US" sz="4800" dirty="0" smtClean="0"/>
          </a:p>
          <a:p>
            <a:pPr algn="ctr"/>
            <a:r>
              <a:rPr lang="en-US" sz="2400" dirty="0" smtClean="0"/>
              <a:t>Obese</a:t>
            </a:r>
          </a:p>
          <a:p>
            <a:pPr algn="ctr"/>
            <a:endParaRPr lang="en-US" sz="3200" dirty="0"/>
          </a:p>
        </p:txBody>
      </p:sp>
      <p:sp>
        <p:nvSpPr>
          <p:cNvPr id="2" name="Title 1"/>
          <p:cNvSpPr>
            <a:spLocks noGrp="1"/>
          </p:cNvSpPr>
          <p:nvPr>
            <p:ph type="title"/>
          </p:nvPr>
        </p:nvSpPr>
        <p:spPr/>
        <p:txBody>
          <a:bodyPr/>
          <a:lstStyle/>
          <a:p>
            <a:r>
              <a:rPr lang="en-US" dirty="0" smtClean="0"/>
              <a:t>Obesity and U.S. Mortality</a:t>
            </a:r>
            <a:endParaRPr lang="en-US" dirty="0"/>
          </a:p>
        </p:txBody>
      </p:sp>
      <p:sp>
        <p:nvSpPr>
          <p:cNvPr id="10" name="TextBox 9"/>
          <p:cNvSpPr txBox="1"/>
          <p:nvPr/>
        </p:nvSpPr>
        <p:spPr>
          <a:xfrm>
            <a:off x="228600" y="6309360"/>
            <a:ext cx="7848600" cy="307777"/>
          </a:xfrm>
          <a:prstGeom prst="rect">
            <a:avLst/>
          </a:prstGeom>
          <a:noFill/>
        </p:spPr>
        <p:txBody>
          <a:bodyPr wrap="square" rtlCol="0">
            <a:spAutoFit/>
          </a:bodyPr>
          <a:lstStyle/>
          <a:p>
            <a:r>
              <a:rPr lang="en-US" sz="1400" dirty="0" smtClean="0">
                <a:latin typeface="+mn-lt"/>
              </a:rPr>
              <a:t>Sources:  </a:t>
            </a:r>
            <a:r>
              <a:rPr lang="en-US" sz="1400" dirty="0" err="1">
                <a:latin typeface="+mn-lt"/>
              </a:rPr>
              <a:t>B</a:t>
            </a:r>
            <a:r>
              <a:rPr lang="en-US" sz="1400" dirty="0" err="1" smtClean="0">
                <a:latin typeface="+mn-lt"/>
              </a:rPr>
              <a:t>errington</a:t>
            </a:r>
            <a:r>
              <a:rPr lang="en-US" sz="1400" dirty="0" smtClean="0">
                <a:latin typeface="+mn-lt"/>
              </a:rPr>
              <a:t> de Gonzalez et al, NEJM, December 2, 2010. </a:t>
            </a:r>
            <a:r>
              <a:rPr lang="en-US" sz="1400" dirty="0" err="1" smtClean="0">
                <a:latin typeface="+mn-lt"/>
              </a:rPr>
              <a:t>Flegal</a:t>
            </a:r>
            <a:r>
              <a:rPr lang="en-US" sz="1400" dirty="0" smtClean="0">
                <a:latin typeface="+mn-lt"/>
              </a:rPr>
              <a:t> et al, February 1, 2012.</a:t>
            </a:r>
            <a:endParaRPr lang="en-US" sz="1400" dirty="0">
              <a:latin typeface="+mn-lt"/>
            </a:endParaRPr>
          </a:p>
        </p:txBody>
      </p:sp>
      <p:sp>
        <p:nvSpPr>
          <p:cNvPr id="12" name="TextBox 11"/>
          <p:cNvSpPr txBox="1"/>
          <p:nvPr/>
        </p:nvSpPr>
        <p:spPr>
          <a:xfrm>
            <a:off x="1524001" y="4648200"/>
            <a:ext cx="1905000" cy="830997"/>
          </a:xfrm>
          <a:prstGeom prst="rect">
            <a:avLst/>
          </a:prstGeom>
          <a:noFill/>
        </p:spPr>
        <p:txBody>
          <a:bodyPr wrap="square" rtlCol="0">
            <a:spAutoFit/>
          </a:bodyPr>
          <a:lstStyle/>
          <a:p>
            <a:r>
              <a:rPr lang="en-US" sz="2400" b="1" dirty="0" err="1" smtClean="0">
                <a:solidFill>
                  <a:schemeClr val="accent1">
                    <a:lumMod val="75000"/>
                  </a:schemeClr>
                </a:solidFill>
              </a:rPr>
              <a:t>Flagel</a:t>
            </a:r>
            <a:r>
              <a:rPr lang="en-US" sz="2400" b="1" dirty="0" smtClean="0">
                <a:solidFill>
                  <a:schemeClr val="accent1">
                    <a:lumMod val="75000"/>
                  </a:schemeClr>
                </a:solidFill>
              </a:rPr>
              <a:t> et al, 2012</a:t>
            </a:r>
            <a:endParaRPr lang="en-US" sz="2400" b="1" dirty="0">
              <a:solidFill>
                <a:schemeClr val="accent1">
                  <a:lumMod val="75000"/>
                </a:schemeClr>
              </a:solidFill>
            </a:endParaRPr>
          </a:p>
        </p:txBody>
      </p:sp>
      <p:sp>
        <p:nvSpPr>
          <p:cNvPr id="11" name="TextBox 10"/>
          <p:cNvSpPr txBox="1"/>
          <p:nvPr/>
        </p:nvSpPr>
        <p:spPr>
          <a:xfrm>
            <a:off x="1860660" y="2057400"/>
            <a:ext cx="2514600" cy="1200329"/>
          </a:xfrm>
          <a:prstGeom prst="rect">
            <a:avLst/>
          </a:prstGeom>
          <a:noFill/>
        </p:spPr>
        <p:txBody>
          <a:bodyPr wrap="square" rtlCol="0">
            <a:spAutoFit/>
          </a:bodyPr>
          <a:lstStyle/>
          <a:p>
            <a:r>
              <a:rPr lang="en-US" sz="2400" b="1" dirty="0" err="1" smtClean="0">
                <a:solidFill>
                  <a:schemeClr val="tx2"/>
                </a:solidFill>
              </a:rPr>
              <a:t>Berrington</a:t>
            </a:r>
            <a:r>
              <a:rPr lang="en-US" sz="2400" b="1" dirty="0" smtClean="0">
                <a:solidFill>
                  <a:schemeClr val="tx2"/>
                </a:solidFill>
              </a:rPr>
              <a:t> de Gonzalez et al, 2010</a:t>
            </a:r>
            <a:endParaRPr lang="en-US" sz="2400" b="1" dirty="0">
              <a:solidFill>
                <a:schemeClr val="tx2"/>
              </a:solidFill>
            </a:endParaRPr>
          </a:p>
        </p:txBody>
      </p:sp>
      <p:graphicFrame>
        <p:nvGraphicFramePr>
          <p:cNvPr id="9" name="Content Placeholder 8"/>
          <p:cNvGraphicFramePr>
            <a:graphicFrameLocks noGrp="1"/>
          </p:cNvGraphicFramePr>
          <p:nvPr>
            <p:ph idx="1"/>
            <p:extLst/>
          </p:nvPr>
        </p:nvGraphicFramePr>
        <p:xfrm>
          <a:off x="381000" y="1143000"/>
          <a:ext cx="8458200" cy="51063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109895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573998513"/>
              </p:ext>
            </p:extLst>
          </p:nvPr>
        </p:nvGraphicFramePr>
        <p:xfrm>
          <a:off x="914400" y="1397000"/>
          <a:ext cx="7315200" cy="454660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2"/>
          <p:cNvSpPr>
            <a:spLocks noGrp="1"/>
          </p:cNvSpPr>
          <p:nvPr>
            <p:ph type="title"/>
          </p:nvPr>
        </p:nvSpPr>
        <p:spPr>
          <a:xfrm>
            <a:off x="384048" y="384048"/>
            <a:ext cx="7582203" cy="540657"/>
          </a:xfrm>
        </p:spPr>
        <p:txBody>
          <a:bodyPr/>
          <a:lstStyle/>
          <a:p>
            <a:r>
              <a:rPr lang="en-US" dirty="0" smtClean="0">
                <a:ea typeface="ＭＳ Ｐゴシック" pitchFamily="-112" charset="-128"/>
              </a:rPr>
              <a:t>Age </a:t>
            </a:r>
            <a:r>
              <a:rPr lang="en-US" dirty="0">
                <a:ea typeface="ＭＳ Ｐゴシック" pitchFamily="-112" charset="-128"/>
              </a:rPr>
              <a:t>at </a:t>
            </a:r>
            <a:r>
              <a:rPr lang="en-US" dirty="0" smtClean="0">
                <a:ea typeface="ＭＳ Ｐゴシック" pitchFamily="-112" charset="-128"/>
              </a:rPr>
              <a:t>Death in </a:t>
            </a:r>
            <a:r>
              <a:rPr lang="en-US" dirty="0" smtClean="0">
                <a:solidFill>
                  <a:schemeClr val="accent3"/>
                </a:solidFill>
                <a:ea typeface="ＭＳ Ｐゴシック" pitchFamily="-112" charset="-128"/>
              </a:rPr>
              <a:t>1960</a:t>
            </a:r>
            <a:endParaRPr lang="en-US" dirty="0">
              <a:solidFill>
                <a:schemeClr val="accent3"/>
              </a:solidFill>
              <a:ea typeface="ＭＳ Ｐゴシック" pitchFamily="-112" charset="-128"/>
            </a:endParaRPr>
          </a:p>
        </p:txBody>
      </p:sp>
      <p:sp>
        <p:nvSpPr>
          <p:cNvPr id="8" name="TextBox 1"/>
          <p:cNvSpPr txBox="1">
            <a:spLocks noChangeArrowheads="1"/>
          </p:cNvSpPr>
          <p:nvPr/>
        </p:nvSpPr>
        <p:spPr bwMode="auto">
          <a:xfrm>
            <a:off x="228600" y="6309360"/>
            <a:ext cx="6553200" cy="307777"/>
          </a:xfrm>
          <a:prstGeom prst="rect">
            <a:avLst/>
          </a:prstGeom>
          <a:noFill/>
          <a:ln w="9525">
            <a:noFill/>
            <a:miter lim="800000"/>
            <a:headEnd/>
            <a:tailEnd/>
          </a:ln>
        </p:spPr>
        <p:txBody>
          <a:bodyPr wrap="square">
            <a:spAutoFit/>
          </a:bodyPr>
          <a:lstStyle/>
          <a:p>
            <a:r>
              <a:rPr lang="en-US" sz="1400" dirty="0">
                <a:latin typeface="+mn-lt"/>
              </a:rPr>
              <a:t>Data: SSA Actuarial Study 120 </a:t>
            </a:r>
            <a:r>
              <a:rPr lang="en-US" sz="1400" dirty="0" smtClean="0">
                <a:latin typeface="+mn-lt"/>
              </a:rPr>
              <a:t>– Periods 1900-2000, 50% male, 50% female</a:t>
            </a:r>
            <a:endParaRPr lang="en-US" sz="1400" dirty="0">
              <a:latin typeface="+mn-lt"/>
            </a:endParaRPr>
          </a:p>
        </p:txBody>
      </p:sp>
    </p:spTree>
    <p:extLst>
      <p:ext uri="{BB962C8B-B14F-4D97-AF65-F5344CB8AC3E}">
        <p14:creationId xmlns:p14="http://schemas.microsoft.com/office/powerpoint/2010/main" val="183375810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763000" cy="762000"/>
          </a:xfrm>
        </p:spPr>
        <p:txBody>
          <a:bodyPr/>
          <a:lstStyle/>
          <a:p>
            <a:r>
              <a:rPr lang="en-US" dirty="0" smtClean="0"/>
              <a:t>Global Life Expectancy Improvement</a:t>
            </a:r>
            <a:br>
              <a:rPr lang="en-US" dirty="0" smtClean="0"/>
            </a:br>
            <a:r>
              <a:rPr lang="en-US" sz="2800" dirty="0" smtClean="0"/>
              <a:t>Life Expectancy at Age 65</a:t>
            </a:r>
            <a:endParaRPr lang="en-US" sz="28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396611460"/>
              </p:ext>
            </p:extLst>
          </p:nvPr>
        </p:nvGraphicFramePr>
        <p:xfrm>
          <a:off x="381000" y="1676400"/>
          <a:ext cx="8610600"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228600" y="6309360"/>
            <a:ext cx="5105400" cy="307777"/>
          </a:xfrm>
          <a:prstGeom prst="rect">
            <a:avLst/>
          </a:prstGeom>
          <a:noFill/>
        </p:spPr>
        <p:txBody>
          <a:bodyPr wrap="square" rtlCol="0">
            <a:spAutoFit/>
          </a:bodyPr>
          <a:lstStyle/>
          <a:p>
            <a:r>
              <a:rPr lang="en-US" sz="1400" dirty="0" smtClean="0">
                <a:latin typeface="+mn-lt"/>
              </a:rPr>
              <a:t>Source: </a:t>
            </a:r>
            <a:r>
              <a:rPr lang="en-US" sz="1400" dirty="0">
                <a:latin typeface="+mn-lt"/>
              </a:rPr>
              <a:t>OECD Health Statistics </a:t>
            </a:r>
            <a:r>
              <a:rPr lang="en-US" sz="1400" dirty="0" smtClean="0">
                <a:latin typeface="+mn-lt"/>
              </a:rPr>
              <a:t>2013; 50% male</a:t>
            </a:r>
            <a:endParaRPr lang="en-US" sz="1400" dirty="0">
              <a:latin typeface="+mn-lt"/>
            </a:endParaRPr>
          </a:p>
        </p:txBody>
      </p:sp>
      <p:sp>
        <p:nvSpPr>
          <p:cNvPr id="8" name="TextBox 7"/>
          <p:cNvSpPr txBox="1"/>
          <p:nvPr/>
        </p:nvSpPr>
        <p:spPr>
          <a:xfrm>
            <a:off x="7874876" y="1981200"/>
            <a:ext cx="1295400" cy="1631216"/>
          </a:xfrm>
          <a:prstGeom prst="rect">
            <a:avLst/>
          </a:prstGeom>
          <a:noFill/>
        </p:spPr>
        <p:txBody>
          <a:bodyPr wrap="square" rtlCol="0">
            <a:spAutoFit/>
          </a:bodyPr>
          <a:lstStyle/>
          <a:p>
            <a:r>
              <a:rPr lang="en-US" sz="2000" dirty="0" smtClean="0">
                <a:solidFill>
                  <a:schemeClr val="accent4"/>
                </a:solidFill>
              </a:rPr>
              <a:t>Japan</a:t>
            </a:r>
          </a:p>
          <a:p>
            <a:r>
              <a:rPr lang="en-US" sz="2000" dirty="0" smtClean="0">
                <a:solidFill>
                  <a:schemeClr val="bg2">
                    <a:lumMod val="75000"/>
                  </a:schemeClr>
                </a:solidFill>
              </a:rPr>
              <a:t>Australia</a:t>
            </a:r>
          </a:p>
          <a:p>
            <a:r>
              <a:rPr lang="en-US" sz="2000" b="1" dirty="0" smtClean="0">
                <a:solidFill>
                  <a:schemeClr val="accent2"/>
                </a:solidFill>
              </a:rPr>
              <a:t>Canada</a:t>
            </a:r>
          </a:p>
          <a:p>
            <a:r>
              <a:rPr lang="en-US" sz="2000" dirty="0">
                <a:solidFill>
                  <a:schemeClr val="accent1"/>
                </a:solidFill>
              </a:rPr>
              <a:t>UK</a:t>
            </a:r>
          </a:p>
          <a:p>
            <a:r>
              <a:rPr lang="en-US" sz="2000" b="1" dirty="0" smtClean="0">
                <a:solidFill>
                  <a:schemeClr val="accent3"/>
                </a:solidFill>
              </a:rPr>
              <a:t>USA</a:t>
            </a:r>
            <a:endParaRPr lang="en-US" sz="2000" b="1" dirty="0">
              <a:solidFill>
                <a:schemeClr val="accent3"/>
              </a:solidFill>
            </a:endParaRPr>
          </a:p>
        </p:txBody>
      </p:sp>
      <p:sp>
        <p:nvSpPr>
          <p:cNvPr id="6" name="TextBox 5"/>
          <p:cNvSpPr txBox="1"/>
          <p:nvPr/>
        </p:nvSpPr>
        <p:spPr>
          <a:xfrm>
            <a:off x="4267200" y="4412516"/>
            <a:ext cx="4724400" cy="1200329"/>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2400" dirty="0" smtClean="0">
                <a:latin typeface="Arial" panose="020B0604020202020204" pitchFamily="34" charset="0"/>
                <a:cs typeface="Arial" panose="020B0604020202020204" pitchFamily="34" charset="0"/>
              </a:rPr>
              <a:t>There is clear evidence that U.S. and  Canadian life expectancy can continue to improve.</a:t>
            </a:r>
            <a:endParaRPr lang="en-US" sz="2400"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2711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4" descr="section_bkg"/>
          <p:cNvPicPr>
            <a:picLocks noChangeAspect="1" noChangeArrowheads="1"/>
          </p:cNvPicPr>
          <p:nvPr/>
        </p:nvPicPr>
        <p:blipFill>
          <a:blip r:embed="rId3" cstate="print"/>
          <a:srcRect/>
          <a:stretch>
            <a:fillRect/>
          </a:stretch>
        </p:blipFill>
        <p:spPr bwMode="auto">
          <a:xfrm>
            <a:off x="-3175" y="-3175"/>
            <a:ext cx="9151938" cy="6632575"/>
          </a:xfrm>
          <a:prstGeom prst="rect">
            <a:avLst/>
          </a:prstGeom>
          <a:noFill/>
          <a:ln w="9525">
            <a:noFill/>
            <a:miter lim="800000"/>
            <a:headEnd/>
            <a:tailEnd/>
          </a:ln>
        </p:spPr>
      </p:pic>
      <p:pic>
        <p:nvPicPr>
          <p:cNvPr id="306179" name="Picture 8" descr="Actuaries_wt"/>
          <p:cNvPicPr>
            <a:picLocks noChangeAspect="1" noChangeArrowheads="1"/>
          </p:cNvPicPr>
          <p:nvPr/>
        </p:nvPicPr>
        <p:blipFill>
          <a:blip r:embed="rId4" cstate="print"/>
          <a:srcRect/>
          <a:stretch>
            <a:fillRect/>
          </a:stretch>
        </p:blipFill>
        <p:spPr bwMode="auto">
          <a:xfrm>
            <a:off x="6767513" y="228600"/>
            <a:ext cx="2071687" cy="596900"/>
          </a:xfrm>
          <a:prstGeom prst="rect">
            <a:avLst/>
          </a:prstGeom>
          <a:noFill/>
          <a:ln w="9525">
            <a:noFill/>
            <a:miter lim="800000"/>
            <a:headEnd/>
            <a:tailEnd/>
          </a:ln>
        </p:spPr>
      </p:pic>
      <p:sp>
        <p:nvSpPr>
          <p:cNvPr id="306180" name="Rectangle 9"/>
          <p:cNvSpPr>
            <a:spLocks noChangeArrowheads="1"/>
          </p:cNvSpPr>
          <p:nvPr/>
        </p:nvSpPr>
        <p:spPr bwMode="auto">
          <a:xfrm>
            <a:off x="685800" y="2286000"/>
            <a:ext cx="8001000" cy="1143000"/>
          </a:xfrm>
          <a:prstGeom prst="rect">
            <a:avLst/>
          </a:prstGeom>
          <a:noFill/>
          <a:ln w="9525">
            <a:noFill/>
            <a:miter lim="800000"/>
            <a:headEnd/>
            <a:tailEnd/>
          </a:ln>
        </p:spPr>
        <p:txBody>
          <a:bodyPr anchor="ctr"/>
          <a:lstStyle/>
          <a:p>
            <a:pPr eaLnBrk="0" hangingPunct="0"/>
            <a:r>
              <a:rPr lang="en-US" sz="4800" b="1" dirty="0" smtClean="0">
                <a:solidFill>
                  <a:schemeClr val="bg1"/>
                </a:solidFill>
              </a:rPr>
              <a:t>Comparison of Mortality Table Rates</a:t>
            </a:r>
            <a:endParaRPr lang="en-US" sz="4800" b="1" dirty="0">
              <a:solidFill>
                <a:schemeClr val="bg1"/>
              </a:solidFill>
            </a:endParaRPr>
          </a:p>
        </p:txBody>
      </p:sp>
    </p:spTree>
    <p:extLst>
      <p:ext uri="{BB962C8B-B14F-4D97-AF65-F5344CB8AC3E}">
        <p14:creationId xmlns:p14="http://schemas.microsoft.com/office/powerpoint/2010/main" val="349356388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RP-2014 vs. RP-2000 Base Rates: Ages 50-80</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518713683"/>
              </p:ext>
            </p:extLst>
          </p:nvPr>
        </p:nvGraphicFramePr>
        <p:xfrm>
          <a:off x="381000" y="1600200"/>
          <a:ext cx="8763000" cy="4800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9652146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RP-2014 vs. RP-2000 Base Rates  Ages 30-60</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424513327"/>
              </p:ext>
            </p:extLst>
          </p:nvPr>
        </p:nvGraphicFramePr>
        <p:xfrm>
          <a:off x="381000" y="1600200"/>
          <a:ext cx="8763000" cy="4800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8693250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RP-2014 vs. RP-2000 Base Rates  Ages 80-100</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228822232"/>
              </p:ext>
            </p:extLst>
          </p:nvPr>
        </p:nvGraphicFramePr>
        <p:xfrm>
          <a:off x="381000" y="1524000"/>
          <a:ext cx="8763000" cy="4876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4379089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RP-2014 vs. RP-2014 Base Rates  Ages 90-110</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245797777"/>
              </p:ext>
            </p:extLst>
          </p:nvPr>
        </p:nvGraphicFramePr>
        <p:xfrm>
          <a:off x="381000" y="1524000"/>
          <a:ext cx="8763000" cy="4876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1278231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RP-2014 Employees vs. Annuitants</a:t>
            </a:r>
            <a:r>
              <a:rPr lang="en-US" dirty="0" smtClean="0">
                <a:solidFill>
                  <a:schemeClr val="accent1"/>
                </a:solidFill>
              </a:rPr>
              <a:t/>
            </a:r>
            <a:br>
              <a:rPr lang="en-US" dirty="0" smtClean="0">
                <a:solidFill>
                  <a:schemeClr val="accent1"/>
                </a:solidFill>
              </a:rPr>
            </a:br>
            <a:r>
              <a:rPr lang="en-US" dirty="0" smtClean="0">
                <a:solidFill>
                  <a:schemeClr val="accent1"/>
                </a:solidFill>
              </a:rPr>
              <a:t>Male </a:t>
            </a:r>
            <a:r>
              <a:rPr lang="en-US" dirty="0" smtClean="0">
                <a:solidFill>
                  <a:schemeClr val="tx1"/>
                </a:solidFill>
              </a:rPr>
              <a:t>Base Rates</a:t>
            </a:r>
            <a:endParaRPr lang="en-US" dirty="0">
              <a:solidFill>
                <a:schemeClr val="accent1"/>
              </a:solidFill>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363783076"/>
              </p:ext>
            </p:extLst>
          </p:nvPr>
        </p:nvGraphicFramePr>
        <p:xfrm>
          <a:off x="381000" y="1600200"/>
          <a:ext cx="8763000" cy="4800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4170507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RP-2014 Employees vs. Annuitants </a:t>
            </a:r>
            <a:r>
              <a:rPr lang="en-US" dirty="0" smtClean="0">
                <a:solidFill>
                  <a:schemeClr val="accent6">
                    <a:lumMod val="75000"/>
                  </a:schemeClr>
                </a:solidFill>
              </a:rPr>
              <a:t>Female </a:t>
            </a:r>
            <a:r>
              <a:rPr lang="en-US" dirty="0" smtClean="0">
                <a:solidFill>
                  <a:schemeClr val="tx1"/>
                </a:solidFill>
              </a:rPr>
              <a:t>Base Rates</a:t>
            </a:r>
            <a:endParaRPr lang="en-US" dirty="0">
              <a:solidFill>
                <a:schemeClr val="tx1"/>
              </a:solidFill>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86795415"/>
              </p:ext>
            </p:extLst>
          </p:nvPr>
        </p:nvGraphicFramePr>
        <p:xfrm>
          <a:off x="381000" y="1524000"/>
          <a:ext cx="8763000" cy="4876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9300119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4" descr="section_bkg"/>
          <p:cNvPicPr>
            <a:picLocks noChangeAspect="1" noChangeArrowheads="1"/>
          </p:cNvPicPr>
          <p:nvPr/>
        </p:nvPicPr>
        <p:blipFill>
          <a:blip r:embed="rId3" cstate="print"/>
          <a:srcRect/>
          <a:stretch>
            <a:fillRect/>
          </a:stretch>
        </p:blipFill>
        <p:spPr bwMode="auto">
          <a:xfrm>
            <a:off x="-3175" y="-3175"/>
            <a:ext cx="9151938" cy="6632575"/>
          </a:xfrm>
          <a:prstGeom prst="rect">
            <a:avLst/>
          </a:prstGeom>
          <a:noFill/>
          <a:ln w="9525">
            <a:noFill/>
            <a:miter lim="800000"/>
            <a:headEnd/>
            <a:tailEnd/>
          </a:ln>
        </p:spPr>
      </p:pic>
      <p:pic>
        <p:nvPicPr>
          <p:cNvPr id="306179" name="Picture 8" descr="Actuaries_wt"/>
          <p:cNvPicPr>
            <a:picLocks noChangeAspect="1" noChangeArrowheads="1"/>
          </p:cNvPicPr>
          <p:nvPr/>
        </p:nvPicPr>
        <p:blipFill>
          <a:blip r:embed="rId4" cstate="print"/>
          <a:srcRect/>
          <a:stretch>
            <a:fillRect/>
          </a:stretch>
        </p:blipFill>
        <p:spPr bwMode="auto">
          <a:xfrm>
            <a:off x="6767513" y="228600"/>
            <a:ext cx="2071687" cy="596900"/>
          </a:xfrm>
          <a:prstGeom prst="rect">
            <a:avLst/>
          </a:prstGeom>
          <a:noFill/>
          <a:ln w="9525">
            <a:noFill/>
            <a:miter lim="800000"/>
            <a:headEnd/>
            <a:tailEnd/>
          </a:ln>
        </p:spPr>
      </p:pic>
      <p:sp>
        <p:nvSpPr>
          <p:cNvPr id="306180" name="Rectangle 9"/>
          <p:cNvSpPr>
            <a:spLocks noChangeArrowheads="1"/>
          </p:cNvSpPr>
          <p:nvPr/>
        </p:nvSpPr>
        <p:spPr bwMode="auto">
          <a:xfrm>
            <a:off x="685800" y="2286000"/>
            <a:ext cx="8001000" cy="1143000"/>
          </a:xfrm>
          <a:prstGeom prst="rect">
            <a:avLst/>
          </a:prstGeom>
          <a:noFill/>
          <a:ln w="9525">
            <a:noFill/>
            <a:miter lim="800000"/>
            <a:headEnd/>
            <a:tailEnd/>
          </a:ln>
        </p:spPr>
        <p:txBody>
          <a:bodyPr anchor="ctr"/>
          <a:lstStyle/>
          <a:p>
            <a:pPr eaLnBrk="0" hangingPunct="0"/>
            <a:r>
              <a:rPr lang="en-US" sz="4800" b="1" dirty="0" smtClean="0">
                <a:solidFill>
                  <a:schemeClr val="bg1"/>
                </a:solidFill>
              </a:rPr>
              <a:t>Comparison of Mortality Projection Scales</a:t>
            </a:r>
            <a:endParaRPr lang="en-US" sz="4800" b="1" dirty="0">
              <a:solidFill>
                <a:schemeClr val="bg1"/>
              </a:solidFill>
            </a:endParaRPr>
          </a:p>
        </p:txBody>
      </p:sp>
    </p:spTree>
    <p:extLst>
      <p:ext uri="{BB962C8B-B14F-4D97-AF65-F5344CB8AC3E}">
        <p14:creationId xmlns:p14="http://schemas.microsoft.com/office/powerpoint/2010/main" val="420095220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ChangeArrowheads="1"/>
          </p:cNvSpPr>
          <p:nvPr>
            <p:ph type="title"/>
          </p:nvPr>
        </p:nvSpPr>
        <p:spPr/>
        <p:txBody>
          <a:bodyPr/>
          <a:lstStyle/>
          <a:p>
            <a:r>
              <a:rPr lang="en-US" dirty="0" smtClean="0"/>
              <a:t>Shape of Scale AA</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63180999"/>
              </p:ext>
            </p:extLst>
          </p:nvPr>
        </p:nvGraphicFramePr>
        <p:xfrm>
          <a:off x="381000" y="1295400"/>
          <a:ext cx="8305800" cy="5105400"/>
        </p:xfrm>
        <a:graphic>
          <a:graphicData uri="http://schemas.openxmlformats.org/drawingml/2006/chart">
            <c:chart xmlns:c="http://schemas.openxmlformats.org/drawingml/2006/chart" xmlns:r="http://schemas.openxmlformats.org/officeDocument/2006/relationships" r:id="rId3"/>
          </a:graphicData>
        </a:graphic>
      </p:graphicFrame>
      <p:sp>
        <p:nvSpPr>
          <p:cNvPr id="14" name="Oval 12"/>
          <p:cNvSpPr>
            <a:spLocks noChangeArrowheads="1"/>
          </p:cNvSpPr>
          <p:nvPr/>
        </p:nvSpPr>
        <p:spPr bwMode="auto">
          <a:xfrm>
            <a:off x="2965450" y="5550643"/>
            <a:ext cx="1417638" cy="845395"/>
          </a:xfrm>
          <a:prstGeom prst="ellipse">
            <a:avLst/>
          </a:prstGeom>
          <a:solidFill>
            <a:schemeClr val="accent2"/>
          </a:solidFill>
          <a:ln w="9525">
            <a:solidFill>
              <a:schemeClr val="tx1"/>
            </a:solidFill>
            <a:round/>
            <a:headEnd/>
            <a:tailEnd/>
          </a:ln>
        </p:spPr>
        <p:txBody>
          <a:bodyPr wrap="none" anchor="ctr"/>
          <a:lstStyle/>
          <a:p>
            <a:pPr algn="ctr"/>
            <a:r>
              <a:rPr lang="en-US" sz="1800" b="1" dirty="0" smtClean="0">
                <a:ea typeface="ＭＳ Ｐゴシック" pitchFamily="-112" charset="-128"/>
              </a:rPr>
              <a:t>Min (pre85)</a:t>
            </a:r>
          </a:p>
          <a:p>
            <a:pPr algn="ctr"/>
            <a:r>
              <a:rPr lang="en-US" sz="1800" b="1" dirty="0" smtClean="0">
                <a:ea typeface="ＭＳ Ｐゴシック" pitchFamily="-112" charset="-128"/>
              </a:rPr>
              <a:t>0.5%</a:t>
            </a:r>
            <a:endParaRPr lang="en-US" sz="1800" b="1" dirty="0">
              <a:ea typeface="ＭＳ Ｐゴシック" pitchFamily="-112" charset="-128"/>
            </a:endParaRPr>
          </a:p>
        </p:txBody>
      </p:sp>
      <p:sp>
        <p:nvSpPr>
          <p:cNvPr id="15" name="Line 13"/>
          <p:cNvSpPr>
            <a:spLocks noChangeShapeType="1"/>
          </p:cNvSpPr>
          <p:nvPr/>
        </p:nvSpPr>
        <p:spPr bwMode="auto">
          <a:xfrm flipV="1">
            <a:off x="3932238" y="4343400"/>
            <a:ext cx="903288" cy="1220280"/>
          </a:xfrm>
          <a:prstGeom prst="line">
            <a:avLst/>
          </a:prstGeom>
          <a:noFill/>
          <a:ln w="9525">
            <a:solidFill>
              <a:schemeClr val="tx1"/>
            </a:solidFill>
            <a:round/>
            <a:headEnd/>
            <a:tailEnd type="triangle" w="med" len="med"/>
          </a:ln>
        </p:spPr>
        <p:txBody>
          <a:bodyPr/>
          <a:lstStyle/>
          <a:p>
            <a:endParaRPr lang="en-US"/>
          </a:p>
        </p:txBody>
      </p:sp>
      <p:sp>
        <p:nvSpPr>
          <p:cNvPr id="16" name="Line 15"/>
          <p:cNvSpPr>
            <a:spLocks noChangeShapeType="1"/>
          </p:cNvSpPr>
          <p:nvPr/>
        </p:nvSpPr>
        <p:spPr bwMode="auto">
          <a:xfrm flipH="1" flipV="1">
            <a:off x="3276600" y="4343400"/>
            <a:ext cx="381000" cy="1194206"/>
          </a:xfrm>
          <a:prstGeom prst="line">
            <a:avLst/>
          </a:prstGeom>
          <a:noFill/>
          <a:ln w="9525">
            <a:solidFill>
              <a:schemeClr val="tx1"/>
            </a:solidFill>
            <a:round/>
            <a:headEnd/>
            <a:tailEnd type="triangle" w="med" len="med"/>
          </a:ln>
        </p:spPr>
        <p:txBody>
          <a:bodyPr/>
          <a:lstStyle/>
          <a:p>
            <a:endParaRPr lang="en-US"/>
          </a:p>
        </p:txBody>
      </p:sp>
      <p:sp>
        <p:nvSpPr>
          <p:cNvPr id="12" name="Oval 18"/>
          <p:cNvSpPr>
            <a:spLocks noChangeArrowheads="1"/>
          </p:cNvSpPr>
          <p:nvPr/>
        </p:nvSpPr>
        <p:spPr bwMode="auto">
          <a:xfrm>
            <a:off x="7086600" y="3810000"/>
            <a:ext cx="1417638" cy="844550"/>
          </a:xfrm>
          <a:prstGeom prst="ellipse">
            <a:avLst/>
          </a:prstGeom>
          <a:solidFill>
            <a:schemeClr val="accent2"/>
          </a:solidFill>
          <a:ln w="9525">
            <a:solidFill>
              <a:schemeClr val="tx1"/>
            </a:solidFill>
            <a:round/>
            <a:headEnd/>
            <a:tailEnd/>
          </a:ln>
        </p:spPr>
        <p:txBody>
          <a:bodyPr wrap="none" anchor="ctr"/>
          <a:lstStyle/>
          <a:p>
            <a:pPr algn="ctr"/>
            <a:r>
              <a:rPr lang="en-US" sz="1800" b="1" dirty="0">
                <a:ea typeface="ＭＳ Ｐゴシック" pitchFamily="-112" charset="-128"/>
              </a:rPr>
              <a:t>Grade to </a:t>
            </a:r>
          </a:p>
          <a:p>
            <a:pPr algn="ctr"/>
            <a:r>
              <a:rPr lang="en-US" sz="1800" b="1" dirty="0">
                <a:ea typeface="ＭＳ Ｐゴシック" pitchFamily="-112" charset="-128"/>
              </a:rPr>
              <a:t>0% &gt; 100</a:t>
            </a:r>
            <a:endParaRPr lang="en-US" sz="1200" b="1" dirty="0">
              <a:ea typeface="ＭＳ Ｐゴシック" pitchFamily="-112" charset="-128"/>
            </a:endParaRPr>
          </a:p>
        </p:txBody>
      </p:sp>
      <p:sp>
        <p:nvSpPr>
          <p:cNvPr id="18" name="Line 9"/>
          <p:cNvSpPr>
            <a:spLocks noChangeShapeType="1"/>
          </p:cNvSpPr>
          <p:nvPr/>
        </p:nvSpPr>
        <p:spPr bwMode="auto">
          <a:xfrm>
            <a:off x="3830638" y="1763906"/>
            <a:ext cx="396875" cy="237932"/>
          </a:xfrm>
          <a:prstGeom prst="line">
            <a:avLst/>
          </a:prstGeom>
          <a:noFill/>
          <a:ln w="9525">
            <a:solidFill>
              <a:schemeClr val="tx1"/>
            </a:solidFill>
            <a:round/>
            <a:headEnd/>
            <a:tailEnd type="triangle" w="med" len="med"/>
          </a:ln>
        </p:spPr>
        <p:txBody>
          <a:bodyPr/>
          <a:lstStyle/>
          <a:p>
            <a:endParaRPr lang="en-US"/>
          </a:p>
        </p:txBody>
      </p:sp>
      <p:cxnSp>
        <p:nvCxnSpPr>
          <p:cNvPr id="21" name="Straight Arrow Connector 20"/>
          <p:cNvCxnSpPr/>
          <p:nvPr/>
        </p:nvCxnSpPr>
        <p:spPr bwMode="auto">
          <a:xfrm flipH="1">
            <a:off x="2057400" y="1763906"/>
            <a:ext cx="594360" cy="29349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7" name="Oval 6"/>
          <p:cNvSpPr>
            <a:spLocks noChangeArrowheads="1"/>
          </p:cNvSpPr>
          <p:nvPr/>
        </p:nvSpPr>
        <p:spPr bwMode="auto">
          <a:xfrm>
            <a:off x="2514600" y="1143000"/>
            <a:ext cx="1417638" cy="845801"/>
          </a:xfrm>
          <a:prstGeom prst="ellipse">
            <a:avLst/>
          </a:prstGeom>
          <a:solidFill>
            <a:schemeClr val="accent2"/>
          </a:solidFill>
          <a:ln w="9525">
            <a:solidFill>
              <a:schemeClr val="tx1"/>
            </a:solidFill>
            <a:round/>
            <a:headEnd/>
            <a:tailEnd/>
          </a:ln>
        </p:spPr>
        <p:txBody>
          <a:bodyPr wrap="none" anchor="ctr"/>
          <a:lstStyle/>
          <a:p>
            <a:pPr algn="ctr"/>
            <a:r>
              <a:rPr lang="en-US" sz="1800" b="1" dirty="0" smtClean="0">
                <a:ea typeface="ＭＳ Ｐゴシック" pitchFamily="-112" charset="-128"/>
              </a:rPr>
              <a:t>Max</a:t>
            </a:r>
          </a:p>
          <a:p>
            <a:pPr algn="ctr"/>
            <a:r>
              <a:rPr lang="en-US" sz="1800" b="1" dirty="0" smtClean="0">
                <a:ea typeface="ＭＳ Ｐゴシック" pitchFamily="-112" charset="-128"/>
              </a:rPr>
              <a:t>2.0</a:t>
            </a:r>
            <a:r>
              <a:rPr lang="en-US" sz="1800" b="1" dirty="0">
                <a:ea typeface="ＭＳ Ｐゴシック" pitchFamily="-112" charset="-128"/>
              </a:rPr>
              <a:t>%</a:t>
            </a:r>
          </a:p>
        </p:txBody>
      </p:sp>
    </p:spTree>
    <p:extLst>
      <p:ext uri="{BB962C8B-B14F-4D97-AF65-F5344CB8AC3E}">
        <p14:creationId xmlns:p14="http://schemas.microsoft.com/office/powerpoint/2010/main" val="11924531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546330823"/>
              </p:ext>
            </p:extLst>
          </p:nvPr>
        </p:nvGraphicFramePr>
        <p:xfrm>
          <a:off x="914400" y="1397000"/>
          <a:ext cx="7315200" cy="454660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2"/>
          <p:cNvSpPr>
            <a:spLocks noGrp="1"/>
          </p:cNvSpPr>
          <p:nvPr>
            <p:ph type="title"/>
          </p:nvPr>
        </p:nvSpPr>
        <p:spPr>
          <a:xfrm>
            <a:off x="384048" y="384048"/>
            <a:ext cx="7582203" cy="540657"/>
          </a:xfrm>
        </p:spPr>
        <p:txBody>
          <a:bodyPr/>
          <a:lstStyle/>
          <a:p>
            <a:r>
              <a:rPr lang="en-US" dirty="0" smtClean="0">
                <a:ea typeface="ＭＳ Ｐゴシック" pitchFamily="-112" charset="-128"/>
              </a:rPr>
              <a:t>Age </a:t>
            </a:r>
            <a:r>
              <a:rPr lang="en-US" dirty="0">
                <a:ea typeface="ＭＳ Ｐゴシック" pitchFamily="-112" charset="-128"/>
              </a:rPr>
              <a:t>at </a:t>
            </a:r>
            <a:r>
              <a:rPr lang="en-US" dirty="0" smtClean="0">
                <a:ea typeface="ＭＳ Ｐゴシック" pitchFamily="-112" charset="-128"/>
              </a:rPr>
              <a:t>Death in </a:t>
            </a:r>
            <a:r>
              <a:rPr lang="en-US" dirty="0" smtClean="0">
                <a:solidFill>
                  <a:schemeClr val="accent3"/>
                </a:solidFill>
                <a:ea typeface="ＭＳ Ｐゴシック" pitchFamily="-112" charset="-128"/>
              </a:rPr>
              <a:t>1970</a:t>
            </a:r>
            <a:endParaRPr lang="en-US" dirty="0">
              <a:solidFill>
                <a:schemeClr val="accent3"/>
              </a:solidFill>
              <a:ea typeface="ＭＳ Ｐゴシック" pitchFamily="-112" charset="-128"/>
            </a:endParaRPr>
          </a:p>
        </p:txBody>
      </p:sp>
      <p:sp>
        <p:nvSpPr>
          <p:cNvPr id="8" name="TextBox 1"/>
          <p:cNvSpPr txBox="1">
            <a:spLocks noChangeArrowheads="1"/>
          </p:cNvSpPr>
          <p:nvPr/>
        </p:nvSpPr>
        <p:spPr bwMode="auto">
          <a:xfrm>
            <a:off x="228600" y="6309360"/>
            <a:ext cx="6553200" cy="307777"/>
          </a:xfrm>
          <a:prstGeom prst="rect">
            <a:avLst/>
          </a:prstGeom>
          <a:noFill/>
          <a:ln w="9525">
            <a:noFill/>
            <a:miter lim="800000"/>
            <a:headEnd/>
            <a:tailEnd/>
          </a:ln>
        </p:spPr>
        <p:txBody>
          <a:bodyPr wrap="square">
            <a:spAutoFit/>
          </a:bodyPr>
          <a:lstStyle/>
          <a:p>
            <a:r>
              <a:rPr lang="en-US" sz="1400" dirty="0">
                <a:latin typeface="+mn-lt"/>
              </a:rPr>
              <a:t>Data: SSA Actuarial Study 120 </a:t>
            </a:r>
            <a:r>
              <a:rPr lang="en-US" sz="1400" dirty="0" smtClean="0">
                <a:latin typeface="+mn-lt"/>
              </a:rPr>
              <a:t>– Periods 1900-2000, 50% male, 50% female</a:t>
            </a:r>
            <a:endParaRPr lang="en-US" sz="1400" dirty="0">
              <a:latin typeface="+mn-lt"/>
            </a:endParaRPr>
          </a:p>
        </p:txBody>
      </p:sp>
    </p:spTree>
    <p:extLst>
      <p:ext uri="{BB962C8B-B14F-4D97-AF65-F5344CB8AC3E}">
        <p14:creationId xmlns:p14="http://schemas.microsoft.com/office/powerpoint/2010/main" val="37640996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ChangeArrowheads="1"/>
          </p:cNvSpPr>
          <p:nvPr>
            <p:ph type="title"/>
          </p:nvPr>
        </p:nvSpPr>
        <p:spPr/>
        <p:txBody>
          <a:bodyPr/>
          <a:lstStyle/>
          <a:p>
            <a:r>
              <a:rPr lang="en-US" dirty="0" smtClean="0"/>
              <a:t>MP-2014 Average vs AA:  </a:t>
            </a:r>
            <a:r>
              <a:rPr lang="en-US" dirty="0" smtClean="0">
                <a:solidFill>
                  <a:schemeClr val="accent1"/>
                </a:solidFill>
              </a:rPr>
              <a:t>Male</a:t>
            </a:r>
          </a:p>
        </p:txBody>
      </p:sp>
      <p:graphicFrame>
        <p:nvGraphicFramePr>
          <p:cNvPr id="6" name="Content Placeholder 5"/>
          <p:cNvGraphicFramePr>
            <a:graphicFrameLocks noGrp="1"/>
          </p:cNvGraphicFramePr>
          <p:nvPr>
            <p:ph idx="1"/>
            <p:extLst/>
          </p:nvPr>
        </p:nvGraphicFramePr>
        <p:xfrm>
          <a:off x="381000" y="1752600"/>
          <a:ext cx="8305800"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1"/>
          <p:cNvSpPr txBox="1">
            <a:spLocks noChangeArrowheads="1"/>
          </p:cNvSpPr>
          <p:nvPr/>
        </p:nvSpPr>
        <p:spPr bwMode="auto">
          <a:xfrm>
            <a:off x="228600" y="6309360"/>
            <a:ext cx="6172200" cy="307777"/>
          </a:xfrm>
          <a:prstGeom prst="rect">
            <a:avLst/>
          </a:prstGeom>
          <a:noFill/>
          <a:ln w="9525">
            <a:noFill/>
            <a:miter lim="800000"/>
            <a:headEnd/>
            <a:tailEnd/>
          </a:ln>
        </p:spPr>
        <p:txBody>
          <a:bodyPr wrap="square">
            <a:spAutoFit/>
          </a:bodyPr>
          <a:lstStyle/>
          <a:p>
            <a:r>
              <a:rPr lang="en-US" sz="1400" dirty="0" smtClean="0">
                <a:latin typeface="+mn-lt"/>
              </a:rPr>
              <a:t>Average annualized mortality improvement rates for the period 2000-2014</a:t>
            </a:r>
            <a:endParaRPr lang="en-US" sz="1400" dirty="0">
              <a:latin typeface="+mn-lt"/>
            </a:endParaRPr>
          </a:p>
        </p:txBody>
      </p:sp>
    </p:spTree>
    <p:extLst>
      <p:ext uri="{BB962C8B-B14F-4D97-AF65-F5344CB8AC3E}">
        <p14:creationId xmlns:p14="http://schemas.microsoft.com/office/powerpoint/2010/main" val="297000086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ChangeArrowheads="1"/>
          </p:cNvSpPr>
          <p:nvPr>
            <p:ph type="title"/>
          </p:nvPr>
        </p:nvSpPr>
        <p:spPr>
          <a:xfrm>
            <a:off x="381000" y="381000"/>
            <a:ext cx="8534400" cy="762000"/>
          </a:xfrm>
        </p:spPr>
        <p:txBody>
          <a:bodyPr/>
          <a:lstStyle/>
          <a:p>
            <a:r>
              <a:rPr lang="en-US" dirty="0" smtClean="0"/>
              <a:t>MP-2014 Average vs AA:  </a:t>
            </a:r>
            <a:r>
              <a:rPr lang="en-US" dirty="0" smtClean="0">
                <a:solidFill>
                  <a:schemeClr val="accent2"/>
                </a:solidFill>
              </a:rPr>
              <a:t>Female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901167"/>
              </p:ext>
            </p:extLst>
          </p:nvPr>
        </p:nvGraphicFramePr>
        <p:xfrm>
          <a:off x="381000" y="1752600"/>
          <a:ext cx="8305800"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1"/>
          <p:cNvSpPr txBox="1">
            <a:spLocks noChangeArrowheads="1"/>
          </p:cNvSpPr>
          <p:nvPr/>
        </p:nvSpPr>
        <p:spPr bwMode="auto">
          <a:xfrm>
            <a:off x="228600" y="6309360"/>
            <a:ext cx="6172200" cy="307777"/>
          </a:xfrm>
          <a:prstGeom prst="rect">
            <a:avLst/>
          </a:prstGeom>
          <a:noFill/>
          <a:ln w="9525">
            <a:noFill/>
            <a:miter lim="800000"/>
            <a:headEnd/>
            <a:tailEnd/>
          </a:ln>
        </p:spPr>
        <p:txBody>
          <a:bodyPr wrap="square">
            <a:spAutoFit/>
          </a:bodyPr>
          <a:lstStyle/>
          <a:p>
            <a:r>
              <a:rPr lang="en-US" sz="1400" dirty="0" smtClean="0">
                <a:latin typeface="+mn-lt"/>
              </a:rPr>
              <a:t>Average annualized mortality improvement rates for the period 2000-2014</a:t>
            </a:r>
            <a:endParaRPr lang="en-US" sz="1400" dirty="0">
              <a:latin typeface="+mn-lt"/>
            </a:endParaRPr>
          </a:p>
        </p:txBody>
      </p:sp>
    </p:spTree>
    <p:extLst>
      <p:ext uri="{BB962C8B-B14F-4D97-AF65-F5344CB8AC3E}">
        <p14:creationId xmlns:p14="http://schemas.microsoft.com/office/powerpoint/2010/main" val="48634543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ChangeArrowheads="1"/>
          </p:cNvSpPr>
          <p:nvPr>
            <p:ph type="title"/>
          </p:nvPr>
        </p:nvSpPr>
        <p:spPr/>
        <p:txBody>
          <a:bodyPr/>
          <a:lstStyle/>
          <a:p>
            <a:r>
              <a:rPr lang="en-US" dirty="0" smtClean="0"/>
              <a:t>MP-2014 vs Scale AA</a:t>
            </a:r>
            <a:br>
              <a:rPr lang="en-US" dirty="0" smtClean="0"/>
            </a:br>
            <a:r>
              <a:rPr lang="en-US" dirty="0" smtClean="0">
                <a:solidFill>
                  <a:schemeClr val="accent1"/>
                </a:solidFill>
              </a:rPr>
              <a:t>Male Age 40</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88616301"/>
              </p:ext>
            </p:extLst>
          </p:nvPr>
        </p:nvGraphicFramePr>
        <p:xfrm>
          <a:off x="381000" y="1752600"/>
          <a:ext cx="8305800" cy="4648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8261110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ChangeArrowheads="1"/>
          </p:cNvSpPr>
          <p:nvPr>
            <p:ph type="title"/>
          </p:nvPr>
        </p:nvSpPr>
        <p:spPr/>
        <p:txBody>
          <a:bodyPr/>
          <a:lstStyle/>
          <a:p>
            <a:r>
              <a:rPr lang="en-US" dirty="0" smtClean="0"/>
              <a:t>MP-2014 vs Scale BB</a:t>
            </a:r>
            <a:br>
              <a:rPr lang="en-US" dirty="0" smtClean="0"/>
            </a:br>
            <a:r>
              <a:rPr lang="en-US" dirty="0" smtClean="0">
                <a:solidFill>
                  <a:schemeClr val="accent1"/>
                </a:solidFill>
              </a:rPr>
              <a:t>Male Age 40</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533852581"/>
              </p:ext>
            </p:extLst>
          </p:nvPr>
        </p:nvGraphicFramePr>
        <p:xfrm>
          <a:off x="381000" y="1752600"/>
          <a:ext cx="8305800" cy="4648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720076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ChangeArrowheads="1"/>
          </p:cNvSpPr>
          <p:nvPr>
            <p:ph type="title"/>
          </p:nvPr>
        </p:nvSpPr>
        <p:spPr>
          <a:xfrm>
            <a:off x="381000" y="381000"/>
            <a:ext cx="8610600" cy="762000"/>
          </a:xfrm>
        </p:spPr>
        <p:txBody>
          <a:bodyPr/>
          <a:lstStyle/>
          <a:p>
            <a:r>
              <a:rPr lang="en-US" dirty="0" smtClean="0"/>
              <a:t>MP-2014 vs Scale AA</a:t>
            </a:r>
            <a:br>
              <a:rPr lang="en-US" dirty="0" smtClean="0"/>
            </a:br>
            <a:r>
              <a:rPr lang="en-US" dirty="0" smtClean="0">
                <a:solidFill>
                  <a:schemeClr val="accent6">
                    <a:lumMod val="75000"/>
                  </a:schemeClr>
                </a:solidFill>
              </a:rPr>
              <a:t>Female Age 40</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87244111"/>
              </p:ext>
            </p:extLst>
          </p:nvPr>
        </p:nvGraphicFramePr>
        <p:xfrm>
          <a:off x="381000" y="1828800"/>
          <a:ext cx="8305800"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3071574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ChangeArrowheads="1"/>
          </p:cNvSpPr>
          <p:nvPr>
            <p:ph type="title"/>
          </p:nvPr>
        </p:nvSpPr>
        <p:spPr>
          <a:xfrm>
            <a:off x="381000" y="381000"/>
            <a:ext cx="8610600" cy="762000"/>
          </a:xfrm>
        </p:spPr>
        <p:txBody>
          <a:bodyPr/>
          <a:lstStyle/>
          <a:p>
            <a:r>
              <a:rPr lang="en-US" dirty="0" smtClean="0"/>
              <a:t>MP-2014 vs Scale BB</a:t>
            </a:r>
            <a:br>
              <a:rPr lang="en-US" dirty="0" smtClean="0"/>
            </a:br>
            <a:r>
              <a:rPr lang="en-US" dirty="0" smtClean="0">
                <a:solidFill>
                  <a:schemeClr val="accent6">
                    <a:lumMod val="75000"/>
                  </a:schemeClr>
                </a:solidFill>
              </a:rPr>
              <a:t>Female Age 40</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279693395"/>
              </p:ext>
            </p:extLst>
          </p:nvPr>
        </p:nvGraphicFramePr>
        <p:xfrm>
          <a:off x="381000" y="1828800"/>
          <a:ext cx="8305800"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4071890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ChangeArrowheads="1"/>
          </p:cNvSpPr>
          <p:nvPr>
            <p:ph type="title"/>
          </p:nvPr>
        </p:nvSpPr>
        <p:spPr/>
        <p:txBody>
          <a:bodyPr/>
          <a:lstStyle/>
          <a:p>
            <a:r>
              <a:rPr lang="en-US" dirty="0" smtClean="0"/>
              <a:t>MP-2014 vs Scale AA</a:t>
            </a:r>
            <a:br>
              <a:rPr lang="en-US" dirty="0" smtClean="0"/>
            </a:br>
            <a:r>
              <a:rPr lang="en-US" dirty="0" smtClean="0">
                <a:solidFill>
                  <a:schemeClr val="accent1"/>
                </a:solidFill>
              </a:rPr>
              <a:t>Male Age 65</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560043412"/>
              </p:ext>
            </p:extLst>
          </p:nvPr>
        </p:nvGraphicFramePr>
        <p:xfrm>
          <a:off x="381000" y="1828800"/>
          <a:ext cx="8305800"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8090500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ChangeArrowheads="1"/>
          </p:cNvSpPr>
          <p:nvPr>
            <p:ph type="title"/>
          </p:nvPr>
        </p:nvSpPr>
        <p:spPr/>
        <p:txBody>
          <a:bodyPr/>
          <a:lstStyle/>
          <a:p>
            <a:r>
              <a:rPr lang="en-US" dirty="0" smtClean="0"/>
              <a:t>MP-2014 vs Scale BB</a:t>
            </a:r>
            <a:br>
              <a:rPr lang="en-US" dirty="0" smtClean="0"/>
            </a:br>
            <a:r>
              <a:rPr lang="en-US" dirty="0" smtClean="0">
                <a:solidFill>
                  <a:schemeClr val="accent1"/>
                </a:solidFill>
              </a:rPr>
              <a:t>Male Age 65</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421816453"/>
              </p:ext>
            </p:extLst>
          </p:nvPr>
        </p:nvGraphicFramePr>
        <p:xfrm>
          <a:off x="381000" y="1828800"/>
          <a:ext cx="8305800"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6759945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ChangeArrowheads="1"/>
          </p:cNvSpPr>
          <p:nvPr>
            <p:ph type="title"/>
          </p:nvPr>
        </p:nvSpPr>
        <p:spPr>
          <a:xfrm>
            <a:off x="381000" y="381000"/>
            <a:ext cx="8610600" cy="762000"/>
          </a:xfrm>
        </p:spPr>
        <p:txBody>
          <a:bodyPr/>
          <a:lstStyle/>
          <a:p>
            <a:r>
              <a:rPr lang="en-US" dirty="0" smtClean="0"/>
              <a:t>MP-2014 vs Scale AA</a:t>
            </a:r>
            <a:br>
              <a:rPr lang="en-US" dirty="0" smtClean="0"/>
            </a:br>
            <a:r>
              <a:rPr lang="en-US" dirty="0" smtClean="0">
                <a:solidFill>
                  <a:schemeClr val="accent2"/>
                </a:solidFill>
              </a:rPr>
              <a:t>Female Age 65</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56285068"/>
              </p:ext>
            </p:extLst>
          </p:nvPr>
        </p:nvGraphicFramePr>
        <p:xfrm>
          <a:off x="381000" y="1752600"/>
          <a:ext cx="8305800" cy="4648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735344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ChangeArrowheads="1"/>
          </p:cNvSpPr>
          <p:nvPr>
            <p:ph type="title"/>
          </p:nvPr>
        </p:nvSpPr>
        <p:spPr>
          <a:xfrm>
            <a:off x="381000" y="381000"/>
            <a:ext cx="8610600" cy="762000"/>
          </a:xfrm>
        </p:spPr>
        <p:txBody>
          <a:bodyPr/>
          <a:lstStyle/>
          <a:p>
            <a:r>
              <a:rPr lang="en-US" dirty="0" smtClean="0"/>
              <a:t>MP-2014 vs Scale BB</a:t>
            </a:r>
            <a:br>
              <a:rPr lang="en-US" dirty="0" smtClean="0"/>
            </a:br>
            <a:r>
              <a:rPr lang="en-US" dirty="0" smtClean="0">
                <a:solidFill>
                  <a:schemeClr val="accent2"/>
                </a:solidFill>
              </a:rPr>
              <a:t>Female Age 65</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8004805"/>
              </p:ext>
            </p:extLst>
          </p:nvPr>
        </p:nvGraphicFramePr>
        <p:xfrm>
          <a:off x="381000" y="1752600"/>
          <a:ext cx="8305800" cy="4648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281715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4030069964"/>
              </p:ext>
            </p:extLst>
          </p:nvPr>
        </p:nvGraphicFramePr>
        <p:xfrm>
          <a:off x="914400" y="1397000"/>
          <a:ext cx="7315200" cy="454660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2"/>
          <p:cNvSpPr>
            <a:spLocks noGrp="1"/>
          </p:cNvSpPr>
          <p:nvPr>
            <p:ph type="title"/>
          </p:nvPr>
        </p:nvSpPr>
        <p:spPr>
          <a:xfrm>
            <a:off x="384048" y="384048"/>
            <a:ext cx="7582203" cy="540657"/>
          </a:xfrm>
        </p:spPr>
        <p:txBody>
          <a:bodyPr/>
          <a:lstStyle/>
          <a:p>
            <a:r>
              <a:rPr lang="en-US" dirty="0" smtClean="0">
                <a:ea typeface="ＭＳ Ｐゴシック" pitchFamily="-112" charset="-128"/>
              </a:rPr>
              <a:t>Age </a:t>
            </a:r>
            <a:r>
              <a:rPr lang="en-US" dirty="0">
                <a:ea typeface="ＭＳ Ｐゴシック" pitchFamily="-112" charset="-128"/>
              </a:rPr>
              <a:t>at </a:t>
            </a:r>
            <a:r>
              <a:rPr lang="en-US" dirty="0" smtClean="0">
                <a:ea typeface="ＭＳ Ｐゴシック" pitchFamily="-112" charset="-128"/>
              </a:rPr>
              <a:t>Death in </a:t>
            </a:r>
            <a:r>
              <a:rPr lang="en-US" dirty="0" smtClean="0">
                <a:solidFill>
                  <a:schemeClr val="accent3"/>
                </a:solidFill>
                <a:ea typeface="ＭＳ Ｐゴシック" pitchFamily="-112" charset="-128"/>
              </a:rPr>
              <a:t>1980</a:t>
            </a:r>
            <a:endParaRPr lang="en-US" dirty="0">
              <a:solidFill>
                <a:schemeClr val="accent3"/>
              </a:solidFill>
              <a:ea typeface="ＭＳ Ｐゴシック" pitchFamily="-112" charset="-128"/>
            </a:endParaRPr>
          </a:p>
        </p:txBody>
      </p:sp>
      <p:sp>
        <p:nvSpPr>
          <p:cNvPr id="8" name="TextBox 1"/>
          <p:cNvSpPr txBox="1">
            <a:spLocks noChangeArrowheads="1"/>
          </p:cNvSpPr>
          <p:nvPr/>
        </p:nvSpPr>
        <p:spPr bwMode="auto">
          <a:xfrm>
            <a:off x="228600" y="6309360"/>
            <a:ext cx="6553200" cy="307777"/>
          </a:xfrm>
          <a:prstGeom prst="rect">
            <a:avLst/>
          </a:prstGeom>
          <a:noFill/>
          <a:ln w="9525">
            <a:noFill/>
            <a:miter lim="800000"/>
            <a:headEnd/>
            <a:tailEnd/>
          </a:ln>
        </p:spPr>
        <p:txBody>
          <a:bodyPr wrap="square">
            <a:spAutoFit/>
          </a:bodyPr>
          <a:lstStyle/>
          <a:p>
            <a:r>
              <a:rPr lang="en-US" sz="1400" dirty="0">
                <a:latin typeface="+mn-lt"/>
              </a:rPr>
              <a:t>Data: SSA Actuarial Study 120 </a:t>
            </a:r>
            <a:r>
              <a:rPr lang="en-US" sz="1400" dirty="0" smtClean="0">
                <a:latin typeface="+mn-lt"/>
              </a:rPr>
              <a:t>– Periods 1900-2000, 50% male, 50% female</a:t>
            </a:r>
            <a:endParaRPr lang="en-US" sz="1400" dirty="0">
              <a:latin typeface="+mn-lt"/>
            </a:endParaRPr>
          </a:p>
        </p:txBody>
      </p:sp>
    </p:spTree>
    <p:extLst>
      <p:ext uri="{BB962C8B-B14F-4D97-AF65-F5344CB8AC3E}">
        <p14:creationId xmlns:p14="http://schemas.microsoft.com/office/powerpoint/2010/main" val="328921987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ChangeArrowheads="1"/>
          </p:cNvSpPr>
          <p:nvPr>
            <p:ph type="title"/>
          </p:nvPr>
        </p:nvSpPr>
        <p:spPr/>
        <p:txBody>
          <a:bodyPr/>
          <a:lstStyle/>
          <a:p>
            <a:r>
              <a:rPr lang="en-US" dirty="0" smtClean="0"/>
              <a:t>MP-2014 vs Scales AA &amp; BB</a:t>
            </a:r>
            <a:br>
              <a:rPr lang="en-US" dirty="0" smtClean="0"/>
            </a:br>
            <a:r>
              <a:rPr lang="en-US" dirty="0" smtClean="0">
                <a:solidFill>
                  <a:schemeClr val="accent1"/>
                </a:solidFill>
              </a:rPr>
              <a:t>Male Age 40</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122839733"/>
              </p:ext>
            </p:extLst>
          </p:nvPr>
        </p:nvGraphicFramePr>
        <p:xfrm>
          <a:off x="381000" y="1752600"/>
          <a:ext cx="8305800" cy="4648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9131028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ChangeArrowheads="1"/>
          </p:cNvSpPr>
          <p:nvPr>
            <p:ph type="title"/>
          </p:nvPr>
        </p:nvSpPr>
        <p:spPr>
          <a:xfrm>
            <a:off x="381000" y="381000"/>
            <a:ext cx="8610600" cy="762000"/>
          </a:xfrm>
        </p:spPr>
        <p:txBody>
          <a:bodyPr/>
          <a:lstStyle/>
          <a:p>
            <a:r>
              <a:rPr lang="en-US" dirty="0" smtClean="0"/>
              <a:t>MP-2014 vs Scales AA &amp; BB</a:t>
            </a:r>
            <a:br>
              <a:rPr lang="en-US" dirty="0" smtClean="0"/>
            </a:br>
            <a:r>
              <a:rPr lang="en-US" dirty="0" smtClean="0">
                <a:solidFill>
                  <a:schemeClr val="accent2"/>
                </a:solidFill>
              </a:rPr>
              <a:t>Female Age 40</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006246517"/>
              </p:ext>
            </p:extLst>
          </p:nvPr>
        </p:nvGraphicFramePr>
        <p:xfrm>
          <a:off x="381000" y="1828800"/>
          <a:ext cx="8305800"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3042411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ChangeArrowheads="1"/>
          </p:cNvSpPr>
          <p:nvPr>
            <p:ph type="title"/>
          </p:nvPr>
        </p:nvSpPr>
        <p:spPr/>
        <p:txBody>
          <a:bodyPr/>
          <a:lstStyle/>
          <a:p>
            <a:r>
              <a:rPr lang="en-US" dirty="0" smtClean="0"/>
              <a:t>MP-2014 vs Scales AA &amp; BB</a:t>
            </a:r>
            <a:br>
              <a:rPr lang="en-US" dirty="0" smtClean="0"/>
            </a:br>
            <a:r>
              <a:rPr lang="en-US" dirty="0" smtClean="0">
                <a:solidFill>
                  <a:schemeClr val="accent1"/>
                </a:solidFill>
              </a:rPr>
              <a:t>Male Age 65</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622562"/>
              </p:ext>
            </p:extLst>
          </p:nvPr>
        </p:nvGraphicFramePr>
        <p:xfrm>
          <a:off x="381000" y="1828800"/>
          <a:ext cx="8305800"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2709305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ChangeArrowheads="1"/>
          </p:cNvSpPr>
          <p:nvPr>
            <p:ph type="title"/>
          </p:nvPr>
        </p:nvSpPr>
        <p:spPr>
          <a:xfrm>
            <a:off x="381000" y="381000"/>
            <a:ext cx="8610600" cy="762000"/>
          </a:xfrm>
        </p:spPr>
        <p:txBody>
          <a:bodyPr/>
          <a:lstStyle/>
          <a:p>
            <a:r>
              <a:rPr lang="en-US" dirty="0" smtClean="0"/>
              <a:t>MP-2014 vs Scales AA &amp; BB</a:t>
            </a:r>
            <a:br>
              <a:rPr lang="en-US" dirty="0" smtClean="0"/>
            </a:br>
            <a:r>
              <a:rPr lang="en-US" dirty="0" smtClean="0">
                <a:solidFill>
                  <a:schemeClr val="accent2"/>
                </a:solidFill>
              </a:rPr>
              <a:t>Female Age 65</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174717430"/>
              </p:ext>
            </p:extLst>
          </p:nvPr>
        </p:nvGraphicFramePr>
        <p:xfrm>
          <a:off x="381000" y="1752600"/>
          <a:ext cx="8305800" cy="4648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0744219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ChangeArrowheads="1"/>
          </p:cNvSpPr>
          <p:nvPr>
            <p:ph type="title"/>
          </p:nvPr>
        </p:nvSpPr>
        <p:spPr>
          <a:xfrm>
            <a:off x="381000" y="381000"/>
            <a:ext cx="8610600" cy="762000"/>
          </a:xfrm>
        </p:spPr>
        <p:txBody>
          <a:bodyPr/>
          <a:lstStyle/>
          <a:p>
            <a:r>
              <a:rPr lang="en-US" dirty="0" smtClean="0"/>
              <a:t>MP-2014 vs Scales AA &amp; BB</a:t>
            </a:r>
            <a:br>
              <a:rPr lang="en-US" dirty="0" smtClean="0"/>
            </a:br>
            <a:r>
              <a:rPr lang="en-US" dirty="0">
                <a:solidFill>
                  <a:schemeClr val="accent1"/>
                </a:solidFill>
              </a:rPr>
              <a:t>M</a:t>
            </a:r>
            <a:r>
              <a:rPr lang="en-US" dirty="0" smtClean="0">
                <a:solidFill>
                  <a:schemeClr val="accent1"/>
                </a:solidFill>
              </a:rPr>
              <a:t>ale </a:t>
            </a:r>
            <a:r>
              <a:rPr lang="en-US" dirty="0" smtClean="0">
                <a:solidFill>
                  <a:schemeClr val="accent2"/>
                </a:solidFill>
              </a:rPr>
              <a:t>&amp; Female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541275062"/>
              </p:ext>
            </p:extLst>
          </p:nvPr>
        </p:nvGraphicFramePr>
        <p:xfrm>
          <a:off x="381000" y="1828800"/>
          <a:ext cx="8305800"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8837810"/>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p:txBody>
          <a:bodyPr/>
          <a:lstStyle/>
          <a:p>
            <a:r>
              <a:rPr lang="en-US" dirty="0" smtClean="0"/>
              <a:t>Bibliography</a:t>
            </a:r>
            <a:endParaRPr lang="en-US" dirty="0"/>
          </a:p>
        </p:txBody>
      </p:sp>
      <p:sp>
        <p:nvSpPr>
          <p:cNvPr id="3" name="Subtitle 2"/>
          <p:cNvSpPr>
            <a:spLocks noGrp="1"/>
          </p:cNvSpPr>
          <p:nvPr>
            <p:ph type="subTitle" sz="quarter" idx="1"/>
          </p:nvPr>
        </p:nvSpPr>
        <p:spPr/>
        <p:txBody>
          <a:bodyPr/>
          <a:lstStyle/>
          <a:p>
            <a:endParaRPr lang="en-US" dirty="0"/>
          </a:p>
        </p:txBody>
      </p:sp>
    </p:spTree>
    <p:extLst>
      <p:ext uri="{BB962C8B-B14F-4D97-AF65-F5344CB8AC3E}">
        <p14:creationId xmlns:p14="http://schemas.microsoft.com/office/powerpoint/2010/main" val="344615429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64802792"/>
              </p:ext>
            </p:extLst>
          </p:nvPr>
        </p:nvGraphicFramePr>
        <p:xfrm>
          <a:off x="762000" y="685800"/>
          <a:ext cx="7772400" cy="5493385"/>
        </p:xfrm>
        <a:graphic>
          <a:graphicData uri="http://schemas.openxmlformats.org/drawingml/2006/table">
            <a:tbl>
              <a:tblPr firstRow="1" bandRow="1">
                <a:tableStyleId>{BDBED569-4797-4DF1-A0F4-6AAB3CD982D8}</a:tableStyleId>
              </a:tblPr>
              <a:tblGrid>
                <a:gridCol w="7772400"/>
              </a:tblGrid>
              <a:tr h="1066165">
                <a:tc>
                  <a:txBody>
                    <a:bodyPr/>
                    <a:lstStyle/>
                    <a:p>
                      <a:pPr marL="457200" indent="-457200" algn="l" fontAlgn="b"/>
                      <a:r>
                        <a:rPr lang="en-US" sz="2000" b="0" u="none" strike="noStrike" dirty="0">
                          <a:effectLst/>
                        </a:rPr>
                        <a:t>Bell, </a:t>
                      </a:r>
                      <a:r>
                        <a:rPr lang="en-US" sz="2000" b="0" u="none" strike="noStrike" dirty="0" err="1">
                          <a:effectLst/>
                        </a:rPr>
                        <a:t>Felicitie</a:t>
                      </a:r>
                      <a:r>
                        <a:rPr lang="en-US" sz="2000" b="0" u="none" strike="noStrike" dirty="0">
                          <a:effectLst/>
                        </a:rPr>
                        <a:t> and Michael Miller, "Life Tables for the United States Social </a:t>
                      </a:r>
                      <a:r>
                        <a:rPr lang="en-US" sz="2000" b="0" u="none" strike="noStrike" dirty="0" smtClean="0">
                          <a:effectLst/>
                        </a:rPr>
                        <a:t>Security </a:t>
                      </a:r>
                      <a:r>
                        <a:rPr lang="en-US" sz="2000" b="0" u="none" strike="noStrike" dirty="0">
                          <a:effectLst/>
                        </a:rPr>
                        <a:t>Area 1900-2100," Actuarial Study No. 120, http://www.ssa.gov/oact/NOTES/as120/LifeTables_Body.html</a:t>
                      </a:r>
                      <a:endParaRPr lang="en-US" sz="2000" b="0" i="0" u="none" strike="noStrike" dirty="0">
                        <a:solidFill>
                          <a:srgbClr val="000000"/>
                        </a:solidFill>
                        <a:effectLst/>
                        <a:latin typeface="+mn-lt"/>
                      </a:endParaRPr>
                    </a:p>
                  </a:txBody>
                  <a:tcPr marL="9525" marR="9525" marT="9525" marB="0" anchor="ctr"/>
                </a:tc>
              </a:tr>
              <a:tr h="1066165">
                <a:tc>
                  <a:txBody>
                    <a:bodyPr/>
                    <a:lstStyle/>
                    <a:p>
                      <a:pPr marL="457200" indent="-457200" algn="l" rtl="0" fontAlgn="ctr"/>
                      <a:r>
                        <a:rPr lang="en-US" sz="2000" u="none" strike="noStrike" dirty="0" err="1">
                          <a:effectLst/>
                        </a:rPr>
                        <a:t>Berrington</a:t>
                      </a:r>
                      <a:r>
                        <a:rPr lang="en-US" sz="2000" u="none" strike="noStrike" dirty="0">
                          <a:effectLst/>
                        </a:rPr>
                        <a:t> de Gonzalez, A., P. </a:t>
                      </a:r>
                      <a:r>
                        <a:rPr lang="en-US" sz="2000" u="none" strike="noStrike" dirty="0" err="1">
                          <a:effectLst/>
                        </a:rPr>
                        <a:t>Hartge</a:t>
                      </a:r>
                      <a:r>
                        <a:rPr lang="en-US" sz="2000" u="none" strike="noStrike" dirty="0">
                          <a:effectLst/>
                        </a:rPr>
                        <a:t>, J.R. </a:t>
                      </a:r>
                      <a:r>
                        <a:rPr lang="en-US" sz="2000" u="none" strike="noStrike" dirty="0" err="1">
                          <a:effectLst/>
                        </a:rPr>
                        <a:t>Cerhan</a:t>
                      </a:r>
                      <a:r>
                        <a:rPr lang="en-US" sz="2000" u="none" strike="noStrike" dirty="0">
                          <a:effectLst/>
                        </a:rPr>
                        <a:t>, 2010,  et al, "Body-Mass Index and Mortality Among 1.46 Million White Adults," New England Journal of Medicine, December 2, 2010.</a:t>
                      </a:r>
                      <a:endParaRPr lang="en-US" sz="2000" b="0" i="0" u="none" strike="noStrike" dirty="0">
                        <a:solidFill>
                          <a:srgbClr val="000000"/>
                        </a:solidFill>
                        <a:effectLst/>
                        <a:latin typeface="+mn-lt"/>
                      </a:endParaRPr>
                    </a:p>
                  </a:txBody>
                  <a:tcPr marL="9525" marR="9525" marT="9525" marB="0" anchor="ctr"/>
                </a:tc>
              </a:tr>
              <a:tr h="714440">
                <a:tc>
                  <a:txBody>
                    <a:bodyPr/>
                    <a:lstStyle/>
                    <a:p>
                      <a:pPr marL="457200" indent="-457200" algn="l" fontAlgn="b"/>
                      <a:r>
                        <a:rPr lang="en-US" sz="2000" u="none" strike="noStrike" dirty="0">
                          <a:effectLst/>
                        </a:rPr>
                        <a:t>Center for Disease Control (CDC), National Health and Nutrition Examination Study (NHANES), 2009-2010</a:t>
                      </a:r>
                      <a:endParaRPr lang="en-US" sz="2000" b="0" i="0" u="none" strike="noStrike" dirty="0">
                        <a:solidFill>
                          <a:srgbClr val="000000"/>
                        </a:solidFill>
                        <a:effectLst/>
                        <a:latin typeface="+mn-lt"/>
                      </a:endParaRPr>
                    </a:p>
                  </a:txBody>
                  <a:tcPr marL="9525" marR="9525" marT="9525" marB="0" anchor="ctr"/>
                </a:tc>
              </a:tr>
              <a:tr h="1417890">
                <a:tc>
                  <a:txBody>
                    <a:bodyPr/>
                    <a:lstStyle/>
                    <a:p>
                      <a:pPr marL="457200" indent="-457200" algn="l" fontAlgn="b"/>
                      <a:r>
                        <a:rPr lang="en-US" sz="2000" u="none" strike="noStrike" dirty="0">
                          <a:effectLst/>
                        </a:rPr>
                        <a:t>David A. </a:t>
                      </a:r>
                      <a:r>
                        <a:rPr lang="en-US" sz="2000" u="none" strike="noStrike" dirty="0" err="1">
                          <a:effectLst/>
                        </a:rPr>
                        <a:t>Kindig</a:t>
                      </a:r>
                      <a:r>
                        <a:rPr lang="en-US" sz="2000" u="none" strike="noStrike" dirty="0">
                          <a:effectLst/>
                        </a:rPr>
                        <a:t>, David A. and Erika R. Cheng, 2013, "Even As Mortality Fell In Most US Counties, Female Mortality Nonetheless Rose In 42.8 Percent Of Counties From 1992 To 2006," Health Affairs, Vol. 32, No. 3, pp. 3451-458.</a:t>
                      </a:r>
                      <a:endParaRPr lang="en-US" sz="2000" b="0" i="0" u="none" strike="noStrike" dirty="0">
                        <a:solidFill>
                          <a:srgbClr val="000000"/>
                        </a:solidFill>
                        <a:effectLst/>
                        <a:latin typeface="+mn-lt"/>
                      </a:endParaRPr>
                    </a:p>
                  </a:txBody>
                  <a:tcPr marL="9525" marR="9525" marT="9525" marB="0" anchor="ctr"/>
                </a:tc>
              </a:tr>
              <a:tr h="1066165">
                <a:tc>
                  <a:txBody>
                    <a:bodyPr/>
                    <a:lstStyle/>
                    <a:p>
                      <a:pPr marL="457200" indent="-457200" algn="l" rtl="0" fontAlgn="ctr"/>
                      <a:r>
                        <a:rPr lang="en-US" sz="2000" u="none" strike="noStrike" dirty="0" err="1">
                          <a:effectLst/>
                        </a:rPr>
                        <a:t>Flegel</a:t>
                      </a:r>
                      <a:r>
                        <a:rPr lang="en-US" sz="2000" u="none" strike="noStrike" dirty="0">
                          <a:effectLst/>
                        </a:rPr>
                        <a:t>, Katherine, Margaret Carroll, Brian Kit and Cynthia Ogden, 2012, "Prevalence of Obesity and Trends in the Distribution of Body Mass Index Among US Adults, 1990-2010,"  JAMA, February 1, 2012.</a:t>
                      </a:r>
                      <a:endParaRPr lang="en-US" sz="2000" b="0" i="0" u="none" strike="noStrike" dirty="0">
                        <a:solidFill>
                          <a:srgbClr val="000000"/>
                        </a:solidFill>
                        <a:effectLst/>
                        <a:latin typeface="+mn-lt"/>
                      </a:endParaRPr>
                    </a:p>
                  </a:txBody>
                  <a:tcPr marL="9525" marR="9525" marT="9525" marB="0" anchor="ctr"/>
                </a:tc>
              </a:tr>
            </a:tbl>
          </a:graphicData>
        </a:graphic>
      </p:graphicFrame>
    </p:spTree>
    <p:extLst>
      <p:ext uri="{BB962C8B-B14F-4D97-AF65-F5344CB8AC3E}">
        <p14:creationId xmlns:p14="http://schemas.microsoft.com/office/powerpoint/2010/main" val="213997097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64497645"/>
              </p:ext>
            </p:extLst>
          </p:nvPr>
        </p:nvGraphicFramePr>
        <p:xfrm>
          <a:off x="838200" y="685800"/>
          <a:ext cx="7772400" cy="5210175"/>
        </p:xfrm>
        <a:graphic>
          <a:graphicData uri="http://schemas.openxmlformats.org/drawingml/2006/table">
            <a:tbl>
              <a:tblPr firstRow="1" bandRow="1">
                <a:tableStyleId>{BDBED569-4797-4DF1-A0F4-6AAB3CD982D8}</a:tableStyleId>
              </a:tblPr>
              <a:tblGrid>
                <a:gridCol w="7772400"/>
              </a:tblGrid>
              <a:tr h="990600">
                <a:tc>
                  <a:txBody>
                    <a:bodyPr/>
                    <a:lstStyle/>
                    <a:p>
                      <a:pPr marL="457200" indent="-457200" algn="l" defTabSz="914400" rtl="0" eaLnBrk="1" fontAlgn="ctr" latinLnBrk="0" hangingPunct="1"/>
                      <a:r>
                        <a:rPr lang="en-US" sz="2000" b="0" u="none" strike="noStrike" kern="1200" dirty="0" smtClean="0">
                          <a:solidFill>
                            <a:schemeClr val="tx1"/>
                          </a:solidFill>
                          <a:effectLst/>
                          <a:latin typeface="+mn-lt"/>
                          <a:ea typeface="+mn-ea"/>
                          <a:cs typeface="+mn-cs"/>
                        </a:rPr>
                        <a:t>Institute for Health Metrics and Evaluation (2013), University of Washington, http://www.healthmetricsandevaluation.org/tools/data-visualization/us-health-map</a:t>
                      </a:r>
                    </a:p>
                  </a:txBody>
                  <a:tcPr marL="9525" marR="9525" marT="9525" marB="0" anchor="ctr"/>
                </a:tc>
              </a:tr>
              <a:tr h="762635">
                <a:tc>
                  <a:txBody>
                    <a:bodyPr/>
                    <a:lstStyle/>
                    <a:p>
                      <a:pPr marL="457200" indent="-457200" algn="l" defTabSz="914400" rtl="0" eaLnBrk="1" fontAlgn="ctr" latinLnBrk="0" hangingPunct="1"/>
                      <a:r>
                        <a:rPr lang="en-US" sz="2000" b="0" u="none" strike="noStrike" kern="1200" dirty="0" smtClean="0">
                          <a:effectLst/>
                        </a:rPr>
                        <a:t>Institute and Faculty of Actuaries (May 2012), "Variation in Longevity", Longevity Bulletin, Vol. 3</a:t>
                      </a:r>
                      <a:r>
                        <a:rPr lang="en-US" sz="2000" u="none" strike="noStrike" kern="1200" dirty="0" smtClean="0">
                          <a:effectLst/>
                        </a:rPr>
                        <a:t>.</a:t>
                      </a:r>
                      <a:endParaRPr lang="en-US" sz="2000" b="0" i="0" u="none" strike="noStrike" kern="1200" dirty="0">
                        <a:solidFill>
                          <a:srgbClr val="000000"/>
                        </a:solidFill>
                        <a:effectLst/>
                        <a:latin typeface="+mn-lt"/>
                        <a:ea typeface="+mn-ea"/>
                        <a:cs typeface="+mn-cs"/>
                      </a:endParaRPr>
                    </a:p>
                  </a:txBody>
                  <a:tcPr marL="9525" marR="9525" marT="9525" marB="0" anchor="ctr"/>
                </a:tc>
              </a:tr>
              <a:tr h="714440">
                <a:tc>
                  <a:txBody>
                    <a:bodyPr/>
                    <a:lstStyle/>
                    <a:p>
                      <a:pPr marL="457200" indent="-457200" algn="l" defTabSz="914400" rtl="0" eaLnBrk="1" fontAlgn="ctr" latinLnBrk="0" hangingPunct="1"/>
                      <a:r>
                        <a:rPr lang="en-US" sz="2000" u="none" strike="noStrike" kern="1200" dirty="0" smtClean="0">
                          <a:effectLst/>
                        </a:rPr>
                        <a:t>International Monetary Fund, 2012, “The Financial Impact of Longevity Risk,” Chapter 4 in Global Financial Stability Report, World Economic and Financial Surveys, p. 6 (Washington, April).</a:t>
                      </a:r>
                      <a:endParaRPr lang="en-US" sz="2000" b="0" i="0" u="none" strike="noStrike" kern="1200" dirty="0">
                        <a:solidFill>
                          <a:srgbClr val="000000"/>
                        </a:solidFill>
                        <a:effectLst/>
                        <a:latin typeface="+mn-lt"/>
                        <a:ea typeface="+mn-ea"/>
                        <a:cs typeface="+mn-cs"/>
                      </a:endParaRPr>
                    </a:p>
                  </a:txBody>
                  <a:tcPr marL="9525" marR="9525" marT="9525" marB="0" anchor="ctr"/>
                </a:tc>
              </a:tr>
              <a:tr h="1058545">
                <a:tc>
                  <a:txBody>
                    <a:bodyPr/>
                    <a:lstStyle/>
                    <a:p>
                      <a:pPr marL="457200" indent="-457200" algn="l" defTabSz="914400" rtl="0" eaLnBrk="1" fontAlgn="ctr" latinLnBrk="0" hangingPunct="1"/>
                      <a:r>
                        <a:rPr lang="en-US" sz="2000" u="none" strike="noStrike" kern="1200" dirty="0" err="1">
                          <a:effectLst/>
                        </a:rPr>
                        <a:t>Jemal</a:t>
                      </a:r>
                      <a:r>
                        <a:rPr lang="en-US" sz="2000" u="none" strike="noStrike" kern="1200" dirty="0">
                          <a:effectLst/>
                        </a:rPr>
                        <a:t> </a:t>
                      </a:r>
                      <a:r>
                        <a:rPr lang="en-US" sz="2000" u="none" strike="noStrike" kern="1200" dirty="0" err="1">
                          <a:effectLst/>
                        </a:rPr>
                        <a:t>Ahmedin</a:t>
                      </a:r>
                      <a:r>
                        <a:rPr lang="en-US" sz="2000" u="none" strike="noStrike" kern="1200" dirty="0">
                          <a:effectLst/>
                        </a:rPr>
                        <a:t>, Elizabeth </a:t>
                      </a:r>
                      <a:r>
                        <a:rPr lang="en-US" sz="2000" u="none" strike="noStrike" kern="1200" dirty="0" err="1">
                          <a:effectLst/>
                        </a:rPr>
                        <a:t>Ward,Robert</a:t>
                      </a:r>
                      <a:r>
                        <a:rPr lang="en-US" sz="2000" u="none" strike="noStrike" kern="1200" dirty="0">
                          <a:effectLst/>
                        </a:rPr>
                        <a:t> N. Anderson, Taylor Murray, Michael J. </a:t>
                      </a:r>
                      <a:r>
                        <a:rPr lang="en-US" sz="2000" u="none" strike="noStrike" kern="1200" dirty="0" err="1">
                          <a:effectLst/>
                        </a:rPr>
                        <a:t>Thun</a:t>
                      </a:r>
                      <a:r>
                        <a:rPr lang="en-US" sz="2000" u="none" strike="noStrike" kern="1200" dirty="0">
                          <a:effectLst/>
                        </a:rPr>
                        <a:t> (2008), "Widening of Socioeconomic Inequalities in U.S. Death Rates, 1993–2001," </a:t>
                      </a:r>
                      <a:r>
                        <a:rPr lang="en-US" sz="2000" u="none" strike="noStrike" kern="1200" dirty="0" err="1">
                          <a:effectLst/>
                        </a:rPr>
                        <a:t>PLoS</a:t>
                      </a:r>
                      <a:r>
                        <a:rPr lang="en-US" sz="2000" u="none" strike="noStrike" kern="1200" dirty="0">
                          <a:effectLst/>
                        </a:rPr>
                        <a:t> ONE, Vol. 3, Issue 5.</a:t>
                      </a:r>
                      <a:endParaRPr lang="en-US" sz="2000" b="0" i="0" u="none" strike="noStrike" kern="1200" dirty="0">
                        <a:solidFill>
                          <a:srgbClr val="000000"/>
                        </a:solidFill>
                        <a:effectLst/>
                        <a:latin typeface="+mn-lt"/>
                        <a:ea typeface="+mn-ea"/>
                        <a:cs typeface="+mn-cs"/>
                      </a:endParaRPr>
                    </a:p>
                  </a:txBody>
                  <a:tcPr marL="9525" marR="9525" marT="9525" marB="0" anchor="ctr"/>
                </a:tc>
              </a:tr>
              <a:tr h="1066165">
                <a:tc>
                  <a:txBody>
                    <a:bodyPr/>
                    <a:lstStyle/>
                    <a:p>
                      <a:pPr marL="457200" indent="-457200" algn="l" defTabSz="914400" rtl="0" eaLnBrk="1" fontAlgn="ctr" latinLnBrk="0" hangingPunct="1"/>
                      <a:r>
                        <a:rPr lang="en-US" sz="2000" u="none" strike="noStrike" kern="1200" dirty="0" err="1">
                          <a:effectLst/>
                        </a:rPr>
                        <a:t>Organisation</a:t>
                      </a:r>
                      <a:r>
                        <a:rPr lang="en-US" sz="2000" u="none" strike="noStrike" kern="1200" dirty="0">
                          <a:effectLst/>
                        </a:rPr>
                        <a:t> for Economic Co-operation and Development (OECD), OECD Health Statistics 2013, June 27, 2013,  http://stats.oecd.org/Index.aspx?DataSetCode=HEALTH_STAT</a:t>
                      </a:r>
                      <a:endParaRPr lang="en-US" sz="2000" b="0" i="0" u="none" strike="noStrike" kern="1200" dirty="0">
                        <a:solidFill>
                          <a:srgbClr val="000000"/>
                        </a:solidFill>
                        <a:effectLst/>
                        <a:latin typeface="+mn-lt"/>
                        <a:ea typeface="+mn-ea"/>
                        <a:cs typeface="+mn-cs"/>
                      </a:endParaRPr>
                    </a:p>
                  </a:txBody>
                  <a:tcPr marL="9525" marR="9525" marT="9525" marB="0" anchor="ctr"/>
                </a:tc>
              </a:tr>
            </a:tbl>
          </a:graphicData>
        </a:graphic>
      </p:graphicFrame>
    </p:spTree>
    <p:extLst>
      <p:ext uri="{BB962C8B-B14F-4D97-AF65-F5344CB8AC3E}">
        <p14:creationId xmlns:p14="http://schemas.microsoft.com/office/powerpoint/2010/main" val="334078169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37354733"/>
              </p:ext>
            </p:extLst>
          </p:nvPr>
        </p:nvGraphicFramePr>
        <p:xfrm>
          <a:off x="838200" y="685800"/>
          <a:ext cx="7772400" cy="2743835"/>
        </p:xfrm>
        <a:graphic>
          <a:graphicData uri="http://schemas.openxmlformats.org/drawingml/2006/table">
            <a:tbl>
              <a:tblPr firstRow="1" bandRow="1">
                <a:tableStyleId>{BDBED569-4797-4DF1-A0F4-6AAB3CD982D8}</a:tableStyleId>
              </a:tblPr>
              <a:tblGrid>
                <a:gridCol w="7772400"/>
              </a:tblGrid>
              <a:tr h="990600">
                <a:tc>
                  <a:txBody>
                    <a:bodyPr/>
                    <a:lstStyle/>
                    <a:p>
                      <a:pPr marL="457200" marR="0" indent="-457200" algn="l" defTabSz="914400" rtl="0" eaLnBrk="1" fontAlgn="ctr" latinLnBrk="0" hangingPunct="1">
                        <a:lnSpc>
                          <a:spcPct val="100000"/>
                        </a:lnSpc>
                        <a:spcBef>
                          <a:spcPts val="0"/>
                        </a:spcBef>
                        <a:spcAft>
                          <a:spcPts val="0"/>
                        </a:spcAft>
                        <a:buClrTx/>
                        <a:buSzTx/>
                        <a:buFontTx/>
                        <a:buNone/>
                        <a:tabLst/>
                        <a:defRPr/>
                      </a:pPr>
                      <a:r>
                        <a:rPr lang="en-US" sz="2000" b="0" u="none" strike="noStrike" kern="1200" dirty="0" err="1" smtClean="0">
                          <a:effectLst/>
                        </a:rPr>
                        <a:t>Sithole</a:t>
                      </a:r>
                      <a:r>
                        <a:rPr lang="en-US" sz="2000" b="0" u="none" strike="noStrike" kern="1200" dirty="0" smtClean="0">
                          <a:effectLst/>
                        </a:rPr>
                        <a:t>, T., S. </a:t>
                      </a:r>
                      <a:r>
                        <a:rPr lang="en-US" sz="2000" b="0" u="none" strike="noStrike" kern="1200" dirty="0" err="1" smtClean="0">
                          <a:effectLst/>
                        </a:rPr>
                        <a:t>Haberman</a:t>
                      </a:r>
                      <a:r>
                        <a:rPr lang="en-US" sz="2000" b="0" u="none" strike="noStrike" kern="1200" dirty="0" smtClean="0">
                          <a:effectLst/>
                        </a:rPr>
                        <a:t>, and R. </a:t>
                      </a:r>
                      <a:r>
                        <a:rPr lang="en-US" sz="2000" b="0" u="none" strike="noStrike" kern="1200" dirty="0" err="1" smtClean="0">
                          <a:effectLst/>
                        </a:rPr>
                        <a:t>Verrall</a:t>
                      </a:r>
                      <a:r>
                        <a:rPr lang="en-US" sz="2000" b="0" u="none" strike="noStrike" kern="1200" dirty="0" smtClean="0">
                          <a:effectLst/>
                        </a:rPr>
                        <a:t>, June 20, 2011, "Second International Comparative Study of Mortality Tables for Pension Fund Retirees," British Actuarial Journal.</a:t>
                      </a:r>
                      <a:endParaRPr lang="en-US" sz="2000" b="0" i="0" u="none" strike="noStrike" kern="1200" dirty="0" smtClean="0">
                        <a:solidFill>
                          <a:srgbClr val="000000"/>
                        </a:solidFill>
                        <a:effectLst/>
                        <a:latin typeface="+mn-lt"/>
                        <a:ea typeface="+mn-ea"/>
                        <a:cs typeface="+mn-cs"/>
                      </a:endParaRPr>
                    </a:p>
                  </a:txBody>
                  <a:tcPr marL="9525" marR="9525" marT="9525" marB="0" anchor="ctr"/>
                </a:tc>
              </a:tr>
              <a:tr h="990600">
                <a:tc>
                  <a:txBody>
                    <a:bodyPr/>
                    <a:lstStyle/>
                    <a:p>
                      <a:pPr marL="457200" indent="-457200" algn="l" defTabSz="914400" rtl="0" eaLnBrk="1" fontAlgn="ctr" latinLnBrk="0" hangingPunct="1"/>
                      <a:r>
                        <a:rPr lang="en-US" sz="2000" b="0" u="none" strike="noStrike" kern="1200" dirty="0" smtClean="0">
                          <a:solidFill>
                            <a:schemeClr val="tx1"/>
                          </a:solidFill>
                          <a:effectLst/>
                          <a:latin typeface="+mn-lt"/>
                          <a:ea typeface="+mn-ea"/>
                          <a:cs typeface="+mn-cs"/>
                        </a:rPr>
                        <a:t>Society of Actuaries, “Mortality Improvement Scale MP-2014,” Exposure</a:t>
                      </a:r>
                      <a:r>
                        <a:rPr lang="en-US" sz="2000" b="0" u="none" strike="noStrike" kern="1200" baseline="0" dirty="0" smtClean="0">
                          <a:solidFill>
                            <a:schemeClr val="tx1"/>
                          </a:solidFill>
                          <a:effectLst/>
                          <a:latin typeface="+mn-lt"/>
                          <a:ea typeface="+mn-ea"/>
                          <a:cs typeface="+mn-cs"/>
                        </a:rPr>
                        <a:t> Draft, February 2014</a:t>
                      </a:r>
                      <a:endParaRPr lang="en-US" sz="2000" b="0" u="none" strike="noStrike" kern="1200" dirty="0" smtClean="0">
                        <a:solidFill>
                          <a:schemeClr val="tx1"/>
                        </a:solidFill>
                        <a:effectLst/>
                        <a:latin typeface="+mn-lt"/>
                        <a:ea typeface="+mn-ea"/>
                        <a:cs typeface="+mn-cs"/>
                      </a:endParaRPr>
                    </a:p>
                  </a:txBody>
                  <a:tcPr marL="9525" marR="9525" marT="9525" marB="0" anchor="ctr"/>
                </a:tc>
              </a:tr>
              <a:tr h="762635">
                <a:tc>
                  <a:txBody>
                    <a:bodyPr/>
                    <a:lstStyle/>
                    <a:p>
                      <a:pPr marL="457200" indent="-457200" algn="l" defTabSz="914400" rtl="0" eaLnBrk="1" fontAlgn="ctr" latinLnBrk="0" hangingPunct="1"/>
                      <a:r>
                        <a:rPr lang="en-US" sz="2000" b="0" u="none" strike="noStrike" kern="1200" dirty="0" smtClean="0">
                          <a:solidFill>
                            <a:schemeClr val="tx1"/>
                          </a:solidFill>
                          <a:effectLst/>
                          <a:latin typeface="+mn-lt"/>
                          <a:ea typeface="+mn-ea"/>
                          <a:cs typeface="+mn-cs"/>
                        </a:rPr>
                        <a:t>Society of Actuaries, “RP-2014</a:t>
                      </a:r>
                      <a:r>
                        <a:rPr lang="en-US" sz="2000" b="0" u="none" strike="noStrike" kern="1200" baseline="0" dirty="0" smtClean="0">
                          <a:solidFill>
                            <a:schemeClr val="tx1"/>
                          </a:solidFill>
                          <a:effectLst/>
                          <a:latin typeface="+mn-lt"/>
                          <a:ea typeface="+mn-ea"/>
                          <a:cs typeface="+mn-cs"/>
                        </a:rPr>
                        <a:t> M</a:t>
                      </a:r>
                      <a:r>
                        <a:rPr lang="en-US" sz="2000" b="0" u="none" strike="noStrike" kern="1200" dirty="0" smtClean="0">
                          <a:solidFill>
                            <a:schemeClr val="tx1"/>
                          </a:solidFill>
                          <a:effectLst/>
                          <a:latin typeface="+mn-lt"/>
                          <a:ea typeface="+mn-ea"/>
                          <a:cs typeface="+mn-cs"/>
                        </a:rPr>
                        <a:t>ortality Tables,” Exposure</a:t>
                      </a:r>
                      <a:r>
                        <a:rPr lang="en-US" sz="2000" b="0" u="none" strike="noStrike" kern="1200" baseline="0" dirty="0" smtClean="0">
                          <a:solidFill>
                            <a:schemeClr val="tx1"/>
                          </a:solidFill>
                          <a:effectLst/>
                          <a:latin typeface="+mn-lt"/>
                          <a:ea typeface="+mn-ea"/>
                          <a:cs typeface="+mn-cs"/>
                        </a:rPr>
                        <a:t> Draft, February 2014</a:t>
                      </a:r>
                      <a:endParaRPr lang="en-US" sz="2000" b="0" u="none" strike="noStrike" kern="1200" dirty="0" smtClean="0">
                        <a:solidFill>
                          <a:schemeClr val="tx1"/>
                        </a:solidFill>
                        <a:effectLst/>
                        <a:latin typeface="+mn-lt"/>
                        <a:ea typeface="+mn-ea"/>
                        <a:cs typeface="+mn-cs"/>
                      </a:endParaRPr>
                    </a:p>
                  </a:txBody>
                  <a:tcPr marL="9525" marR="9525" marT="9525" marB="0" anchor="ctr"/>
                </a:tc>
              </a:tr>
            </a:tbl>
          </a:graphicData>
        </a:graphic>
      </p:graphicFrame>
    </p:spTree>
    <p:extLst>
      <p:ext uri="{BB962C8B-B14F-4D97-AF65-F5344CB8AC3E}">
        <p14:creationId xmlns:p14="http://schemas.microsoft.com/office/powerpoint/2010/main" val="40292234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192051276"/>
              </p:ext>
            </p:extLst>
          </p:nvPr>
        </p:nvGraphicFramePr>
        <p:xfrm>
          <a:off x="914400" y="1397000"/>
          <a:ext cx="7315200" cy="454660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2"/>
          <p:cNvSpPr>
            <a:spLocks noGrp="1"/>
          </p:cNvSpPr>
          <p:nvPr>
            <p:ph type="title"/>
          </p:nvPr>
        </p:nvSpPr>
        <p:spPr>
          <a:xfrm>
            <a:off x="384048" y="384048"/>
            <a:ext cx="7582203" cy="540657"/>
          </a:xfrm>
        </p:spPr>
        <p:txBody>
          <a:bodyPr/>
          <a:lstStyle/>
          <a:p>
            <a:r>
              <a:rPr lang="en-US" dirty="0" smtClean="0">
                <a:ea typeface="ＭＳ Ｐゴシック" pitchFamily="-112" charset="-128"/>
              </a:rPr>
              <a:t>Age </a:t>
            </a:r>
            <a:r>
              <a:rPr lang="en-US" dirty="0">
                <a:ea typeface="ＭＳ Ｐゴシック" pitchFamily="-112" charset="-128"/>
              </a:rPr>
              <a:t>at </a:t>
            </a:r>
            <a:r>
              <a:rPr lang="en-US" dirty="0" smtClean="0">
                <a:ea typeface="ＭＳ Ｐゴシック" pitchFamily="-112" charset="-128"/>
              </a:rPr>
              <a:t>Death in </a:t>
            </a:r>
            <a:r>
              <a:rPr lang="en-US" dirty="0" smtClean="0">
                <a:solidFill>
                  <a:schemeClr val="accent3"/>
                </a:solidFill>
                <a:ea typeface="ＭＳ Ｐゴシック" pitchFamily="-112" charset="-128"/>
              </a:rPr>
              <a:t>1990</a:t>
            </a:r>
            <a:endParaRPr lang="en-US" dirty="0">
              <a:solidFill>
                <a:schemeClr val="accent3"/>
              </a:solidFill>
              <a:ea typeface="ＭＳ Ｐゴシック" pitchFamily="-112" charset="-128"/>
            </a:endParaRPr>
          </a:p>
        </p:txBody>
      </p:sp>
      <p:sp>
        <p:nvSpPr>
          <p:cNvPr id="8" name="TextBox 1"/>
          <p:cNvSpPr txBox="1">
            <a:spLocks noChangeArrowheads="1"/>
          </p:cNvSpPr>
          <p:nvPr/>
        </p:nvSpPr>
        <p:spPr bwMode="auto">
          <a:xfrm>
            <a:off x="228600" y="6309360"/>
            <a:ext cx="6553200" cy="307777"/>
          </a:xfrm>
          <a:prstGeom prst="rect">
            <a:avLst/>
          </a:prstGeom>
          <a:noFill/>
          <a:ln w="9525">
            <a:noFill/>
            <a:miter lim="800000"/>
            <a:headEnd/>
            <a:tailEnd/>
          </a:ln>
        </p:spPr>
        <p:txBody>
          <a:bodyPr wrap="square">
            <a:spAutoFit/>
          </a:bodyPr>
          <a:lstStyle/>
          <a:p>
            <a:r>
              <a:rPr lang="en-US" sz="1400" dirty="0">
                <a:latin typeface="+mn-lt"/>
              </a:rPr>
              <a:t>Data: SSA Actuarial Study 120 </a:t>
            </a:r>
            <a:r>
              <a:rPr lang="en-US" sz="1400" dirty="0" smtClean="0">
                <a:latin typeface="+mn-lt"/>
              </a:rPr>
              <a:t>– Periods 1900-2000, 50% male, 50% female</a:t>
            </a:r>
            <a:endParaRPr lang="en-US" sz="1400" dirty="0">
              <a:latin typeface="+mn-lt"/>
            </a:endParaRPr>
          </a:p>
        </p:txBody>
      </p:sp>
    </p:spTree>
    <p:extLst>
      <p:ext uri="{BB962C8B-B14F-4D97-AF65-F5344CB8AC3E}">
        <p14:creationId xmlns:p14="http://schemas.microsoft.com/office/powerpoint/2010/main" val="22646858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4047429393"/>
              </p:ext>
            </p:extLst>
          </p:nvPr>
        </p:nvGraphicFramePr>
        <p:xfrm>
          <a:off x="914400" y="1397000"/>
          <a:ext cx="7315200" cy="454660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2"/>
          <p:cNvSpPr>
            <a:spLocks noGrp="1"/>
          </p:cNvSpPr>
          <p:nvPr>
            <p:ph type="title"/>
          </p:nvPr>
        </p:nvSpPr>
        <p:spPr>
          <a:xfrm>
            <a:off x="384048" y="384048"/>
            <a:ext cx="7582203" cy="540657"/>
          </a:xfrm>
        </p:spPr>
        <p:txBody>
          <a:bodyPr/>
          <a:lstStyle/>
          <a:p>
            <a:r>
              <a:rPr lang="en-US" dirty="0" smtClean="0">
                <a:ea typeface="ＭＳ Ｐゴシック" pitchFamily="-112" charset="-128"/>
              </a:rPr>
              <a:t>Age </a:t>
            </a:r>
            <a:r>
              <a:rPr lang="en-US" dirty="0">
                <a:ea typeface="ＭＳ Ｐゴシック" pitchFamily="-112" charset="-128"/>
              </a:rPr>
              <a:t>at </a:t>
            </a:r>
            <a:r>
              <a:rPr lang="en-US" dirty="0" smtClean="0">
                <a:ea typeface="ＭＳ Ｐゴシック" pitchFamily="-112" charset="-128"/>
              </a:rPr>
              <a:t>Death in </a:t>
            </a:r>
            <a:r>
              <a:rPr lang="en-US" dirty="0" smtClean="0">
                <a:solidFill>
                  <a:schemeClr val="accent3"/>
                </a:solidFill>
                <a:ea typeface="ＭＳ Ｐゴシック" pitchFamily="-112" charset="-128"/>
              </a:rPr>
              <a:t>2000</a:t>
            </a:r>
            <a:endParaRPr lang="en-US" dirty="0">
              <a:solidFill>
                <a:schemeClr val="accent3"/>
              </a:solidFill>
              <a:ea typeface="ＭＳ Ｐゴシック" pitchFamily="-112" charset="-128"/>
            </a:endParaRPr>
          </a:p>
        </p:txBody>
      </p:sp>
      <p:sp>
        <p:nvSpPr>
          <p:cNvPr id="8" name="TextBox 1"/>
          <p:cNvSpPr txBox="1">
            <a:spLocks noChangeArrowheads="1"/>
          </p:cNvSpPr>
          <p:nvPr/>
        </p:nvSpPr>
        <p:spPr bwMode="auto">
          <a:xfrm>
            <a:off x="228600" y="6309360"/>
            <a:ext cx="6553200" cy="307777"/>
          </a:xfrm>
          <a:prstGeom prst="rect">
            <a:avLst/>
          </a:prstGeom>
          <a:noFill/>
          <a:ln w="9525">
            <a:noFill/>
            <a:miter lim="800000"/>
            <a:headEnd/>
            <a:tailEnd/>
          </a:ln>
        </p:spPr>
        <p:txBody>
          <a:bodyPr wrap="square">
            <a:spAutoFit/>
          </a:bodyPr>
          <a:lstStyle/>
          <a:p>
            <a:r>
              <a:rPr lang="en-US" sz="1400" dirty="0">
                <a:latin typeface="+mn-lt"/>
              </a:rPr>
              <a:t>Data: SSA Actuarial Study 120 </a:t>
            </a:r>
            <a:r>
              <a:rPr lang="en-US" sz="1400" dirty="0" smtClean="0">
                <a:latin typeface="+mn-lt"/>
              </a:rPr>
              <a:t>– Periods 1900-2000, 50% male, 50% female</a:t>
            </a:r>
            <a:endParaRPr lang="en-US" sz="1400" dirty="0">
              <a:latin typeface="+mn-lt"/>
            </a:endParaRPr>
          </a:p>
        </p:txBody>
      </p:sp>
    </p:spTree>
    <p:extLst>
      <p:ext uri="{BB962C8B-B14F-4D97-AF65-F5344CB8AC3E}">
        <p14:creationId xmlns:p14="http://schemas.microsoft.com/office/powerpoint/2010/main" val="4963825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988685765"/>
              </p:ext>
            </p:extLst>
          </p:nvPr>
        </p:nvGraphicFramePr>
        <p:xfrm>
          <a:off x="914400" y="1397000"/>
          <a:ext cx="7315200" cy="454660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2"/>
          <p:cNvSpPr>
            <a:spLocks noGrp="1"/>
          </p:cNvSpPr>
          <p:nvPr>
            <p:ph type="title"/>
          </p:nvPr>
        </p:nvSpPr>
        <p:spPr>
          <a:xfrm>
            <a:off x="384048" y="384048"/>
            <a:ext cx="7582203" cy="540657"/>
          </a:xfrm>
        </p:spPr>
        <p:txBody>
          <a:bodyPr/>
          <a:lstStyle/>
          <a:p>
            <a:r>
              <a:rPr lang="en-US" dirty="0" smtClean="0">
                <a:ea typeface="ＭＳ Ｐゴシック" pitchFamily="-112" charset="-128"/>
              </a:rPr>
              <a:t>Age </a:t>
            </a:r>
            <a:r>
              <a:rPr lang="en-US" dirty="0">
                <a:ea typeface="ＭＳ Ｐゴシック" pitchFamily="-112" charset="-128"/>
              </a:rPr>
              <a:t>at </a:t>
            </a:r>
            <a:r>
              <a:rPr lang="en-US" dirty="0" smtClean="0">
                <a:ea typeface="ＭＳ Ｐゴシック" pitchFamily="-112" charset="-128"/>
              </a:rPr>
              <a:t>Death in </a:t>
            </a:r>
            <a:r>
              <a:rPr lang="en-US" dirty="0" smtClean="0">
                <a:solidFill>
                  <a:schemeClr val="accent3"/>
                </a:solidFill>
                <a:ea typeface="ＭＳ Ｐゴシック" pitchFamily="-112" charset="-128"/>
              </a:rPr>
              <a:t>2010</a:t>
            </a:r>
            <a:r>
              <a:rPr lang="en-US" dirty="0" smtClean="0">
                <a:solidFill>
                  <a:srgbClr val="FF0000"/>
                </a:solidFill>
                <a:ea typeface="ＭＳ Ｐゴシック" pitchFamily="-112" charset="-128"/>
              </a:rPr>
              <a:t> </a:t>
            </a:r>
            <a:r>
              <a:rPr lang="en-US" dirty="0" smtClean="0">
                <a:solidFill>
                  <a:schemeClr val="tx1"/>
                </a:solidFill>
                <a:ea typeface="ＭＳ Ｐゴシック" pitchFamily="-112" charset="-128"/>
              </a:rPr>
              <a:t>(Projected)</a:t>
            </a:r>
            <a:endParaRPr lang="en-US" dirty="0">
              <a:solidFill>
                <a:schemeClr val="tx1"/>
              </a:solidFill>
              <a:ea typeface="ＭＳ Ｐゴシック" pitchFamily="-112" charset="-128"/>
            </a:endParaRPr>
          </a:p>
        </p:txBody>
      </p:sp>
      <p:sp>
        <p:nvSpPr>
          <p:cNvPr id="8" name="TextBox 1"/>
          <p:cNvSpPr txBox="1">
            <a:spLocks noChangeArrowheads="1"/>
          </p:cNvSpPr>
          <p:nvPr/>
        </p:nvSpPr>
        <p:spPr bwMode="auto">
          <a:xfrm>
            <a:off x="228600" y="6309360"/>
            <a:ext cx="6553200" cy="307777"/>
          </a:xfrm>
          <a:prstGeom prst="rect">
            <a:avLst/>
          </a:prstGeom>
          <a:noFill/>
          <a:ln w="9525">
            <a:noFill/>
            <a:miter lim="800000"/>
            <a:headEnd/>
            <a:tailEnd/>
          </a:ln>
        </p:spPr>
        <p:txBody>
          <a:bodyPr wrap="square">
            <a:spAutoFit/>
          </a:bodyPr>
          <a:lstStyle/>
          <a:p>
            <a:r>
              <a:rPr lang="en-US" sz="1400" dirty="0">
                <a:latin typeface="+mn-lt"/>
              </a:rPr>
              <a:t>Data: SSA Actuarial Study 120 </a:t>
            </a:r>
            <a:r>
              <a:rPr lang="en-US" sz="1400" dirty="0" smtClean="0">
                <a:latin typeface="+mn-lt"/>
              </a:rPr>
              <a:t>– Periods 1900-2000, 50% male, 50% female</a:t>
            </a:r>
            <a:endParaRPr lang="en-US" sz="1400" dirty="0">
              <a:latin typeface="+mn-lt"/>
            </a:endParaRPr>
          </a:p>
        </p:txBody>
      </p:sp>
    </p:spTree>
    <p:extLst>
      <p:ext uri="{BB962C8B-B14F-4D97-AF65-F5344CB8AC3E}">
        <p14:creationId xmlns:p14="http://schemas.microsoft.com/office/powerpoint/2010/main" val="3932929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4" descr="section_bkg"/>
          <p:cNvPicPr>
            <a:picLocks noChangeAspect="1" noChangeArrowheads="1"/>
          </p:cNvPicPr>
          <p:nvPr/>
        </p:nvPicPr>
        <p:blipFill>
          <a:blip r:embed="rId3" cstate="print"/>
          <a:srcRect/>
          <a:stretch>
            <a:fillRect/>
          </a:stretch>
        </p:blipFill>
        <p:spPr bwMode="auto">
          <a:xfrm>
            <a:off x="-3175" y="-3175"/>
            <a:ext cx="9151938" cy="6632575"/>
          </a:xfrm>
          <a:prstGeom prst="rect">
            <a:avLst/>
          </a:prstGeom>
          <a:noFill/>
          <a:ln w="9525">
            <a:noFill/>
            <a:miter lim="800000"/>
            <a:headEnd/>
            <a:tailEnd/>
          </a:ln>
          <a:effectLst>
            <a:reflection stA="45000" endPos="7000" dist="50800" dir="5400000" sy="-100000" algn="bl" rotWithShape="0"/>
          </a:effectLst>
        </p:spPr>
      </p:pic>
      <p:pic>
        <p:nvPicPr>
          <p:cNvPr id="306179" name="Picture 8" descr="Actuaries_wt"/>
          <p:cNvPicPr>
            <a:picLocks noChangeAspect="1" noChangeArrowheads="1"/>
          </p:cNvPicPr>
          <p:nvPr/>
        </p:nvPicPr>
        <p:blipFill>
          <a:blip r:embed="rId4" cstate="print"/>
          <a:srcRect/>
          <a:stretch>
            <a:fillRect/>
          </a:stretch>
        </p:blipFill>
        <p:spPr bwMode="auto">
          <a:xfrm>
            <a:off x="6767513" y="228600"/>
            <a:ext cx="2071687" cy="596900"/>
          </a:xfrm>
          <a:prstGeom prst="rect">
            <a:avLst/>
          </a:prstGeom>
          <a:noFill/>
          <a:ln w="9525">
            <a:noFill/>
            <a:miter lim="800000"/>
            <a:headEnd/>
            <a:tailEnd/>
          </a:ln>
        </p:spPr>
      </p:pic>
      <p:sp>
        <p:nvSpPr>
          <p:cNvPr id="306180" name="Rectangle 9"/>
          <p:cNvSpPr>
            <a:spLocks noChangeArrowheads="1"/>
          </p:cNvSpPr>
          <p:nvPr/>
        </p:nvSpPr>
        <p:spPr bwMode="auto">
          <a:xfrm>
            <a:off x="685800" y="2286000"/>
            <a:ext cx="8001000" cy="1371600"/>
          </a:xfrm>
          <a:prstGeom prst="rect">
            <a:avLst/>
          </a:prstGeom>
          <a:noFill/>
          <a:ln w="9525">
            <a:noFill/>
            <a:miter lim="800000"/>
            <a:headEnd/>
            <a:tailEnd/>
          </a:ln>
        </p:spPr>
        <p:txBody>
          <a:bodyPr anchor="ctr"/>
          <a:lstStyle/>
          <a:p>
            <a:pPr eaLnBrk="0" hangingPunct="0"/>
            <a:r>
              <a:rPr lang="en-US" sz="4800" b="1" dirty="0" smtClean="0">
                <a:solidFill>
                  <a:schemeClr val="bg1"/>
                </a:solidFill>
              </a:rPr>
              <a:t>Trends and Observations</a:t>
            </a:r>
            <a:endParaRPr lang="en-US" sz="4800" b="1" dirty="0">
              <a:solidFill>
                <a:schemeClr val="bg1"/>
              </a:solidFill>
            </a:endParaRPr>
          </a:p>
        </p:txBody>
      </p:sp>
    </p:spTree>
    <p:extLst>
      <p:ext uri="{BB962C8B-B14F-4D97-AF65-F5344CB8AC3E}">
        <p14:creationId xmlns:p14="http://schemas.microsoft.com/office/powerpoint/2010/main" val="37420255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p:cNvSpPr>
          <p:nvPr>
            <p:ph type="title"/>
          </p:nvPr>
        </p:nvSpPr>
        <p:spPr>
          <a:xfrm>
            <a:off x="780143" y="533400"/>
            <a:ext cx="7582203" cy="685799"/>
          </a:xfrm>
        </p:spPr>
        <p:txBody>
          <a:bodyPr/>
          <a:lstStyle/>
          <a:p>
            <a:r>
              <a:rPr lang="en-US" dirty="0" smtClean="0">
                <a:ea typeface="ＭＳ Ｐゴシック" pitchFamily="-112" charset="-128"/>
              </a:rPr>
              <a:t>Changes Over the Century</a:t>
            </a:r>
            <a:endParaRPr lang="en-US" dirty="0">
              <a:ea typeface="ＭＳ Ｐゴシック" pitchFamily="-112" charset="-128"/>
            </a:endParaRPr>
          </a:p>
        </p:txBody>
      </p:sp>
      <p:graphicFrame>
        <p:nvGraphicFramePr>
          <p:cNvPr id="6" name="Chart 5"/>
          <p:cNvGraphicFramePr/>
          <p:nvPr>
            <p:extLst>
              <p:ext uri="{D42A27DB-BD31-4B8C-83A1-F6EECF244321}">
                <p14:modId xmlns:p14="http://schemas.microsoft.com/office/powerpoint/2010/main" val="1976849221"/>
              </p:ext>
            </p:extLst>
          </p:nvPr>
        </p:nvGraphicFramePr>
        <p:xfrm>
          <a:off x="914400" y="1397000"/>
          <a:ext cx="7315200" cy="45466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1905000" y="1219200"/>
            <a:ext cx="439057" cy="523220"/>
          </a:xfrm>
          <a:prstGeom prst="rect">
            <a:avLst/>
          </a:prstGeom>
          <a:noFill/>
        </p:spPr>
        <p:txBody>
          <a:bodyPr wrap="square" rtlCol="0">
            <a:spAutoFit/>
          </a:bodyPr>
          <a:lstStyle/>
          <a:p>
            <a:r>
              <a:rPr lang="en-US" sz="2800" dirty="0" smtClean="0">
                <a:solidFill>
                  <a:schemeClr val="accent1"/>
                </a:solidFill>
              </a:rPr>
              <a:t>*</a:t>
            </a:r>
            <a:endParaRPr lang="en-US" sz="2800" dirty="0">
              <a:solidFill>
                <a:schemeClr val="accent1"/>
              </a:solidFill>
            </a:endParaRPr>
          </a:p>
        </p:txBody>
      </p:sp>
      <p:sp>
        <p:nvSpPr>
          <p:cNvPr id="7" name="TextBox 1"/>
          <p:cNvSpPr txBox="1"/>
          <p:nvPr/>
        </p:nvSpPr>
        <p:spPr>
          <a:xfrm>
            <a:off x="781528" y="5940404"/>
            <a:ext cx="2006600" cy="33855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smtClean="0">
                <a:solidFill>
                  <a:schemeClr val="accent1">
                    <a:lumMod val="75000"/>
                  </a:schemeClr>
                </a:solidFill>
                <a:latin typeface="Arial" panose="020B0604020202020204" pitchFamily="34" charset="0"/>
                <a:cs typeface="Arial" panose="020B0604020202020204" pitchFamily="34" charset="0"/>
              </a:rPr>
              <a:t>*13,283</a:t>
            </a:r>
            <a:endParaRPr lang="en-US" sz="1600" dirty="0">
              <a:solidFill>
                <a:schemeClr val="accent1">
                  <a:lumMod val="75000"/>
                </a:schemeClr>
              </a:solidFill>
              <a:latin typeface="Arial" panose="020B0604020202020204" pitchFamily="34" charset="0"/>
              <a:cs typeface="Arial" panose="020B0604020202020204" pitchFamily="34" charset="0"/>
            </a:endParaRPr>
          </a:p>
        </p:txBody>
      </p:sp>
      <p:sp>
        <p:nvSpPr>
          <p:cNvPr id="11" name="TextBox 1"/>
          <p:cNvSpPr txBox="1"/>
          <p:nvPr/>
        </p:nvSpPr>
        <p:spPr>
          <a:xfrm>
            <a:off x="7137400" y="2377440"/>
            <a:ext cx="1224946" cy="52322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800" b="1" dirty="0" smtClean="0">
                <a:latin typeface="Arial" panose="020B0604020202020204" pitchFamily="34" charset="0"/>
                <a:cs typeface="Arial" panose="020B0604020202020204" pitchFamily="34" charset="0"/>
              </a:rPr>
              <a:t>2000</a:t>
            </a:r>
            <a:endParaRPr lang="en-US" sz="2800" b="1" dirty="0">
              <a:latin typeface="Arial" panose="020B0604020202020204" pitchFamily="34" charset="0"/>
              <a:cs typeface="Arial" panose="020B0604020202020204" pitchFamily="34" charset="0"/>
            </a:endParaRPr>
          </a:p>
        </p:txBody>
      </p:sp>
      <p:sp>
        <p:nvSpPr>
          <p:cNvPr id="12" name="TextBox 1"/>
          <p:cNvSpPr txBox="1"/>
          <p:nvPr/>
        </p:nvSpPr>
        <p:spPr>
          <a:xfrm>
            <a:off x="2514600" y="2377440"/>
            <a:ext cx="1370845" cy="52322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800" b="1" dirty="0" smtClean="0">
                <a:solidFill>
                  <a:schemeClr val="accent1"/>
                </a:solidFill>
                <a:latin typeface="Arial" panose="020B0604020202020204" pitchFamily="34" charset="0"/>
                <a:cs typeface="Arial" panose="020B0604020202020204" pitchFamily="34" charset="0"/>
              </a:rPr>
              <a:t>1900</a:t>
            </a:r>
            <a:endParaRPr lang="en-US" sz="2800" b="1" dirty="0">
              <a:solidFill>
                <a:schemeClr val="accent1"/>
              </a:solidFill>
              <a:latin typeface="Arial" panose="020B0604020202020204" pitchFamily="34" charset="0"/>
              <a:cs typeface="Arial" panose="020B0604020202020204" pitchFamily="34" charset="0"/>
            </a:endParaRPr>
          </a:p>
        </p:txBody>
      </p:sp>
      <p:sp>
        <p:nvSpPr>
          <p:cNvPr id="13" name="TextBox 1"/>
          <p:cNvSpPr txBox="1"/>
          <p:nvPr/>
        </p:nvSpPr>
        <p:spPr>
          <a:xfrm>
            <a:off x="4479925" y="2377440"/>
            <a:ext cx="1224946" cy="52322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800" b="1" dirty="0" smtClean="0">
                <a:solidFill>
                  <a:schemeClr val="bg1">
                    <a:lumMod val="65000"/>
                  </a:schemeClr>
                </a:solidFill>
                <a:latin typeface="Arial" panose="020B0604020202020204" pitchFamily="34" charset="0"/>
                <a:cs typeface="Arial" panose="020B0604020202020204" pitchFamily="34" charset="0"/>
              </a:rPr>
              <a:t>1950</a:t>
            </a:r>
            <a:endParaRPr lang="en-US" sz="2800" b="1" dirty="0">
              <a:solidFill>
                <a:schemeClr val="bg1">
                  <a:lumMod val="65000"/>
                </a:schemeClr>
              </a:solidFill>
              <a:latin typeface="Arial" panose="020B0604020202020204" pitchFamily="34" charset="0"/>
              <a:cs typeface="Arial" panose="020B0604020202020204" pitchFamily="34" charset="0"/>
            </a:endParaRPr>
          </a:p>
        </p:txBody>
      </p:sp>
      <p:sp>
        <p:nvSpPr>
          <p:cNvPr id="10" name="TextBox 1"/>
          <p:cNvSpPr txBox="1">
            <a:spLocks noChangeArrowheads="1"/>
          </p:cNvSpPr>
          <p:nvPr/>
        </p:nvSpPr>
        <p:spPr bwMode="auto">
          <a:xfrm>
            <a:off x="228600" y="6309360"/>
            <a:ext cx="6553200" cy="307777"/>
          </a:xfrm>
          <a:prstGeom prst="rect">
            <a:avLst/>
          </a:prstGeom>
          <a:noFill/>
          <a:ln w="9525">
            <a:noFill/>
            <a:miter lim="800000"/>
            <a:headEnd/>
            <a:tailEnd/>
          </a:ln>
        </p:spPr>
        <p:txBody>
          <a:bodyPr wrap="square">
            <a:spAutoFit/>
          </a:bodyPr>
          <a:lstStyle/>
          <a:p>
            <a:r>
              <a:rPr lang="en-US" sz="1400" dirty="0">
                <a:latin typeface="+mn-lt"/>
              </a:rPr>
              <a:t>Data: SSA Actuarial Study 120 </a:t>
            </a:r>
            <a:r>
              <a:rPr lang="en-US" sz="1400" dirty="0" smtClean="0">
                <a:latin typeface="+mn-lt"/>
              </a:rPr>
              <a:t>– Periods 1900-2000, 50% male, 50% female</a:t>
            </a:r>
            <a:endParaRPr lang="en-US" sz="1400" dirty="0">
              <a:latin typeface="+mn-lt"/>
            </a:endParaRPr>
          </a:p>
        </p:txBody>
      </p:sp>
    </p:spTree>
    <p:extLst>
      <p:ext uri="{BB962C8B-B14F-4D97-AF65-F5344CB8AC3E}">
        <p14:creationId xmlns:p14="http://schemas.microsoft.com/office/powerpoint/2010/main" val="394526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left)">
                                      <p:cBhvr>
                                        <p:cTn id="7" dur="500"/>
                                        <p:tgtEl>
                                          <p:spTgt spid="6">
                                            <p:graphicEl>
                                              <a:chart seriesIdx="0" categoryIdx="-4" bldStep="series"/>
                                            </p:graphicEl>
                                          </p:spTgt>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par>
                                <p:cTn id="10" presetID="22" presetClass="entr" presetSubtype="8"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wipe(left)">
                                      <p:cBhvr>
                                        <p:cTn id="20" dur="500"/>
                                        <p:tgtEl>
                                          <p:spTgt spid="6">
                                            <p:graphicEl>
                                              <a:chart seriesIdx="1" categoryIdx="-4" bldStep="series"/>
                                            </p:graphic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graphicEl>
                                              <a:chart seriesIdx="2" categoryIdx="-4" bldStep="series"/>
                                            </p:graphicEl>
                                          </p:spTgt>
                                        </p:tgtEl>
                                        <p:attrNameLst>
                                          <p:attrName>style.visibility</p:attrName>
                                        </p:attrNameLst>
                                      </p:cBhvr>
                                      <p:to>
                                        <p:strVal val="visible"/>
                                      </p:to>
                                    </p:set>
                                    <p:animEffect transition="in" filter="wipe(left)">
                                      <p:cBhvr>
                                        <p:cTn id="28" dur="500"/>
                                        <p:tgtEl>
                                          <p:spTgt spid="6">
                                            <p:graphicEl>
                                              <a:chart seriesIdx="2" categoryIdx="-4" bldStep="series"/>
                                            </p:graphic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 animBg="0"/>
        </p:bldSub>
      </p:bldGraphic>
      <p:bldP spid="2" grpId="0"/>
      <p:bldP spid="7" grpId="0"/>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p:cNvSpPr>
          <p:nvPr>
            <p:ph type="title"/>
          </p:nvPr>
        </p:nvSpPr>
        <p:spPr>
          <a:xfrm>
            <a:off x="384048" y="384048"/>
            <a:ext cx="7582203" cy="540657"/>
          </a:xfrm>
        </p:spPr>
        <p:txBody>
          <a:bodyPr/>
          <a:lstStyle/>
          <a:p>
            <a:r>
              <a:rPr lang="en-US" dirty="0" smtClean="0">
                <a:ea typeface="ＭＳ Ｐゴシック" pitchFamily="-112" charset="-128"/>
              </a:rPr>
              <a:t>20</a:t>
            </a:r>
            <a:r>
              <a:rPr lang="en-US" baseline="30000" dirty="0" smtClean="0">
                <a:ea typeface="ＭＳ Ｐゴシック" pitchFamily="-112" charset="-128"/>
              </a:rPr>
              <a:t>th</a:t>
            </a:r>
            <a:r>
              <a:rPr lang="en-US" dirty="0" smtClean="0">
                <a:ea typeface="ＭＳ Ｐゴシック" pitchFamily="-112" charset="-128"/>
              </a:rPr>
              <a:t> Century Life Expectancy Improvements</a:t>
            </a:r>
            <a:endParaRPr lang="en-US" dirty="0">
              <a:ea typeface="ＭＳ Ｐゴシック" pitchFamily="-112" charset="-128"/>
            </a:endParaRPr>
          </a:p>
        </p:txBody>
      </p:sp>
      <p:graphicFrame>
        <p:nvGraphicFramePr>
          <p:cNvPr id="6" name="Chart 5"/>
          <p:cNvGraphicFramePr/>
          <p:nvPr>
            <p:extLst>
              <p:ext uri="{D42A27DB-BD31-4B8C-83A1-F6EECF244321}">
                <p14:modId xmlns:p14="http://schemas.microsoft.com/office/powerpoint/2010/main" val="221837883"/>
              </p:ext>
            </p:extLst>
          </p:nvPr>
        </p:nvGraphicFramePr>
        <p:xfrm>
          <a:off x="533400" y="1600200"/>
          <a:ext cx="8229600"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
          <p:cNvSpPr txBox="1"/>
          <p:nvPr/>
        </p:nvSpPr>
        <p:spPr>
          <a:xfrm>
            <a:off x="8001000" y="2667000"/>
            <a:ext cx="914391" cy="83819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400" dirty="0" smtClean="0">
                <a:solidFill>
                  <a:srgbClr val="0064C8"/>
                </a:solidFill>
                <a:latin typeface="Arial" panose="020B0604020202020204" pitchFamily="34" charset="0"/>
                <a:cs typeface="Arial" panose="020B0604020202020204" pitchFamily="34" charset="0"/>
              </a:rPr>
              <a:t>Birth</a:t>
            </a:r>
            <a:endParaRPr lang="en-US" sz="2400" dirty="0">
              <a:solidFill>
                <a:srgbClr val="0064C8"/>
              </a:solidFill>
              <a:latin typeface="Arial" panose="020B0604020202020204" pitchFamily="34" charset="0"/>
              <a:cs typeface="Arial" panose="020B0604020202020204" pitchFamily="34" charset="0"/>
            </a:endParaRPr>
          </a:p>
        </p:txBody>
      </p:sp>
      <p:sp>
        <p:nvSpPr>
          <p:cNvPr id="8" name="TextBox 1"/>
          <p:cNvSpPr txBox="1"/>
          <p:nvPr/>
        </p:nvSpPr>
        <p:spPr>
          <a:xfrm>
            <a:off x="8000999" y="2362200"/>
            <a:ext cx="914391" cy="45719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400" dirty="0" smtClean="0">
                <a:solidFill>
                  <a:schemeClr val="accent1"/>
                </a:solidFill>
                <a:latin typeface="Arial" panose="020B0604020202020204" pitchFamily="34" charset="0"/>
                <a:cs typeface="Arial" panose="020B0604020202020204" pitchFamily="34" charset="0"/>
              </a:rPr>
              <a:t>At 40</a:t>
            </a:r>
            <a:endParaRPr lang="en-US" sz="2400" dirty="0">
              <a:solidFill>
                <a:schemeClr val="accent1"/>
              </a:solidFill>
              <a:latin typeface="Arial" panose="020B0604020202020204" pitchFamily="34" charset="0"/>
              <a:cs typeface="Arial" panose="020B0604020202020204" pitchFamily="34" charset="0"/>
            </a:endParaRPr>
          </a:p>
        </p:txBody>
      </p:sp>
      <p:sp>
        <p:nvSpPr>
          <p:cNvPr id="9" name="TextBox 1"/>
          <p:cNvSpPr txBox="1"/>
          <p:nvPr/>
        </p:nvSpPr>
        <p:spPr>
          <a:xfrm>
            <a:off x="8000998" y="2000616"/>
            <a:ext cx="914391" cy="51398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400" dirty="0" smtClean="0">
                <a:solidFill>
                  <a:schemeClr val="accent1">
                    <a:lumMod val="60000"/>
                    <a:lumOff val="40000"/>
                  </a:schemeClr>
                </a:solidFill>
                <a:latin typeface="Arial" panose="020B0604020202020204" pitchFamily="34" charset="0"/>
                <a:cs typeface="Arial" panose="020B0604020202020204" pitchFamily="34" charset="0"/>
              </a:rPr>
              <a:t>At 65</a:t>
            </a:r>
            <a:endParaRPr lang="en-US" sz="2400" dirty="0">
              <a:solidFill>
                <a:schemeClr val="accent1">
                  <a:lumMod val="60000"/>
                  <a:lumOff val="40000"/>
                </a:schemeClr>
              </a:solidFill>
              <a:latin typeface="Arial" panose="020B0604020202020204" pitchFamily="34" charset="0"/>
              <a:cs typeface="Arial" panose="020B0604020202020204" pitchFamily="34" charset="0"/>
            </a:endParaRPr>
          </a:p>
        </p:txBody>
      </p:sp>
      <p:sp>
        <p:nvSpPr>
          <p:cNvPr id="10" name="TextBox 1"/>
          <p:cNvSpPr txBox="1">
            <a:spLocks noChangeArrowheads="1"/>
          </p:cNvSpPr>
          <p:nvPr/>
        </p:nvSpPr>
        <p:spPr bwMode="auto">
          <a:xfrm>
            <a:off x="228600" y="6309360"/>
            <a:ext cx="6553200" cy="307777"/>
          </a:xfrm>
          <a:prstGeom prst="rect">
            <a:avLst/>
          </a:prstGeom>
          <a:noFill/>
          <a:ln w="9525">
            <a:noFill/>
            <a:miter lim="800000"/>
            <a:headEnd/>
            <a:tailEnd/>
          </a:ln>
        </p:spPr>
        <p:txBody>
          <a:bodyPr wrap="square">
            <a:spAutoFit/>
          </a:bodyPr>
          <a:lstStyle/>
          <a:p>
            <a:r>
              <a:rPr lang="en-US" sz="1400" dirty="0">
                <a:latin typeface="+mn-lt"/>
              </a:rPr>
              <a:t>Data: SSA Actuarial Study 120 </a:t>
            </a:r>
            <a:r>
              <a:rPr lang="en-US" sz="1400" dirty="0" smtClean="0">
                <a:latin typeface="+mn-lt"/>
              </a:rPr>
              <a:t>– Periods 1900-2000, 50% male, 50% female</a:t>
            </a:r>
            <a:endParaRPr lang="en-US" sz="1400" dirty="0">
              <a:latin typeface="+mn-lt"/>
            </a:endParaRPr>
          </a:p>
        </p:txBody>
      </p:sp>
    </p:spTree>
    <p:extLst>
      <p:ext uri="{BB962C8B-B14F-4D97-AF65-F5344CB8AC3E}">
        <p14:creationId xmlns:p14="http://schemas.microsoft.com/office/powerpoint/2010/main" val="3323142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down)">
                                      <p:cBhvr>
                                        <p:cTn id="7" dur="500"/>
                                        <p:tgtEl>
                                          <p:spTgt spid="6">
                                            <p:graphicEl>
                                              <a:chart seriesIdx="0" categoryIdx="-4" bldStep="series"/>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wipe(down)">
                                      <p:cBhvr>
                                        <p:cTn id="15" dur="500"/>
                                        <p:tgtEl>
                                          <p:spTgt spid="6">
                                            <p:graphicEl>
                                              <a:chart seriesIdx="1" categoryIdx="-4" bldStep="series"/>
                                            </p:graphic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graphicEl>
                                              <a:chart seriesIdx="2" categoryIdx="-4" bldStep="series"/>
                                            </p:graphicEl>
                                          </p:spTgt>
                                        </p:tgtEl>
                                        <p:attrNameLst>
                                          <p:attrName>style.visibility</p:attrName>
                                        </p:attrNameLst>
                                      </p:cBhvr>
                                      <p:to>
                                        <p:strVal val="visible"/>
                                      </p:to>
                                    </p:set>
                                    <p:animEffect transition="in" filter="wipe(down)">
                                      <p:cBhvr>
                                        <p:cTn id="23" dur="500"/>
                                        <p:tgtEl>
                                          <p:spTgt spid="6">
                                            <p:graphicEl>
                                              <a:chart seriesIdx="2" categoryIdx="-4" bldStep="series"/>
                                            </p:graphic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series" animBg="0"/>
        </p:bldSub>
      </p:bldGraphic>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Use This PPT Deck</a:t>
            </a:r>
            <a:endParaRPr lang="en-US" dirty="0"/>
          </a:p>
        </p:txBody>
      </p:sp>
      <p:sp>
        <p:nvSpPr>
          <p:cNvPr id="3" name="Content Placeholder 2"/>
          <p:cNvSpPr>
            <a:spLocks noGrp="1"/>
          </p:cNvSpPr>
          <p:nvPr>
            <p:ph idx="1"/>
          </p:nvPr>
        </p:nvSpPr>
        <p:spPr/>
        <p:txBody>
          <a:bodyPr/>
          <a:lstStyle/>
          <a:p>
            <a:r>
              <a:rPr lang="en-US" sz="1600" dirty="0" smtClean="0">
                <a:solidFill>
                  <a:schemeClr val="accent4"/>
                </a:solidFill>
              </a:rPr>
              <a:t>This deck of slides is intended to be used as a </a:t>
            </a:r>
            <a:r>
              <a:rPr lang="en-US" sz="1600" i="1" dirty="0" smtClean="0">
                <a:solidFill>
                  <a:schemeClr val="accent4"/>
                </a:solidFill>
              </a:rPr>
              <a:t>starting point </a:t>
            </a:r>
            <a:r>
              <a:rPr lang="en-US" sz="1600" dirty="0" smtClean="0">
                <a:solidFill>
                  <a:schemeClr val="accent4"/>
                </a:solidFill>
              </a:rPr>
              <a:t>for an educational presentation that you may want to use for your clients and/or your actuarial staff. </a:t>
            </a:r>
            <a:r>
              <a:rPr lang="en-US" sz="1600" dirty="0">
                <a:solidFill>
                  <a:schemeClr val="accent4"/>
                </a:solidFill>
              </a:rPr>
              <a:t>G</a:t>
            </a:r>
            <a:r>
              <a:rPr lang="en-US" sz="1600" dirty="0" smtClean="0">
                <a:solidFill>
                  <a:schemeClr val="accent4"/>
                </a:solidFill>
              </a:rPr>
              <a:t>iven your audience and your time constraints, you will most likely want to pick and choose the specific slides (or even the specific data series on a graph) that you want to include. For your clients, you may also want to add financial impact slides that are specific to the client.</a:t>
            </a:r>
          </a:p>
          <a:p>
            <a:r>
              <a:rPr lang="en-US" sz="1600" dirty="0" smtClean="0">
                <a:solidFill>
                  <a:schemeClr val="accent4"/>
                </a:solidFill>
              </a:rPr>
              <a:t>The slides are organized in four general sections (identified by red section-divider slides):</a:t>
            </a:r>
          </a:p>
          <a:p>
            <a:pPr lvl="1"/>
            <a:r>
              <a:rPr lang="en-US" sz="1600" dirty="0" smtClean="0">
                <a:solidFill>
                  <a:schemeClr val="accent4"/>
                </a:solidFill>
              </a:rPr>
              <a:t>The first section is a “core” group of slides that are most likely to be the basis for a higher-level presentation, followed by</a:t>
            </a:r>
          </a:p>
          <a:p>
            <a:pPr lvl="1"/>
            <a:r>
              <a:rPr lang="en-US" sz="1600" dirty="0" smtClean="0">
                <a:solidFill>
                  <a:schemeClr val="accent4"/>
                </a:solidFill>
              </a:rPr>
              <a:t>Two appendices with more detailed and/or technical information (the 2</a:t>
            </a:r>
            <a:r>
              <a:rPr lang="en-US" sz="1600" baseline="30000" dirty="0" smtClean="0">
                <a:solidFill>
                  <a:schemeClr val="accent4"/>
                </a:solidFill>
              </a:rPr>
              <a:t>nd</a:t>
            </a:r>
            <a:r>
              <a:rPr lang="en-US" sz="1600" dirty="0" smtClean="0">
                <a:solidFill>
                  <a:schemeClr val="accent4"/>
                </a:solidFill>
              </a:rPr>
              <a:t> appendix includes more technical/detailed than the 1</a:t>
            </a:r>
            <a:r>
              <a:rPr lang="en-US" sz="1600" baseline="30000" dirty="0" smtClean="0">
                <a:solidFill>
                  <a:schemeClr val="accent4"/>
                </a:solidFill>
              </a:rPr>
              <a:t>st</a:t>
            </a:r>
            <a:r>
              <a:rPr lang="en-US" sz="1600" dirty="0" smtClean="0">
                <a:solidFill>
                  <a:schemeClr val="accent4"/>
                </a:solidFill>
              </a:rPr>
              <a:t>), and then</a:t>
            </a:r>
          </a:p>
          <a:p>
            <a:pPr lvl="1"/>
            <a:r>
              <a:rPr lang="en-US" sz="1600" dirty="0" smtClean="0">
                <a:solidFill>
                  <a:schemeClr val="accent4"/>
                </a:solidFill>
              </a:rPr>
              <a:t>A bibliography of sources</a:t>
            </a:r>
          </a:p>
          <a:p>
            <a:r>
              <a:rPr lang="en-US" sz="1600" dirty="0" smtClean="0">
                <a:solidFill>
                  <a:schemeClr val="accent4"/>
                </a:solidFill>
              </a:rPr>
              <a:t>Speakers notes are included throughout and can be helpful in a variety of ways. As you prepare your presentation, please be sure to read them. Sometimes they provide background and context for the slide or provide suggestions for how to talk about a slide. Sometimes they provide key data points shown in the graph in case you are asked a question. Sometimes they include suggestions for how to coordinate a slide’s animation and your comments.</a:t>
            </a:r>
          </a:p>
          <a:p>
            <a:endParaRPr lang="en-US" sz="1600" dirty="0" smtClean="0">
              <a:solidFill>
                <a:schemeClr val="accent4"/>
              </a:solidFill>
            </a:endParaRPr>
          </a:p>
        </p:txBody>
      </p:sp>
    </p:spTree>
    <p:extLst>
      <p:ext uri="{BB962C8B-B14F-4D97-AF65-F5344CB8AC3E}">
        <p14:creationId xmlns:p14="http://schemas.microsoft.com/office/powerpoint/2010/main" val="37239505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p:cNvSpPr>
          <p:nvPr>
            <p:ph type="title"/>
          </p:nvPr>
        </p:nvSpPr>
        <p:spPr>
          <a:xfrm>
            <a:off x="384048" y="384048"/>
            <a:ext cx="7582203" cy="540657"/>
          </a:xfrm>
        </p:spPr>
        <p:txBody>
          <a:bodyPr/>
          <a:lstStyle/>
          <a:p>
            <a:r>
              <a:rPr lang="en-US" dirty="0" smtClean="0">
                <a:ea typeface="ＭＳ Ｐゴシック" pitchFamily="-112" charset="-128"/>
              </a:rPr>
              <a:t>Life Expectancy At 65</a:t>
            </a:r>
            <a:endParaRPr lang="en-US" dirty="0">
              <a:ea typeface="ＭＳ Ｐゴシック" pitchFamily="-112" charset="-128"/>
            </a:endParaRPr>
          </a:p>
        </p:txBody>
      </p:sp>
      <p:graphicFrame>
        <p:nvGraphicFramePr>
          <p:cNvPr id="6" name="Chart 5"/>
          <p:cNvGraphicFramePr/>
          <p:nvPr>
            <p:extLst>
              <p:ext uri="{D42A27DB-BD31-4B8C-83A1-F6EECF244321}">
                <p14:modId xmlns:p14="http://schemas.microsoft.com/office/powerpoint/2010/main" val="1172510875"/>
              </p:ext>
            </p:extLst>
          </p:nvPr>
        </p:nvGraphicFramePr>
        <p:xfrm>
          <a:off x="533400" y="1600200"/>
          <a:ext cx="7848600"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1"/>
          <p:cNvSpPr txBox="1">
            <a:spLocks noChangeArrowheads="1"/>
          </p:cNvSpPr>
          <p:nvPr/>
        </p:nvSpPr>
        <p:spPr bwMode="auto">
          <a:xfrm>
            <a:off x="228600" y="6126480"/>
            <a:ext cx="8915400" cy="523220"/>
          </a:xfrm>
          <a:prstGeom prst="rect">
            <a:avLst/>
          </a:prstGeom>
          <a:noFill/>
          <a:ln w="9525">
            <a:noFill/>
            <a:miter lim="800000"/>
            <a:headEnd/>
            <a:tailEnd/>
          </a:ln>
        </p:spPr>
        <p:txBody>
          <a:bodyPr wrap="square">
            <a:spAutoFit/>
          </a:bodyPr>
          <a:lstStyle/>
          <a:p>
            <a:r>
              <a:rPr lang="en-US" sz="1400" dirty="0" smtClean="0">
                <a:latin typeface="+mn-lt"/>
              </a:rPr>
              <a:t>Population Data</a:t>
            </a:r>
            <a:r>
              <a:rPr lang="en-US" sz="1400" dirty="0">
                <a:latin typeface="+mn-lt"/>
              </a:rPr>
              <a:t>: SSA Actuarial Study 120 </a:t>
            </a:r>
            <a:r>
              <a:rPr lang="en-US" sz="1400" dirty="0" smtClean="0">
                <a:latin typeface="+mn-lt"/>
              </a:rPr>
              <a:t>– Periods 1900-2000, 50% male, 50% female, non-decade years interpolated</a:t>
            </a:r>
          </a:p>
          <a:p>
            <a:r>
              <a:rPr lang="en-US" sz="1400" dirty="0" smtClean="0">
                <a:latin typeface="+mn-lt"/>
              </a:rPr>
              <a:t>Mortality Tables:  71GAT, 83GAM, RP-2000 unprojected, RP-2000 (AA generational); 50% male, 50% female</a:t>
            </a:r>
            <a:endParaRPr lang="en-US" sz="1400" dirty="0">
              <a:latin typeface="+mn-lt"/>
            </a:endParaRPr>
          </a:p>
        </p:txBody>
      </p:sp>
      <p:sp>
        <p:nvSpPr>
          <p:cNvPr id="11" name="TextBox 1"/>
          <p:cNvSpPr txBox="1"/>
          <p:nvPr/>
        </p:nvSpPr>
        <p:spPr>
          <a:xfrm>
            <a:off x="7010400" y="1005840"/>
            <a:ext cx="955851" cy="72811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dirty="0" smtClean="0">
                <a:solidFill>
                  <a:schemeClr val="accent1"/>
                </a:solidFill>
                <a:latin typeface="Arial" panose="020B0604020202020204" pitchFamily="34" charset="0"/>
                <a:cs typeface="Arial" panose="020B0604020202020204" pitchFamily="34" charset="0"/>
              </a:rPr>
              <a:t>RP 2000</a:t>
            </a:r>
          </a:p>
          <a:p>
            <a:pPr algn="ctr"/>
            <a:r>
              <a:rPr lang="en-US" sz="1800" dirty="0" smtClean="0">
                <a:solidFill>
                  <a:schemeClr val="accent1"/>
                </a:solidFill>
                <a:latin typeface="Arial" panose="020B0604020202020204" pitchFamily="34" charset="0"/>
                <a:cs typeface="Arial" panose="020B0604020202020204" pitchFamily="34" charset="0"/>
              </a:rPr>
              <a:t> </a:t>
            </a:r>
            <a:endParaRPr lang="en-US" sz="1800" dirty="0">
              <a:solidFill>
                <a:schemeClr val="accent1"/>
              </a:solidFill>
              <a:latin typeface="Arial" panose="020B0604020202020204" pitchFamily="34" charset="0"/>
              <a:cs typeface="Arial" panose="020B0604020202020204" pitchFamily="34" charset="0"/>
            </a:endParaRPr>
          </a:p>
        </p:txBody>
      </p:sp>
      <p:sp>
        <p:nvSpPr>
          <p:cNvPr id="12" name="TextBox 1"/>
          <p:cNvSpPr txBox="1"/>
          <p:nvPr/>
        </p:nvSpPr>
        <p:spPr>
          <a:xfrm>
            <a:off x="3581401" y="1005840"/>
            <a:ext cx="879884" cy="64844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dirty="0" smtClean="0">
                <a:solidFill>
                  <a:schemeClr val="accent1"/>
                </a:solidFill>
                <a:latin typeface="Arial" panose="020B0604020202020204" pitchFamily="34" charset="0"/>
                <a:cs typeface="Arial" panose="020B0604020202020204" pitchFamily="34" charset="0"/>
              </a:rPr>
              <a:t>83</a:t>
            </a:r>
          </a:p>
          <a:p>
            <a:pPr algn="ctr"/>
            <a:r>
              <a:rPr lang="en-US" sz="1800" dirty="0" smtClean="0">
                <a:solidFill>
                  <a:schemeClr val="accent1"/>
                </a:solidFill>
                <a:latin typeface="Arial" panose="020B0604020202020204" pitchFamily="34" charset="0"/>
                <a:cs typeface="Arial" panose="020B0604020202020204" pitchFamily="34" charset="0"/>
              </a:rPr>
              <a:t>GAM</a:t>
            </a:r>
          </a:p>
          <a:p>
            <a:pPr algn="ctr"/>
            <a:r>
              <a:rPr lang="en-US" sz="1800" dirty="0" smtClean="0">
                <a:solidFill>
                  <a:schemeClr val="accent1"/>
                </a:solidFill>
                <a:latin typeface="Arial" panose="020B0604020202020204" pitchFamily="34" charset="0"/>
                <a:cs typeface="Arial" panose="020B0604020202020204" pitchFamily="34" charset="0"/>
              </a:rPr>
              <a:t> </a:t>
            </a:r>
            <a:endParaRPr lang="en-US" sz="1800" dirty="0">
              <a:solidFill>
                <a:schemeClr val="accent1"/>
              </a:solidFill>
              <a:latin typeface="Arial" panose="020B0604020202020204" pitchFamily="34" charset="0"/>
              <a:cs typeface="Arial" panose="020B0604020202020204" pitchFamily="34" charset="0"/>
            </a:endParaRPr>
          </a:p>
        </p:txBody>
      </p:sp>
      <p:sp>
        <p:nvSpPr>
          <p:cNvPr id="13" name="TextBox 1"/>
          <p:cNvSpPr txBox="1"/>
          <p:nvPr/>
        </p:nvSpPr>
        <p:spPr>
          <a:xfrm>
            <a:off x="1234440" y="1005840"/>
            <a:ext cx="838200" cy="64844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dirty="0" smtClean="0">
                <a:solidFill>
                  <a:schemeClr val="accent1"/>
                </a:solidFill>
                <a:latin typeface="Arial" panose="020B0604020202020204" pitchFamily="34" charset="0"/>
                <a:cs typeface="Arial" panose="020B0604020202020204" pitchFamily="34" charset="0"/>
              </a:rPr>
              <a:t>71 </a:t>
            </a:r>
          </a:p>
          <a:p>
            <a:pPr algn="ctr"/>
            <a:r>
              <a:rPr lang="en-US" sz="1800" dirty="0" smtClean="0">
                <a:solidFill>
                  <a:schemeClr val="accent1"/>
                </a:solidFill>
                <a:latin typeface="Arial" panose="020B0604020202020204" pitchFamily="34" charset="0"/>
                <a:cs typeface="Arial" panose="020B0604020202020204" pitchFamily="34" charset="0"/>
              </a:rPr>
              <a:t>GAT</a:t>
            </a:r>
          </a:p>
          <a:p>
            <a:pPr algn="ctr"/>
            <a:r>
              <a:rPr lang="en-US" sz="1800" dirty="0" smtClean="0">
                <a:solidFill>
                  <a:schemeClr val="accent1"/>
                </a:solidFill>
                <a:latin typeface="Arial" panose="020B0604020202020204" pitchFamily="34" charset="0"/>
                <a:cs typeface="Arial" panose="020B0604020202020204" pitchFamily="34" charset="0"/>
              </a:rPr>
              <a:t> </a:t>
            </a:r>
            <a:endParaRPr lang="en-US" sz="1800" dirty="0">
              <a:solidFill>
                <a:schemeClr val="accent1"/>
              </a:solidFill>
              <a:latin typeface="Arial" panose="020B0604020202020204" pitchFamily="34" charset="0"/>
              <a:cs typeface="Arial" panose="020B0604020202020204" pitchFamily="34" charset="0"/>
            </a:endParaRPr>
          </a:p>
        </p:txBody>
      </p:sp>
      <p:sp>
        <p:nvSpPr>
          <p:cNvPr id="15" name="TextBox 1"/>
          <p:cNvSpPr txBox="1"/>
          <p:nvPr/>
        </p:nvSpPr>
        <p:spPr>
          <a:xfrm>
            <a:off x="1371600" y="4023360"/>
            <a:ext cx="5791200" cy="56115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smtClean="0">
                <a:latin typeface="Arial" panose="020B0604020202020204" pitchFamily="34" charset="0"/>
                <a:cs typeface="Arial" panose="020B0604020202020204" pitchFamily="34" charset="0"/>
              </a:rPr>
              <a:t>General Population</a:t>
            </a:r>
            <a:endParaRPr lang="en-US" sz="2800" dirty="0">
              <a:latin typeface="Arial" panose="020B0604020202020204" pitchFamily="34" charset="0"/>
              <a:cs typeface="Arial" panose="020B0604020202020204" pitchFamily="34" charset="0"/>
            </a:endParaRPr>
          </a:p>
        </p:txBody>
      </p:sp>
      <p:sp>
        <p:nvSpPr>
          <p:cNvPr id="19" name="TextBox 1"/>
          <p:cNvSpPr txBox="1"/>
          <p:nvPr/>
        </p:nvSpPr>
        <p:spPr>
          <a:xfrm>
            <a:off x="7779408" y="1143000"/>
            <a:ext cx="1322144" cy="169625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dirty="0" smtClean="0">
                <a:solidFill>
                  <a:schemeClr val="accent1"/>
                </a:solidFill>
                <a:latin typeface="Arial" panose="020B0604020202020204" pitchFamily="34" charset="0"/>
                <a:cs typeface="Arial" panose="020B0604020202020204" pitchFamily="34" charset="0"/>
              </a:rPr>
              <a:t>Pension Plan Mortality Tables</a:t>
            </a:r>
          </a:p>
          <a:p>
            <a:pPr algn="ctr"/>
            <a:endParaRPr lang="en-US" sz="2000" dirty="0">
              <a:solidFill>
                <a:schemeClr val="accent1"/>
              </a:solidFill>
              <a:latin typeface="Arial" panose="020B0604020202020204" pitchFamily="34" charset="0"/>
              <a:cs typeface="Arial" panose="020B0604020202020204" pitchFamily="34" charset="0"/>
            </a:endParaRPr>
          </a:p>
        </p:txBody>
      </p:sp>
      <p:sp>
        <p:nvSpPr>
          <p:cNvPr id="14" name="TextBox 1"/>
          <p:cNvSpPr txBox="1"/>
          <p:nvPr/>
        </p:nvSpPr>
        <p:spPr>
          <a:xfrm>
            <a:off x="5715000" y="1005840"/>
            <a:ext cx="1143000" cy="68827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dirty="0" smtClean="0">
                <a:solidFill>
                  <a:schemeClr val="accent1"/>
                </a:solidFill>
                <a:latin typeface="Arial" panose="020B0604020202020204" pitchFamily="34" charset="0"/>
                <a:cs typeface="Arial" panose="020B0604020202020204" pitchFamily="34" charset="0"/>
              </a:rPr>
              <a:t>UP</a:t>
            </a:r>
          </a:p>
          <a:p>
            <a:pPr algn="ctr"/>
            <a:r>
              <a:rPr lang="en-US" sz="1800" dirty="0" smtClean="0">
                <a:solidFill>
                  <a:schemeClr val="accent1"/>
                </a:solidFill>
                <a:latin typeface="Arial" panose="020B0604020202020204" pitchFamily="34" charset="0"/>
                <a:cs typeface="Arial" panose="020B0604020202020204" pitchFamily="34" charset="0"/>
              </a:rPr>
              <a:t>94</a:t>
            </a:r>
          </a:p>
          <a:p>
            <a:pPr algn="ctr"/>
            <a:r>
              <a:rPr lang="en-US" sz="1800" dirty="0" smtClean="0">
                <a:solidFill>
                  <a:schemeClr val="accent1"/>
                </a:solidFill>
                <a:latin typeface="Arial" panose="020B0604020202020204" pitchFamily="34" charset="0"/>
                <a:cs typeface="Arial" panose="020B0604020202020204" pitchFamily="34" charset="0"/>
              </a:rPr>
              <a:t> </a:t>
            </a:r>
            <a:endParaRPr lang="en-US" sz="18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09562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p:cNvSpPr>
          <p:nvPr>
            <p:ph type="title"/>
          </p:nvPr>
        </p:nvSpPr>
        <p:spPr>
          <a:xfrm>
            <a:off x="384048" y="384048"/>
            <a:ext cx="7582203" cy="540657"/>
          </a:xfrm>
        </p:spPr>
        <p:txBody>
          <a:bodyPr/>
          <a:lstStyle/>
          <a:p>
            <a:r>
              <a:rPr lang="en-US" dirty="0" smtClean="0">
                <a:ea typeface="ＭＳ Ｐゴシック" pitchFamily="-112" charset="-128"/>
              </a:rPr>
              <a:t>Remaining Life Exp. At 65</a:t>
            </a:r>
            <a:endParaRPr lang="en-US" dirty="0">
              <a:ea typeface="ＭＳ Ｐゴシック" pitchFamily="-112" charset="-128"/>
            </a:endParaRPr>
          </a:p>
        </p:txBody>
      </p:sp>
      <p:graphicFrame>
        <p:nvGraphicFramePr>
          <p:cNvPr id="6" name="Chart 5"/>
          <p:cNvGraphicFramePr/>
          <p:nvPr>
            <p:extLst>
              <p:ext uri="{D42A27DB-BD31-4B8C-83A1-F6EECF244321}">
                <p14:modId xmlns:p14="http://schemas.microsoft.com/office/powerpoint/2010/main" val="2365143620"/>
              </p:ext>
            </p:extLst>
          </p:nvPr>
        </p:nvGraphicFramePr>
        <p:xfrm>
          <a:off x="533400" y="1600200"/>
          <a:ext cx="8229600"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
          <p:cNvSpPr txBox="1"/>
          <p:nvPr/>
        </p:nvSpPr>
        <p:spPr>
          <a:xfrm>
            <a:off x="7092108" y="1600200"/>
            <a:ext cx="838200" cy="61670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dirty="0" smtClean="0">
                <a:solidFill>
                  <a:schemeClr val="accent1"/>
                </a:solidFill>
                <a:latin typeface="Arial" panose="020B0604020202020204" pitchFamily="34" charset="0"/>
                <a:cs typeface="Arial" panose="020B0604020202020204" pitchFamily="34" charset="0"/>
              </a:rPr>
              <a:t>RP 2000</a:t>
            </a:r>
          </a:p>
          <a:p>
            <a:pPr algn="ctr"/>
            <a:r>
              <a:rPr lang="en-US" sz="1800" dirty="0" smtClean="0">
                <a:solidFill>
                  <a:schemeClr val="accent1"/>
                </a:solidFill>
                <a:latin typeface="Arial" panose="020B0604020202020204" pitchFamily="34" charset="0"/>
                <a:cs typeface="Arial" panose="020B0604020202020204" pitchFamily="34" charset="0"/>
              </a:rPr>
              <a:t> </a:t>
            </a:r>
            <a:endParaRPr lang="en-US" sz="1800" dirty="0">
              <a:solidFill>
                <a:schemeClr val="accent1"/>
              </a:solidFill>
              <a:latin typeface="Arial" panose="020B0604020202020204" pitchFamily="34" charset="0"/>
              <a:cs typeface="Arial" panose="020B0604020202020204" pitchFamily="34" charset="0"/>
            </a:endParaRPr>
          </a:p>
        </p:txBody>
      </p:sp>
      <p:sp>
        <p:nvSpPr>
          <p:cNvPr id="12" name="TextBox 1"/>
          <p:cNvSpPr txBox="1"/>
          <p:nvPr/>
        </p:nvSpPr>
        <p:spPr>
          <a:xfrm>
            <a:off x="3756049" y="1600200"/>
            <a:ext cx="838200" cy="61670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dirty="0" smtClean="0">
                <a:solidFill>
                  <a:schemeClr val="accent1"/>
                </a:solidFill>
                <a:latin typeface="Arial" panose="020B0604020202020204" pitchFamily="34" charset="0"/>
                <a:cs typeface="Arial" panose="020B0604020202020204" pitchFamily="34" charset="0"/>
              </a:rPr>
              <a:t>83</a:t>
            </a:r>
          </a:p>
          <a:p>
            <a:pPr algn="ctr"/>
            <a:r>
              <a:rPr lang="en-US" sz="1800" dirty="0" smtClean="0">
                <a:solidFill>
                  <a:schemeClr val="accent1"/>
                </a:solidFill>
                <a:latin typeface="Arial" panose="020B0604020202020204" pitchFamily="34" charset="0"/>
                <a:cs typeface="Arial" panose="020B0604020202020204" pitchFamily="34" charset="0"/>
              </a:rPr>
              <a:t>GAM</a:t>
            </a:r>
          </a:p>
          <a:p>
            <a:pPr algn="ctr"/>
            <a:r>
              <a:rPr lang="en-US" sz="1800" dirty="0" smtClean="0">
                <a:solidFill>
                  <a:schemeClr val="accent1"/>
                </a:solidFill>
                <a:latin typeface="Arial" panose="020B0604020202020204" pitchFamily="34" charset="0"/>
                <a:cs typeface="Arial" panose="020B0604020202020204" pitchFamily="34" charset="0"/>
              </a:rPr>
              <a:t> </a:t>
            </a:r>
            <a:endParaRPr lang="en-US" sz="1800" dirty="0">
              <a:solidFill>
                <a:schemeClr val="accent1"/>
              </a:solidFill>
              <a:latin typeface="Arial" panose="020B0604020202020204" pitchFamily="34" charset="0"/>
              <a:cs typeface="Arial" panose="020B0604020202020204" pitchFamily="34" charset="0"/>
            </a:endParaRPr>
          </a:p>
        </p:txBody>
      </p:sp>
      <p:sp>
        <p:nvSpPr>
          <p:cNvPr id="13" name="TextBox 1"/>
          <p:cNvSpPr txBox="1"/>
          <p:nvPr/>
        </p:nvSpPr>
        <p:spPr>
          <a:xfrm>
            <a:off x="1350034" y="1752600"/>
            <a:ext cx="904263" cy="71406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dirty="0" smtClean="0">
                <a:solidFill>
                  <a:schemeClr val="accent1"/>
                </a:solidFill>
                <a:latin typeface="Arial" panose="020B0604020202020204" pitchFamily="34" charset="0"/>
                <a:cs typeface="Arial" panose="020B0604020202020204" pitchFamily="34" charset="0"/>
              </a:rPr>
              <a:t>71 </a:t>
            </a:r>
          </a:p>
          <a:p>
            <a:pPr algn="ctr"/>
            <a:r>
              <a:rPr lang="en-US" sz="1800" dirty="0" smtClean="0">
                <a:solidFill>
                  <a:schemeClr val="accent1"/>
                </a:solidFill>
                <a:latin typeface="Arial" panose="020B0604020202020204" pitchFamily="34" charset="0"/>
                <a:cs typeface="Arial" panose="020B0604020202020204" pitchFamily="34" charset="0"/>
              </a:rPr>
              <a:t>GAT</a:t>
            </a:r>
          </a:p>
          <a:p>
            <a:pPr algn="ctr"/>
            <a:r>
              <a:rPr lang="en-US" sz="1800" dirty="0" smtClean="0">
                <a:solidFill>
                  <a:schemeClr val="accent1"/>
                </a:solidFill>
                <a:latin typeface="Arial" panose="020B0604020202020204" pitchFamily="34" charset="0"/>
                <a:cs typeface="Arial" panose="020B0604020202020204" pitchFamily="34" charset="0"/>
              </a:rPr>
              <a:t> </a:t>
            </a:r>
            <a:endParaRPr lang="en-US" sz="1800" dirty="0">
              <a:solidFill>
                <a:schemeClr val="accent1"/>
              </a:solidFill>
              <a:latin typeface="Arial" panose="020B0604020202020204" pitchFamily="34" charset="0"/>
              <a:cs typeface="Arial" panose="020B0604020202020204" pitchFamily="34" charset="0"/>
            </a:endParaRPr>
          </a:p>
        </p:txBody>
      </p:sp>
      <p:sp>
        <p:nvSpPr>
          <p:cNvPr id="15" name="TextBox 1"/>
          <p:cNvSpPr txBox="1"/>
          <p:nvPr/>
        </p:nvSpPr>
        <p:spPr>
          <a:xfrm>
            <a:off x="1371600" y="4023360"/>
            <a:ext cx="5791200" cy="56115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smtClean="0">
                <a:latin typeface="Arial" panose="020B0604020202020204" pitchFamily="34" charset="0"/>
                <a:cs typeface="Arial" panose="020B0604020202020204" pitchFamily="34" charset="0"/>
              </a:rPr>
              <a:t>General Population</a:t>
            </a:r>
            <a:endParaRPr lang="en-US" sz="2800" dirty="0">
              <a:latin typeface="Arial" panose="020B0604020202020204" pitchFamily="34" charset="0"/>
              <a:cs typeface="Arial" panose="020B0604020202020204" pitchFamily="34" charset="0"/>
            </a:endParaRPr>
          </a:p>
        </p:txBody>
      </p:sp>
      <p:sp>
        <p:nvSpPr>
          <p:cNvPr id="14" name="TextBox 1"/>
          <p:cNvSpPr txBox="1"/>
          <p:nvPr/>
        </p:nvSpPr>
        <p:spPr>
          <a:xfrm>
            <a:off x="6096001" y="1600200"/>
            <a:ext cx="838199" cy="80326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dirty="0" smtClean="0">
                <a:solidFill>
                  <a:schemeClr val="accent1"/>
                </a:solidFill>
                <a:latin typeface="Arial" panose="020B0604020202020204" pitchFamily="34" charset="0"/>
                <a:cs typeface="Arial" panose="020B0604020202020204" pitchFamily="34" charset="0"/>
              </a:rPr>
              <a:t>UP</a:t>
            </a:r>
          </a:p>
          <a:p>
            <a:pPr algn="ctr"/>
            <a:r>
              <a:rPr lang="en-US" sz="1800" dirty="0" smtClean="0">
                <a:solidFill>
                  <a:schemeClr val="accent1"/>
                </a:solidFill>
                <a:latin typeface="Arial" panose="020B0604020202020204" pitchFamily="34" charset="0"/>
                <a:cs typeface="Arial" panose="020B0604020202020204" pitchFamily="34" charset="0"/>
              </a:rPr>
              <a:t>94</a:t>
            </a:r>
            <a:endParaRPr lang="en-US" sz="1800" dirty="0">
              <a:solidFill>
                <a:schemeClr val="accent1"/>
              </a:solidFill>
              <a:latin typeface="Arial" panose="020B0604020202020204" pitchFamily="34" charset="0"/>
              <a:cs typeface="Arial" panose="020B0604020202020204" pitchFamily="34" charset="0"/>
            </a:endParaRPr>
          </a:p>
        </p:txBody>
      </p:sp>
      <p:sp>
        <p:nvSpPr>
          <p:cNvPr id="16" name="TextBox 1"/>
          <p:cNvSpPr txBox="1">
            <a:spLocks noChangeArrowheads="1"/>
          </p:cNvSpPr>
          <p:nvPr/>
        </p:nvSpPr>
        <p:spPr bwMode="auto">
          <a:xfrm>
            <a:off x="228600" y="5943600"/>
            <a:ext cx="7543800" cy="738664"/>
          </a:xfrm>
          <a:prstGeom prst="rect">
            <a:avLst/>
          </a:prstGeom>
          <a:noFill/>
          <a:ln w="9525">
            <a:noFill/>
            <a:miter lim="800000"/>
            <a:headEnd/>
            <a:tailEnd/>
          </a:ln>
        </p:spPr>
        <p:txBody>
          <a:bodyPr wrap="square">
            <a:spAutoFit/>
          </a:bodyPr>
          <a:lstStyle/>
          <a:p>
            <a:r>
              <a:rPr lang="en-US" sz="1400" dirty="0" smtClean="0">
                <a:latin typeface="+mn-lt"/>
              </a:rPr>
              <a:t>Population Data</a:t>
            </a:r>
            <a:r>
              <a:rPr lang="en-US" sz="1400" dirty="0">
                <a:latin typeface="+mn-lt"/>
              </a:rPr>
              <a:t>: SSA Actuarial Study 120 </a:t>
            </a:r>
            <a:r>
              <a:rPr lang="en-US" sz="1400" dirty="0" smtClean="0">
                <a:latin typeface="+mn-lt"/>
              </a:rPr>
              <a:t>– Periods 1900-2000, non-decade years interpolated. Mortality Tables:  71GAT, 83GAM, UP-94,RP-2000 unprojected, RP-2000 (AA generational), RP-2014 (MP-2014 generational). All 50% male, 50% female.</a:t>
            </a:r>
            <a:endParaRPr lang="en-US" sz="1400" dirty="0">
              <a:latin typeface="+mn-lt"/>
            </a:endParaRPr>
          </a:p>
        </p:txBody>
      </p:sp>
    </p:spTree>
    <p:extLst>
      <p:ext uri="{BB962C8B-B14F-4D97-AF65-F5344CB8AC3E}">
        <p14:creationId xmlns:p14="http://schemas.microsoft.com/office/powerpoint/2010/main" val="24793950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534400" cy="762000"/>
          </a:xfrm>
        </p:spPr>
        <p:txBody>
          <a:bodyPr/>
          <a:lstStyle/>
          <a:p>
            <a:r>
              <a:rPr lang="en-US" dirty="0" smtClean="0"/>
              <a:t>20</a:t>
            </a:r>
            <a:r>
              <a:rPr lang="en-US" baseline="30000" dirty="0" smtClean="0"/>
              <a:t>th</a:t>
            </a:r>
            <a:r>
              <a:rPr lang="en-US" dirty="0" smtClean="0"/>
              <a:t> Century Mortality Observations</a:t>
            </a:r>
            <a:endParaRPr lang="en-US" dirty="0"/>
          </a:p>
        </p:txBody>
      </p:sp>
      <p:sp>
        <p:nvSpPr>
          <p:cNvPr id="3" name="Content Placeholder 2"/>
          <p:cNvSpPr>
            <a:spLocks noGrp="1"/>
          </p:cNvSpPr>
          <p:nvPr>
            <p:ph idx="1"/>
          </p:nvPr>
        </p:nvSpPr>
        <p:spPr>
          <a:xfrm>
            <a:off x="381000" y="1295400"/>
            <a:ext cx="8305800" cy="4800600"/>
          </a:xfrm>
        </p:spPr>
        <p:txBody>
          <a:bodyPr/>
          <a:lstStyle/>
          <a:p>
            <a:r>
              <a:rPr lang="en-US" dirty="0" smtClean="0">
                <a:solidFill>
                  <a:schemeClr val="accent4"/>
                </a:solidFill>
              </a:rPr>
              <a:t>Life expectancy continually increased</a:t>
            </a:r>
          </a:p>
          <a:p>
            <a:pPr lvl="1"/>
            <a:r>
              <a:rPr lang="en-US" dirty="0" smtClean="0">
                <a:solidFill>
                  <a:schemeClr val="accent4"/>
                </a:solidFill>
              </a:rPr>
              <a:t>At birth:  dramatic increases, especially pre-1950</a:t>
            </a:r>
          </a:p>
          <a:p>
            <a:pPr lvl="1"/>
            <a:r>
              <a:rPr lang="en-US" dirty="0" smtClean="0">
                <a:solidFill>
                  <a:schemeClr val="accent4"/>
                </a:solidFill>
              </a:rPr>
              <a:t>At “middle age”:  slower, steadier increases</a:t>
            </a:r>
          </a:p>
          <a:p>
            <a:r>
              <a:rPr lang="en-US" dirty="0" smtClean="0">
                <a:solidFill>
                  <a:schemeClr val="accent4"/>
                </a:solidFill>
              </a:rPr>
              <a:t>Most current forecasts assume slower life expectancy increases in the future, including at older ages*</a:t>
            </a:r>
          </a:p>
          <a:p>
            <a:r>
              <a:rPr lang="en-US" dirty="0" smtClean="0">
                <a:solidFill>
                  <a:schemeClr val="accent4"/>
                </a:solidFill>
              </a:rPr>
              <a:t>Undervaluing future mortality improvement understates pension liabilities</a:t>
            </a:r>
            <a:endParaRPr lang="en-US" dirty="0">
              <a:solidFill>
                <a:schemeClr val="accent4"/>
              </a:solidFill>
            </a:endParaRPr>
          </a:p>
          <a:p>
            <a:endParaRPr lang="en-US" dirty="0" smtClean="0">
              <a:solidFill>
                <a:schemeClr val="accent4"/>
              </a:solidFill>
            </a:endParaRPr>
          </a:p>
        </p:txBody>
      </p:sp>
      <p:sp>
        <p:nvSpPr>
          <p:cNvPr id="5" name="TextBox 4"/>
          <p:cNvSpPr txBox="1"/>
          <p:nvPr/>
        </p:nvSpPr>
        <p:spPr>
          <a:xfrm>
            <a:off x="228600" y="6309360"/>
            <a:ext cx="3810000" cy="307777"/>
          </a:xfrm>
          <a:prstGeom prst="rect">
            <a:avLst/>
          </a:prstGeom>
          <a:noFill/>
        </p:spPr>
        <p:txBody>
          <a:bodyPr wrap="square" rtlCol="0">
            <a:spAutoFit/>
          </a:bodyPr>
          <a:lstStyle/>
          <a:p>
            <a:r>
              <a:rPr lang="en-US" sz="1400" dirty="0" smtClean="0">
                <a:latin typeface="+mn-lt"/>
              </a:rPr>
              <a:t>* IMF Global Financial Stability Report, 2012</a:t>
            </a:r>
            <a:endParaRPr lang="en-US" sz="1400" dirty="0">
              <a:latin typeface="+mn-lt"/>
            </a:endParaRPr>
          </a:p>
        </p:txBody>
      </p:sp>
    </p:spTree>
    <p:extLst>
      <p:ext uri="{BB962C8B-B14F-4D97-AF65-F5344CB8AC3E}">
        <p14:creationId xmlns:p14="http://schemas.microsoft.com/office/powerpoint/2010/main" val="38637175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4" descr="section_bkg"/>
          <p:cNvPicPr>
            <a:picLocks noChangeAspect="1" noChangeArrowheads="1"/>
          </p:cNvPicPr>
          <p:nvPr/>
        </p:nvPicPr>
        <p:blipFill>
          <a:blip r:embed="rId3" cstate="print"/>
          <a:srcRect/>
          <a:stretch>
            <a:fillRect/>
          </a:stretch>
        </p:blipFill>
        <p:spPr bwMode="auto">
          <a:xfrm>
            <a:off x="-3175" y="-3175"/>
            <a:ext cx="9151938" cy="6632575"/>
          </a:xfrm>
          <a:prstGeom prst="rect">
            <a:avLst/>
          </a:prstGeom>
          <a:noFill/>
          <a:ln w="9525">
            <a:noFill/>
            <a:miter lim="800000"/>
            <a:headEnd/>
            <a:tailEnd/>
          </a:ln>
        </p:spPr>
      </p:pic>
      <p:pic>
        <p:nvPicPr>
          <p:cNvPr id="306179" name="Picture 8" descr="Actuaries_wt"/>
          <p:cNvPicPr>
            <a:picLocks noChangeAspect="1" noChangeArrowheads="1"/>
          </p:cNvPicPr>
          <p:nvPr/>
        </p:nvPicPr>
        <p:blipFill>
          <a:blip r:embed="rId4" cstate="print"/>
          <a:srcRect/>
          <a:stretch>
            <a:fillRect/>
          </a:stretch>
        </p:blipFill>
        <p:spPr bwMode="auto">
          <a:xfrm>
            <a:off x="6767513" y="228600"/>
            <a:ext cx="2071687" cy="596900"/>
          </a:xfrm>
          <a:prstGeom prst="rect">
            <a:avLst/>
          </a:prstGeom>
          <a:noFill/>
          <a:ln w="9525">
            <a:noFill/>
            <a:miter lim="800000"/>
            <a:headEnd/>
            <a:tailEnd/>
          </a:ln>
        </p:spPr>
      </p:pic>
      <p:sp>
        <p:nvSpPr>
          <p:cNvPr id="306180" name="Rectangle 9"/>
          <p:cNvSpPr>
            <a:spLocks noChangeArrowheads="1"/>
          </p:cNvSpPr>
          <p:nvPr/>
        </p:nvSpPr>
        <p:spPr bwMode="auto">
          <a:xfrm>
            <a:off x="609600" y="2286000"/>
            <a:ext cx="7010400" cy="1143000"/>
          </a:xfrm>
          <a:prstGeom prst="rect">
            <a:avLst/>
          </a:prstGeom>
          <a:noFill/>
          <a:ln w="9525">
            <a:noFill/>
            <a:miter lim="800000"/>
            <a:headEnd/>
            <a:tailEnd/>
          </a:ln>
        </p:spPr>
        <p:txBody>
          <a:bodyPr anchor="ctr"/>
          <a:lstStyle/>
          <a:p>
            <a:pPr eaLnBrk="0" hangingPunct="0"/>
            <a:r>
              <a:rPr lang="en-US" sz="4800" b="1" dirty="0" smtClean="0">
                <a:solidFill>
                  <a:schemeClr val="bg1"/>
                </a:solidFill>
              </a:rPr>
              <a:t>Related Factors</a:t>
            </a:r>
            <a:endParaRPr lang="en-US" sz="4800" b="1" dirty="0">
              <a:solidFill>
                <a:schemeClr val="bg1"/>
              </a:solidFill>
            </a:endParaRPr>
          </a:p>
        </p:txBody>
      </p:sp>
    </p:spTree>
    <p:extLst>
      <p:ext uri="{BB962C8B-B14F-4D97-AF65-F5344CB8AC3E}">
        <p14:creationId xmlns:p14="http://schemas.microsoft.com/office/powerpoint/2010/main" val="6845327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Title 1"/>
          <p:cNvSpPr>
            <a:spLocks noGrp="1"/>
          </p:cNvSpPr>
          <p:nvPr>
            <p:ph type="title"/>
          </p:nvPr>
        </p:nvSpPr>
        <p:spPr/>
        <p:txBody>
          <a:bodyPr/>
          <a:lstStyle/>
          <a:p>
            <a:r>
              <a:rPr lang="en-US" dirty="0"/>
              <a:t>Associated </a:t>
            </a:r>
            <a:r>
              <a:rPr lang="en-US" dirty="0" smtClean="0"/>
              <a:t>Factors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55082714"/>
              </p:ext>
            </p:extLst>
          </p:nvPr>
        </p:nvGraphicFramePr>
        <p:xfrm>
          <a:off x="2198914" y="880356"/>
          <a:ext cx="6934200" cy="53598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228600" y="6309360"/>
            <a:ext cx="5410200" cy="304800"/>
          </a:xfrm>
          <a:prstGeom prst="rect">
            <a:avLst/>
          </a:prstGeom>
          <a:noFill/>
        </p:spPr>
        <p:txBody>
          <a:bodyPr wrap="square" rtlCol="0">
            <a:spAutoFit/>
          </a:bodyPr>
          <a:lstStyle/>
          <a:p>
            <a:r>
              <a:rPr lang="en-US" sz="1400" dirty="0">
                <a:latin typeface="+mn-lt"/>
              </a:rPr>
              <a:t>Source: Variation in Longevity, Longevity Bulletin, IFA, May 2012</a:t>
            </a:r>
          </a:p>
        </p:txBody>
      </p:sp>
      <p:sp>
        <p:nvSpPr>
          <p:cNvPr id="7" name="TextBox 6"/>
          <p:cNvSpPr txBox="1"/>
          <p:nvPr/>
        </p:nvSpPr>
        <p:spPr>
          <a:xfrm>
            <a:off x="381000" y="1759859"/>
            <a:ext cx="1981200" cy="3785652"/>
          </a:xfrm>
          <a:prstGeom prst="rect">
            <a:avLst/>
          </a:prstGeom>
          <a:noFill/>
        </p:spPr>
        <p:txBody>
          <a:bodyPr wrap="square" rtlCol="0">
            <a:spAutoFit/>
          </a:bodyPr>
          <a:lstStyle/>
          <a:p>
            <a:r>
              <a:rPr lang="en-US" sz="2400" dirty="0" smtClean="0"/>
              <a:t>Various factors influence mortality. Some may be reflected to some extent in pension plan valuations.</a:t>
            </a:r>
          </a:p>
        </p:txBody>
      </p:sp>
    </p:spTree>
    <p:extLst>
      <p:ext uri="{BB962C8B-B14F-4D97-AF65-F5344CB8AC3E}">
        <p14:creationId xmlns:p14="http://schemas.microsoft.com/office/powerpoint/2010/main" val="100490617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Title 1"/>
          <p:cNvSpPr>
            <a:spLocks noGrp="1"/>
          </p:cNvSpPr>
          <p:nvPr>
            <p:ph type="title"/>
          </p:nvPr>
        </p:nvSpPr>
        <p:spPr/>
        <p:txBody>
          <a:bodyPr/>
          <a:lstStyle/>
          <a:p>
            <a:r>
              <a:rPr lang="en-US" dirty="0" smtClean="0"/>
              <a:t>Gender</a:t>
            </a:r>
          </a:p>
        </p:txBody>
      </p:sp>
      <p:graphicFrame>
        <p:nvGraphicFramePr>
          <p:cNvPr id="4" name="Content Placeholder 3"/>
          <p:cNvGraphicFramePr>
            <a:graphicFrameLocks noGrp="1"/>
          </p:cNvGraphicFramePr>
          <p:nvPr>
            <p:ph idx="1"/>
            <p:extLst/>
          </p:nvPr>
        </p:nvGraphicFramePr>
        <p:xfrm>
          <a:off x="2198914" y="880356"/>
          <a:ext cx="6934200" cy="53598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228600" y="6309360"/>
            <a:ext cx="5410200" cy="304800"/>
          </a:xfrm>
          <a:prstGeom prst="rect">
            <a:avLst/>
          </a:prstGeom>
          <a:noFill/>
        </p:spPr>
        <p:txBody>
          <a:bodyPr wrap="square" rtlCol="0">
            <a:spAutoFit/>
          </a:bodyPr>
          <a:lstStyle/>
          <a:p>
            <a:r>
              <a:rPr lang="en-US" sz="1400" dirty="0">
                <a:latin typeface="+mn-lt"/>
              </a:rPr>
              <a:t>Source: Variation in Longevity, Longevity Bulletin, IFA, May 2012</a:t>
            </a:r>
          </a:p>
        </p:txBody>
      </p:sp>
      <p:sp>
        <p:nvSpPr>
          <p:cNvPr id="7" name="TextBox 6"/>
          <p:cNvSpPr txBox="1"/>
          <p:nvPr/>
        </p:nvSpPr>
        <p:spPr>
          <a:xfrm>
            <a:off x="381000" y="1759859"/>
            <a:ext cx="1981200" cy="2677656"/>
          </a:xfrm>
          <a:prstGeom prst="rect">
            <a:avLst/>
          </a:prstGeom>
          <a:noFill/>
        </p:spPr>
        <p:txBody>
          <a:bodyPr wrap="square" rtlCol="0">
            <a:spAutoFit/>
          </a:bodyPr>
          <a:lstStyle/>
          <a:p>
            <a:r>
              <a:rPr lang="en-US" sz="2400" dirty="0" smtClean="0"/>
              <a:t>Different mortality by gender has long been reflected in pension plan valuations.</a:t>
            </a:r>
          </a:p>
        </p:txBody>
      </p:sp>
    </p:spTree>
    <p:extLst>
      <p:ext uri="{BB962C8B-B14F-4D97-AF65-F5344CB8AC3E}">
        <p14:creationId xmlns:p14="http://schemas.microsoft.com/office/powerpoint/2010/main" val="231799006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p:cNvSpPr>
          <p:nvPr>
            <p:ph type="title"/>
          </p:nvPr>
        </p:nvSpPr>
        <p:spPr>
          <a:xfrm>
            <a:off x="780143" y="526143"/>
            <a:ext cx="7582203" cy="540657"/>
          </a:xfrm>
        </p:spPr>
        <p:txBody>
          <a:bodyPr/>
          <a:lstStyle/>
          <a:p>
            <a:pPr algn="ctr"/>
            <a:r>
              <a:rPr lang="en-US" sz="2857" dirty="0" smtClean="0">
                <a:ea typeface="ＭＳ Ｐゴシック" pitchFamily="-112" charset="-128"/>
              </a:rPr>
              <a:t>Female Compared to Male Life Expectancy Over the 20</a:t>
            </a:r>
            <a:r>
              <a:rPr lang="en-US" sz="2857" baseline="30000" dirty="0" smtClean="0">
                <a:ea typeface="ＭＳ Ｐゴシック" pitchFamily="-112" charset="-128"/>
              </a:rPr>
              <a:t>th</a:t>
            </a:r>
            <a:r>
              <a:rPr lang="en-US" sz="2857" dirty="0" smtClean="0">
                <a:ea typeface="ＭＳ Ｐゴシック" pitchFamily="-112" charset="-128"/>
              </a:rPr>
              <a:t> Century in the U.S.</a:t>
            </a:r>
            <a:endParaRPr lang="en-US" sz="2857" dirty="0">
              <a:ea typeface="ＭＳ Ｐゴシック" pitchFamily="-112" charset="-128"/>
            </a:endParaRPr>
          </a:p>
        </p:txBody>
      </p:sp>
      <p:graphicFrame>
        <p:nvGraphicFramePr>
          <p:cNvPr id="6" name="Chart 5"/>
          <p:cNvGraphicFramePr/>
          <p:nvPr>
            <p:extLst>
              <p:ext uri="{D42A27DB-BD31-4B8C-83A1-F6EECF244321}">
                <p14:modId xmlns:p14="http://schemas.microsoft.com/office/powerpoint/2010/main" val="680661478"/>
              </p:ext>
            </p:extLst>
          </p:nvPr>
        </p:nvGraphicFramePr>
        <p:xfrm>
          <a:off x="533400" y="1600200"/>
          <a:ext cx="8229600"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
          <p:cNvSpPr txBox="1">
            <a:spLocks noChangeArrowheads="1"/>
          </p:cNvSpPr>
          <p:nvPr/>
        </p:nvSpPr>
        <p:spPr bwMode="auto">
          <a:xfrm>
            <a:off x="228600" y="6309360"/>
            <a:ext cx="4863798" cy="307777"/>
          </a:xfrm>
          <a:prstGeom prst="rect">
            <a:avLst/>
          </a:prstGeom>
          <a:noFill/>
          <a:ln w="9525">
            <a:noFill/>
            <a:miter lim="800000"/>
            <a:headEnd/>
            <a:tailEnd/>
          </a:ln>
        </p:spPr>
        <p:txBody>
          <a:bodyPr>
            <a:spAutoFit/>
          </a:bodyPr>
          <a:lstStyle/>
          <a:p>
            <a:r>
              <a:rPr lang="en-US" sz="1400" dirty="0">
                <a:latin typeface="+mn-lt"/>
              </a:rPr>
              <a:t>Data: SSA Actuarial Study 120 </a:t>
            </a:r>
            <a:r>
              <a:rPr lang="en-US" sz="1400" dirty="0" smtClean="0">
                <a:latin typeface="+mn-lt"/>
              </a:rPr>
              <a:t>– Periods 1900-2000</a:t>
            </a:r>
            <a:endParaRPr lang="en-US" sz="1400" dirty="0">
              <a:latin typeface="+mn-lt"/>
            </a:endParaRPr>
          </a:p>
        </p:txBody>
      </p:sp>
      <p:sp>
        <p:nvSpPr>
          <p:cNvPr id="2" name="TextBox 1"/>
          <p:cNvSpPr txBox="1"/>
          <p:nvPr/>
        </p:nvSpPr>
        <p:spPr>
          <a:xfrm>
            <a:off x="7010400" y="1676400"/>
            <a:ext cx="1759314" cy="461665"/>
          </a:xfrm>
          <a:prstGeom prst="rect">
            <a:avLst/>
          </a:prstGeom>
          <a:noFill/>
        </p:spPr>
        <p:txBody>
          <a:bodyPr wrap="square" rtlCol="0">
            <a:spAutoFit/>
          </a:bodyPr>
          <a:lstStyle/>
          <a:p>
            <a:r>
              <a:rPr lang="en-US" sz="2400" b="1" dirty="0" smtClean="0"/>
              <a:t>At Age 40</a:t>
            </a:r>
            <a:endParaRPr lang="en-US" sz="2400" b="1" dirty="0"/>
          </a:p>
        </p:txBody>
      </p:sp>
    </p:spTree>
    <p:extLst>
      <p:ext uri="{BB962C8B-B14F-4D97-AF65-F5344CB8AC3E}">
        <p14:creationId xmlns:p14="http://schemas.microsoft.com/office/powerpoint/2010/main" val="9735444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Life Expectancy by County:  Males </a:t>
            </a:r>
            <a:endParaRPr lang="en-US" dirty="0"/>
          </a:p>
        </p:txBody>
      </p:sp>
      <p:pic>
        <p:nvPicPr>
          <p:cNvPr id="5" name="Picture 4"/>
          <p:cNvPicPr preferRelativeResize="0">
            <a:picLocks/>
          </p:cNvPicPr>
          <p:nvPr/>
        </p:nvPicPr>
        <p:blipFill rotWithShape="1">
          <a:blip r:embed="rId3"/>
          <a:srcRect l="28113" t="19791" r="19765" b="21875"/>
          <a:stretch/>
        </p:blipFill>
        <p:spPr>
          <a:xfrm>
            <a:off x="384048" y="2103119"/>
            <a:ext cx="4343400" cy="2710421"/>
          </a:xfrm>
          <a:prstGeom prst="rect">
            <a:avLst/>
          </a:prstGeom>
        </p:spPr>
      </p:pic>
      <p:pic>
        <p:nvPicPr>
          <p:cNvPr id="6" name="Picture 5"/>
          <p:cNvPicPr>
            <a:picLocks noChangeAspect="1"/>
          </p:cNvPicPr>
          <p:nvPr/>
        </p:nvPicPr>
        <p:blipFill rotWithShape="1">
          <a:blip r:embed="rId4"/>
          <a:srcRect l="28331" t="19792" r="20718" b="22917"/>
          <a:stretch/>
        </p:blipFill>
        <p:spPr>
          <a:xfrm>
            <a:off x="4663440" y="2194560"/>
            <a:ext cx="3977641" cy="2618980"/>
          </a:xfrm>
          <a:prstGeom prst="rect">
            <a:avLst/>
          </a:prstGeom>
        </p:spPr>
      </p:pic>
      <p:sp>
        <p:nvSpPr>
          <p:cNvPr id="7" name="TextBox 6"/>
          <p:cNvSpPr txBox="1"/>
          <p:nvPr/>
        </p:nvSpPr>
        <p:spPr>
          <a:xfrm>
            <a:off x="1905000" y="1494760"/>
            <a:ext cx="5562600" cy="532702"/>
          </a:xfrm>
          <a:prstGeom prst="rect">
            <a:avLst/>
          </a:prstGeom>
          <a:noFill/>
        </p:spPr>
        <p:txBody>
          <a:bodyPr wrap="square" rtlCol="0">
            <a:spAutoFit/>
          </a:bodyPr>
          <a:lstStyle/>
          <a:p>
            <a:r>
              <a:rPr lang="en-US" sz="2800" b="1" dirty="0" smtClean="0"/>
              <a:t>1985                                2010</a:t>
            </a:r>
            <a:endParaRPr lang="en-US" sz="2800" b="1" dirty="0"/>
          </a:p>
        </p:txBody>
      </p:sp>
      <p:sp>
        <p:nvSpPr>
          <p:cNvPr id="8" name="Oval 7"/>
          <p:cNvSpPr/>
          <p:nvPr/>
        </p:nvSpPr>
        <p:spPr bwMode="auto">
          <a:xfrm rot="1800000">
            <a:off x="4043226" y="4069080"/>
            <a:ext cx="2286993" cy="806288"/>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5000" b="0" i="0" u="none" strike="noStrike" cap="none" normalizeH="0" baseline="0" smtClean="0">
              <a:ln>
                <a:noFill/>
              </a:ln>
              <a:solidFill>
                <a:schemeClr val="tx1"/>
              </a:solidFill>
              <a:effectLst/>
              <a:latin typeface="Arial" charset="0"/>
            </a:endParaRPr>
          </a:p>
        </p:txBody>
      </p:sp>
      <p:sp>
        <p:nvSpPr>
          <p:cNvPr id="9" name="Oval 8"/>
          <p:cNvSpPr/>
          <p:nvPr/>
        </p:nvSpPr>
        <p:spPr bwMode="auto">
          <a:xfrm rot="1800000">
            <a:off x="-145915" y="4021787"/>
            <a:ext cx="2286993" cy="806288"/>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5000" b="0" i="0" u="none" strike="noStrike" cap="none" normalizeH="0" baseline="0" smtClean="0">
              <a:ln>
                <a:noFill/>
              </a:ln>
              <a:solidFill>
                <a:schemeClr val="tx1"/>
              </a:solidFill>
              <a:effectLst/>
              <a:latin typeface="Arial" charset="0"/>
            </a:endParaRPr>
          </a:p>
        </p:txBody>
      </p:sp>
      <p:pic>
        <p:nvPicPr>
          <p:cNvPr id="11" name="Picture 10"/>
          <p:cNvPicPr>
            <a:picLocks noChangeAspect="1"/>
          </p:cNvPicPr>
          <p:nvPr/>
        </p:nvPicPr>
        <p:blipFill rotWithShape="1">
          <a:blip r:embed="rId5"/>
          <a:srcRect l="15446" t="83126" r="16033" b="14791"/>
          <a:stretch/>
        </p:blipFill>
        <p:spPr>
          <a:xfrm>
            <a:off x="76200" y="5181600"/>
            <a:ext cx="8915400" cy="152400"/>
          </a:xfrm>
          <a:prstGeom prst="rect">
            <a:avLst/>
          </a:prstGeom>
        </p:spPr>
      </p:pic>
      <p:sp>
        <p:nvSpPr>
          <p:cNvPr id="13" name="TextBox 12"/>
          <p:cNvSpPr txBox="1"/>
          <p:nvPr/>
        </p:nvSpPr>
        <p:spPr>
          <a:xfrm>
            <a:off x="117230" y="5424504"/>
            <a:ext cx="9026769" cy="400110"/>
          </a:xfrm>
          <a:prstGeom prst="rect">
            <a:avLst/>
          </a:prstGeom>
          <a:noFill/>
        </p:spPr>
        <p:txBody>
          <a:bodyPr wrap="square" rtlCol="0">
            <a:spAutoFit/>
          </a:bodyPr>
          <a:lstStyle/>
          <a:p>
            <a:r>
              <a:rPr lang="en-US" sz="2000" dirty="0" smtClean="0"/>
              <a:t>62         64         66        68        70        72        74        76       78        80       82</a:t>
            </a:r>
            <a:endParaRPr lang="en-US" sz="2000" dirty="0"/>
          </a:p>
        </p:txBody>
      </p:sp>
      <p:sp>
        <p:nvSpPr>
          <p:cNvPr id="15" name="TextBox 14"/>
          <p:cNvSpPr txBox="1"/>
          <p:nvPr/>
        </p:nvSpPr>
        <p:spPr>
          <a:xfrm>
            <a:off x="152400" y="6309360"/>
            <a:ext cx="5638800" cy="307777"/>
          </a:xfrm>
          <a:prstGeom prst="rect">
            <a:avLst/>
          </a:prstGeom>
          <a:noFill/>
        </p:spPr>
        <p:txBody>
          <a:bodyPr wrap="square" rtlCol="0">
            <a:spAutoFit/>
          </a:bodyPr>
          <a:lstStyle/>
          <a:p>
            <a:r>
              <a:rPr lang="en-US" sz="1400" dirty="0" smtClean="0">
                <a:latin typeface="+mn-lt"/>
              </a:rPr>
              <a:t>Source: Institute for Health Metrics and Evaluation, 2013</a:t>
            </a:r>
          </a:p>
        </p:txBody>
      </p:sp>
    </p:spTree>
    <p:extLst>
      <p:ext uri="{BB962C8B-B14F-4D97-AF65-F5344CB8AC3E}">
        <p14:creationId xmlns:p14="http://schemas.microsoft.com/office/powerpoint/2010/main" val="40582590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0999" y="381000"/>
            <a:ext cx="8762999" cy="762000"/>
          </a:xfrm>
        </p:spPr>
        <p:txBody>
          <a:bodyPr/>
          <a:lstStyle/>
          <a:p>
            <a:r>
              <a:rPr lang="en-US" dirty="0" smtClean="0"/>
              <a:t>Life Expectancy by County:  Females </a:t>
            </a:r>
            <a:endParaRPr lang="en-US" dirty="0"/>
          </a:p>
        </p:txBody>
      </p:sp>
      <p:sp>
        <p:nvSpPr>
          <p:cNvPr id="7" name="TextBox 6"/>
          <p:cNvSpPr txBox="1"/>
          <p:nvPr/>
        </p:nvSpPr>
        <p:spPr>
          <a:xfrm>
            <a:off x="1905000" y="1494760"/>
            <a:ext cx="5562600" cy="532702"/>
          </a:xfrm>
          <a:prstGeom prst="rect">
            <a:avLst/>
          </a:prstGeom>
          <a:noFill/>
        </p:spPr>
        <p:txBody>
          <a:bodyPr wrap="square" rtlCol="0">
            <a:spAutoFit/>
          </a:bodyPr>
          <a:lstStyle/>
          <a:p>
            <a:r>
              <a:rPr lang="en-US" sz="2800" b="1" dirty="0" smtClean="0"/>
              <a:t>1985                                2010</a:t>
            </a:r>
            <a:endParaRPr lang="en-US" sz="2800" b="1" dirty="0"/>
          </a:p>
        </p:txBody>
      </p:sp>
      <p:sp>
        <p:nvSpPr>
          <p:cNvPr id="8" name="Oval 7"/>
          <p:cNvSpPr/>
          <p:nvPr/>
        </p:nvSpPr>
        <p:spPr bwMode="auto">
          <a:xfrm rot="1800000">
            <a:off x="4043226" y="4069080"/>
            <a:ext cx="2286993" cy="806288"/>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5000" b="0" i="0" u="none" strike="noStrike" cap="none" normalizeH="0" baseline="0" smtClean="0">
              <a:ln>
                <a:noFill/>
              </a:ln>
              <a:solidFill>
                <a:schemeClr val="tx1"/>
              </a:solidFill>
              <a:effectLst/>
              <a:latin typeface="Arial" charset="0"/>
            </a:endParaRPr>
          </a:p>
        </p:txBody>
      </p:sp>
      <p:sp>
        <p:nvSpPr>
          <p:cNvPr id="9" name="Oval 8"/>
          <p:cNvSpPr/>
          <p:nvPr/>
        </p:nvSpPr>
        <p:spPr bwMode="auto">
          <a:xfrm rot="1800000">
            <a:off x="-71575" y="4023360"/>
            <a:ext cx="2286993" cy="806288"/>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5000" b="0" i="0" u="none" strike="noStrike" cap="none" normalizeH="0" baseline="0" smtClean="0">
              <a:ln>
                <a:noFill/>
              </a:ln>
              <a:solidFill>
                <a:schemeClr val="tx1"/>
              </a:solidFill>
              <a:effectLst/>
              <a:latin typeface="Arial" charset="0"/>
            </a:endParaRPr>
          </a:p>
        </p:txBody>
      </p:sp>
      <p:sp>
        <p:nvSpPr>
          <p:cNvPr id="13" name="TextBox 12"/>
          <p:cNvSpPr txBox="1"/>
          <p:nvPr/>
        </p:nvSpPr>
        <p:spPr>
          <a:xfrm>
            <a:off x="117230" y="5424504"/>
            <a:ext cx="9026769" cy="400110"/>
          </a:xfrm>
          <a:prstGeom prst="rect">
            <a:avLst/>
          </a:prstGeom>
          <a:noFill/>
        </p:spPr>
        <p:txBody>
          <a:bodyPr wrap="square" rtlCol="0">
            <a:spAutoFit/>
          </a:bodyPr>
          <a:lstStyle/>
          <a:p>
            <a:r>
              <a:rPr lang="en-US" sz="2000" dirty="0" smtClean="0"/>
              <a:t>62         64         66        68        70        72        74        76       78        80       82</a:t>
            </a:r>
            <a:endParaRPr lang="en-US" sz="2000" dirty="0"/>
          </a:p>
        </p:txBody>
      </p:sp>
      <p:sp>
        <p:nvSpPr>
          <p:cNvPr id="14" name="TextBox 13"/>
          <p:cNvSpPr txBox="1"/>
          <p:nvPr/>
        </p:nvSpPr>
        <p:spPr>
          <a:xfrm>
            <a:off x="152400" y="6309360"/>
            <a:ext cx="5638800" cy="307777"/>
          </a:xfrm>
          <a:prstGeom prst="rect">
            <a:avLst/>
          </a:prstGeom>
          <a:noFill/>
        </p:spPr>
        <p:txBody>
          <a:bodyPr wrap="square" rtlCol="0">
            <a:spAutoFit/>
          </a:bodyPr>
          <a:lstStyle/>
          <a:p>
            <a:r>
              <a:rPr lang="en-US" sz="1400" dirty="0" smtClean="0">
                <a:latin typeface="+mn-lt"/>
              </a:rPr>
              <a:t>Source: Institute for Health Metrics and Evaluation, 2013</a:t>
            </a:r>
          </a:p>
        </p:txBody>
      </p:sp>
      <p:pic>
        <p:nvPicPr>
          <p:cNvPr id="3" name="Picture 2"/>
          <p:cNvPicPr preferRelativeResize="0">
            <a:picLocks noChangeAspect="1"/>
          </p:cNvPicPr>
          <p:nvPr/>
        </p:nvPicPr>
        <p:blipFill rotWithShape="1">
          <a:blip r:embed="rId3"/>
          <a:srcRect l="23059" t="25000" r="25988" b="18750"/>
          <a:stretch/>
        </p:blipFill>
        <p:spPr>
          <a:xfrm>
            <a:off x="384048" y="2103120"/>
            <a:ext cx="4198620" cy="2651760"/>
          </a:xfrm>
          <a:prstGeom prst="rect">
            <a:avLst/>
          </a:prstGeom>
        </p:spPr>
      </p:pic>
      <p:sp>
        <p:nvSpPr>
          <p:cNvPr id="16" name="Oval 15"/>
          <p:cNvSpPr/>
          <p:nvPr/>
        </p:nvSpPr>
        <p:spPr bwMode="auto">
          <a:xfrm rot="2100000">
            <a:off x="-124587" y="4050474"/>
            <a:ext cx="2286993" cy="972489"/>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5000" b="0" i="0" u="none" strike="noStrike" cap="none" normalizeH="0" baseline="0" smtClean="0">
              <a:ln>
                <a:noFill/>
              </a:ln>
              <a:solidFill>
                <a:schemeClr val="tx1"/>
              </a:solidFill>
              <a:effectLst/>
              <a:latin typeface="Arial" charset="0"/>
            </a:endParaRPr>
          </a:p>
        </p:txBody>
      </p:sp>
      <p:pic>
        <p:nvPicPr>
          <p:cNvPr id="11" name="Picture 10"/>
          <p:cNvPicPr>
            <a:picLocks noChangeAspect="1"/>
          </p:cNvPicPr>
          <p:nvPr/>
        </p:nvPicPr>
        <p:blipFill rotWithShape="1">
          <a:blip r:embed="rId4"/>
          <a:srcRect l="15446" t="83126" r="16033" b="14791"/>
          <a:stretch/>
        </p:blipFill>
        <p:spPr>
          <a:xfrm>
            <a:off x="76200" y="5181600"/>
            <a:ext cx="8915400" cy="152400"/>
          </a:xfrm>
          <a:prstGeom prst="rect">
            <a:avLst/>
          </a:prstGeom>
        </p:spPr>
      </p:pic>
      <p:pic>
        <p:nvPicPr>
          <p:cNvPr id="2" name="Picture 1"/>
          <p:cNvPicPr preferRelativeResize="0">
            <a:picLocks noChangeAspect="1"/>
          </p:cNvPicPr>
          <p:nvPr/>
        </p:nvPicPr>
        <p:blipFill rotWithShape="1">
          <a:blip r:embed="rId5"/>
          <a:srcRect l="23060" t="29166" r="25402" b="13542"/>
          <a:stretch/>
        </p:blipFill>
        <p:spPr>
          <a:xfrm>
            <a:off x="4572000" y="2148840"/>
            <a:ext cx="4126230" cy="2606040"/>
          </a:xfrm>
          <a:prstGeom prst="rect">
            <a:avLst/>
          </a:prstGeom>
        </p:spPr>
      </p:pic>
      <p:sp>
        <p:nvSpPr>
          <p:cNvPr id="15" name="Oval 14"/>
          <p:cNvSpPr/>
          <p:nvPr/>
        </p:nvSpPr>
        <p:spPr bwMode="auto">
          <a:xfrm rot="1800000">
            <a:off x="4011176" y="4069081"/>
            <a:ext cx="2286993" cy="806288"/>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50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5841910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Title 1"/>
          <p:cNvSpPr>
            <a:spLocks noGrp="1"/>
          </p:cNvSpPr>
          <p:nvPr>
            <p:ph type="title"/>
          </p:nvPr>
        </p:nvSpPr>
        <p:spPr/>
        <p:txBody>
          <a:bodyPr/>
          <a:lstStyle/>
          <a:p>
            <a:r>
              <a:rPr lang="en-US" dirty="0" smtClean="0"/>
              <a:t>Lifestyle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48307034"/>
              </p:ext>
            </p:extLst>
          </p:nvPr>
        </p:nvGraphicFramePr>
        <p:xfrm>
          <a:off x="2198914" y="880356"/>
          <a:ext cx="6934200" cy="53598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381000" y="1371600"/>
            <a:ext cx="1981200" cy="4462760"/>
          </a:xfrm>
          <a:prstGeom prst="rect">
            <a:avLst/>
          </a:prstGeom>
          <a:noFill/>
        </p:spPr>
        <p:txBody>
          <a:bodyPr wrap="square" rtlCol="0">
            <a:spAutoFit/>
          </a:bodyPr>
          <a:lstStyle/>
          <a:p>
            <a:r>
              <a:rPr lang="en-US" sz="2400" dirty="0" smtClean="0"/>
              <a:t>Historical examples:</a:t>
            </a:r>
          </a:p>
          <a:p>
            <a:pPr marL="342900" indent="-342900">
              <a:buFont typeface="Arial" panose="020B0604020202020204" pitchFamily="34" charset="0"/>
              <a:buChar char="•"/>
            </a:pPr>
            <a:r>
              <a:rPr lang="en-US" sz="2000" dirty="0" smtClean="0"/>
              <a:t>Tobacco use</a:t>
            </a:r>
          </a:p>
          <a:p>
            <a:pPr marL="342900" indent="-342900">
              <a:buFont typeface="Arial" panose="020B0604020202020204" pitchFamily="34" charset="0"/>
              <a:buChar char="•"/>
            </a:pPr>
            <a:r>
              <a:rPr lang="en-US" sz="2000" dirty="0" smtClean="0"/>
              <a:t>Food safety</a:t>
            </a:r>
          </a:p>
          <a:p>
            <a:pPr marL="342900" indent="-342900">
              <a:buFont typeface="Arial" panose="020B0604020202020204" pitchFamily="34" charset="0"/>
              <a:buChar char="•"/>
            </a:pPr>
            <a:r>
              <a:rPr lang="en-US" sz="2000" dirty="0" smtClean="0"/>
              <a:t>Work place safety</a:t>
            </a:r>
          </a:p>
          <a:p>
            <a:pPr marL="342900" indent="-342900">
              <a:buFont typeface="Arial" panose="020B0604020202020204" pitchFamily="34" charset="0"/>
              <a:buChar char="•"/>
            </a:pPr>
            <a:r>
              <a:rPr lang="en-US" sz="2000" dirty="0" smtClean="0"/>
              <a:t>Motor vehicle safety</a:t>
            </a:r>
          </a:p>
          <a:p>
            <a:endParaRPr lang="en-US" sz="2400" dirty="0"/>
          </a:p>
          <a:p>
            <a:r>
              <a:rPr lang="en-US" sz="2400" dirty="0" smtClean="0">
                <a:solidFill>
                  <a:schemeClr val="accent1">
                    <a:lumMod val="75000"/>
                  </a:schemeClr>
                </a:solidFill>
              </a:rPr>
              <a:t>Obesity is one current issue</a:t>
            </a:r>
          </a:p>
        </p:txBody>
      </p:sp>
      <p:sp>
        <p:nvSpPr>
          <p:cNvPr id="6" name="TextBox 5"/>
          <p:cNvSpPr txBox="1"/>
          <p:nvPr/>
        </p:nvSpPr>
        <p:spPr>
          <a:xfrm>
            <a:off x="228600" y="6309360"/>
            <a:ext cx="5410200" cy="304800"/>
          </a:xfrm>
          <a:prstGeom prst="rect">
            <a:avLst/>
          </a:prstGeom>
          <a:noFill/>
        </p:spPr>
        <p:txBody>
          <a:bodyPr wrap="square" rtlCol="0">
            <a:spAutoFit/>
          </a:bodyPr>
          <a:lstStyle/>
          <a:p>
            <a:r>
              <a:rPr lang="en-US" sz="1400" dirty="0">
                <a:latin typeface="+mn-lt"/>
              </a:rPr>
              <a:t>Source: Variation in Longevity, Longevity Bulletin, IFA, May 2012</a:t>
            </a:r>
          </a:p>
        </p:txBody>
      </p:sp>
    </p:spTree>
    <p:extLst>
      <p:ext uri="{BB962C8B-B14F-4D97-AF65-F5344CB8AC3E}">
        <p14:creationId xmlns:p14="http://schemas.microsoft.com/office/powerpoint/2010/main" val="222302249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r>
              <a:rPr lang="en-US" dirty="0" smtClean="0">
                <a:solidFill>
                  <a:schemeClr val="accent4"/>
                </a:solidFill>
              </a:rPr>
              <a:t>Brief history of mortality</a:t>
            </a:r>
          </a:p>
          <a:p>
            <a:r>
              <a:rPr lang="en-US" dirty="0" smtClean="0">
                <a:solidFill>
                  <a:schemeClr val="accent4"/>
                </a:solidFill>
              </a:rPr>
              <a:t>Trends and observations</a:t>
            </a:r>
          </a:p>
          <a:p>
            <a:r>
              <a:rPr lang="en-US" dirty="0" smtClean="0">
                <a:solidFill>
                  <a:schemeClr val="accent4"/>
                </a:solidFill>
              </a:rPr>
              <a:t>Related factors</a:t>
            </a:r>
            <a:endParaRPr lang="en-US" dirty="0">
              <a:solidFill>
                <a:schemeClr val="accent4"/>
              </a:solidFill>
            </a:endParaRPr>
          </a:p>
          <a:p>
            <a:r>
              <a:rPr lang="en-US" dirty="0" smtClean="0">
                <a:solidFill>
                  <a:schemeClr val="accent4"/>
                </a:solidFill>
              </a:rPr>
              <a:t>Observed mortality improvement </a:t>
            </a:r>
          </a:p>
          <a:p>
            <a:r>
              <a:rPr lang="en-US" dirty="0" smtClean="0">
                <a:solidFill>
                  <a:schemeClr val="accent4"/>
                </a:solidFill>
              </a:rPr>
              <a:t>New assumptions</a:t>
            </a:r>
          </a:p>
        </p:txBody>
      </p:sp>
    </p:spTree>
    <p:extLst>
      <p:ext uri="{BB962C8B-B14F-4D97-AF65-F5344CB8AC3E}">
        <p14:creationId xmlns:p14="http://schemas.microsoft.com/office/powerpoint/2010/main" val="21290012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Adult Obesity 1962-2008</a:t>
            </a:r>
            <a:endParaRPr lang="en-US" dirty="0"/>
          </a:p>
        </p:txBody>
      </p:sp>
      <p:graphicFrame>
        <p:nvGraphicFramePr>
          <p:cNvPr id="8" name="Chart 7"/>
          <p:cNvGraphicFramePr/>
          <p:nvPr>
            <p:extLst>
              <p:ext uri="{D42A27DB-BD31-4B8C-83A1-F6EECF244321}">
                <p14:modId xmlns:p14="http://schemas.microsoft.com/office/powerpoint/2010/main" val="2043505326"/>
              </p:ext>
            </p:extLst>
          </p:nvPr>
        </p:nvGraphicFramePr>
        <p:xfrm>
          <a:off x="685800" y="1143000"/>
          <a:ext cx="8182628" cy="521335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228600" y="6309360"/>
            <a:ext cx="6858000" cy="307777"/>
          </a:xfrm>
          <a:prstGeom prst="rect">
            <a:avLst/>
          </a:prstGeom>
          <a:noFill/>
        </p:spPr>
        <p:txBody>
          <a:bodyPr wrap="square" rtlCol="0">
            <a:spAutoFit/>
          </a:bodyPr>
          <a:lstStyle/>
          <a:p>
            <a:r>
              <a:rPr lang="en-US" sz="1400" dirty="0" smtClean="0">
                <a:latin typeface="+mn-lt"/>
              </a:rPr>
              <a:t>Source:  </a:t>
            </a:r>
            <a:r>
              <a:rPr lang="en-US" sz="1400" dirty="0">
                <a:latin typeface="+mn-lt"/>
              </a:rPr>
              <a:t>NHANES, </a:t>
            </a:r>
            <a:r>
              <a:rPr lang="en-US" sz="1400" dirty="0" err="1">
                <a:latin typeface="+mn-lt"/>
              </a:rPr>
              <a:t>Flegal</a:t>
            </a:r>
            <a:r>
              <a:rPr lang="en-US" sz="1400" dirty="0">
                <a:latin typeface="+mn-lt"/>
              </a:rPr>
              <a:t> et al (</a:t>
            </a:r>
            <a:r>
              <a:rPr lang="en-US" sz="1400" dirty="0" smtClean="0">
                <a:latin typeface="+mn-lt"/>
              </a:rPr>
              <a:t>2012); results prior to 2000 have been smoothed</a:t>
            </a:r>
          </a:p>
        </p:txBody>
      </p:sp>
    </p:spTree>
    <p:extLst>
      <p:ext uri="{BB962C8B-B14F-4D97-AF65-F5344CB8AC3E}">
        <p14:creationId xmlns:p14="http://schemas.microsoft.com/office/powerpoint/2010/main" val="6596216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597247681"/>
              </p:ext>
            </p:extLst>
          </p:nvPr>
        </p:nvGraphicFramePr>
        <p:xfrm>
          <a:off x="2198914" y="880356"/>
          <a:ext cx="6934200" cy="53598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381000" y="1759859"/>
            <a:ext cx="2209800" cy="3046988"/>
          </a:xfrm>
          <a:prstGeom prst="rect">
            <a:avLst/>
          </a:prstGeom>
          <a:noFill/>
        </p:spPr>
        <p:txBody>
          <a:bodyPr wrap="square" rtlCol="0">
            <a:spAutoFit/>
          </a:bodyPr>
          <a:lstStyle/>
          <a:p>
            <a:r>
              <a:rPr lang="en-US" sz="2400" dirty="0" smtClean="0"/>
              <a:t>Mortality differences for blue vs. white collar workers can also be </a:t>
            </a:r>
            <a:r>
              <a:rPr lang="en-US" sz="2400" dirty="0"/>
              <a:t>reflected </a:t>
            </a:r>
            <a:r>
              <a:rPr lang="en-US" sz="2400" dirty="0" smtClean="0"/>
              <a:t>in </a:t>
            </a:r>
            <a:r>
              <a:rPr lang="en-US" sz="2400" dirty="0"/>
              <a:t>a pension plan valuation.</a:t>
            </a:r>
          </a:p>
        </p:txBody>
      </p:sp>
      <p:sp>
        <p:nvSpPr>
          <p:cNvPr id="6" name="TextBox 5"/>
          <p:cNvSpPr txBox="1"/>
          <p:nvPr/>
        </p:nvSpPr>
        <p:spPr>
          <a:xfrm>
            <a:off x="228600" y="6309360"/>
            <a:ext cx="5410200" cy="304800"/>
          </a:xfrm>
          <a:prstGeom prst="rect">
            <a:avLst/>
          </a:prstGeom>
          <a:noFill/>
        </p:spPr>
        <p:txBody>
          <a:bodyPr wrap="square" rtlCol="0">
            <a:spAutoFit/>
          </a:bodyPr>
          <a:lstStyle/>
          <a:p>
            <a:r>
              <a:rPr lang="en-US" sz="1400" dirty="0">
                <a:latin typeface="+mn-lt"/>
              </a:rPr>
              <a:t>Source: Variation in Longevity, Longevity Bulletin, IFA, May 2012</a:t>
            </a:r>
          </a:p>
        </p:txBody>
      </p:sp>
      <p:sp>
        <p:nvSpPr>
          <p:cNvPr id="335873" name="Title 1"/>
          <p:cNvSpPr>
            <a:spLocks noGrp="1"/>
          </p:cNvSpPr>
          <p:nvPr>
            <p:ph type="title"/>
          </p:nvPr>
        </p:nvSpPr>
        <p:spPr/>
        <p:txBody>
          <a:bodyPr/>
          <a:lstStyle/>
          <a:p>
            <a:r>
              <a:rPr lang="en-US" dirty="0" smtClean="0"/>
              <a:t>Socioeconomics &amp; Education</a:t>
            </a:r>
          </a:p>
        </p:txBody>
      </p:sp>
    </p:spTree>
    <p:extLst>
      <p:ext uri="{BB962C8B-B14F-4D97-AF65-F5344CB8AC3E}">
        <p14:creationId xmlns:p14="http://schemas.microsoft.com/office/powerpoint/2010/main" val="2071084706"/>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381000"/>
            <a:ext cx="8610600" cy="762000"/>
          </a:xfrm>
        </p:spPr>
        <p:txBody>
          <a:bodyPr/>
          <a:lstStyle/>
          <a:p>
            <a:r>
              <a:rPr lang="en-US" sz="3600" dirty="0" smtClean="0"/>
              <a:t>U.S. Mortality Varies by Education</a:t>
            </a:r>
            <a:endParaRPr lang="en-US" sz="36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258466509"/>
              </p:ext>
            </p:extLst>
          </p:nvPr>
        </p:nvGraphicFramePr>
        <p:xfrm>
          <a:off x="228600" y="1295400"/>
          <a:ext cx="8763000"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228600" y="5943600"/>
            <a:ext cx="8534400" cy="523220"/>
          </a:xfrm>
          <a:prstGeom prst="rect">
            <a:avLst/>
          </a:prstGeom>
          <a:noFill/>
        </p:spPr>
        <p:txBody>
          <a:bodyPr wrap="square" rtlCol="0">
            <a:spAutoFit/>
          </a:bodyPr>
          <a:lstStyle/>
          <a:p>
            <a:pPr eaLnBrk="1" hangingPunct="1"/>
            <a:r>
              <a:rPr lang="en-US" sz="1400" dirty="0" smtClean="0">
                <a:latin typeface="+mn-lt"/>
              </a:rPr>
              <a:t>Source: </a:t>
            </a:r>
            <a:r>
              <a:rPr lang="en-US" sz="1400" dirty="0" err="1">
                <a:latin typeface="+mn-lt"/>
              </a:rPr>
              <a:t>Jemal</a:t>
            </a:r>
            <a:r>
              <a:rPr lang="en-US" sz="1400" dirty="0">
                <a:latin typeface="+mn-lt"/>
              </a:rPr>
              <a:t> A, Ward E, Anderson RN, Murray T, et al. (2008) Widening of Socioeconomic Inequalities in U.S. Death Rates, 1993–2001. </a:t>
            </a:r>
            <a:r>
              <a:rPr lang="en-US" sz="1400" dirty="0" err="1">
                <a:latin typeface="+mn-lt"/>
              </a:rPr>
              <a:t>PLoS</a:t>
            </a:r>
            <a:r>
              <a:rPr lang="en-US" sz="1400" dirty="0">
                <a:latin typeface="+mn-lt"/>
              </a:rPr>
              <a:t> ONE 3(5): e2181. doi:10.1371/journal.pone.0002181</a:t>
            </a:r>
          </a:p>
        </p:txBody>
      </p:sp>
      <p:sp>
        <p:nvSpPr>
          <p:cNvPr id="6" name="TextBox 5"/>
          <p:cNvSpPr txBox="1"/>
          <p:nvPr/>
        </p:nvSpPr>
        <p:spPr>
          <a:xfrm>
            <a:off x="5029200" y="1524000"/>
            <a:ext cx="3429000" cy="1938992"/>
          </a:xfrm>
          <a:prstGeom prst="rect">
            <a:avLst/>
          </a:prstGeom>
          <a:solidFill>
            <a:schemeClr val="bg1"/>
          </a:solidFill>
        </p:spPr>
        <p:txBody>
          <a:bodyPr wrap="square" rtlCol="0">
            <a:spAutoFit/>
          </a:bodyPr>
          <a:lstStyle/>
          <a:p>
            <a:pPr algn="ctr"/>
            <a:r>
              <a:rPr lang="en-US" sz="2400" dirty="0" smtClean="0"/>
              <a:t>Higher education levels are linked to higher socio-economic status. Both are linked to improved longevity.</a:t>
            </a:r>
          </a:p>
        </p:txBody>
      </p:sp>
    </p:spTree>
    <p:extLst>
      <p:ext uri="{BB962C8B-B14F-4D97-AF65-F5344CB8AC3E}">
        <p14:creationId xmlns:p14="http://schemas.microsoft.com/office/powerpoint/2010/main" val="6404631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Title 1"/>
          <p:cNvSpPr>
            <a:spLocks noGrp="1"/>
          </p:cNvSpPr>
          <p:nvPr>
            <p:ph type="title"/>
          </p:nvPr>
        </p:nvSpPr>
        <p:spPr/>
        <p:txBody>
          <a:bodyPr/>
          <a:lstStyle/>
          <a:p>
            <a:r>
              <a:rPr lang="en-US" dirty="0" smtClean="0"/>
              <a:t>Medicine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78757800"/>
              </p:ext>
            </p:extLst>
          </p:nvPr>
        </p:nvGraphicFramePr>
        <p:xfrm>
          <a:off x="2198914" y="880356"/>
          <a:ext cx="6934200" cy="53598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381000" y="1143000"/>
            <a:ext cx="2438400" cy="4647426"/>
          </a:xfrm>
          <a:prstGeom prst="rect">
            <a:avLst/>
          </a:prstGeom>
          <a:noFill/>
        </p:spPr>
        <p:txBody>
          <a:bodyPr wrap="square" rtlCol="0">
            <a:spAutoFit/>
          </a:bodyPr>
          <a:lstStyle/>
          <a:p>
            <a:r>
              <a:rPr lang="en-US" sz="2400" dirty="0" smtClean="0"/>
              <a:t>Historical examples:</a:t>
            </a:r>
          </a:p>
          <a:p>
            <a:pPr marL="342900" indent="-342900">
              <a:buFont typeface="Arial" panose="020B0604020202020204" pitchFamily="34" charset="0"/>
              <a:buChar char="•"/>
            </a:pPr>
            <a:r>
              <a:rPr lang="en-US" sz="2000" dirty="0" smtClean="0"/>
              <a:t>Antibiotics, immunization, vaccination</a:t>
            </a:r>
          </a:p>
          <a:p>
            <a:pPr marL="342900" indent="-342900">
              <a:buFont typeface="Arial" panose="020B0604020202020204" pitchFamily="34" charset="0"/>
              <a:buChar char="•"/>
            </a:pPr>
            <a:r>
              <a:rPr lang="en-US" sz="2000" dirty="0" smtClean="0"/>
              <a:t>Imaging (X-ray, CT scan, MRI)</a:t>
            </a:r>
          </a:p>
          <a:p>
            <a:pPr marL="342900" indent="-342900">
              <a:buFont typeface="Arial" panose="020B0604020202020204" pitchFamily="34" charset="0"/>
              <a:buChar char="•"/>
            </a:pPr>
            <a:r>
              <a:rPr lang="en-US" sz="2000" dirty="0" smtClean="0"/>
              <a:t>Cardiac care and surgery</a:t>
            </a:r>
            <a:endParaRPr lang="en-US" sz="2000" dirty="0"/>
          </a:p>
          <a:p>
            <a:pPr marL="342900" indent="-342900">
              <a:buFont typeface="Arial" panose="020B0604020202020204" pitchFamily="34" charset="0"/>
              <a:buChar char="•"/>
            </a:pPr>
            <a:r>
              <a:rPr lang="en-US" sz="2000" dirty="0" smtClean="0"/>
              <a:t>Organ transplants</a:t>
            </a:r>
          </a:p>
          <a:p>
            <a:pPr marL="342900" indent="-342900">
              <a:buFont typeface="Arial" panose="020B0604020202020204" pitchFamily="34" charset="0"/>
              <a:buChar char="•"/>
            </a:pPr>
            <a:endParaRPr lang="en-US" sz="2000" dirty="0" smtClean="0"/>
          </a:p>
          <a:p>
            <a:r>
              <a:rPr lang="en-US" sz="2400" dirty="0" smtClean="0">
                <a:solidFill>
                  <a:schemeClr val="accent1">
                    <a:lumMod val="75000"/>
                  </a:schemeClr>
                </a:solidFill>
              </a:rPr>
              <a:t>What will future advances bring?</a:t>
            </a:r>
          </a:p>
        </p:txBody>
      </p:sp>
      <p:sp>
        <p:nvSpPr>
          <p:cNvPr id="6" name="TextBox 5"/>
          <p:cNvSpPr txBox="1"/>
          <p:nvPr/>
        </p:nvSpPr>
        <p:spPr>
          <a:xfrm>
            <a:off x="228600" y="6309360"/>
            <a:ext cx="5410200" cy="304800"/>
          </a:xfrm>
          <a:prstGeom prst="rect">
            <a:avLst/>
          </a:prstGeom>
          <a:noFill/>
        </p:spPr>
        <p:txBody>
          <a:bodyPr wrap="square" rtlCol="0">
            <a:spAutoFit/>
          </a:bodyPr>
          <a:lstStyle/>
          <a:p>
            <a:r>
              <a:rPr lang="en-US" sz="1400" dirty="0">
                <a:latin typeface="+mn-lt"/>
              </a:rPr>
              <a:t>Source: Variation in Longevity, Longevity Bulletin, IFA, May 2012</a:t>
            </a:r>
          </a:p>
        </p:txBody>
      </p:sp>
    </p:spTree>
    <p:extLst>
      <p:ext uri="{BB962C8B-B14F-4D97-AF65-F5344CB8AC3E}">
        <p14:creationId xmlns:p14="http://schemas.microsoft.com/office/powerpoint/2010/main" val="3206359349"/>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916033275"/>
              </p:ext>
            </p:extLst>
          </p:nvPr>
        </p:nvGraphicFramePr>
        <p:xfrm>
          <a:off x="2198914" y="880356"/>
          <a:ext cx="6934200" cy="53598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381000" y="1759859"/>
            <a:ext cx="2209800" cy="3785652"/>
          </a:xfrm>
          <a:prstGeom prst="rect">
            <a:avLst/>
          </a:prstGeom>
          <a:noFill/>
        </p:spPr>
        <p:txBody>
          <a:bodyPr wrap="square" rtlCol="0">
            <a:spAutoFit/>
          </a:bodyPr>
          <a:lstStyle/>
          <a:p>
            <a:r>
              <a:rPr lang="en-US" sz="2400" dirty="0" smtClean="0"/>
              <a:t>Some of these factors might be evident (or likely) in pension plan’s population and can be reflected in the valuation of liabilities.</a:t>
            </a:r>
            <a:endParaRPr lang="en-US" sz="2400" dirty="0"/>
          </a:p>
        </p:txBody>
      </p:sp>
      <p:sp>
        <p:nvSpPr>
          <p:cNvPr id="6" name="TextBox 5"/>
          <p:cNvSpPr txBox="1"/>
          <p:nvPr/>
        </p:nvSpPr>
        <p:spPr>
          <a:xfrm>
            <a:off x="228600" y="6309360"/>
            <a:ext cx="5410200" cy="304800"/>
          </a:xfrm>
          <a:prstGeom prst="rect">
            <a:avLst/>
          </a:prstGeom>
          <a:noFill/>
        </p:spPr>
        <p:txBody>
          <a:bodyPr wrap="square" rtlCol="0">
            <a:spAutoFit/>
          </a:bodyPr>
          <a:lstStyle/>
          <a:p>
            <a:r>
              <a:rPr lang="en-US" sz="1400" dirty="0">
                <a:latin typeface="+mn-lt"/>
              </a:rPr>
              <a:t>Source: Variation in Longevity, Longevity Bulletin, IFA, May 2012</a:t>
            </a:r>
          </a:p>
        </p:txBody>
      </p:sp>
      <p:sp>
        <p:nvSpPr>
          <p:cNvPr id="335873" name="Title 1"/>
          <p:cNvSpPr>
            <a:spLocks noGrp="1"/>
          </p:cNvSpPr>
          <p:nvPr>
            <p:ph type="title"/>
          </p:nvPr>
        </p:nvSpPr>
        <p:spPr/>
        <p:txBody>
          <a:bodyPr/>
          <a:lstStyle/>
          <a:p>
            <a:r>
              <a:rPr lang="en-US" dirty="0" smtClean="0"/>
              <a:t>Pension Plan Relevance</a:t>
            </a:r>
          </a:p>
        </p:txBody>
      </p:sp>
    </p:spTree>
    <p:extLst>
      <p:ext uri="{BB962C8B-B14F-4D97-AF65-F5344CB8AC3E}">
        <p14:creationId xmlns:p14="http://schemas.microsoft.com/office/powerpoint/2010/main" val="2200747539"/>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763000" cy="762000"/>
          </a:xfrm>
        </p:spPr>
        <p:txBody>
          <a:bodyPr/>
          <a:lstStyle/>
          <a:p>
            <a:r>
              <a:rPr lang="en-US" sz="3600" dirty="0" smtClean="0"/>
              <a:t>Pension Valuations Around the Globe</a:t>
            </a:r>
            <a:endParaRPr lang="en-US" sz="36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61860498"/>
              </p:ext>
            </p:extLst>
          </p:nvPr>
        </p:nvGraphicFramePr>
        <p:xfrm>
          <a:off x="381000" y="990600"/>
          <a:ext cx="8305800" cy="531876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228600" y="6309360"/>
            <a:ext cx="6019800" cy="307777"/>
          </a:xfrm>
          <a:prstGeom prst="rect">
            <a:avLst/>
          </a:prstGeom>
          <a:noFill/>
        </p:spPr>
        <p:txBody>
          <a:bodyPr wrap="square" rtlCol="0">
            <a:spAutoFit/>
          </a:bodyPr>
          <a:lstStyle/>
          <a:p>
            <a:r>
              <a:rPr lang="en-US" sz="1400" dirty="0" smtClean="0">
                <a:latin typeface="+mn-lt"/>
              </a:rPr>
              <a:t>Source:  IMF Global Financial Stability Report, 2012</a:t>
            </a:r>
            <a:endParaRPr lang="en-US" sz="1400" dirty="0">
              <a:latin typeface="+mn-lt"/>
            </a:endParaRPr>
          </a:p>
        </p:txBody>
      </p:sp>
    </p:spTree>
    <p:extLst>
      <p:ext uri="{BB962C8B-B14F-4D97-AF65-F5344CB8AC3E}">
        <p14:creationId xmlns:p14="http://schemas.microsoft.com/office/powerpoint/2010/main" val="40978833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4" descr="section_bkg"/>
          <p:cNvPicPr>
            <a:picLocks noChangeAspect="1" noChangeArrowheads="1"/>
          </p:cNvPicPr>
          <p:nvPr/>
        </p:nvPicPr>
        <p:blipFill>
          <a:blip r:embed="rId3" cstate="print"/>
          <a:srcRect/>
          <a:stretch>
            <a:fillRect/>
          </a:stretch>
        </p:blipFill>
        <p:spPr bwMode="auto">
          <a:xfrm>
            <a:off x="-3175" y="-3175"/>
            <a:ext cx="9151938" cy="6632575"/>
          </a:xfrm>
          <a:prstGeom prst="rect">
            <a:avLst/>
          </a:prstGeom>
          <a:noFill/>
          <a:ln w="9525">
            <a:noFill/>
            <a:miter lim="800000"/>
            <a:headEnd/>
            <a:tailEnd/>
          </a:ln>
          <a:effectLst>
            <a:reflection stA="45000" endPos="7000" dist="50800" dir="5400000" sy="-100000" algn="bl" rotWithShape="0"/>
          </a:effectLst>
        </p:spPr>
      </p:pic>
      <p:pic>
        <p:nvPicPr>
          <p:cNvPr id="306179" name="Picture 8" descr="Actuaries_wt"/>
          <p:cNvPicPr>
            <a:picLocks noChangeAspect="1" noChangeArrowheads="1"/>
          </p:cNvPicPr>
          <p:nvPr/>
        </p:nvPicPr>
        <p:blipFill>
          <a:blip r:embed="rId4" cstate="print"/>
          <a:srcRect/>
          <a:stretch>
            <a:fillRect/>
          </a:stretch>
        </p:blipFill>
        <p:spPr bwMode="auto">
          <a:xfrm>
            <a:off x="6767513" y="228600"/>
            <a:ext cx="2071687" cy="596900"/>
          </a:xfrm>
          <a:prstGeom prst="rect">
            <a:avLst/>
          </a:prstGeom>
          <a:noFill/>
          <a:ln w="9525">
            <a:noFill/>
            <a:miter lim="800000"/>
            <a:headEnd/>
            <a:tailEnd/>
          </a:ln>
        </p:spPr>
      </p:pic>
      <p:sp>
        <p:nvSpPr>
          <p:cNvPr id="306180" name="Rectangle 9"/>
          <p:cNvSpPr>
            <a:spLocks noChangeArrowheads="1"/>
          </p:cNvSpPr>
          <p:nvPr/>
        </p:nvSpPr>
        <p:spPr bwMode="auto">
          <a:xfrm>
            <a:off x="685800" y="2286000"/>
            <a:ext cx="8001000" cy="1371600"/>
          </a:xfrm>
          <a:prstGeom prst="rect">
            <a:avLst/>
          </a:prstGeom>
          <a:noFill/>
          <a:ln w="9525">
            <a:noFill/>
            <a:miter lim="800000"/>
            <a:headEnd/>
            <a:tailEnd/>
          </a:ln>
        </p:spPr>
        <p:txBody>
          <a:bodyPr anchor="ctr"/>
          <a:lstStyle/>
          <a:p>
            <a:pPr eaLnBrk="0" hangingPunct="0"/>
            <a:r>
              <a:rPr lang="en-US" sz="4800" b="1" dirty="0" smtClean="0">
                <a:solidFill>
                  <a:schemeClr val="bg1"/>
                </a:solidFill>
              </a:rPr>
              <a:t>Observed Mortality Improvement and Previous Assumptions</a:t>
            </a:r>
            <a:endParaRPr lang="en-US" sz="4800" b="1" dirty="0">
              <a:solidFill>
                <a:schemeClr val="bg1"/>
              </a:solidFill>
            </a:endParaRPr>
          </a:p>
        </p:txBody>
      </p:sp>
    </p:spTree>
    <p:extLst>
      <p:ext uri="{BB962C8B-B14F-4D97-AF65-F5344CB8AC3E}">
        <p14:creationId xmlns:p14="http://schemas.microsoft.com/office/powerpoint/2010/main" val="342885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tx1"/>
                </a:solidFill>
              </a:rPr>
              <a:t>Mortality Improvement Rates</a:t>
            </a:r>
            <a:endParaRPr lang="en-US" dirty="0">
              <a:solidFill>
                <a:schemeClr val="tx1"/>
              </a:solidFill>
            </a:endParaRPr>
          </a:p>
        </p:txBody>
      </p:sp>
      <p:graphicFrame>
        <p:nvGraphicFramePr>
          <p:cNvPr id="9" name="Content Placeholder 8"/>
          <p:cNvGraphicFramePr>
            <a:graphicFrameLocks noGrp="1" noChangeAspect="1"/>
          </p:cNvGraphicFramePr>
          <p:nvPr>
            <p:ph idx="1"/>
            <p:extLst>
              <p:ext uri="{D42A27DB-BD31-4B8C-83A1-F6EECF244321}">
                <p14:modId xmlns:p14="http://schemas.microsoft.com/office/powerpoint/2010/main" val="3373568076"/>
              </p:ext>
            </p:extLst>
          </p:nvPr>
        </p:nvGraphicFramePr>
        <p:xfrm>
          <a:off x="380998" y="1295399"/>
          <a:ext cx="8534402" cy="51054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1049801" y="1814209"/>
            <a:ext cx="615553" cy="1320273"/>
          </a:xfrm>
          <a:prstGeom prst="rect">
            <a:avLst/>
          </a:prstGeom>
          <a:noFill/>
        </p:spPr>
        <p:txBody>
          <a:bodyPr vert="vert270" wrap="square" rtlCol="0" anchor="ctr">
            <a:spAutoFit/>
          </a:bodyPr>
          <a:lstStyle/>
          <a:p>
            <a:pPr algn="r"/>
            <a:r>
              <a:rPr lang="en-US" sz="2800" dirty="0" smtClean="0"/>
              <a:t>Age</a:t>
            </a:r>
            <a:endParaRPr lang="en-US" sz="2800" dirty="0"/>
          </a:p>
        </p:txBody>
      </p:sp>
      <p:sp>
        <p:nvSpPr>
          <p:cNvPr id="12" name="TextBox 11"/>
          <p:cNvSpPr txBox="1"/>
          <p:nvPr/>
        </p:nvSpPr>
        <p:spPr>
          <a:xfrm>
            <a:off x="2590800" y="6096000"/>
            <a:ext cx="3886200" cy="523220"/>
          </a:xfrm>
          <a:prstGeom prst="rect">
            <a:avLst/>
          </a:prstGeom>
          <a:noFill/>
        </p:spPr>
        <p:txBody>
          <a:bodyPr vert="horz" wrap="square" rtlCol="0" anchor="ctr">
            <a:spAutoFit/>
          </a:bodyPr>
          <a:lstStyle/>
          <a:p>
            <a:pPr algn="ctr"/>
            <a:r>
              <a:rPr lang="en-US" sz="2800" dirty="0" smtClean="0"/>
              <a:t>Calendar Year</a:t>
            </a:r>
            <a:endParaRPr lang="en-US" sz="2800" dirty="0"/>
          </a:p>
        </p:txBody>
      </p:sp>
      <p:sp>
        <p:nvSpPr>
          <p:cNvPr id="10" name="TextBox 9"/>
          <p:cNvSpPr txBox="1"/>
          <p:nvPr/>
        </p:nvSpPr>
        <p:spPr>
          <a:xfrm>
            <a:off x="152400" y="6052460"/>
            <a:ext cx="2727960" cy="523220"/>
          </a:xfrm>
          <a:prstGeom prst="rect">
            <a:avLst/>
          </a:prstGeom>
          <a:noFill/>
        </p:spPr>
        <p:txBody>
          <a:bodyPr wrap="square" rtlCol="0">
            <a:spAutoFit/>
          </a:bodyPr>
          <a:lstStyle/>
          <a:p>
            <a:r>
              <a:rPr lang="en-US" sz="1400" dirty="0">
                <a:latin typeface="+mn-lt"/>
              </a:rPr>
              <a:t>Historical data source: </a:t>
            </a:r>
            <a:r>
              <a:rPr lang="en-US" sz="1400" dirty="0" smtClean="0">
                <a:latin typeface="+mn-lt"/>
              </a:rPr>
              <a:t> US</a:t>
            </a:r>
          </a:p>
          <a:p>
            <a:r>
              <a:rPr lang="en-US" sz="1400" dirty="0" smtClean="0">
                <a:latin typeface="+mn-lt"/>
              </a:rPr>
              <a:t>(</a:t>
            </a:r>
            <a:r>
              <a:rPr lang="en-US" sz="1400" dirty="0">
                <a:latin typeface="+mn-lt"/>
              </a:rPr>
              <a:t>SSA) Male 50-100; 1950-2005</a:t>
            </a:r>
          </a:p>
        </p:txBody>
      </p:sp>
      <p:sp>
        <p:nvSpPr>
          <p:cNvPr id="7" name="Left-Right Arrow 6"/>
          <p:cNvSpPr/>
          <p:nvPr/>
        </p:nvSpPr>
        <p:spPr bwMode="auto">
          <a:xfrm>
            <a:off x="3535983" y="2037186"/>
            <a:ext cx="1524000" cy="725714"/>
          </a:xfrm>
          <a:prstGeom prst="leftRightArrow">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87086" tIns="43543" rIns="87086" bIns="43543" numCol="1" rtlCol="0" anchor="ctr" anchorCtr="0" compatLnSpc="1">
            <a:prstTxWarp prst="textNoShape">
              <a:avLst/>
            </a:prstTxWarp>
          </a:bodyPr>
          <a:lstStyle/>
          <a:p>
            <a:pPr algn="ctr" defTabSz="870875"/>
            <a:r>
              <a:rPr lang="en-US" sz="2286" b="1" dirty="0" smtClean="0"/>
              <a:t>Year</a:t>
            </a:r>
            <a:endParaRPr lang="en-US" sz="2286" b="1" dirty="0"/>
          </a:p>
        </p:txBody>
      </p:sp>
      <p:sp>
        <p:nvSpPr>
          <p:cNvPr id="8" name="Left-Right Arrow 7"/>
          <p:cNvSpPr/>
          <p:nvPr/>
        </p:nvSpPr>
        <p:spPr bwMode="auto">
          <a:xfrm rot="16200000">
            <a:off x="2338190" y="3346020"/>
            <a:ext cx="1559814" cy="762000"/>
          </a:xfrm>
          <a:prstGeom prst="leftRightArrow">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87086" tIns="43543" rIns="87086" bIns="43543" numCol="1" rtlCol="0" anchor="ctr" anchorCtr="0" compatLnSpc="1">
            <a:prstTxWarp prst="textNoShape">
              <a:avLst/>
            </a:prstTxWarp>
          </a:bodyPr>
          <a:lstStyle/>
          <a:p>
            <a:pPr algn="ctr" defTabSz="870875"/>
            <a:r>
              <a:rPr lang="en-US" sz="2286" b="1" dirty="0" smtClean="0"/>
              <a:t>Age</a:t>
            </a:r>
            <a:endParaRPr lang="en-US" sz="2286" b="1" dirty="0"/>
          </a:p>
        </p:txBody>
      </p:sp>
      <p:sp>
        <p:nvSpPr>
          <p:cNvPr id="13" name="Left-Right Arrow 12"/>
          <p:cNvSpPr/>
          <p:nvPr/>
        </p:nvSpPr>
        <p:spPr bwMode="auto">
          <a:xfrm rot="18900000">
            <a:off x="3256225" y="3444620"/>
            <a:ext cx="3261112" cy="1236709"/>
          </a:xfrm>
          <a:prstGeom prst="leftRightArrow">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87086" tIns="43543" rIns="87086" bIns="43543" numCol="1" rtlCol="0" anchor="ctr" anchorCtr="0" compatLnSpc="1">
            <a:prstTxWarp prst="textNoShape">
              <a:avLst/>
            </a:prstTxWarp>
          </a:bodyPr>
          <a:lstStyle/>
          <a:p>
            <a:pPr algn="ctr" defTabSz="870875"/>
            <a:r>
              <a:rPr lang="en-US" sz="2286" b="1" dirty="0" smtClean="0"/>
              <a:t>Move through time (cohort)</a:t>
            </a:r>
            <a:endParaRPr lang="en-US" sz="2286" b="1" dirty="0"/>
          </a:p>
        </p:txBody>
      </p:sp>
      <p:sp>
        <p:nvSpPr>
          <p:cNvPr id="14" name="Oval 13"/>
          <p:cNvSpPr>
            <a:spLocks noChangeAspect="1"/>
          </p:cNvSpPr>
          <p:nvPr/>
        </p:nvSpPr>
        <p:spPr bwMode="auto">
          <a:xfrm>
            <a:off x="4365154" y="4257866"/>
            <a:ext cx="144018" cy="137160"/>
          </a:xfrm>
          <a:prstGeom prst="ellipse">
            <a:avLst/>
          </a:prstGeom>
          <a:noFill/>
          <a:ln w="19050" cap="flat" cmpd="sng" algn="ctr">
            <a:solidFill>
              <a:schemeClr val="tx1"/>
            </a:solidFill>
            <a:prstDash val="solid"/>
            <a:round/>
            <a:headEnd type="none" w="med" len="med"/>
            <a:tailEnd type="none" w="med" len="med"/>
          </a:ln>
          <a:effectLst/>
        </p:spPr>
        <p:txBody>
          <a:bodyPr vert="horz" wrap="square" lIns="87086" tIns="43543" rIns="87086" bIns="43543" numCol="1" rtlCol="0" anchor="t" anchorCtr="0" compatLnSpc="1">
            <a:prstTxWarp prst="textNoShape">
              <a:avLst/>
            </a:prstTxWarp>
          </a:bodyPr>
          <a:lstStyle/>
          <a:p>
            <a:pPr defTabSz="870875"/>
            <a:endParaRPr lang="en-US" sz="4762"/>
          </a:p>
        </p:txBody>
      </p:sp>
      <p:cxnSp>
        <p:nvCxnSpPr>
          <p:cNvPr id="15" name="Straight Arrow Connector 14"/>
          <p:cNvCxnSpPr/>
          <p:nvPr/>
        </p:nvCxnSpPr>
        <p:spPr bwMode="auto">
          <a:xfrm flipV="1">
            <a:off x="1357577" y="4395026"/>
            <a:ext cx="2836042" cy="111901"/>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
        <p:nvSpPr>
          <p:cNvPr id="16" name="TextBox 15"/>
          <p:cNvSpPr txBox="1"/>
          <p:nvPr/>
        </p:nvSpPr>
        <p:spPr>
          <a:xfrm>
            <a:off x="131488" y="3134482"/>
            <a:ext cx="1738797" cy="2246769"/>
          </a:xfrm>
          <a:prstGeom prst="rect">
            <a:avLst/>
          </a:prstGeom>
          <a:noFill/>
        </p:spPr>
        <p:txBody>
          <a:bodyPr wrap="square" rtlCol="0">
            <a:spAutoFit/>
          </a:bodyPr>
          <a:lstStyle/>
          <a:p>
            <a:r>
              <a:rPr lang="en-US" sz="2000" dirty="0" smtClean="0"/>
              <a:t>Mortality for 65-year-olds improved (decreased) by 2.5% between 1974-1975</a:t>
            </a:r>
            <a:endParaRPr lang="en-US" sz="2000" dirty="0"/>
          </a:p>
        </p:txBody>
      </p:sp>
      <p:sp>
        <p:nvSpPr>
          <p:cNvPr id="19" name="Rectangle 18"/>
          <p:cNvSpPr/>
          <p:nvPr/>
        </p:nvSpPr>
        <p:spPr bwMode="auto">
          <a:xfrm>
            <a:off x="2880360" y="1918889"/>
            <a:ext cx="3977640" cy="766839"/>
          </a:xfrm>
          <a:prstGeom prst="rect">
            <a:avLst/>
          </a:prstGeom>
          <a:noFill/>
          <a:ln w="19050" cap="flat" cmpd="sng" algn="ctr">
            <a:solidFill>
              <a:schemeClr val="bg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5000" b="0" i="0" u="none" strike="noStrike" cap="none" normalizeH="0" baseline="0" smtClean="0">
              <a:ln>
                <a:noFill/>
              </a:ln>
              <a:solidFill>
                <a:schemeClr val="tx1"/>
              </a:solidFill>
              <a:effectLst/>
              <a:latin typeface="Arial" charset="0"/>
            </a:endParaRPr>
          </a:p>
        </p:txBody>
      </p:sp>
      <p:sp>
        <p:nvSpPr>
          <p:cNvPr id="20" name="Rectangle 19"/>
          <p:cNvSpPr/>
          <p:nvPr/>
        </p:nvSpPr>
        <p:spPr bwMode="auto">
          <a:xfrm>
            <a:off x="2880360" y="4182893"/>
            <a:ext cx="3825240" cy="766839"/>
          </a:xfrm>
          <a:prstGeom prst="rect">
            <a:avLst/>
          </a:prstGeom>
          <a:noFill/>
          <a:ln w="19050" cap="flat" cmpd="sng" algn="ctr">
            <a:solidFill>
              <a:schemeClr val="bg1"/>
            </a:solidFill>
            <a:prstDash val="sysDash"/>
            <a:round/>
            <a:headEnd type="none" w="med" len="med"/>
            <a:tailEnd type="none" w="med" len="med"/>
          </a:ln>
          <a:effectLst/>
        </p:spPr>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5000" b="0" i="0" u="none" strike="noStrike" cap="none" normalizeH="0" baseline="0" smtClean="0">
              <a:ln>
                <a:noFill/>
              </a:ln>
              <a:solidFill>
                <a:schemeClr val="tx1"/>
              </a:solidFill>
              <a:effectLst/>
              <a:latin typeface="Arial" charset="0"/>
            </a:endParaRPr>
          </a:p>
        </p:txBody>
      </p:sp>
      <p:cxnSp>
        <p:nvCxnSpPr>
          <p:cNvPr id="21" name="Straight Connector 20"/>
          <p:cNvCxnSpPr/>
          <p:nvPr/>
        </p:nvCxnSpPr>
        <p:spPr>
          <a:xfrm>
            <a:off x="2880360" y="1755648"/>
            <a:ext cx="0" cy="1828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200400" y="1801368"/>
            <a:ext cx="0" cy="13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538728" y="1755647"/>
            <a:ext cx="0" cy="182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537960" y="1801368"/>
            <a:ext cx="0" cy="13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245352" y="1755648"/>
            <a:ext cx="0" cy="182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877056" y="1801368"/>
            <a:ext cx="0" cy="13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233672" y="1755648"/>
            <a:ext cx="0" cy="182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549935" y="1801368"/>
            <a:ext cx="0" cy="13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882896" y="1755648"/>
            <a:ext cx="0" cy="182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230368" y="1801368"/>
            <a:ext cx="0" cy="13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550408" y="1755648"/>
            <a:ext cx="0" cy="182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888736" y="1801368"/>
            <a:ext cx="0" cy="13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062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22" presetClass="exit" presetSubtype="4" fill="hold" grpId="0" nodeType="withEffect">
                                  <p:stCondLst>
                                    <p:cond delay="0"/>
                                  </p:stCondLst>
                                  <p:childTnLst>
                                    <p:animEffect transition="out" filter="wipe(down)">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22" presetClass="exit" presetSubtype="2" fill="hold" grpId="0" nodeType="withEffect">
                                  <p:stCondLst>
                                    <p:cond delay="0"/>
                                  </p:stCondLst>
                                  <p:childTnLst>
                                    <p:animEffect transition="out" filter="wipe(right)">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22" presetClass="entr" presetSubtype="8"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up)">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P spid="14" grpId="0" animBg="1"/>
      <p:bldP spid="16" grpId="0"/>
      <p:bldP spid="19" grpId="0" animBg="1"/>
      <p:bldP spid="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accent1"/>
                </a:solidFill>
              </a:rPr>
              <a:t>Males:  </a:t>
            </a:r>
            <a:r>
              <a:rPr lang="en-US" dirty="0" smtClean="0">
                <a:solidFill>
                  <a:schemeClr val="tx1"/>
                </a:solidFill>
              </a:rPr>
              <a:t>MI Rates</a:t>
            </a:r>
            <a:endParaRPr lang="en-US" dirty="0">
              <a:solidFill>
                <a:schemeClr val="tx1"/>
              </a:solidFill>
            </a:endParaRPr>
          </a:p>
        </p:txBody>
      </p:sp>
      <p:graphicFrame>
        <p:nvGraphicFramePr>
          <p:cNvPr id="9" name="Content Placeholder 8"/>
          <p:cNvGraphicFramePr>
            <a:graphicFrameLocks noGrp="1" noChangeAspect="1"/>
          </p:cNvGraphicFramePr>
          <p:nvPr>
            <p:ph idx="1"/>
            <p:extLst>
              <p:ext uri="{D42A27DB-BD31-4B8C-83A1-F6EECF244321}">
                <p14:modId xmlns:p14="http://schemas.microsoft.com/office/powerpoint/2010/main" val="1462807488"/>
              </p:ext>
            </p:extLst>
          </p:nvPr>
        </p:nvGraphicFramePr>
        <p:xfrm>
          <a:off x="380998" y="1295399"/>
          <a:ext cx="8534402" cy="51054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1648888" y="3244326"/>
            <a:ext cx="615553" cy="1320273"/>
          </a:xfrm>
          <a:prstGeom prst="rect">
            <a:avLst/>
          </a:prstGeom>
          <a:noFill/>
        </p:spPr>
        <p:txBody>
          <a:bodyPr vert="vert270" wrap="square" rtlCol="0" anchor="ctr">
            <a:spAutoFit/>
          </a:bodyPr>
          <a:lstStyle/>
          <a:p>
            <a:pPr algn="ctr"/>
            <a:r>
              <a:rPr lang="en-US" sz="2800" dirty="0" smtClean="0"/>
              <a:t>Age</a:t>
            </a:r>
            <a:endParaRPr lang="en-US" sz="2800" dirty="0"/>
          </a:p>
        </p:txBody>
      </p:sp>
      <p:sp>
        <p:nvSpPr>
          <p:cNvPr id="12" name="TextBox 11"/>
          <p:cNvSpPr txBox="1"/>
          <p:nvPr/>
        </p:nvSpPr>
        <p:spPr>
          <a:xfrm>
            <a:off x="2590800" y="6096000"/>
            <a:ext cx="3886200" cy="523220"/>
          </a:xfrm>
          <a:prstGeom prst="rect">
            <a:avLst/>
          </a:prstGeom>
          <a:noFill/>
        </p:spPr>
        <p:txBody>
          <a:bodyPr vert="horz" wrap="square" rtlCol="0" anchor="ctr">
            <a:spAutoFit/>
          </a:bodyPr>
          <a:lstStyle/>
          <a:p>
            <a:pPr algn="ctr"/>
            <a:r>
              <a:rPr lang="en-US" sz="2800" dirty="0" smtClean="0"/>
              <a:t>Calendar Year</a:t>
            </a:r>
            <a:endParaRPr lang="en-US" sz="2800" dirty="0"/>
          </a:p>
        </p:txBody>
      </p:sp>
      <p:sp>
        <p:nvSpPr>
          <p:cNvPr id="10" name="TextBox 9"/>
          <p:cNvSpPr txBox="1"/>
          <p:nvPr/>
        </p:nvSpPr>
        <p:spPr>
          <a:xfrm>
            <a:off x="152400" y="6052460"/>
            <a:ext cx="2708876" cy="523220"/>
          </a:xfrm>
          <a:prstGeom prst="rect">
            <a:avLst/>
          </a:prstGeom>
          <a:noFill/>
        </p:spPr>
        <p:txBody>
          <a:bodyPr wrap="square" rtlCol="0">
            <a:spAutoFit/>
          </a:bodyPr>
          <a:lstStyle/>
          <a:p>
            <a:r>
              <a:rPr lang="en-US" sz="1400" dirty="0">
                <a:latin typeface="+mn-lt"/>
              </a:rPr>
              <a:t>Historical data source: </a:t>
            </a:r>
            <a:r>
              <a:rPr lang="en-US" sz="1400" dirty="0" smtClean="0">
                <a:latin typeface="+mn-lt"/>
              </a:rPr>
              <a:t> US</a:t>
            </a:r>
          </a:p>
          <a:p>
            <a:r>
              <a:rPr lang="en-US" sz="1400" dirty="0" smtClean="0">
                <a:latin typeface="+mn-lt"/>
              </a:rPr>
              <a:t>(</a:t>
            </a:r>
            <a:r>
              <a:rPr lang="en-US" sz="1400" dirty="0">
                <a:latin typeface="+mn-lt"/>
              </a:rPr>
              <a:t>SSA) Male 50-100; 1950-2005</a:t>
            </a:r>
          </a:p>
        </p:txBody>
      </p:sp>
      <p:cxnSp>
        <p:nvCxnSpPr>
          <p:cNvPr id="21" name="Straight Connector 20"/>
          <p:cNvCxnSpPr/>
          <p:nvPr/>
        </p:nvCxnSpPr>
        <p:spPr>
          <a:xfrm>
            <a:off x="2880360" y="1755648"/>
            <a:ext cx="0" cy="1828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200400" y="1801368"/>
            <a:ext cx="0" cy="13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538728" y="1755647"/>
            <a:ext cx="0" cy="182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537960" y="1801368"/>
            <a:ext cx="0" cy="13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245352" y="1755648"/>
            <a:ext cx="0" cy="182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877056" y="1801368"/>
            <a:ext cx="0" cy="13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233672" y="1755648"/>
            <a:ext cx="0" cy="182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549935" y="1801368"/>
            <a:ext cx="0" cy="13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882896" y="1755648"/>
            <a:ext cx="0" cy="182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230368" y="1801368"/>
            <a:ext cx="0" cy="13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550408" y="1755648"/>
            <a:ext cx="0" cy="182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888736" y="1801368"/>
            <a:ext cx="0" cy="13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Oval 33"/>
          <p:cNvSpPr/>
          <p:nvPr/>
        </p:nvSpPr>
        <p:spPr bwMode="auto">
          <a:xfrm rot="2700000">
            <a:off x="5102613" y="4932190"/>
            <a:ext cx="833959" cy="1463471"/>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5000" b="0" i="0" u="none" strike="noStrike" cap="none" normalizeH="0" baseline="0" smtClean="0">
              <a:ln>
                <a:noFill/>
              </a:ln>
              <a:solidFill>
                <a:schemeClr val="tx1"/>
              </a:solidFill>
              <a:effectLst/>
              <a:latin typeface="Arial" charset="0"/>
            </a:endParaRPr>
          </a:p>
        </p:txBody>
      </p:sp>
      <p:sp>
        <p:nvSpPr>
          <p:cNvPr id="36" name="TextBox 35"/>
          <p:cNvSpPr txBox="1"/>
          <p:nvPr/>
        </p:nvSpPr>
        <p:spPr>
          <a:xfrm>
            <a:off x="6996501" y="5414134"/>
            <a:ext cx="1682793" cy="1015663"/>
          </a:xfrm>
          <a:prstGeom prst="rect">
            <a:avLst/>
          </a:prstGeom>
          <a:noFill/>
        </p:spPr>
        <p:txBody>
          <a:bodyPr wrap="square" rtlCol="0">
            <a:spAutoFit/>
          </a:bodyPr>
          <a:lstStyle/>
          <a:p>
            <a:r>
              <a:rPr lang="en-US" sz="2000" b="1" dirty="0" smtClean="0"/>
              <a:t>HIV/AIDS reduced longevity</a:t>
            </a:r>
            <a:endParaRPr lang="en-US" sz="2000" b="1" dirty="0"/>
          </a:p>
        </p:txBody>
      </p:sp>
      <p:sp>
        <p:nvSpPr>
          <p:cNvPr id="2" name="Rectangle 1"/>
          <p:cNvSpPr/>
          <p:nvPr/>
        </p:nvSpPr>
        <p:spPr bwMode="auto">
          <a:xfrm>
            <a:off x="4042684" y="1781667"/>
            <a:ext cx="664644" cy="4340353"/>
          </a:xfrm>
          <a:prstGeom prst="rect">
            <a:avLst/>
          </a:prstGeom>
          <a:no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5000" b="0" i="0" u="none" strike="noStrike" cap="none" normalizeH="0" baseline="0" smtClean="0">
              <a:ln>
                <a:noFill/>
              </a:ln>
              <a:solidFill>
                <a:schemeClr val="tx1"/>
              </a:solidFill>
              <a:effectLst/>
              <a:latin typeface="Arial" charset="0"/>
            </a:endParaRPr>
          </a:p>
        </p:txBody>
      </p:sp>
      <p:sp>
        <p:nvSpPr>
          <p:cNvPr id="3" name="TextBox 2"/>
          <p:cNvSpPr txBox="1"/>
          <p:nvPr/>
        </p:nvSpPr>
        <p:spPr>
          <a:xfrm>
            <a:off x="229925" y="1832777"/>
            <a:ext cx="2001212" cy="1938992"/>
          </a:xfrm>
          <a:prstGeom prst="rect">
            <a:avLst/>
          </a:prstGeom>
          <a:noFill/>
        </p:spPr>
        <p:txBody>
          <a:bodyPr wrap="square" rtlCol="0">
            <a:spAutoFit/>
          </a:bodyPr>
          <a:lstStyle/>
          <a:p>
            <a:r>
              <a:rPr lang="en-US" sz="2000" b="1" dirty="0" smtClean="0"/>
              <a:t>Medicare began in 1966;  </a:t>
            </a:r>
            <a:r>
              <a:rPr lang="en-US" sz="2000" b="1" dirty="0"/>
              <a:t>mortality </a:t>
            </a:r>
            <a:r>
              <a:rPr lang="en-US" sz="2000" b="1" dirty="0" smtClean="0"/>
              <a:t>improved for all ages.</a:t>
            </a:r>
            <a:endParaRPr lang="en-US" sz="2000" b="1" dirty="0"/>
          </a:p>
          <a:p>
            <a:endParaRPr lang="en-US" sz="2000" b="1" dirty="0"/>
          </a:p>
        </p:txBody>
      </p:sp>
      <p:sp>
        <p:nvSpPr>
          <p:cNvPr id="5" name="Oval 4"/>
          <p:cNvSpPr/>
          <p:nvPr/>
        </p:nvSpPr>
        <p:spPr bwMode="auto">
          <a:xfrm rot="2100000">
            <a:off x="5896197" y="2878447"/>
            <a:ext cx="853235" cy="2295684"/>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5000" b="0" i="0" u="none" strike="noStrike" cap="none" normalizeH="0" baseline="0" smtClean="0">
              <a:ln>
                <a:noFill/>
              </a:ln>
              <a:solidFill>
                <a:schemeClr val="tx1"/>
              </a:solidFill>
              <a:effectLst/>
              <a:latin typeface="Arial" charset="0"/>
            </a:endParaRPr>
          </a:p>
        </p:txBody>
      </p:sp>
      <p:sp>
        <p:nvSpPr>
          <p:cNvPr id="6" name="Rectangle 5"/>
          <p:cNvSpPr/>
          <p:nvPr/>
        </p:nvSpPr>
        <p:spPr bwMode="auto">
          <a:xfrm>
            <a:off x="4450892" y="3425343"/>
            <a:ext cx="1645108" cy="1988791"/>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5000" b="0" i="0" u="none" strike="noStrike" cap="none" normalizeH="0" baseline="0" smtClean="0">
              <a:ln>
                <a:noFill/>
              </a:ln>
              <a:solidFill>
                <a:schemeClr val="tx1"/>
              </a:solidFill>
              <a:effectLst/>
              <a:latin typeface="Arial" charset="0"/>
            </a:endParaRPr>
          </a:p>
        </p:txBody>
      </p:sp>
      <p:sp>
        <p:nvSpPr>
          <p:cNvPr id="37" name="TextBox 36"/>
          <p:cNvSpPr txBox="1"/>
          <p:nvPr/>
        </p:nvSpPr>
        <p:spPr>
          <a:xfrm>
            <a:off x="191942" y="4521598"/>
            <a:ext cx="1867811" cy="1323439"/>
          </a:xfrm>
          <a:prstGeom prst="rect">
            <a:avLst/>
          </a:prstGeom>
          <a:noFill/>
        </p:spPr>
        <p:txBody>
          <a:bodyPr wrap="square" rtlCol="0">
            <a:spAutoFit/>
          </a:bodyPr>
          <a:lstStyle/>
          <a:p>
            <a:r>
              <a:rPr lang="en-US" sz="2000" b="1" dirty="0" smtClean="0"/>
              <a:t>Lagged effect of 1960’s anti-smoking campaigns</a:t>
            </a:r>
            <a:endParaRPr lang="en-US" sz="2000" b="1" dirty="0"/>
          </a:p>
        </p:txBody>
      </p:sp>
      <p:sp>
        <p:nvSpPr>
          <p:cNvPr id="38" name="TextBox 37"/>
          <p:cNvSpPr txBox="1"/>
          <p:nvPr/>
        </p:nvSpPr>
        <p:spPr>
          <a:xfrm>
            <a:off x="6759862" y="590411"/>
            <a:ext cx="2021859" cy="1323439"/>
          </a:xfrm>
          <a:prstGeom prst="rect">
            <a:avLst/>
          </a:prstGeom>
          <a:noFill/>
        </p:spPr>
        <p:txBody>
          <a:bodyPr wrap="square" rtlCol="0">
            <a:spAutoFit/>
          </a:bodyPr>
          <a:lstStyle/>
          <a:p>
            <a:r>
              <a:rPr lang="en-US" sz="2000" b="1" dirty="0" smtClean="0"/>
              <a:t>Statin drugs reduced cardiovascular disease</a:t>
            </a:r>
            <a:endParaRPr lang="en-US" sz="2000" b="1" dirty="0"/>
          </a:p>
        </p:txBody>
      </p:sp>
    </p:spTree>
    <p:extLst>
      <p:ext uri="{BB962C8B-B14F-4D97-AF65-F5344CB8AC3E}">
        <p14:creationId xmlns:p14="http://schemas.microsoft.com/office/powerpoint/2010/main" val="421832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ipe(left)">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50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down)">
                                      <p:cBhvr>
                                        <p:cTn id="3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p:bldP spid="2" grpId="0" animBg="1"/>
      <p:bldP spid="3" grpId="0"/>
      <p:bldP spid="5" grpId="0" animBg="1"/>
      <p:bldP spid="6" grpId="0" animBg="1"/>
      <p:bldP spid="37" grpId="0"/>
      <p:bldP spid="3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381000"/>
            <a:ext cx="8610600" cy="762000"/>
          </a:xfrm>
        </p:spPr>
        <p:txBody>
          <a:bodyPr/>
          <a:lstStyle/>
          <a:p>
            <a:r>
              <a:rPr lang="en-US" dirty="0" smtClean="0">
                <a:solidFill>
                  <a:schemeClr val="accent1"/>
                </a:solidFill>
              </a:rPr>
              <a:t>Females: </a:t>
            </a:r>
            <a:r>
              <a:rPr lang="en-US" dirty="0" smtClean="0">
                <a:solidFill>
                  <a:schemeClr val="tx1"/>
                </a:solidFill>
              </a:rPr>
              <a:t>MI Rates </a:t>
            </a:r>
            <a:endParaRPr lang="en-US" dirty="0">
              <a:solidFill>
                <a:schemeClr val="tx1"/>
              </a:solidFill>
            </a:endParaRPr>
          </a:p>
        </p:txBody>
      </p:sp>
      <p:graphicFrame>
        <p:nvGraphicFramePr>
          <p:cNvPr id="9" name="Content Placeholder 8"/>
          <p:cNvGraphicFramePr>
            <a:graphicFrameLocks noGrp="1" noChangeAspect="1"/>
          </p:cNvGraphicFramePr>
          <p:nvPr>
            <p:ph idx="1"/>
            <p:extLst>
              <p:ext uri="{D42A27DB-BD31-4B8C-83A1-F6EECF244321}">
                <p14:modId xmlns:p14="http://schemas.microsoft.com/office/powerpoint/2010/main" val="873697202"/>
              </p:ext>
            </p:extLst>
          </p:nvPr>
        </p:nvGraphicFramePr>
        <p:xfrm>
          <a:off x="380998" y="1295399"/>
          <a:ext cx="8534402" cy="51054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1645751" y="2831771"/>
            <a:ext cx="615553" cy="1383012"/>
          </a:xfrm>
          <a:prstGeom prst="rect">
            <a:avLst/>
          </a:prstGeom>
          <a:noFill/>
        </p:spPr>
        <p:txBody>
          <a:bodyPr vert="vert270" wrap="square" rtlCol="0" anchor="ctr">
            <a:spAutoFit/>
          </a:bodyPr>
          <a:lstStyle/>
          <a:p>
            <a:pPr algn="ctr"/>
            <a:r>
              <a:rPr lang="en-US" sz="2800" dirty="0" smtClean="0"/>
              <a:t>Age</a:t>
            </a:r>
            <a:endParaRPr lang="en-US" sz="2800" dirty="0"/>
          </a:p>
        </p:txBody>
      </p:sp>
      <p:sp>
        <p:nvSpPr>
          <p:cNvPr id="12" name="TextBox 11"/>
          <p:cNvSpPr txBox="1"/>
          <p:nvPr/>
        </p:nvSpPr>
        <p:spPr>
          <a:xfrm>
            <a:off x="2819400" y="6052460"/>
            <a:ext cx="3886200" cy="523220"/>
          </a:xfrm>
          <a:prstGeom prst="rect">
            <a:avLst/>
          </a:prstGeom>
          <a:noFill/>
        </p:spPr>
        <p:txBody>
          <a:bodyPr vert="horz" wrap="square" rtlCol="0" anchor="ctr">
            <a:spAutoFit/>
          </a:bodyPr>
          <a:lstStyle/>
          <a:p>
            <a:pPr algn="ctr"/>
            <a:r>
              <a:rPr lang="en-US" sz="2800" dirty="0" smtClean="0"/>
              <a:t>Calendar Year</a:t>
            </a:r>
            <a:endParaRPr lang="en-US" sz="2800" dirty="0"/>
          </a:p>
        </p:txBody>
      </p:sp>
      <p:sp>
        <p:nvSpPr>
          <p:cNvPr id="6" name="TextBox 5"/>
          <p:cNvSpPr txBox="1"/>
          <p:nvPr/>
        </p:nvSpPr>
        <p:spPr>
          <a:xfrm>
            <a:off x="152399" y="6052460"/>
            <a:ext cx="3001653" cy="523220"/>
          </a:xfrm>
          <a:prstGeom prst="rect">
            <a:avLst/>
          </a:prstGeom>
          <a:noFill/>
        </p:spPr>
        <p:txBody>
          <a:bodyPr wrap="square" rtlCol="0">
            <a:spAutoFit/>
          </a:bodyPr>
          <a:lstStyle/>
          <a:p>
            <a:r>
              <a:rPr lang="en-US" sz="1400" dirty="0">
                <a:latin typeface="+mn-lt"/>
              </a:rPr>
              <a:t>Historical data source: </a:t>
            </a:r>
            <a:r>
              <a:rPr lang="en-US" sz="1400" dirty="0" smtClean="0">
                <a:latin typeface="+mn-lt"/>
              </a:rPr>
              <a:t> US</a:t>
            </a:r>
          </a:p>
          <a:p>
            <a:r>
              <a:rPr lang="en-US" sz="1400" dirty="0" smtClean="0">
                <a:latin typeface="+mn-lt"/>
              </a:rPr>
              <a:t>(</a:t>
            </a:r>
            <a:r>
              <a:rPr lang="en-US" sz="1400" dirty="0">
                <a:latin typeface="+mn-lt"/>
              </a:rPr>
              <a:t>SSA) </a:t>
            </a:r>
            <a:r>
              <a:rPr lang="en-US" sz="1400" dirty="0" smtClean="0">
                <a:latin typeface="+mn-lt"/>
              </a:rPr>
              <a:t>Female </a:t>
            </a:r>
            <a:r>
              <a:rPr lang="en-US" sz="1400" dirty="0">
                <a:latin typeface="+mn-lt"/>
              </a:rPr>
              <a:t>50-100; 1950-2005</a:t>
            </a:r>
          </a:p>
        </p:txBody>
      </p:sp>
      <p:cxnSp>
        <p:nvCxnSpPr>
          <p:cNvPr id="3" name="Straight Connector 2"/>
          <p:cNvCxnSpPr/>
          <p:nvPr/>
        </p:nvCxnSpPr>
        <p:spPr bwMode="auto">
          <a:xfrm>
            <a:off x="2880360" y="1737360"/>
            <a:ext cx="0" cy="18288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6553200" y="1783080"/>
            <a:ext cx="0" cy="13716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a:off x="3529584" y="1737360"/>
            <a:ext cx="0" cy="18288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3200400" y="1783080"/>
            <a:ext cx="0" cy="13716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a:off x="6236208" y="1737360"/>
            <a:ext cx="0" cy="18288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5879592" y="1783080"/>
            <a:ext cx="0" cy="13716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a:off x="5550408" y="1737360"/>
            <a:ext cx="0" cy="18288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p:nvPr/>
        </p:nvCxnSpPr>
        <p:spPr bwMode="auto">
          <a:xfrm>
            <a:off x="5230368" y="1783080"/>
            <a:ext cx="0" cy="13716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a:off x="4553712" y="1783080"/>
            <a:ext cx="0" cy="13716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4873752" y="1737360"/>
            <a:ext cx="0" cy="18288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 name="Straight Connector 20"/>
          <p:cNvCxnSpPr/>
          <p:nvPr/>
        </p:nvCxnSpPr>
        <p:spPr bwMode="auto">
          <a:xfrm>
            <a:off x="4197096" y="1737360"/>
            <a:ext cx="0" cy="18288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 name="Straight Connector 21"/>
          <p:cNvCxnSpPr/>
          <p:nvPr/>
        </p:nvCxnSpPr>
        <p:spPr bwMode="auto">
          <a:xfrm>
            <a:off x="3867912" y="1783080"/>
            <a:ext cx="0" cy="13716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3" name="Oval 22"/>
          <p:cNvSpPr/>
          <p:nvPr/>
        </p:nvSpPr>
        <p:spPr bwMode="auto">
          <a:xfrm rot="2700000">
            <a:off x="5776951" y="4584057"/>
            <a:ext cx="918513" cy="1670327"/>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5000" b="0" i="0" u="none" strike="noStrike" cap="none" normalizeH="0" baseline="0" smtClean="0">
              <a:ln>
                <a:noFill/>
              </a:ln>
              <a:solidFill>
                <a:schemeClr val="tx1"/>
              </a:solidFill>
              <a:effectLst/>
              <a:latin typeface="Arial" charset="0"/>
            </a:endParaRPr>
          </a:p>
        </p:txBody>
      </p:sp>
      <p:sp>
        <p:nvSpPr>
          <p:cNvPr id="24" name="TextBox 23"/>
          <p:cNvSpPr txBox="1"/>
          <p:nvPr/>
        </p:nvSpPr>
        <p:spPr>
          <a:xfrm>
            <a:off x="6705600" y="5271976"/>
            <a:ext cx="2349113" cy="1323439"/>
          </a:xfrm>
          <a:prstGeom prst="rect">
            <a:avLst/>
          </a:prstGeom>
          <a:noFill/>
        </p:spPr>
        <p:txBody>
          <a:bodyPr wrap="square" rtlCol="0">
            <a:spAutoFit/>
          </a:bodyPr>
          <a:lstStyle/>
          <a:p>
            <a:pPr algn="ctr"/>
            <a:r>
              <a:rPr lang="en-US" sz="2000" b="1" dirty="0" smtClean="0"/>
              <a:t>Less improvement for baby boomers </a:t>
            </a:r>
            <a:r>
              <a:rPr lang="en-US" sz="2000" dirty="0" smtClean="0"/>
              <a:t>(esp. born ~1955)</a:t>
            </a:r>
            <a:endParaRPr lang="en-US" sz="2000" dirty="0"/>
          </a:p>
        </p:txBody>
      </p:sp>
      <p:sp>
        <p:nvSpPr>
          <p:cNvPr id="2" name="Rectangle 1"/>
          <p:cNvSpPr/>
          <p:nvPr/>
        </p:nvSpPr>
        <p:spPr bwMode="auto">
          <a:xfrm>
            <a:off x="3877056" y="1737360"/>
            <a:ext cx="768096" cy="4315100"/>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5000" b="0" i="0" u="none" strike="noStrike" cap="none" normalizeH="0" baseline="0" smtClean="0">
              <a:ln>
                <a:noFill/>
              </a:ln>
              <a:solidFill>
                <a:schemeClr val="tx1"/>
              </a:solidFill>
              <a:effectLst/>
              <a:latin typeface="Arial" charset="0"/>
            </a:endParaRPr>
          </a:p>
        </p:txBody>
      </p:sp>
      <p:sp>
        <p:nvSpPr>
          <p:cNvPr id="26" name="TextBox 25"/>
          <p:cNvSpPr txBox="1"/>
          <p:nvPr/>
        </p:nvSpPr>
        <p:spPr>
          <a:xfrm>
            <a:off x="656433" y="1783080"/>
            <a:ext cx="1876456" cy="1015663"/>
          </a:xfrm>
          <a:prstGeom prst="rect">
            <a:avLst/>
          </a:prstGeom>
          <a:noFill/>
        </p:spPr>
        <p:txBody>
          <a:bodyPr wrap="square" rtlCol="0">
            <a:spAutoFit/>
          </a:bodyPr>
          <a:lstStyle/>
          <a:p>
            <a:r>
              <a:rPr lang="en-US" sz="2000" b="1" dirty="0" smtClean="0"/>
              <a:t>Medicare “Mountain Range”</a:t>
            </a:r>
            <a:endParaRPr lang="en-US" sz="2000" dirty="0"/>
          </a:p>
        </p:txBody>
      </p:sp>
      <p:sp>
        <p:nvSpPr>
          <p:cNvPr id="27" name="TextBox 26"/>
          <p:cNvSpPr txBox="1"/>
          <p:nvPr/>
        </p:nvSpPr>
        <p:spPr>
          <a:xfrm>
            <a:off x="532472" y="4090788"/>
            <a:ext cx="1876456" cy="1938992"/>
          </a:xfrm>
          <a:prstGeom prst="rect">
            <a:avLst/>
          </a:prstGeom>
          <a:noFill/>
        </p:spPr>
        <p:txBody>
          <a:bodyPr wrap="square" rtlCol="0">
            <a:spAutoFit/>
          </a:bodyPr>
          <a:lstStyle/>
          <a:p>
            <a:r>
              <a:rPr lang="en-US" sz="2000" b="1" dirty="0" smtClean="0"/>
              <a:t>“Silent generation</a:t>
            </a:r>
            <a:r>
              <a:rPr lang="en-US" sz="2000" dirty="0" smtClean="0"/>
              <a:t>” enjoyed relatively high improvement rates</a:t>
            </a:r>
            <a:endParaRPr lang="en-US" sz="2000" dirty="0"/>
          </a:p>
        </p:txBody>
      </p:sp>
      <p:sp>
        <p:nvSpPr>
          <p:cNvPr id="28" name="Oval 27"/>
          <p:cNvSpPr/>
          <p:nvPr/>
        </p:nvSpPr>
        <p:spPr bwMode="auto">
          <a:xfrm rot="2100000">
            <a:off x="6044525" y="3292360"/>
            <a:ext cx="918513" cy="1537545"/>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5000" b="0" i="0" u="none" strike="noStrike" cap="none" normalizeH="0" baseline="0" smtClean="0">
              <a:ln>
                <a:noFill/>
              </a:ln>
              <a:solidFill>
                <a:schemeClr val="tx1"/>
              </a:solidFill>
              <a:effectLst/>
              <a:latin typeface="Arial" charset="0"/>
            </a:endParaRPr>
          </a:p>
        </p:txBody>
      </p:sp>
      <p:sp>
        <p:nvSpPr>
          <p:cNvPr id="29" name="TextBox 28"/>
          <p:cNvSpPr txBox="1"/>
          <p:nvPr/>
        </p:nvSpPr>
        <p:spPr>
          <a:xfrm>
            <a:off x="6934200" y="1262985"/>
            <a:ext cx="1396613" cy="400110"/>
          </a:xfrm>
          <a:prstGeom prst="rect">
            <a:avLst/>
          </a:prstGeom>
          <a:noFill/>
        </p:spPr>
        <p:txBody>
          <a:bodyPr wrap="square" rtlCol="0">
            <a:spAutoFit/>
          </a:bodyPr>
          <a:lstStyle/>
          <a:p>
            <a:r>
              <a:rPr lang="en-US" sz="2000" b="1" dirty="0" smtClean="0"/>
              <a:t>Statins</a:t>
            </a:r>
            <a:endParaRPr lang="en-US" sz="2000" dirty="0"/>
          </a:p>
        </p:txBody>
      </p:sp>
      <p:sp>
        <p:nvSpPr>
          <p:cNvPr id="5" name="Oval 4"/>
          <p:cNvSpPr/>
          <p:nvPr/>
        </p:nvSpPr>
        <p:spPr bwMode="auto">
          <a:xfrm rot="2700000">
            <a:off x="4394054" y="4322987"/>
            <a:ext cx="1167384" cy="2079453"/>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5000" b="0" i="0" u="none" strike="noStrike" cap="none" normalizeH="0" baseline="0" smtClean="0">
              <a:ln>
                <a:noFill/>
              </a:ln>
              <a:solidFill>
                <a:schemeClr val="tx1"/>
              </a:solidFill>
              <a:effectLst/>
              <a:latin typeface="Arial" charset="0"/>
            </a:endParaRPr>
          </a:p>
        </p:txBody>
      </p:sp>
      <p:cxnSp>
        <p:nvCxnSpPr>
          <p:cNvPr id="8" name="Straight Arrow Connector 7"/>
          <p:cNvCxnSpPr/>
          <p:nvPr/>
        </p:nvCxnSpPr>
        <p:spPr bwMode="auto">
          <a:xfrm flipH="1">
            <a:off x="6934200" y="1737360"/>
            <a:ext cx="217301" cy="143061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66578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up)">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500"/>
                                        <p:tgtEl>
                                          <p:spTgt spid="2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up)">
                                      <p:cBhvr>
                                        <p:cTn id="31" dur="500"/>
                                        <p:tgtEl>
                                          <p:spTgt spid="29"/>
                                        </p:tgtEl>
                                      </p:cBhvr>
                                    </p:animEffect>
                                  </p:childTnLst>
                                </p:cTn>
                              </p:par>
                              <p:par>
                                <p:cTn id="32" presetID="22" presetClass="entr" presetSubtype="1"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up)">
                                      <p:cBhvr>
                                        <p:cTn id="34" dur="500"/>
                                        <p:tgtEl>
                                          <p:spTgt spid="8"/>
                                        </p:tgtEl>
                                      </p:cBhvr>
                                    </p:animEffect>
                                  </p:childTnLst>
                                </p:cTn>
                              </p:par>
                            </p:childTnLst>
                          </p:cTn>
                        </p:par>
                        <p:par>
                          <p:cTn id="35" fill="hold">
                            <p:stCondLst>
                              <p:cond delay="500"/>
                            </p:stCondLst>
                            <p:childTnLst>
                              <p:par>
                                <p:cTn id="36" presetID="22" presetClass="entr" presetSubtype="2" fill="hold" grpId="0"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right)">
                                      <p:cBhvr>
                                        <p:cTn id="3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 grpId="0" animBg="1"/>
      <p:bldP spid="26" grpId="0"/>
      <p:bldP spid="27" grpId="0"/>
      <p:bldP spid="28" grpId="0" animBg="1"/>
      <p:bldP spid="29"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4" descr="section_bkg"/>
          <p:cNvPicPr>
            <a:picLocks noChangeAspect="1" noChangeArrowheads="1"/>
          </p:cNvPicPr>
          <p:nvPr/>
        </p:nvPicPr>
        <p:blipFill>
          <a:blip r:embed="rId3" cstate="print"/>
          <a:srcRect/>
          <a:stretch>
            <a:fillRect/>
          </a:stretch>
        </p:blipFill>
        <p:spPr bwMode="auto">
          <a:xfrm>
            <a:off x="-3175" y="-3175"/>
            <a:ext cx="9151938" cy="6632575"/>
          </a:xfrm>
          <a:prstGeom prst="rect">
            <a:avLst/>
          </a:prstGeom>
          <a:noFill/>
          <a:ln w="9525">
            <a:noFill/>
            <a:miter lim="800000"/>
            <a:headEnd/>
            <a:tailEnd/>
          </a:ln>
          <a:effectLst>
            <a:reflection stA="45000" endPos="7000" dist="50800" dir="5400000" sy="-100000" algn="bl" rotWithShape="0"/>
          </a:effectLst>
        </p:spPr>
      </p:pic>
      <p:pic>
        <p:nvPicPr>
          <p:cNvPr id="306179" name="Picture 8" descr="Actuaries_wt"/>
          <p:cNvPicPr>
            <a:picLocks noChangeAspect="1" noChangeArrowheads="1"/>
          </p:cNvPicPr>
          <p:nvPr/>
        </p:nvPicPr>
        <p:blipFill>
          <a:blip r:embed="rId4" cstate="print"/>
          <a:srcRect/>
          <a:stretch>
            <a:fillRect/>
          </a:stretch>
        </p:blipFill>
        <p:spPr bwMode="auto">
          <a:xfrm>
            <a:off x="6767513" y="228600"/>
            <a:ext cx="2071687" cy="596900"/>
          </a:xfrm>
          <a:prstGeom prst="rect">
            <a:avLst/>
          </a:prstGeom>
          <a:noFill/>
          <a:ln w="9525">
            <a:noFill/>
            <a:miter lim="800000"/>
            <a:headEnd/>
            <a:tailEnd/>
          </a:ln>
        </p:spPr>
      </p:pic>
      <p:sp>
        <p:nvSpPr>
          <p:cNvPr id="306180" name="Rectangle 9"/>
          <p:cNvSpPr>
            <a:spLocks noChangeArrowheads="1"/>
          </p:cNvSpPr>
          <p:nvPr/>
        </p:nvSpPr>
        <p:spPr bwMode="auto">
          <a:xfrm>
            <a:off x="685800" y="2286000"/>
            <a:ext cx="8001000" cy="1371600"/>
          </a:xfrm>
          <a:prstGeom prst="rect">
            <a:avLst/>
          </a:prstGeom>
          <a:noFill/>
          <a:ln w="9525">
            <a:noFill/>
            <a:miter lim="800000"/>
            <a:headEnd/>
            <a:tailEnd/>
          </a:ln>
        </p:spPr>
        <p:txBody>
          <a:bodyPr anchor="ctr"/>
          <a:lstStyle/>
          <a:p>
            <a:pPr eaLnBrk="0" hangingPunct="0"/>
            <a:r>
              <a:rPr lang="en-US" sz="4800" b="1" dirty="0" smtClean="0">
                <a:solidFill>
                  <a:schemeClr val="bg1"/>
                </a:solidFill>
              </a:rPr>
              <a:t>Mortality in the</a:t>
            </a:r>
          </a:p>
          <a:p>
            <a:pPr eaLnBrk="0" hangingPunct="0"/>
            <a:r>
              <a:rPr lang="en-US" sz="4800" b="1" dirty="0" smtClean="0">
                <a:solidFill>
                  <a:schemeClr val="bg1"/>
                </a:solidFill>
              </a:rPr>
              <a:t>United States, 1900-2000</a:t>
            </a:r>
            <a:endParaRPr lang="en-US" sz="4800" b="1" dirty="0">
              <a:solidFill>
                <a:schemeClr val="bg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accent1"/>
                </a:solidFill>
              </a:rPr>
              <a:t>Males:  </a:t>
            </a:r>
            <a:r>
              <a:rPr lang="en-US" dirty="0" smtClean="0">
                <a:solidFill>
                  <a:schemeClr val="tx1"/>
                </a:solidFill>
              </a:rPr>
              <a:t>Observed MI and AA</a:t>
            </a:r>
            <a:endParaRPr lang="en-US" dirty="0">
              <a:solidFill>
                <a:schemeClr val="tx1"/>
              </a:solidFill>
            </a:endParaRPr>
          </a:p>
        </p:txBody>
      </p:sp>
      <p:graphicFrame>
        <p:nvGraphicFramePr>
          <p:cNvPr id="9" name="Content Placeholder 8"/>
          <p:cNvGraphicFramePr>
            <a:graphicFrameLocks noGrp="1" noChangeAspect="1"/>
          </p:cNvGraphicFramePr>
          <p:nvPr>
            <p:ph idx="1"/>
            <p:extLst>
              <p:ext uri="{D42A27DB-BD31-4B8C-83A1-F6EECF244321}">
                <p14:modId xmlns:p14="http://schemas.microsoft.com/office/powerpoint/2010/main" val="831018140"/>
              </p:ext>
            </p:extLst>
          </p:nvPr>
        </p:nvGraphicFramePr>
        <p:xfrm>
          <a:off x="152398" y="1257300"/>
          <a:ext cx="8991602" cy="51054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274320" y="3200400"/>
            <a:ext cx="615553" cy="1219200"/>
          </a:xfrm>
          <a:prstGeom prst="rect">
            <a:avLst/>
          </a:prstGeom>
          <a:noFill/>
        </p:spPr>
        <p:txBody>
          <a:bodyPr vert="vert270" wrap="square" rtlCol="0" anchor="ctr">
            <a:spAutoFit/>
          </a:bodyPr>
          <a:lstStyle/>
          <a:p>
            <a:pPr algn="ctr"/>
            <a:r>
              <a:rPr lang="en-US" sz="2800" dirty="0" smtClean="0"/>
              <a:t>Age</a:t>
            </a:r>
            <a:endParaRPr lang="en-US" sz="2800" dirty="0"/>
          </a:p>
        </p:txBody>
      </p:sp>
      <p:sp>
        <p:nvSpPr>
          <p:cNvPr id="7" name="TextBox 6"/>
          <p:cNvSpPr txBox="1"/>
          <p:nvPr/>
        </p:nvSpPr>
        <p:spPr>
          <a:xfrm>
            <a:off x="78866" y="5394960"/>
            <a:ext cx="1403985" cy="1169551"/>
          </a:xfrm>
          <a:prstGeom prst="rect">
            <a:avLst/>
          </a:prstGeom>
          <a:noFill/>
        </p:spPr>
        <p:txBody>
          <a:bodyPr wrap="square" rtlCol="0">
            <a:spAutoFit/>
          </a:bodyPr>
          <a:lstStyle/>
          <a:p>
            <a:r>
              <a:rPr lang="en-US" sz="1400" dirty="0">
                <a:latin typeface="+mn-lt"/>
              </a:rPr>
              <a:t>Historical data source: </a:t>
            </a:r>
            <a:r>
              <a:rPr lang="en-US" sz="1400" dirty="0" smtClean="0">
                <a:latin typeface="+mn-lt"/>
              </a:rPr>
              <a:t> US</a:t>
            </a:r>
          </a:p>
          <a:p>
            <a:r>
              <a:rPr lang="en-US" sz="1400" dirty="0" smtClean="0">
                <a:latin typeface="+mn-lt"/>
              </a:rPr>
              <a:t>(</a:t>
            </a:r>
            <a:r>
              <a:rPr lang="en-US" sz="1400" dirty="0">
                <a:latin typeface="+mn-lt"/>
              </a:rPr>
              <a:t>SSA) Male 50-100; 1950-2005</a:t>
            </a:r>
          </a:p>
        </p:txBody>
      </p:sp>
      <p:sp>
        <p:nvSpPr>
          <p:cNvPr id="8" name="Rectangle 7"/>
          <p:cNvSpPr>
            <a:spLocks noChangeArrowheads="1"/>
          </p:cNvSpPr>
          <p:nvPr/>
        </p:nvSpPr>
        <p:spPr bwMode="auto">
          <a:xfrm>
            <a:off x="3931920" y="1904302"/>
            <a:ext cx="1097280" cy="4334256"/>
          </a:xfrm>
          <a:prstGeom prst="rect">
            <a:avLst/>
          </a:prstGeom>
          <a:noFill/>
          <a:ln w="38100">
            <a:solidFill>
              <a:schemeClr val="bg1"/>
            </a:solidFill>
            <a:prstDash val="sysDot"/>
            <a:miter lim="800000"/>
            <a:headEnd/>
            <a:tailEnd/>
          </a:ln>
        </p:spPr>
        <p:txBody>
          <a:bodyPr wrap="none" anchor="ctr"/>
          <a:lstStyle/>
          <a:p>
            <a:endParaRPr lang="en-US" sz="4762"/>
          </a:p>
        </p:txBody>
      </p:sp>
      <p:sp>
        <p:nvSpPr>
          <p:cNvPr id="5" name="TextBox 4"/>
          <p:cNvSpPr txBox="1"/>
          <p:nvPr/>
        </p:nvSpPr>
        <p:spPr>
          <a:xfrm>
            <a:off x="3569208" y="6265380"/>
            <a:ext cx="1929384" cy="400110"/>
          </a:xfrm>
          <a:prstGeom prst="rect">
            <a:avLst/>
          </a:prstGeom>
          <a:noFill/>
        </p:spPr>
        <p:txBody>
          <a:bodyPr wrap="square" rtlCol="0">
            <a:spAutoFit/>
          </a:bodyPr>
          <a:lstStyle/>
          <a:p>
            <a:pPr algn="ctr"/>
            <a:r>
              <a:rPr lang="en-US" sz="2000" b="1" dirty="0" smtClean="0"/>
              <a:t>Data for AA</a:t>
            </a:r>
            <a:endParaRPr lang="en-US" sz="2000" b="1" dirty="0"/>
          </a:p>
        </p:txBody>
      </p:sp>
      <p:sp>
        <p:nvSpPr>
          <p:cNvPr id="2" name="Rectangle 1"/>
          <p:cNvSpPr>
            <a:spLocks/>
          </p:cNvSpPr>
          <p:nvPr/>
        </p:nvSpPr>
        <p:spPr bwMode="auto">
          <a:xfrm>
            <a:off x="1920240" y="1901952"/>
            <a:ext cx="1984248" cy="4361688"/>
          </a:xfrm>
          <a:prstGeom prst="rect">
            <a:avLst/>
          </a:prstGeom>
          <a:solidFill>
            <a:schemeClr val="bg2">
              <a:alpha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5000" b="0" i="0" u="none" strike="noStrike" cap="none" normalizeH="0" baseline="0" smtClean="0">
              <a:ln>
                <a:noFill/>
              </a:ln>
              <a:solidFill>
                <a:schemeClr val="tx1"/>
              </a:solidFill>
              <a:effectLst/>
              <a:latin typeface="Arial" charset="0"/>
            </a:endParaRPr>
          </a:p>
        </p:txBody>
      </p:sp>
      <p:sp>
        <p:nvSpPr>
          <p:cNvPr id="10" name="Rectangle 9"/>
          <p:cNvSpPr/>
          <p:nvPr/>
        </p:nvSpPr>
        <p:spPr bwMode="auto">
          <a:xfrm>
            <a:off x="5074920" y="1901952"/>
            <a:ext cx="393192" cy="4361688"/>
          </a:xfrm>
          <a:prstGeom prst="rect">
            <a:avLst/>
          </a:prstGeom>
          <a:solidFill>
            <a:schemeClr val="bg2">
              <a:alpha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5000" b="0" i="0" u="none" strike="noStrike" cap="none" normalizeH="0" baseline="0" smtClean="0">
              <a:ln>
                <a:noFill/>
              </a:ln>
              <a:solidFill>
                <a:schemeClr val="tx1"/>
              </a:solidFill>
              <a:effectLst/>
              <a:latin typeface="Arial" charset="0"/>
            </a:endParaRPr>
          </a:p>
        </p:txBody>
      </p:sp>
      <p:cxnSp>
        <p:nvCxnSpPr>
          <p:cNvPr id="14" name="Straight Connector 13"/>
          <p:cNvCxnSpPr/>
          <p:nvPr/>
        </p:nvCxnSpPr>
        <p:spPr>
          <a:xfrm>
            <a:off x="2304288" y="1764792"/>
            <a:ext cx="0" cy="13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642616" y="1764792"/>
            <a:ext cx="0" cy="182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017520" y="1810512"/>
            <a:ext cx="0" cy="13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739896" y="1810512"/>
            <a:ext cx="0" cy="13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087368" y="1764792"/>
            <a:ext cx="0" cy="182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462272" y="1810512"/>
            <a:ext cx="0" cy="13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818888" y="1764792"/>
            <a:ext cx="0" cy="182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175504" y="1810512"/>
            <a:ext cx="0" cy="13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541264" y="1764792"/>
            <a:ext cx="0" cy="182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905500" y="1810512"/>
            <a:ext cx="0" cy="13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248400" y="1764792"/>
            <a:ext cx="0" cy="182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611112" y="1810512"/>
            <a:ext cx="0" cy="13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986016" y="1764792"/>
            <a:ext cx="0" cy="182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333488" y="1810512"/>
            <a:ext cx="0" cy="13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374136" y="1764792"/>
            <a:ext cx="0" cy="182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947672" y="1764792"/>
            <a:ext cx="0" cy="182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542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1"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10"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accent1"/>
                </a:solidFill>
              </a:rPr>
              <a:t>Females:  </a:t>
            </a:r>
            <a:r>
              <a:rPr lang="en-US" dirty="0" smtClean="0">
                <a:solidFill>
                  <a:schemeClr val="tx1"/>
                </a:solidFill>
              </a:rPr>
              <a:t>Observed MI and AA</a:t>
            </a:r>
            <a:endParaRPr lang="en-US" dirty="0">
              <a:solidFill>
                <a:schemeClr val="tx1"/>
              </a:solidFill>
            </a:endParaRPr>
          </a:p>
        </p:txBody>
      </p:sp>
      <p:graphicFrame>
        <p:nvGraphicFramePr>
          <p:cNvPr id="9" name="Content Placeholder 8"/>
          <p:cNvGraphicFramePr>
            <a:graphicFrameLocks noGrp="1" noChangeAspect="1"/>
          </p:cNvGraphicFramePr>
          <p:nvPr>
            <p:ph idx="1"/>
            <p:extLst>
              <p:ext uri="{D42A27DB-BD31-4B8C-83A1-F6EECF244321}">
                <p14:modId xmlns:p14="http://schemas.microsoft.com/office/powerpoint/2010/main" val="1082764823"/>
              </p:ext>
            </p:extLst>
          </p:nvPr>
        </p:nvGraphicFramePr>
        <p:xfrm>
          <a:off x="380998" y="1295399"/>
          <a:ext cx="8534402" cy="51054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274320" y="3200400"/>
            <a:ext cx="615553" cy="1219200"/>
          </a:xfrm>
          <a:prstGeom prst="rect">
            <a:avLst/>
          </a:prstGeom>
          <a:noFill/>
        </p:spPr>
        <p:txBody>
          <a:bodyPr vert="vert270" wrap="square" rtlCol="0" anchor="ctr">
            <a:spAutoFit/>
          </a:bodyPr>
          <a:lstStyle/>
          <a:p>
            <a:pPr algn="ctr"/>
            <a:r>
              <a:rPr lang="en-US" sz="2800" dirty="0" smtClean="0"/>
              <a:t>Age</a:t>
            </a:r>
            <a:endParaRPr lang="en-US" sz="2800" dirty="0"/>
          </a:p>
        </p:txBody>
      </p:sp>
      <p:sp>
        <p:nvSpPr>
          <p:cNvPr id="7" name="TextBox 6"/>
          <p:cNvSpPr txBox="1"/>
          <p:nvPr/>
        </p:nvSpPr>
        <p:spPr>
          <a:xfrm>
            <a:off x="73222" y="5394960"/>
            <a:ext cx="1427917" cy="1169551"/>
          </a:xfrm>
          <a:prstGeom prst="rect">
            <a:avLst/>
          </a:prstGeom>
          <a:noFill/>
        </p:spPr>
        <p:txBody>
          <a:bodyPr wrap="square" rtlCol="0">
            <a:spAutoFit/>
          </a:bodyPr>
          <a:lstStyle/>
          <a:p>
            <a:r>
              <a:rPr lang="en-US" sz="1400" dirty="0">
                <a:latin typeface="+mn-lt"/>
              </a:rPr>
              <a:t>Historical data source: </a:t>
            </a:r>
            <a:r>
              <a:rPr lang="en-US" sz="1400" dirty="0" smtClean="0">
                <a:latin typeface="+mn-lt"/>
              </a:rPr>
              <a:t> US</a:t>
            </a:r>
          </a:p>
          <a:p>
            <a:r>
              <a:rPr lang="en-US" sz="1400" dirty="0" smtClean="0">
                <a:latin typeface="+mn-lt"/>
              </a:rPr>
              <a:t>(</a:t>
            </a:r>
            <a:r>
              <a:rPr lang="en-US" sz="1400" dirty="0">
                <a:latin typeface="+mn-lt"/>
              </a:rPr>
              <a:t>SSA) </a:t>
            </a:r>
            <a:r>
              <a:rPr lang="en-US" sz="1400" dirty="0" smtClean="0">
                <a:latin typeface="+mn-lt"/>
              </a:rPr>
              <a:t>Female </a:t>
            </a:r>
            <a:r>
              <a:rPr lang="en-US" sz="1400" dirty="0">
                <a:latin typeface="+mn-lt"/>
              </a:rPr>
              <a:t>50-100; 1950-2005</a:t>
            </a:r>
          </a:p>
        </p:txBody>
      </p:sp>
      <p:sp>
        <p:nvSpPr>
          <p:cNvPr id="10" name="Rectangle 9"/>
          <p:cNvSpPr>
            <a:spLocks noChangeArrowheads="1"/>
          </p:cNvSpPr>
          <p:nvPr/>
        </p:nvSpPr>
        <p:spPr bwMode="auto">
          <a:xfrm>
            <a:off x="3810000" y="1938526"/>
            <a:ext cx="1295400" cy="4343400"/>
          </a:xfrm>
          <a:prstGeom prst="rect">
            <a:avLst/>
          </a:prstGeom>
          <a:noFill/>
          <a:ln w="38100">
            <a:solidFill>
              <a:schemeClr val="bg1"/>
            </a:solidFill>
            <a:prstDash val="sysDot"/>
            <a:miter lim="800000"/>
            <a:headEnd/>
            <a:tailEnd/>
          </a:ln>
        </p:spPr>
        <p:txBody>
          <a:bodyPr wrap="none" anchor="ctr"/>
          <a:lstStyle/>
          <a:p>
            <a:endParaRPr lang="en-US" sz="4762"/>
          </a:p>
        </p:txBody>
      </p:sp>
      <p:sp>
        <p:nvSpPr>
          <p:cNvPr id="8" name="TextBox 7"/>
          <p:cNvSpPr txBox="1"/>
          <p:nvPr/>
        </p:nvSpPr>
        <p:spPr>
          <a:xfrm>
            <a:off x="3276600" y="6281928"/>
            <a:ext cx="2514600" cy="400110"/>
          </a:xfrm>
          <a:prstGeom prst="rect">
            <a:avLst/>
          </a:prstGeom>
          <a:noFill/>
        </p:spPr>
        <p:txBody>
          <a:bodyPr wrap="square" rtlCol="0">
            <a:spAutoFit/>
          </a:bodyPr>
          <a:lstStyle/>
          <a:p>
            <a:pPr algn="ctr"/>
            <a:r>
              <a:rPr lang="en-US" sz="2000" b="1" dirty="0" smtClean="0"/>
              <a:t>Data for  AA</a:t>
            </a:r>
            <a:endParaRPr lang="en-US" sz="2000" b="1" dirty="0"/>
          </a:p>
        </p:txBody>
      </p:sp>
      <p:sp>
        <p:nvSpPr>
          <p:cNvPr id="12" name="Rectangle 11"/>
          <p:cNvSpPr>
            <a:spLocks/>
          </p:cNvSpPr>
          <p:nvPr/>
        </p:nvSpPr>
        <p:spPr bwMode="auto">
          <a:xfrm>
            <a:off x="1955293" y="1924050"/>
            <a:ext cx="1828800" cy="4361688"/>
          </a:xfrm>
          <a:prstGeom prst="rect">
            <a:avLst/>
          </a:prstGeom>
          <a:solidFill>
            <a:schemeClr val="bg2">
              <a:alpha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5000" b="0" i="0" u="none" strike="noStrike" cap="none" normalizeH="0" baseline="0" smtClean="0">
              <a:ln>
                <a:noFill/>
              </a:ln>
              <a:solidFill>
                <a:schemeClr val="tx1"/>
              </a:solidFill>
              <a:effectLst/>
              <a:latin typeface="Arial" charset="0"/>
            </a:endParaRPr>
          </a:p>
        </p:txBody>
      </p:sp>
      <p:sp>
        <p:nvSpPr>
          <p:cNvPr id="13" name="Rectangle 12"/>
          <p:cNvSpPr/>
          <p:nvPr/>
        </p:nvSpPr>
        <p:spPr bwMode="auto">
          <a:xfrm>
            <a:off x="5138928" y="1920240"/>
            <a:ext cx="419100" cy="4361688"/>
          </a:xfrm>
          <a:prstGeom prst="rect">
            <a:avLst/>
          </a:prstGeom>
          <a:solidFill>
            <a:schemeClr val="bg2">
              <a:alpha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5000" b="0" i="0" u="none" strike="noStrike" cap="none" normalizeH="0" baseline="0" smtClean="0">
              <a:ln>
                <a:noFill/>
              </a:ln>
              <a:solidFill>
                <a:schemeClr val="tx1"/>
              </a:solidFill>
              <a:effectLst/>
              <a:latin typeface="Arial" charset="0"/>
            </a:endParaRPr>
          </a:p>
        </p:txBody>
      </p:sp>
      <p:cxnSp>
        <p:nvCxnSpPr>
          <p:cNvPr id="15" name="Straight Connector 14"/>
          <p:cNvCxnSpPr/>
          <p:nvPr/>
        </p:nvCxnSpPr>
        <p:spPr>
          <a:xfrm>
            <a:off x="7333488" y="1801368"/>
            <a:ext cx="0" cy="13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947672" y="1755648"/>
            <a:ext cx="0" cy="182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304288" y="1801368"/>
            <a:ext cx="0" cy="13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651760" y="1755648"/>
            <a:ext cx="0" cy="182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008376" y="1801368"/>
            <a:ext cx="0" cy="13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374136" y="1755648"/>
            <a:ext cx="0" cy="182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730752" y="1801368"/>
            <a:ext cx="0" cy="13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096512" y="1755648"/>
            <a:ext cx="0" cy="182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453128" y="1801368"/>
            <a:ext cx="0" cy="13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09744" y="1755648"/>
            <a:ext cx="0" cy="182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175504" y="1801368"/>
            <a:ext cx="0" cy="13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905500" y="1801368"/>
            <a:ext cx="0" cy="13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532120" y="1755648"/>
            <a:ext cx="0" cy="182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248400" y="1755648"/>
            <a:ext cx="0" cy="182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611112" y="1801368"/>
            <a:ext cx="0" cy="13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976872" y="1755648"/>
            <a:ext cx="0" cy="182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585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4" descr="section_bkg"/>
          <p:cNvPicPr>
            <a:picLocks noChangeAspect="1" noChangeArrowheads="1"/>
          </p:cNvPicPr>
          <p:nvPr/>
        </p:nvPicPr>
        <p:blipFill>
          <a:blip r:embed="rId3" cstate="print"/>
          <a:srcRect/>
          <a:stretch>
            <a:fillRect/>
          </a:stretch>
        </p:blipFill>
        <p:spPr bwMode="auto">
          <a:xfrm>
            <a:off x="-3175" y="-3175"/>
            <a:ext cx="9151938" cy="6632575"/>
          </a:xfrm>
          <a:prstGeom prst="rect">
            <a:avLst/>
          </a:prstGeom>
          <a:noFill/>
          <a:ln w="9525">
            <a:noFill/>
            <a:miter lim="800000"/>
            <a:headEnd/>
            <a:tailEnd/>
          </a:ln>
        </p:spPr>
      </p:pic>
      <p:pic>
        <p:nvPicPr>
          <p:cNvPr id="306179" name="Picture 8" descr="Actuaries_wt"/>
          <p:cNvPicPr>
            <a:picLocks noChangeAspect="1" noChangeArrowheads="1"/>
          </p:cNvPicPr>
          <p:nvPr/>
        </p:nvPicPr>
        <p:blipFill>
          <a:blip r:embed="rId4" cstate="print"/>
          <a:srcRect/>
          <a:stretch>
            <a:fillRect/>
          </a:stretch>
        </p:blipFill>
        <p:spPr bwMode="auto">
          <a:xfrm>
            <a:off x="6767513" y="228600"/>
            <a:ext cx="2071687" cy="596900"/>
          </a:xfrm>
          <a:prstGeom prst="rect">
            <a:avLst/>
          </a:prstGeom>
          <a:noFill/>
          <a:ln w="9525">
            <a:noFill/>
            <a:miter lim="800000"/>
            <a:headEnd/>
            <a:tailEnd/>
          </a:ln>
        </p:spPr>
      </p:pic>
      <p:sp>
        <p:nvSpPr>
          <p:cNvPr id="306180" name="Rectangle 9"/>
          <p:cNvSpPr>
            <a:spLocks noChangeArrowheads="1"/>
          </p:cNvSpPr>
          <p:nvPr/>
        </p:nvSpPr>
        <p:spPr bwMode="auto">
          <a:xfrm>
            <a:off x="609600" y="2286000"/>
            <a:ext cx="7010400" cy="1143000"/>
          </a:xfrm>
          <a:prstGeom prst="rect">
            <a:avLst/>
          </a:prstGeom>
          <a:noFill/>
          <a:ln w="9525">
            <a:noFill/>
            <a:miter lim="800000"/>
            <a:headEnd/>
            <a:tailEnd/>
          </a:ln>
        </p:spPr>
        <p:txBody>
          <a:bodyPr anchor="ctr"/>
          <a:lstStyle/>
          <a:p>
            <a:pPr eaLnBrk="0" hangingPunct="0"/>
            <a:r>
              <a:rPr lang="en-US" sz="4800" b="1" dirty="0" smtClean="0">
                <a:solidFill>
                  <a:schemeClr val="bg1"/>
                </a:solidFill>
              </a:rPr>
              <a:t>New Mortality and Mortality Improvement Assumptions</a:t>
            </a:r>
            <a:endParaRPr lang="en-US" sz="4800" b="1" dirty="0">
              <a:solidFill>
                <a:schemeClr val="bg1"/>
              </a:solidFill>
            </a:endParaRPr>
          </a:p>
        </p:txBody>
      </p:sp>
    </p:spTree>
    <p:extLst>
      <p:ext uri="{BB962C8B-B14F-4D97-AF65-F5344CB8AC3E}">
        <p14:creationId xmlns:p14="http://schemas.microsoft.com/office/powerpoint/2010/main" val="19100223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p:cNvSpPr>
          <p:nvPr>
            <p:ph type="title"/>
          </p:nvPr>
        </p:nvSpPr>
        <p:spPr/>
        <p:txBody>
          <a:bodyPr/>
          <a:lstStyle/>
          <a:p>
            <a:r>
              <a:rPr lang="en-US" sz="3400" dirty="0" smtClean="0"/>
              <a:t>New Mortality Table for Pension Plans</a:t>
            </a:r>
          </a:p>
        </p:txBody>
      </p:sp>
      <p:sp>
        <p:nvSpPr>
          <p:cNvPr id="3" name="Content Placeholder 2"/>
          <p:cNvSpPr>
            <a:spLocks noGrp="1"/>
          </p:cNvSpPr>
          <p:nvPr>
            <p:ph idx="1"/>
          </p:nvPr>
        </p:nvSpPr>
        <p:spPr>
          <a:xfrm>
            <a:off x="381000" y="1295400"/>
            <a:ext cx="8534400" cy="5105400"/>
          </a:xfrm>
        </p:spPr>
        <p:txBody>
          <a:bodyPr/>
          <a:lstStyle/>
          <a:p>
            <a:r>
              <a:rPr lang="en-US" dirty="0" smtClean="0">
                <a:solidFill>
                  <a:schemeClr val="tx1"/>
                </a:solidFill>
              </a:rPr>
              <a:t>Base table RP-2014 replaces RP-2000</a:t>
            </a:r>
          </a:p>
          <a:p>
            <a:pPr lvl="1"/>
            <a:r>
              <a:rPr lang="en-US" dirty="0" smtClean="0">
                <a:solidFill>
                  <a:schemeClr val="tx1"/>
                </a:solidFill>
              </a:rPr>
              <a:t>Private </a:t>
            </a:r>
            <a:r>
              <a:rPr lang="en-US" dirty="0">
                <a:solidFill>
                  <a:schemeClr val="tx1"/>
                </a:solidFill>
              </a:rPr>
              <a:t>pension plan experience over 2004 – 2008 </a:t>
            </a:r>
            <a:r>
              <a:rPr lang="en-US" dirty="0" smtClean="0">
                <a:solidFill>
                  <a:schemeClr val="tx1"/>
                </a:solidFill>
              </a:rPr>
              <a:t>totaling </a:t>
            </a:r>
            <a:r>
              <a:rPr lang="en-US" dirty="0">
                <a:solidFill>
                  <a:schemeClr val="tx1"/>
                </a:solidFill>
              </a:rPr>
              <a:t>10.2 million life-years</a:t>
            </a:r>
          </a:p>
          <a:p>
            <a:pPr lvl="1"/>
            <a:r>
              <a:rPr lang="en-US" dirty="0">
                <a:solidFill>
                  <a:schemeClr val="tx1"/>
                </a:solidFill>
              </a:rPr>
              <a:t>Rates </a:t>
            </a:r>
            <a:r>
              <a:rPr lang="en-US" dirty="0" smtClean="0">
                <a:solidFill>
                  <a:schemeClr val="tx1"/>
                </a:solidFill>
              </a:rPr>
              <a:t>adjusted </a:t>
            </a:r>
            <a:r>
              <a:rPr lang="en-US" dirty="0">
                <a:solidFill>
                  <a:schemeClr val="tx1"/>
                </a:solidFill>
              </a:rPr>
              <a:t>to 2014 using the new MP-2014 projection </a:t>
            </a:r>
            <a:r>
              <a:rPr lang="en-US" dirty="0" smtClean="0">
                <a:solidFill>
                  <a:schemeClr val="tx1"/>
                </a:solidFill>
              </a:rPr>
              <a:t>scale</a:t>
            </a:r>
            <a:endParaRPr lang="en-US" dirty="0">
              <a:solidFill>
                <a:schemeClr val="tx1"/>
              </a:solidFill>
            </a:endParaRPr>
          </a:p>
          <a:p>
            <a:r>
              <a:rPr lang="en-US" dirty="0" smtClean="0">
                <a:solidFill>
                  <a:schemeClr val="tx1"/>
                </a:solidFill>
              </a:rPr>
              <a:t>Variations for blue/white </a:t>
            </a:r>
            <a:r>
              <a:rPr lang="en-US" dirty="0">
                <a:solidFill>
                  <a:schemeClr val="tx1"/>
                </a:solidFill>
              </a:rPr>
              <a:t>collar employees </a:t>
            </a:r>
            <a:r>
              <a:rPr lang="en-US" dirty="0" smtClean="0">
                <a:solidFill>
                  <a:schemeClr val="tx1"/>
                </a:solidFill>
              </a:rPr>
              <a:t>and annuitants, by </a:t>
            </a:r>
            <a:r>
              <a:rPr lang="en-US" dirty="0">
                <a:solidFill>
                  <a:schemeClr val="tx1"/>
                </a:solidFill>
              </a:rPr>
              <a:t>benefit </a:t>
            </a:r>
            <a:r>
              <a:rPr lang="en-US" dirty="0" smtClean="0">
                <a:solidFill>
                  <a:schemeClr val="tx1"/>
                </a:solidFill>
              </a:rPr>
              <a:t>amount and disabled persons</a:t>
            </a:r>
          </a:p>
          <a:p>
            <a:r>
              <a:rPr lang="en-US" dirty="0" smtClean="0">
                <a:solidFill>
                  <a:schemeClr val="tx1"/>
                </a:solidFill>
              </a:rPr>
              <a:t>Intended for use with pension plans; may not be appropriate for insured products</a:t>
            </a:r>
          </a:p>
        </p:txBody>
      </p:sp>
      <p:sp>
        <p:nvSpPr>
          <p:cNvPr id="57347" name="Text Box 4"/>
          <p:cNvSpPr txBox="1">
            <a:spLocks noChangeArrowheads="1"/>
          </p:cNvSpPr>
          <p:nvPr/>
        </p:nvSpPr>
        <p:spPr bwMode="auto">
          <a:xfrm>
            <a:off x="668339" y="1543655"/>
            <a:ext cx="184731" cy="444096"/>
          </a:xfrm>
          <a:prstGeom prst="rect">
            <a:avLst/>
          </a:prstGeom>
          <a:noFill/>
          <a:ln w="9525">
            <a:noFill/>
            <a:miter lim="800000"/>
            <a:headEnd/>
            <a:tailEnd/>
          </a:ln>
        </p:spPr>
        <p:txBody>
          <a:bodyPr wrap="none">
            <a:spAutoFit/>
          </a:bodyPr>
          <a:lstStyle/>
          <a:p>
            <a:pPr>
              <a:buClr>
                <a:srgbClr val="FF1717"/>
              </a:buClr>
            </a:pPr>
            <a:endParaRPr lang="en-US" sz="2286">
              <a:ea typeface="ＭＳ Ｐゴシック"/>
              <a:cs typeface="ＭＳ Ｐゴシック"/>
            </a:endParaRPr>
          </a:p>
        </p:txBody>
      </p:sp>
    </p:spTree>
    <p:extLst>
      <p:ext uri="{BB962C8B-B14F-4D97-AF65-F5344CB8AC3E}">
        <p14:creationId xmlns:p14="http://schemas.microsoft.com/office/powerpoint/2010/main" val="6623517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p:cNvSpPr>
          <p:nvPr>
            <p:ph type="title"/>
          </p:nvPr>
        </p:nvSpPr>
        <p:spPr/>
        <p:txBody>
          <a:bodyPr/>
          <a:lstStyle/>
          <a:p>
            <a:r>
              <a:rPr lang="en-US" sz="3400" dirty="0" smtClean="0"/>
              <a:t>New Mortality Improvement Scale for Pension Plans</a:t>
            </a:r>
          </a:p>
        </p:txBody>
      </p:sp>
      <p:sp>
        <p:nvSpPr>
          <p:cNvPr id="3" name="Content Placeholder 2"/>
          <p:cNvSpPr>
            <a:spLocks noGrp="1"/>
          </p:cNvSpPr>
          <p:nvPr>
            <p:ph idx="1"/>
          </p:nvPr>
        </p:nvSpPr>
        <p:spPr>
          <a:xfrm>
            <a:off x="381000" y="1676400"/>
            <a:ext cx="8534400" cy="4724400"/>
          </a:xfrm>
        </p:spPr>
        <p:txBody>
          <a:bodyPr/>
          <a:lstStyle/>
          <a:p>
            <a:r>
              <a:rPr lang="en-US" dirty="0" smtClean="0">
                <a:solidFill>
                  <a:schemeClr val="tx1"/>
                </a:solidFill>
              </a:rPr>
              <a:t>Scale MP-2014 replaces Scales AA and BB</a:t>
            </a:r>
          </a:p>
          <a:p>
            <a:r>
              <a:rPr lang="en-US" dirty="0" smtClean="0">
                <a:solidFill>
                  <a:schemeClr val="tx1"/>
                </a:solidFill>
              </a:rPr>
              <a:t>Two dimensions for each gender reflect cohort variations in mortality improvement:</a:t>
            </a:r>
          </a:p>
          <a:p>
            <a:pPr lvl="1"/>
            <a:r>
              <a:rPr lang="en-US" dirty="0" smtClean="0">
                <a:solidFill>
                  <a:schemeClr val="tx1"/>
                </a:solidFill>
              </a:rPr>
              <a:t>Age</a:t>
            </a:r>
          </a:p>
          <a:p>
            <a:pPr lvl="1"/>
            <a:r>
              <a:rPr lang="en-US" dirty="0" smtClean="0">
                <a:solidFill>
                  <a:schemeClr val="tx1"/>
                </a:solidFill>
              </a:rPr>
              <a:t>Calendar year</a:t>
            </a:r>
          </a:p>
          <a:p>
            <a:r>
              <a:rPr lang="en-US" dirty="0" smtClean="0">
                <a:solidFill>
                  <a:schemeClr val="tx1"/>
                </a:solidFill>
              </a:rPr>
              <a:t>Intended for use with pension plans; may not be appropriate for insured products</a:t>
            </a:r>
            <a:endParaRPr lang="en-US" dirty="0">
              <a:solidFill>
                <a:schemeClr val="tx1"/>
              </a:solidFill>
            </a:endParaRPr>
          </a:p>
        </p:txBody>
      </p:sp>
    </p:spTree>
    <p:extLst>
      <p:ext uri="{BB962C8B-B14F-4D97-AF65-F5344CB8AC3E}">
        <p14:creationId xmlns:p14="http://schemas.microsoft.com/office/powerpoint/2010/main" val="5928988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tx1"/>
                </a:solidFill>
              </a:rPr>
              <a:t>Males:  Observed MI and MP-2014</a:t>
            </a:r>
            <a:endParaRPr lang="en-US" dirty="0">
              <a:solidFill>
                <a:schemeClr val="tx1"/>
              </a:solidFill>
            </a:endParaRPr>
          </a:p>
        </p:txBody>
      </p:sp>
      <p:graphicFrame>
        <p:nvGraphicFramePr>
          <p:cNvPr id="9" name="Content Placeholder 8"/>
          <p:cNvGraphicFramePr>
            <a:graphicFrameLocks noGrp="1" noChangeAspect="1"/>
          </p:cNvGraphicFramePr>
          <p:nvPr>
            <p:ph idx="1"/>
            <p:extLst>
              <p:ext uri="{D42A27DB-BD31-4B8C-83A1-F6EECF244321}">
                <p14:modId xmlns:p14="http://schemas.microsoft.com/office/powerpoint/2010/main" val="2082525944"/>
              </p:ext>
            </p:extLst>
          </p:nvPr>
        </p:nvGraphicFramePr>
        <p:xfrm>
          <a:off x="73223" y="1295399"/>
          <a:ext cx="9070777" cy="51054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73223" y="3200400"/>
            <a:ext cx="615553" cy="1219200"/>
          </a:xfrm>
          <a:prstGeom prst="rect">
            <a:avLst/>
          </a:prstGeom>
          <a:noFill/>
        </p:spPr>
        <p:txBody>
          <a:bodyPr vert="vert270" wrap="square" rtlCol="0" anchor="ctr">
            <a:spAutoFit/>
          </a:bodyPr>
          <a:lstStyle/>
          <a:p>
            <a:pPr algn="ctr"/>
            <a:r>
              <a:rPr lang="en-US" sz="2800" dirty="0" smtClean="0"/>
              <a:t>Age</a:t>
            </a:r>
            <a:endParaRPr lang="en-US" sz="2800" dirty="0"/>
          </a:p>
        </p:txBody>
      </p:sp>
      <p:cxnSp>
        <p:nvCxnSpPr>
          <p:cNvPr id="3" name="Straight Connector 2"/>
          <p:cNvCxnSpPr/>
          <p:nvPr/>
        </p:nvCxnSpPr>
        <p:spPr bwMode="auto">
          <a:xfrm>
            <a:off x="6705600" y="1905000"/>
            <a:ext cx="0" cy="4389120"/>
          </a:xfrm>
          <a:prstGeom prst="line">
            <a:avLst/>
          </a:prstGeom>
          <a:solidFill>
            <a:schemeClr val="accent1"/>
          </a:solidFill>
          <a:ln w="25400" cap="flat" cmpd="sng" algn="ctr">
            <a:solidFill>
              <a:schemeClr val="bg1"/>
            </a:solidFill>
            <a:prstDash val="solid"/>
            <a:round/>
            <a:headEnd type="none" w="med" len="med"/>
            <a:tailEnd type="none" w="med" len="med"/>
          </a:ln>
          <a:effectLst/>
        </p:spPr>
      </p:cxnSp>
      <p:sp>
        <p:nvSpPr>
          <p:cNvPr id="7" name="TextBox 6"/>
          <p:cNvSpPr txBox="1"/>
          <p:nvPr/>
        </p:nvSpPr>
        <p:spPr>
          <a:xfrm>
            <a:off x="0" y="5394960"/>
            <a:ext cx="1371600" cy="1169551"/>
          </a:xfrm>
          <a:prstGeom prst="rect">
            <a:avLst/>
          </a:prstGeom>
          <a:noFill/>
        </p:spPr>
        <p:txBody>
          <a:bodyPr wrap="square" rtlCol="0">
            <a:spAutoFit/>
          </a:bodyPr>
          <a:lstStyle/>
          <a:p>
            <a:r>
              <a:rPr lang="en-US" sz="1400" dirty="0">
                <a:latin typeface="+mn-lt"/>
              </a:rPr>
              <a:t>Historical data source: </a:t>
            </a:r>
            <a:r>
              <a:rPr lang="en-US" sz="1400" dirty="0" smtClean="0">
                <a:latin typeface="+mn-lt"/>
              </a:rPr>
              <a:t> US</a:t>
            </a:r>
          </a:p>
          <a:p>
            <a:r>
              <a:rPr lang="en-US" sz="1400" dirty="0" smtClean="0">
                <a:latin typeface="+mn-lt"/>
              </a:rPr>
              <a:t>(</a:t>
            </a:r>
            <a:r>
              <a:rPr lang="en-US" sz="1400" dirty="0">
                <a:latin typeface="+mn-lt"/>
              </a:rPr>
              <a:t>SSA) Male 50-100; 1950-2005</a:t>
            </a:r>
          </a:p>
        </p:txBody>
      </p:sp>
      <p:cxnSp>
        <p:nvCxnSpPr>
          <p:cNvPr id="5" name="Straight Connector 4"/>
          <p:cNvCxnSpPr/>
          <p:nvPr/>
        </p:nvCxnSpPr>
        <p:spPr bwMode="auto">
          <a:xfrm>
            <a:off x="6208776" y="1755648"/>
            <a:ext cx="0" cy="18288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7296912" y="1801368"/>
            <a:ext cx="0" cy="13716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a:off x="6934200" y="1755648"/>
            <a:ext cx="0" cy="18288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6565392" y="1801368"/>
            <a:ext cx="0" cy="13716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a:off x="1892808" y="1755648"/>
            <a:ext cx="0" cy="18288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2258568" y="1801368"/>
            <a:ext cx="0" cy="13716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a:off x="2615184" y="1755648"/>
            <a:ext cx="0" cy="18288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p:nvPr/>
        </p:nvCxnSpPr>
        <p:spPr bwMode="auto">
          <a:xfrm>
            <a:off x="2990088" y="1801368"/>
            <a:ext cx="0" cy="13716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a:off x="3337560" y="1755648"/>
            <a:ext cx="0" cy="18288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3694176" y="1801368"/>
            <a:ext cx="0" cy="13716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 name="Straight Connector 20"/>
          <p:cNvCxnSpPr/>
          <p:nvPr/>
        </p:nvCxnSpPr>
        <p:spPr bwMode="auto">
          <a:xfrm>
            <a:off x="4041648" y="1755648"/>
            <a:ext cx="0" cy="18288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 name="Straight Connector 21"/>
          <p:cNvCxnSpPr/>
          <p:nvPr/>
        </p:nvCxnSpPr>
        <p:spPr bwMode="auto">
          <a:xfrm>
            <a:off x="4434840" y="1801368"/>
            <a:ext cx="0" cy="13716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a:off x="4782312" y="1755648"/>
            <a:ext cx="0" cy="18288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4" name="Straight Connector 23"/>
          <p:cNvCxnSpPr/>
          <p:nvPr/>
        </p:nvCxnSpPr>
        <p:spPr bwMode="auto">
          <a:xfrm>
            <a:off x="5148072" y="1801368"/>
            <a:ext cx="0" cy="18288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a:off x="5504688" y="1755648"/>
            <a:ext cx="0" cy="18288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 name="Straight Connector 25"/>
          <p:cNvCxnSpPr/>
          <p:nvPr/>
        </p:nvCxnSpPr>
        <p:spPr bwMode="auto">
          <a:xfrm>
            <a:off x="5852160" y="1801368"/>
            <a:ext cx="0" cy="13716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621955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tx1"/>
                </a:solidFill>
              </a:rPr>
              <a:t>Females:  Observed and MP-2014</a:t>
            </a:r>
            <a:endParaRPr lang="en-US" dirty="0">
              <a:solidFill>
                <a:schemeClr val="tx1"/>
              </a:solidFill>
            </a:endParaRPr>
          </a:p>
        </p:txBody>
      </p:sp>
      <p:graphicFrame>
        <p:nvGraphicFramePr>
          <p:cNvPr id="9" name="Content Placeholder 8"/>
          <p:cNvGraphicFramePr>
            <a:graphicFrameLocks noGrp="1" noChangeAspect="1"/>
          </p:cNvGraphicFramePr>
          <p:nvPr>
            <p:ph idx="1"/>
            <p:extLst>
              <p:ext uri="{D42A27DB-BD31-4B8C-83A1-F6EECF244321}">
                <p14:modId xmlns:p14="http://schemas.microsoft.com/office/powerpoint/2010/main" val="2304795422"/>
              </p:ext>
            </p:extLst>
          </p:nvPr>
        </p:nvGraphicFramePr>
        <p:xfrm>
          <a:off x="73223" y="1295398"/>
          <a:ext cx="8707946" cy="5110868"/>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73223" y="3200400"/>
            <a:ext cx="615553" cy="1219200"/>
          </a:xfrm>
          <a:prstGeom prst="rect">
            <a:avLst/>
          </a:prstGeom>
          <a:noFill/>
        </p:spPr>
        <p:txBody>
          <a:bodyPr vert="vert270" wrap="square" rtlCol="0" anchor="ctr">
            <a:spAutoFit/>
          </a:bodyPr>
          <a:lstStyle/>
          <a:p>
            <a:pPr algn="ctr"/>
            <a:r>
              <a:rPr lang="en-US" sz="2800" dirty="0" smtClean="0"/>
              <a:t>Age</a:t>
            </a:r>
            <a:endParaRPr lang="en-US" sz="2800" dirty="0"/>
          </a:p>
        </p:txBody>
      </p:sp>
      <p:sp>
        <p:nvSpPr>
          <p:cNvPr id="12" name="TextBox 11"/>
          <p:cNvSpPr txBox="1"/>
          <p:nvPr/>
        </p:nvSpPr>
        <p:spPr>
          <a:xfrm>
            <a:off x="2590800" y="6096000"/>
            <a:ext cx="3886200" cy="523220"/>
          </a:xfrm>
          <a:prstGeom prst="rect">
            <a:avLst/>
          </a:prstGeom>
          <a:noFill/>
        </p:spPr>
        <p:txBody>
          <a:bodyPr vert="horz" wrap="square" rtlCol="0" anchor="ctr">
            <a:spAutoFit/>
          </a:bodyPr>
          <a:lstStyle/>
          <a:p>
            <a:pPr algn="ctr"/>
            <a:r>
              <a:rPr lang="en-US" sz="2800" dirty="0" smtClean="0"/>
              <a:t>Calendar Year</a:t>
            </a:r>
            <a:endParaRPr lang="en-US" sz="2800" dirty="0"/>
          </a:p>
        </p:txBody>
      </p:sp>
      <p:cxnSp>
        <p:nvCxnSpPr>
          <p:cNvPr id="3" name="Straight Connector 2"/>
          <p:cNvCxnSpPr/>
          <p:nvPr/>
        </p:nvCxnSpPr>
        <p:spPr bwMode="auto">
          <a:xfrm>
            <a:off x="6705600" y="1905000"/>
            <a:ext cx="0" cy="4069080"/>
          </a:xfrm>
          <a:prstGeom prst="line">
            <a:avLst/>
          </a:prstGeom>
          <a:solidFill>
            <a:schemeClr val="accent1"/>
          </a:solidFill>
          <a:ln w="25400"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33403639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p:cNvSpPr>
          <p:nvPr>
            <p:ph type="title"/>
          </p:nvPr>
        </p:nvSpPr>
        <p:spPr>
          <a:xfrm>
            <a:off x="384048" y="384048"/>
            <a:ext cx="7582203" cy="540657"/>
          </a:xfrm>
        </p:spPr>
        <p:txBody>
          <a:bodyPr/>
          <a:lstStyle/>
          <a:p>
            <a:r>
              <a:rPr lang="en-US" dirty="0" smtClean="0">
                <a:ea typeface="ＭＳ Ｐゴシック" pitchFamily="-112" charset="-128"/>
              </a:rPr>
              <a:t>Remaining Life Exp. At 65</a:t>
            </a:r>
            <a:endParaRPr lang="en-US" dirty="0">
              <a:ea typeface="ＭＳ Ｐゴシック" pitchFamily="-112" charset="-128"/>
            </a:endParaRPr>
          </a:p>
        </p:txBody>
      </p:sp>
      <p:graphicFrame>
        <p:nvGraphicFramePr>
          <p:cNvPr id="6" name="Chart 5"/>
          <p:cNvGraphicFramePr/>
          <p:nvPr>
            <p:extLst>
              <p:ext uri="{D42A27DB-BD31-4B8C-83A1-F6EECF244321}">
                <p14:modId xmlns:p14="http://schemas.microsoft.com/office/powerpoint/2010/main" val="1713875125"/>
              </p:ext>
            </p:extLst>
          </p:nvPr>
        </p:nvGraphicFramePr>
        <p:xfrm>
          <a:off x="533400" y="1600200"/>
          <a:ext cx="8229600"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
          <p:cNvSpPr txBox="1"/>
          <p:nvPr/>
        </p:nvSpPr>
        <p:spPr>
          <a:xfrm>
            <a:off x="5181601" y="1554480"/>
            <a:ext cx="838200" cy="72811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dirty="0" smtClean="0">
                <a:solidFill>
                  <a:schemeClr val="accent1"/>
                </a:solidFill>
                <a:latin typeface="Arial" panose="020B0604020202020204" pitchFamily="34" charset="0"/>
                <a:cs typeface="Arial" panose="020B0604020202020204" pitchFamily="34" charset="0"/>
              </a:rPr>
              <a:t>RP 2000</a:t>
            </a:r>
          </a:p>
          <a:p>
            <a:pPr algn="ctr"/>
            <a:r>
              <a:rPr lang="en-US" sz="1800" dirty="0" smtClean="0">
                <a:solidFill>
                  <a:schemeClr val="accent1"/>
                </a:solidFill>
                <a:latin typeface="Arial" panose="020B0604020202020204" pitchFamily="34" charset="0"/>
                <a:cs typeface="Arial" panose="020B0604020202020204" pitchFamily="34" charset="0"/>
              </a:rPr>
              <a:t> </a:t>
            </a:r>
            <a:endParaRPr lang="en-US" sz="1800" dirty="0">
              <a:solidFill>
                <a:schemeClr val="accent1"/>
              </a:solidFill>
              <a:latin typeface="Arial" panose="020B0604020202020204" pitchFamily="34" charset="0"/>
              <a:cs typeface="Arial" panose="020B0604020202020204" pitchFamily="34" charset="0"/>
            </a:endParaRPr>
          </a:p>
        </p:txBody>
      </p:sp>
      <p:sp>
        <p:nvSpPr>
          <p:cNvPr id="12" name="TextBox 1"/>
          <p:cNvSpPr txBox="1"/>
          <p:nvPr/>
        </p:nvSpPr>
        <p:spPr>
          <a:xfrm>
            <a:off x="2809515" y="1554480"/>
            <a:ext cx="838200" cy="64844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dirty="0" smtClean="0">
                <a:solidFill>
                  <a:schemeClr val="accent1"/>
                </a:solidFill>
                <a:latin typeface="Arial" panose="020B0604020202020204" pitchFamily="34" charset="0"/>
                <a:cs typeface="Arial" panose="020B0604020202020204" pitchFamily="34" charset="0"/>
              </a:rPr>
              <a:t>83</a:t>
            </a:r>
          </a:p>
          <a:p>
            <a:pPr algn="ctr"/>
            <a:r>
              <a:rPr lang="en-US" sz="1800" dirty="0" smtClean="0">
                <a:solidFill>
                  <a:schemeClr val="accent1"/>
                </a:solidFill>
                <a:latin typeface="Arial" panose="020B0604020202020204" pitchFamily="34" charset="0"/>
                <a:cs typeface="Arial" panose="020B0604020202020204" pitchFamily="34" charset="0"/>
              </a:rPr>
              <a:t>GAM</a:t>
            </a:r>
          </a:p>
          <a:p>
            <a:pPr algn="ctr"/>
            <a:r>
              <a:rPr lang="en-US" sz="1800" dirty="0" smtClean="0">
                <a:solidFill>
                  <a:schemeClr val="accent1"/>
                </a:solidFill>
                <a:latin typeface="Arial" panose="020B0604020202020204" pitchFamily="34" charset="0"/>
                <a:cs typeface="Arial" panose="020B0604020202020204" pitchFamily="34" charset="0"/>
              </a:rPr>
              <a:t> </a:t>
            </a:r>
            <a:endParaRPr lang="en-US" sz="1800" dirty="0">
              <a:solidFill>
                <a:schemeClr val="accent1"/>
              </a:solidFill>
              <a:latin typeface="Arial" panose="020B0604020202020204" pitchFamily="34" charset="0"/>
              <a:cs typeface="Arial" panose="020B0604020202020204" pitchFamily="34" charset="0"/>
            </a:endParaRPr>
          </a:p>
        </p:txBody>
      </p:sp>
      <p:sp>
        <p:nvSpPr>
          <p:cNvPr id="13" name="TextBox 1"/>
          <p:cNvSpPr txBox="1"/>
          <p:nvPr/>
        </p:nvSpPr>
        <p:spPr>
          <a:xfrm>
            <a:off x="1199431" y="1791440"/>
            <a:ext cx="934169" cy="64844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dirty="0" smtClean="0">
                <a:solidFill>
                  <a:schemeClr val="accent1"/>
                </a:solidFill>
                <a:latin typeface="Arial" panose="020B0604020202020204" pitchFamily="34" charset="0"/>
                <a:cs typeface="Arial" panose="020B0604020202020204" pitchFamily="34" charset="0"/>
              </a:rPr>
              <a:t>71 </a:t>
            </a:r>
          </a:p>
          <a:p>
            <a:pPr algn="ctr"/>
            <a:r>
              <a:rPr lang="en-US" sz="1800" dirty="0" smtClean="0">
                <a:solidFill>
                  <a:schemeClr val="accent1"/>
                </a:solidFill>
                <a:latin typeface="Arial" panose="020B0604020202020204" pitchFamily="34" charset="0"/>
                <a:cs typeface="Arial" panose="020B0604020202020204" pitchFamily="34" charset="0"/>
              </a:rPr>
              <a:t>GAT</a:t>
            </a:r>
          </a:p>
          <a:p>
            <a:pPr algn="ctr"/>
            <a:r>
              <a:rPr lang="en-US" sz="1800" dirty="0" smtClean="0">
                <a:solidFill>
                  <a:schemeClr val="accent1"/>
                </a:solidFill>
                <a:latin typeface="Arial" panose="020B0604020202020204" pitchFamily="34" charset="0"/>
                <a:cs typeface="Arial" panose="020B0604020202020204" pitchFamily="34" charset="0"/>
              </a:rPr>
              <a:t> </a:t>
            </a:r>
            <a:endParaRPr lang="en-US" sz="1800" dirty="0">
              <a:solidFill>
                <a:schemeClr val="accent1"/>
              </a:solidFill>
              <a:latin typeface="Arial" panose="020B0604020202020204" pitchFamily="34" charset="0"/>
              <a:cs typeface="Arial" panose="020B0604020202020204" pitchFamily="34" charset="0"/>
            </a:endParaRPr>
          </a:p>
        </p:txBody>
      </p:sp>
      <p:sp>
        <p:nvSpPr>
          <p:cNvPr id="14" name="TextBox 1"/>
          <p:cNvSpPr txBox="1"/>
          <p:nvPr/>
        </p:nvSpPr>
        <p:spPr>
          <a:xfrm>
            <a:off x="6858000" y="1021080"/>
            <a:ext cx="1333498" cy="61359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dirty="0" smtClean="0">
                <a:solidFill>
                  <a:schemeClr val="accent1"/>
                </a:solidFill>
                <a:latin typeface="Arial" panose="020B0604020202020204" pitchFamily="34" charset="0"/>
                <a:cs typeface="Arial" panose="020B0604020202020204" pitchFamily="34" charset="0"/>
              </a:rPr>
              <a:t>RP2014 w/MP2014</a:t>
            </a:r>
          </a:p>
          <a:p>
            <a:pPr algn="ctr"/>
            <a:r>
              <a:rPr lang="en-US" sz="1800" dirty="0" smtClean="0">
                <a:solidFill>
                  <a:schemeClr val="accent1"/>
                </a:solidFill>
                <a:latin typeface="Arial" panose="020B0604020202020204" pitchFamily="34" charset="0"/>
                <a:cs typeface="Arial" panose="020B0604020202020204" pitchFamily="34" charset="0"/>
              </a:rPr>
              <a:t> </a:t>
            </a:r>
            <a:endParaRPr lang="en-US" sz="1800" dirty="0">
              <a:solidFill>
                <a:schemeClr val="accent1"/>
              </a:solidFill>
              <a:latin typeface="Arial" panose="020B0604020202020204" pitchFamily="34" charset="0"/>
              <a:cs typeface="Arial" panose="020B0604020202020204" pitchFamily="34" charset="0"/>
            </a:endParaRPr>
          </a:p>
        </p:txBody>
      </p:sp>
      <p:sp>
        <p:nvSpPr>
          <p:cNvPr id="15" name="TextBox 1"/>
          <p:cNvSpPr txBox="1"/>
          <p:nvPr/>
        </p:nvSpPr>
        <p:spPr>
          <a:xfrm>
            <a:off x="1371600" y="4023360"/>
            <a:ext cx="5791200" cy="56115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smtClean="0">
                <a:latin typeface="Arial" panose="020B0604020202020204" pitchFamily="34" charset="0"/>
                <a:cs typeface="Arial" panose="020B0604020202020204" pitchFamily="34" charset="0"/>
              </a:rPr>
              <a:t>General Population</a:t>
            </a:r>
            <a:endParaRPr lang="en-US" sz="2800" dirty="0">
              <a:latin typeface="Arial" panose="020B0604020202020204" pitchFamily="34" charset="0"/>
              <a:cs typeface="Arial" panose="020B0604020202020204" pitchFamily="34" charset="0"/>
            </a:endParaRPr>
          </a:p>
        </p:txBody>
      </p:sp>
      <p:sp>
        <p:nvSpPr>
          <p:cNvPr id="17" name="TextBox 1"/>
          <p:cNvSpPr txBox="1"/>
          <p:nvPr/>
        </p:nvSpPr>
        <p:spPr>
          <a:xfrm>
            <a:off x="5989320" y="1097280"/>
            <a:ext cx="932731" cy="85837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dirty="0" smtClean="0">
                <a:solidFill>
                  <a:schemeClr val="accent1"/>
                </a:solidFill>
                <a:latin typeface="Arial" panose="020B0604020202020204" pitchFamily="34" charset="0"/>
                <a:cs typeface="Arial" panose="020B0604020202020204" pitchFamily="34" charset="0"/>
              </a:rPr>
              <a:t>RP 2000 w/AA</a:t>
            </a:r>
          </a:p>
          <a:p>
            <a:pPr algn="ctr"/>
            <a:r>
              <a:rPr lang="en-US" sz="1800" dirty="0" smtClean="0">
                <a:solidFill>
                  <a:schemeClr val="accent1"/>
                </a:solidFill>
                <a:latin typeface="Arial" panose="020B0604020202020204" pitchFamily="34" charset="0"/>
                <a:cs typeface="Arial" panose="020B0604020202020204" pitchFamily="34" charset="0"/>
              </a:rPr>
              <a:t> </a:t>
            </a:r>
            <a:endParaRPr lang="en-US" sz="1800" dirty="0">
              <a:solidFill>
                <a:schemeClr val="accent1"/>
              </a:solidFill>
              <a:latin typeface="Arial" panose="020B0604020202020204" pitchFamily="34" charset="0"/>
              <a:cs typeface="Arial" panose="020B0604020202020204" pitchFamily="34" charset="0"/>
            </a:endParaRPr>
          </a:p>
        </p:txBody>
      </p:sp>
      <p:sp>
        <p:nvSpPr>
          <p:cNvPr id="16" name="TextBox 1"/>
          <p:cNvSpPr txBox="1"/>
          <p:nvPr/>
        </p:nvSpPr>
        <p:spPr>
          <a:xfrm>
            <a:off x="4323631" y="1554480"/>
            <a:ext cx="857970" cy="64844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dirty="0" smtClean="0">
                <a:solidFill>
                  <a:schemeClr val="accent1"/>
                </a:solidFill>
                <a:latin typeface="Arial" panose="020B0604020202020204" pitchFamily="34" charset="0"/>
                <a:cs typeface="Arial" panose="020B0604020202020204" pitchFamily="34" charset="0"/>
              </a:rPr>
              <a:t>UP</a:t>
            </a:r>
          </a:p>
          <a:p>
            <a:pPr algn="ctr"/>
            <a:r>
              <a:rPr lang="en-US" sz="1800" dirty="0" smtClean="0">
                <a:solidFill>
                  <a:schemeClr val="accent1"/>
                </a:solidFill>
                <a:latin typeface="Arial" panose="020B0604020202020204" pitchFamily="34" charset="0"/>
                <a:cs typeface="Arial" panose="020B0604020202020204" pitchFamily="34" charset="0"/>
              </a:rPr>
              <a:t>94</a:t>
            </a:r>
          </a:p>
          <a:p>
            <a:pPr algn="ctr"/>
            <a:r>
              <a:rPr lang="en-US" sz="1800" dirty="0" smtClean="0">
                <a:solidFill>
                  <a:schemeClr val="accent1"/>
                </a:solidFill>
                <a:latin typeface="Arial" panose="020B0604020202020204" pitchFamily="34" charset="0"/>
                <a:cs typeface="Arial" panose="020B0604020202020204" pitchFamily="34" charset="0"/>
              </a:rPr>
              <a:t> </a:t>
            </a:r>
            <a:endParaRPr lang="en-US" sz="1800" dirty="0">
              <a:solidFill>
                <a:schemeClr val="accent1"/>
              </a:solidFill>
              <a:latin typeface="Arial" panose="020B0604020202020204" pitchFamily="34" charset="0"/>
              <a:cs typeface="Arial" panose="020B0604020202020204" pitchFamily="34" charset="0"/>
            </a:endParaRPr>
          </a:p>
        </p:txBody>
      </p:sp>
      <p:sp>
        <p:nvSpPr>
          <p:cNvPr id="18" name="TextBox 1"/>
          <p:cNvSpPr txBox="1">
            <a:spLocks noChangeArrowheads="1"/>
          </p:cNvSpPr>
          <p:nvPr/>
        </p:nvSpPr>
        <p:spPr bwMode="auto">
          <a:xfrm>
            <a:off x="228600" y="5943600"/>
            <a:ext cx="7543800" cy="738664"/>
          </a:xfrm>
          <a:prstGeom prst="rect">
            <a:avLst/>
          </a:prstGeom>
          <a:noFill/>
          <a:ln w="9525">
            <a:noFill/>
            <a:miter lim="800000"/>
            <a:headEnd/>
            <a:tailEnd/>
          </a:ln>
        </p:spPr>
        <p:txBody>
          <a:bodyPr wrap="square">
            <a:spAutoFit/>
          </a:bodyPr>
          <a:lstStyle/>
          <a:p>
            <a:r>
              <a:rPr lang="en-US" sz="1400" dirty="0" smtClean="0">
                <a:latin typeface="+mn-lt"/>
              </a:rPr>
              <a:t>Population Data</a:t>
            </a:r>
            <a:r>
              <a:rPr lang="en-US" sz="1400" dirty="0">
                <a:latin typeface="+mn-lt"/>
              </a:rPr>
              <a:t>: SSA Actuarial Study 120 </a:t>
            </a:r>
            <a:r>
              <a:rPr lang="en-US" sz="1400" dirty="0" smtClean="0">
                <a:latin typeface="+mn-lt"/>
              </a:rPr>
              <a:t>– Periods 1900-2000, non-decade years interpolated. Mortality Tables:  71GAT, 83GAM, UP-94,RP-2000 unprojected, RP-2000 (AA generational), RP-2014 (MP-2014 generational). All 50% male, 50% female.</a:t>
            </a:r>
            <a:endParaRPr lang="en-US" sz="1400" dirty="0">
              <a:latin typeface="+mn-lt"/>
            </a:endParaRPr>
          </a:p>
        </p:txBody>
      </p:sp>
    </p:spTree>
    <p:extLst>
      <p:ext uri="{BB962C8B-B14F-4D97-AF65-F5344CB8AC3E}">
        <p14:creationId xmlns:p14="http://schemas.microsoft.com/office/powerpoint/2010/main" val="34189174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ChangeArrowheads="1"/>
          </p:cNvSpPr>
          <p:nvPr>
            <p:ph type="title"/>
          </p:nvPr>
        </p:nvSpPr>
        <p:spPr>
          <a:xfrm>
            <a:off x="381000" y="381000"/>
            <a:ext cx="8458200" cy="762000"/>
          </a:xfrm>
        </p:spPr>
        <p:txBody>
          <a:bodyPr/>
          <a:lstStyle/>
          <a:p>
            <a:r>
              <a:rPr lang="en-US" sz="3000" dirty="0">
                <a:solidFill>
                  <a:schemeClr val="tx1"/>
                </a:solidFill>
              </a:rPr>
              <a:t>Financial </a:t>
            </a:r>
            <a:r>
              <a:rPr lang="en-US" sz="3000" dirty="0" smtClean="0">
                <a:solidFill>
                  <a:schemeClr val="tx1"/>
                </a:solidFill>
              </a:rPr>
              <a:t>Impact </a:t>
            </a:r>
            <a:r>
              <a:rPr lang="en-US" sz="3000" dirty="0">
                <a:solidFill>
                  <a:schemeClr val="tx1"/>
                </a:solidFill>
              </a:rPr>
              <a:t>of </a:t>
            </a:r>
            <a:r>
              <a:rPr lang="en-US" sz="3000" dirty="0" smtClean="0">
                <a:solidFill>
                  <a:schemeClr val="tx1"/>
                </a:solidFill>
              </a:rPr>
              <a:t>New Tables From RP2000 (AA) Percentage Increase in Liability*</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29824153"/>
              </p:ext>
            </p:extLst>
          </p:nvPr>
        </p:nvGraphicFramePr>
        <p:xfrm>
          <a:off x="381000" y="1447800"/>
          <a:ext cx="74676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p:cNvSpPr txBox="1"/>
          <p:nvPr/>
        </p:nvSpPr>
        <p:spPr>
          <a:xfrm>
            <a:off x="381000" y="5943600"/>
            <a:ext cx="8229600" cy="523220"/>
          </a:xfrm>
          <a:prstGeom prst="rect">
            <a:avLst/>
          </a:prstGeom>
          <a:noFill/>
        </p:spPr>
        <p:txBody>
          <a:bodyPr wrap="square" rtlCol="0">
            <a:spAutoFit/>
          </a:bodyPr>
          <a:lstStyle/>
          <a:p>
            <a:r>
              <a:rPr lang="en-US" sz="1400" dirty="0" smtClean="0">
                <a:latin typeface="+mn-lt"/>
              </a:rPr>
              <a:t>* Monthly deferred-to-62 annuity due values at 6.0% interest; for RP-2014, Total Employee Rates through age 61 and Healthy Annuitant Rates for ages 65 and above; RP-2000 combined rates with generational projection</a:t>
            </a:r>
            <a:endParaRPr lang="en-US" sz="1400" dirty="0">
              <a:latin typeface="+mn-lt"/>
            </a:endParaRPr>
          </a:p>
        </p:txBody>
      </p:sp>
    </p:spTree>
    <p:extLst>
      <p:ext uri="{BB962C8B-B14F-4D97-AF65-F5344CB8AC3E}">
        <p14:creationId xmlns:p14="http://schemas.microsoft.com/office/powerpoint/2010/main" val="5276264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ChangeArrowheads="1"/>
          </p:cNvSpPr>
          <p:nvPr>
            <p:ph type="title"/>
          </p:nvPr>
        </p:nvSpPr>
        <p:spPr>
          <a:xfrm>
            <a:off x="381000" y="381000"/>
            <a:ext cx="8458200" cy="762000"/>
          </a:xfrm>
        </p:spPr>
        <p:txBody>
          <a:bodyPr/>
          <a:lstStyle/>
          <a:p>
            <a:r>
              <a:rPr lang="en-US" sz="3000" dirty="0">
                <a:solidFill>
                  <a:schemeClr val="tx1"/>
                </a:solidFill>
              </a:rPr>
              <a:t>Financial </a:t>
            </a:r>
            <a:r>
              <a:rPr lang="en-US" sz="3000" dirty="0" smtClean="0">
                <a:solidFill>
                  <a:schemeClr val="tx1"/>
                </a:solidFill>
              </a:rPr>
              <a:t>Impact </a:t>
            </a:r>
            <a:r>
              <a:rPr lang="en-US" sz="3000" dirty="0">
                <a:solidFill>
                  <a:schemeClr val="tx1"/>
                </a:solidFill>
              </a:rPr>
              <a:t>of </a:t>
            </a:r>
            <a:r>
              <a:rPr lang="en-US" sz="3000" dirty="0" smtClean="0">
                <a:solidFill>
                  <a:schemeClr val="tx1"/>
                </a:solidFill>
              </a:rPr>
              <a:t>New Tables From RP2000 (BB) Percentage Increase in Liability*</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429536473"/>
              </p:ext>
            </p:extLst>
          </p:nvPr>
        </p:nvGraphicFramePr>
        <p:xfrm>
          <a:off x="381000" y="1447800"/>
          <a:ext cx="74676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p:cNvSpPr txBox="1"/>
          <p:nvPr/>
        </p:nvSpPr>
        <p:spPr>
          <a:xfrm>
            <a:off x="381000" y="5943600"/>
            <a:ext cx="8229600" cy="523220"/>
          </a:xfrm>
          <a:prstGeom prst="rect">
            <a:avLst/>
          </a:prstGeom>
          <a:noFill/>
        </p:spPr>
        <p:txBody>
          <a:bodyPr wrap="square" rtlCol="0">
            <a:spAutoFit/>
          </a:bodyPr>
          <a:lstStyle/>
          <a:p>
            <a:r>
              <a:rPr lang="en-US" sz="1400" dirty="0" smtClean="0">
                <a:latin typeface="+mn-lt"/>
              </a:rPr>
              <a:t>* Monthly deferred-to-62 annuity due values at 6.0% interest; for RP-2014, Total Employee Rates through age 61 and Healthy Annuitant Rates for ages 65 and above; RP-2000 combined rates with generational projection</a:t>
            </a:r>
            <a:endParaRPr lang="en-US" sz="1400" dirty="0">
              <a:latin typeface="+mn-lt"/>
            </a:endParaRPr>
          </a:p>
        </p:txBody>
      </p:sp>
    </p:spTree>
    <p:extLst>
      <p:ext uri="{BB962C8B-B14F-4D97-AF65-F5344CB8AC3E}">
        <p14:creationId xmlns:p14="http://schemas.microsoft.com/office/powerpoint/2010/main" val="11838586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p:cNvSpPr>
          <p:nvPr>
            <p:ph type="title"/>
          </p:nvPr>
        </p:nvSpPr>
        <p:spPr>
          <a:xfrm>
            <a:off x="384048" y="384048"/>
            <a:ext cx="7582203" cy="540657"/>
          </a:xfrm>
        </p:spPr>
        <p:txBody>
          <a:bodyPr/>
          <a:lstStyle/>
          <a:p>
            <a:r>
              <a:rPr lang="en-US" dirty="0" smtClean="0">
                <a:ea typeface="ＭＳ Ｐゴシック" pitchFamily="-112" charset="-128"/>
              </a:rPr>
              <a:t>Age </a:t>
            </a:r>
            <a:r>
              <a:rPr lang="en-US" dirty="0">
                <a:ea typeface="ＭＳ Ｐゴシック" pitchFamily="-112" charset="-128"/>
              </a:rPr>
              <a:t>at </a:t>
            </a:r>
            <a:r>
              <a:rPr lang="en-US" dirty="0" smtClean="0">
                <a:ea typeface="ＭＳ Ｐゴシック" pitchFamily="-112" charset="-128"/>
              </a:rPr>
              <a:t>Death in </a:t>
            </a:r>
            <a:r>
              <a:rPr lang="en-US" dirty="0" smtClean="0">
                <a:solidFill>
                  <a:schemeClr val="accent3"/>
                </a:solidFill>
                <a:ea typeface="ＭＳ Ｐゴシック" pitchFamily="-112" charset="-128"/>
              </a:rPr>
              <a:t>1900</a:t>
            </a:r>
            <a:endParaRPr lang="en-US" dirty="0">
              <a:solidFill>
                <a:schemeClr val="accent3"/>
              </a:solidFill>
              <a:ea typeface="ＭＳ Ｐゴシック" pitchFamily="-112" charset="-128"/>
            </a:endParaRPr>
          </a:p>
        </p:txBody>
      </p:sp>
      <p:sp>
        <p:nvSpPr>
          <p:cNvPr id="14339" name="TextBox 1"/>
          <p:cNvSpPr txBox="1">
            <a:spLocks noChangeArrowheads="1"/>
          </p:cNvSpPr>
          <p:nvPr/>
        </p:nvSpPr>
        <p:spPr bwMode="auto">
          <a:xfrm>
            <a:off x="228600" y="6309360"/>
            <a:ext cx="6553200" cy="307777"/>
          </a:xfrm>
          <a:prstGeom prst="rect">
            <a:avLst/>
          </a:prstGeom>
          <a:noFill/>
          <a:ln w="9525">
            <a:noFill/>
            <a:miter lim="800000"/>
            <a:headEnd/>
            <a:tailEnd/>
          </a:ln>
        </p:spPr>
        <p:txBody>
          <a:bodyPr wrap="square">
            <a:spAutoFit/>
          </a:bodyPr>
          <a:lstStyle/>
          <a:p>
            <a:r>
              <a:rPr lang="en-US" sz="1400" dirty="0">
                <a:latin typeface="+mn-lt"/>
              </a:rPr>
              <a:t>Data: SSA Actuarial Study 120 </a:t>
            </a:r>
            <a:r>
              <a:rPr lang="en-US" sz="1400" dirty="0" smtClean="0">
                <a:latin typeface="+mn-lt"/>
              </a:rPr>
              <a:t>– Periods 1900-2000, 50% male, 50% female</a:t>
            </a:r>
            <a:endParaRPr lang="en-US" sz="1400" dirty="0">
              <a:latin typeface="+mn-lt"/>
            </a:endParaRPr>
          </a:p>
        </p:txBody>
      </p:sp>
      <p:sp>
        <p:nvSpPr>
          <p:cNvPr id="5" name="TextBox 1"/>
          <p:cNvSpPr txBox="1"/>
          <p:nvPr/>
        </p:nvSpPr>
        <p:spPr>
          <a:xfrm>
            <a:off x="236483" y="5936058"/>
            <a:ext cx="1447800" cy="685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smtClean="0">
                <a:latin typeface="Arial" panose="020B0604020202020204" pitchFamily="34" charset="0"/>
                <a:cs typeface="Arial" panose="020B0604020202020204" pitchFamily="34" charset="0"/>
              </a:rPr>
              <a:t>*13,283</a:t>
            </a:r>
            <a:endParaRPr lang="en-US" sz="1600" dirty="0">
              <a:latin typeface="Arial" panose="020B0604020202020204" pitchFamily="34" charset="0"/>
              <a:cs typeface="Arial" panose="020B0604020202020204" pitchFamily="34" charset="0"/>
            </a:endParaRPr>
          </a:p>
        </p:txBody>
      </p:sp>
      <p:sp>
        <p:nvSpPr>
          <p:cNvPr id="8" name="TextBox 1"/>
          <p:cNvSpPr txBox="1"/>
          <p:nvPr/>
        </p:nvSpPr>
        <p:spPr>
          <a:xfrm>
            <a:off x="1905000" y="1225282"/>
            <a:ext cx="228600" cy="36883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smtClean="0">
                <a:solidFill>
                  <a:schemeClr val="accent1"/>
                </a:solidFill>
                <a:latin typeface="Arial" panose="020B0604020202020204" pitchFamily="34" charset="0"/>
                <a:cs typeface="Arial" panose="020B0604020202020204" pitchFamily="34" charset="0"/>
              </a:rPr>
              <a:t>*</a:t>
            </a:r>
            <a:endParaRPr lang="en-US" sz="2000" dirty="0">
              <a:solidFill>
                <a:schemeClr val="accent1"/>
              </a:solidFill>
              <a:latin typeface="Arial" panose="020B0604020202020204" pitchFamily="34" charset="0"/>
              <a:cs typeface="Arial" panose="020B0604020202020204" pitchFamily="34" charset="0"/>
            </a:endParaRPr>
          </a:p>
        </p:txBody>
      </p:sp>
      <p:graphicFrame>
        <p:nvGraphicFramePr>
          <p:cNvPr id="6" name="Chart 5"/>
          <p:cNvGraphicFramePr/>
          <p:nvPr>
            <p:extLst>
              <p:ext uri="{D42A27DB-BD31-4B8C-83A1-F6EECF244321}">
                <p14:modId xmlns:p14="http://schemas.microsoft.com/office/powerpoint/2010/main" val="2719144001"/>
              </p:ext>
            </p:extLst>
          </p:nvPr>
        </p:nvGraphicFramePr>
        <p:xfrm>
          <a:off x="914400" y="1397000"/>
          <a:ext cx="7315200" cy="45466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6553200" y="3581400"/>
            <a:ext cx="2590800" cy="1569660"/>
          </a:xfrm>
          <a:prstGeom prst="rect">
            <a:avLst/>
          </a:prstGeom>
          <a:noFill/>
        </p:spPr>
        <p:txBody>
          <a:bodyPr wrap="square" rtlCol="0">
            <a:spAutoFit/>
          </a:bodyPr>
          <a:lstStyle/>
          <a:p>
            <a:r>
              <a:rPr lang="en-US" sz="2400" dirty="0" smtClean="0"/>
              <a:t>Life Expectancy</a:t>
            </a:r>
          </a:p>
          <a:p>
            <a:r>
              <a:rPr lang="en-US" sz="2400" dirty="0" smtClean="0"/>
              <a:t>     Age 65</a:t>
            </a:r>
          </a:p>
          <a:p>
            <a:r>
              <a:rPr lang="en-US" sz="2400" dirty="0"/>
              <a:t> </a:t>
            </a:r>
            <a:r>
              <a:rPr lang="en-US" sz="2400" dirty="0" smtClean="0"/>
              <a:t>    Age 40</a:t>
            </a:r>
          </a:p>
          <a:p>
            <a:r>
              <a:rPr lang="en-US" sz="2400" dirty="0"/>
              <a:t> </a:t>
            </a:r>
            <a:r>
              <a:rPr lang="en-US" sz="2400" dirty="0" smtClean="0"/>
              <a:t>    At Birth</a:t>
            </a:r>
            <a:endParaRPr lang="en-US" sz="2400" dirty="0"/>
          </a:p>
        </p:txBody>
      </p:sp>
    </p:spTree>
    <p:extLst>
      <p:ext uri="{BB962C8B-B14F-4D97-AF65-F5344CB8AC3E}">
        <p14:creationId xmlns:p14="http://schemas.microsoft.com/office/powerpoint/2010/main" val="30454585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ChangeArrowheads="1"/>
          </p:cNvSpPr>
          <p:nvPr>
            <p:ph type="title"/>
          </p:nvPr>
        </p:nvSpPr>
        <p:spPr>
          <a:xfrm>
            <a:off x="381000" y="381000"/>
            <a:ext cx="8458200" cy="762000"/>
          </a:xfrm>
        </p:spPr>
        <p:txBody>
          <a:bodyPr/>
          <a:lstStyle/>
          <a:p>
            <a:r>
              <a:rPr lang="en-US" sz="3000" dirty="0">
                <a:solidFill>
                  <a:schemeClr val="tx1"/>
                </a:solidFill>
              </a:rPr>
              <a:t>Financial </a:t>
            </a:r>
            <a:r>
              <a:rPr lang="en-US" sz="3000" dirty="0" smtClean="0">
                <a:solidFill>
                  <a:schemeClr val="tx1"/>
                </a:solidFill>
              </a:rPr>
              <a:t>Impact </a:t>
            </a:r>
            <a:r>
              <a:rPr lang="en-US" sz="3000" dirty="0">
                <a:solidFill>
                  <a:schemeClr val="tx1"/>
                </a:solidFill>
              </a:rPr>
              <a:t>of </a:t>
            </a:r>
            <a:r>
              <a:rPr lang="en-US" sz="3000" dirty="0" smtClean="0">
                <a:solidFill>
                  <a:schemeClr val="tx1"/>
                </a:solidFill>
              </a:rPr>
              <a:t>New Tables From UP94 (AA) Percentage Increase in Liability*</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75490277"/>
              </p:ext>
            </p:extLst>
          </p:nvPr>
        </p:nvGraphicFramePr>
        <p:xfrm>
          <a:off x="381000" y="1447800"/>
          <a:ext cx="74676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p:cNvSpPr txBox="1"/>
          <p:nvPr/>
        </p:nvSpPr>
        <p:spPr>
          <a:xfrm>
            <a:off x="381000" y="5943600"/>
            <a:ext cx="8229600" cy="523220"/>
          </a:xfrm>
          <a:prstGeom prst="rect">
            <a:avLst/>
          </a:prstGeom>
          <a:noFill/>
        </p:spPr>
        <p:txBody>
          <a:bodyPr wrap="square" rtlCol="0">
            <a:spAutoFit/>
          </a:bodyPr>
          <a:lstStyle/>
          <a:p>
            <a:r>
              <a:rPr lang="en-US" sz="1400" dirty="0" smtClean="0">
                <a:latin typeface="+mn-lt"/>
              </a:rPr>
              <a:t>* Monthly deferred-to-62 annuity due values at 6.0% interest; for RP-2014, Total Employee Rates through age 61 and Healthy Annuitant Rates for ages 65 and above; RP-2000 combined rates with generational projection</a:t>
            </a:r>
            <a:endParaRPr lang="en-US" sz="1400" dirty="0">
              <a:latin typeface="+mn-lt"/>
            </a:endParaRPr>
          </a:p>
        </p:txBody>
      </p:sp>
    </p:spTree>
    <p:extLst>
      <p:ext uri="{BB962C8B-B14F-4D97-AF65-F5344CB8AC3E}">
        <p14:creationId xmlns:p14="http://schemas.microsoft.com/office/powerpoint/2010/main" val="346912298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t>Liability* Comparison of RP-2014 Specialized Tables:  </a:t>
            </a:r>
            <a:r>
              <a:rPr lang="en-US" sz="3400" dirty="0" smtClean="0">
                <a:solidFill>
                  <a:schemeClr val="accent1"/>
                </a:solidFill>
              </a:rPr>
              <a:t>Male </a:t>
            </a:r>
            <a:endParaRPr lang="en-US" sz="3400" dirty="0">
              <a:solidFill>
                <a:schemeClr val="accent1"/>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151412627"/>
              </p:ext>
            </p:extLst>
          </p:nvPr>
        </p:nvGraphicFramePr>
        <p:xfrm>
          <a:off x="381000" y="1524000"/>
          <a:ext cx="83058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
          <p:cNvSpPr txBox="1">
            <a:spLocks noChangeArrowheads="1"/>
          </p:cNvSpPr>
          <p:nvPr/>
        </p:nvSpPr>
        <p:spPr bwMode="auto">
          <a:xfrm>
            <a:off x="228600" y="6309360"/>
            <a:ext cx="8610600" cy="307777"/>
          </a:xfrm>
          <a:prstGeom prst="rect">
            <a:avLst/>
          </a:prstGeom>
          <a:noFill/>
          <a:ln w="9525">
            <a:noFill/>
            <a:miter lim="800000"/>
            <a:headEnd/>
            <a:tailEnd/>
          </a:ln>
        </p:spPr>
        <p:txBody>
          <a:bodyPr wrap="square">
            <a:spAutoFit/>
          </a:bodyPr>
          <a:lstStyle/>
          <a:p>
            <a:r>
              <a:rPr lang="en-US" sz="1400" dirty="0" smtClean="0">
                <a:latin typeface="+mn-lt"/>
              </a:rPr>
              <a:t>*Monthly deferred-to-62 annuity due values using RP-2014 with MP-2014 generational projection and 6% interest</a:t>
            </a:r>
            <a:endParaRPr lang="en-US" sz="1400" dirty="0">
              <a:latin typeface="+mn-lt"/>
            </a:endParaRPr>
          </a:p>
        </p:txBody>
      </p:sp>
    </p:spTree>
    <p:extLst>
      <p:ext uri="{BB962C8B-B14F-4D97-AF65-F5344CB8AC3E}">
        <p14:creationId xmlns:p14="http://schemas.microsoft.com/office/powerpoint/2010/main" val="10424858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t>Liability* Comparison of RP-2014 Specialized Tables: </a:t>
            </a:r>
            <a:r>
              <a:rPr lang="en-US" sz="3400" dirty="0" smtClean="0">
                <a:solidFill>
                  <a:schemeClr val="accent2">
                    <a:lumMod val="50000"/>
                  </a:schemeClr>
                </a:solidFill>
              </a:rPr>
              <a:t> Female </a:t>
            </a:r>
            <a:endParaRPr lang="en-US" sz="3400" dirty="0">
              <a:solidFill>
                <a:schemeClr val="accent2">
                  <a:lumMod val="50000"/>
                </a:schemeClr>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29288796"/>
              </p:ext>
            </p:extLst>
          </p:nvPr>
        </p:nvGraphicFramePr>
        <p:xfrm>
          <a:off x="381000" y="1524000"/>
          <a:ext cx="83058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
          <p:cNvSpPr txBox="1">
            <a:spLocks noChangeArrowheads="1"/>
          </p:cNvSpPr>
          <p:nvPr/>
        </p:nvSpPr>
        <p:spPr bwMode="auto">
          <a:xfrm>
            <a:off x="228600" y="6309360"/>
            <a:ext cx="8610600" cy="307777"/>
          </a:xfrm>
          <a:prstGeom prst="rect">
            <a:avLst/>
          </a:prstGeom>
          <a:noFill/>
          <a:ln w="9525">
            <a:noFill/>
            <a:miter lim="800000"/>
            <a:headEnd/>
            <a:tailEnd/>
          </a:ln>
        </p:spPr>
        <p:txBody>
          <a:bodyPr wrap="square">
            <a:spAutoFit/>
          </a:bodyPr>
          <a:lstStyle/>
          <a:p>
            <a:r>
              <a:rPr lang="en-US" sz="1400" dirty="0" smtClean="0">
                <a:latin typeface="+mn-lt"/>
              </a:rPr>
              <a:t>*Monthly deferred-to-62 annuity due values using RP-2014 with MP-2014 generational projection and 6% interest</a:t>
            </a:r>
            <a:endParaRPr lang="en-US" sz="1400" dirty="0">
              <a:latin typeface="+mn-lt"/>
            </a:endParaRPr>
          </a:p>
        </p:txBody>
      </p:sp>
    </p:spTree>
    <p:extLst>
      <p:ext uri="{BB962C8B-B14F-4D97-AF65-F5344CB8AC3E}">
        <p14:creationId xmlns:p14="http://schemas.microsoft.com/office/powerpoint/2010/main" val="24524539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p:cNvSpPr>
          <p:nvPr>
            <p:ph type="title"/>
          </p:nvPr>
        </p:nvSpPr>
        <p:spPr/>
        <p:txBody>
          <a:bodyPr/>
          <a:lstStyle/>
          <a:p>
            <a:r>
              <a:rPr lang="en-US" sz="3400" dirty="0" smtClean="0"/>
              <a:t>Summary</a:t>
            </a:r>
          </a:p>
        </p:txBody>
      </p:sp>
      <p:sp>
        <p:nvSpPr>
          <p:cNvPr id="3" name="Content Placeholder 2"/>
          <p:cNvSpPr>
            <a:spLocks noGrp="1"/>
          </p:cNvSpPr>
          <p:nvPr>
            <p:ph idx="1"/>
          </p:nvPr>
        </p:nvSpPr>
        <p:spPr>
          <a:xfrm>
            <a:off x="381000" y="1676400"/>
            <a:ext cx="8534400" cy="4724400"/>
          </a:xfrm>
        </p:spPr>
        <p:txBody>
          <a:bodyPr/>
          <a:lstStyle/>
          <a:p>
            <a:r>
              <a:rPr lang="en-US" dirty="0" smtClean="0">
                <a:solidFill>
                  <a:schemeClr val="tx1"/>
                </a:solidFill>
              </a:rPr>
              <a:t>Updated assumptions better reflect the way that longevity has been improving</a:t>
            </a:r>
          </a:p>
          <a:p>
            <a:r>
              <a:rPr lang="en-US" dirty="0" smtClean="0">
                <a:solidFill>
                  <a:schemeClr val="tx1"/>
                </a:solidFill>
              </a:rPr>
              <a:t>New tables enable more effective valuation and modeling</a:t>
            </a:r>
          </a:p>
          <a:p>
            <a:r>
              <a:rPr lang="en-US" dirty="0" smtClean="0">
                <a:solidFill>
                  <a:schemeClr val="tx1"/>
                </a:solidFill>
              </a:rPr>
              <a:t>Specialized tables enable reflection of certain specific characteristics that may be present in a pension plan population</a:t>
            </a:r>
          </a:p>
        </p:txBody>
      </p:sp>
    </p:spTree>
    <p:extLst>
      <p:ext uri="{BB962C8B-B14F-4D97-AF65-F5344CB8AC3E}">
        <p14:creationId xmlns:p14="http://schemas.microsoft.com/office/powerpoint/2010/main" val="329440432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p:txBody>
          <a:bodyPr/>
          <a:lstStyle/>
          <a:p>
            <a:r>
              <a:rPr lang="en-US" dirty="0" smtClean="0"/>
              <a:t>Appendix 1:  Additional Information For Actuaries and Highly Technical Clients</a:t>
            </a:r>
            <a:endParaRPr lang="en-US" dirty="0"/>
          </a:p>
        </p:txBody>
      </p:sp>
      <p:sp>
        <p:nvSpPr>
          <p:cNvPr id="3" name="Subtitle 2"/>
          <p:cNvSpPr>
            <a:spLocks noGrp="1"/>
          </p:cNvSpPr>
          <p:nvPr>
            <p:ph type="subTitle" sz="quarter" idx="1"/>
          </p:nvPr>
        </p:nvSpPr>
        <p:spPr/>
        <p:txBody>
          <a:bodyPr/>
          <a:lstStyle/>
          <a:p>
            <a:endParaRPr lang="en-US" dirty="0"/>
          </a:p>
        </p:txBody>
      </p:sp>
    </p:spTree>
    <p:extLst>
      <p:ext uri="{BB962C8B-B14F-4D97-AF65-F5344CB8AC3E}">
        <p14:creationId xmlns:p14="http://schemas.microsoft.com/office/powerpoint/2010/main" val="68225677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4" descr="section_bkg"/>
          <p:cNvPicPr>
            <a:picLocks noChangeAspect="1" noChangeArrowheads="1"/>
          </p:cNvPicPr>
          <p:nvPr/>
        </p:nvPicPr>
        <p:blipFill>
          <a:blip r:embed="rId3" cstate="print"/>
          <a:srcRect/>
          <a:stretch>
            <a:fillRect/>
          </a:stretch>
        </p:blipFill>
        <p:spPr bwMode="auto">
          <a:xfrm>
            <a:off x="-3175" y="-3175"/>
            <a:ext cx="9151938" cy="6632575"/>
          </a:xfrm>
          <a:prstGeom prst="rect">
            <a:avLst/>
          </a:prstGeom>
          <a:noFill/>
          <a:ln w="9525">
            <a:noFill/>
            <a:miter lim="800000"/>
            <a:headEnd/>
            <a:tailEnd/>
          </a:ln>
          <a:effectLst>
            <a:reflection stA="45000" endPos="7000" dist="50800" dir="5400000" sy="-100000" algn="bl" rotWithShape="0"/>
          </a:effectLst>
        </p:spPr>
      </p:pic>
      <p:pic>
        <p:nvPicPr>
          <p:cNvPr id="306179" name="Picture 8" descr="Actuaries_wt"/>
          <p:cNvPicPr>
            <a:picLocks noChangeAspect="1" noChangeArrowheads="1"/>
          </p:cNvPicPr>
          <p:nvPr/>
        </p:nvPicPr>
        <p:blipFill>
          <a:blip r:embed="rId4" cstate="print"/>
          <a:srcRect/>
          <a:stretch>
            <a:fillRect/>
          </a:stretch>
        </p:blipFill>
        <p:spPr bwMode="auto">
          <a:xfrm>
            <a:off x="6767513" y="228600"/>
            <a:ext cx="2071687" cy="596900"/>
          </a:xfrm>
          <a:prstGeom prst="rect">
            <a:avLst/>
          </a:prstGeom>
          <a:noFill/>
          <a:ln w="9525">
            <a:noFill/>
            <a:miter lim="800000"/>
            <a:headEnd/>
            <a:tailEnd/>
          </a:ln>
        </p:spPr>
      </p:pic>
      <p:sp>
        <p:nvSpPr>
          <p:cNvPr id="306180" name="Rectangle 9"/>
          <p:cNvSpPr>
            <a:spLocks noChangeArrowheads="1"/>
          </p:cNvSpPr>
          <p:nvPr/>
        </p:nvSpPr>
        <p:spPr bwMode="auto">
          <a:xfrm>
            <a:off x="685800" y="2286000"/>
            <a:ext cx="8001000" cy="1371600"/>
          </a:xfrm>
          <a:prstGeom prst="rect">
            <a:avLst/>
          </a:prstGeom>
          <a:noFill/>
          <a:ln w="9525">
            <a:noFill/>
            <a:miter lim="800000"/>
            <a:headEnd/>
            <a:tailEnd/>
          </a:ln>
        </p:spPr>
        <p:txBody>
          <a:bodyPr anchor="ctr"/>
          <a:lstStyle/>
          <a:p>
            <a:pPr eaLnBrk="0" hangingPunct="0"/>
            <a:r>
              <a:rPr lang="en-US" sz="4800" b="1" dirty="0" smtClean="0">
                <a:solidFill>
                  <a:schemeClr val="bg1"/>
                </a:solidFill>
              </a:rPr>
              <a:t>Terminology:  New and Review</a:t>
            </a:r>
            <a:endParaRPr lang="en-US" sz="4800" b="1" dirty="0">
              <a:solidFill>
                <a:schemeClr val="bg1"/>
              </a:solidFill>
            </a:endParaRPr>
          </a:p>
        </p:txBody>
      </p:sp>
    </p:spTree>
    <p:extLst>
      <p:ext uri="{BB962C8B-B14F-4D97-AF65-F5344CB8AC3E}">
        <p14:creationId xmlns:p14="http://schemas.microsoft.com/office/powerpoint/2010/main" val="25459688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Terminology: </a:t>
            </a:r>
            <a:endParaRPr lang="en-US" dirty="0"/>
          </a:p>
        </p:txBody>
      </p:sp>
      <p:graphicFrame>
        <p:nvGraphicFramePr>
          <p:cNvPr id="6" name="Content Placeholder 5"/>
          <p:cNvGraphicFramePr>
            <a:graphicFrameLocks noGrp="1"/>
          </p:cNvGraphicFramePr>
          <p:nvPr>
            <p:ph idx="1"/>
            <p:extLst/>
          </p:nvPr>
        </p:nvGraphicFramePr>
        <p:xfrm>
          <a:off x="381000" y="1295400"/>
          <a:ext cx="8305800" cy="5212080"/>
        </p:xfrm>
        <a:graphic>
          <a:graphicData uri="http://schemas.openxmlformats.org/drawingml/2006/table">
            <a:tbl>
              <a:tblPr firstRow="1" bandRow="1">
                <a:tableStyleId>{5C22544A-7EE6-4342-B048-85BDC9FD1C3A}</a:tableStyleId>
              </a:tblPr>
              <a:tblGrid>
                <a:gridCol w="2514600"/>
                <a:gridCol w="5791200"/>
              </a:tblGrid>
              <a:tr h="370840">
                <a:tc>
                  <a:txBody>
                    <a:bodyPr/>
                    <a:lstStyle/>
                    <a:p>
                      <a:r>
                        <a:rPr lang="en-US" sz="2400" dirty="0" smtClean="0"/>
                        <a:t>Term</a:t>
                      </a:r>
                      <a:endParaRPr lang="en-US" sz="2400" dirty="0"/>
                    </a:p>
                  </a:txBody>
                  <a:tcPr/>
                </a:tc>
                <a:tc>
                  <a:txBody>
                    <a:bodyPr/>
                    <a:lstStyle/>
                    <a:p>
                      <a:r>
                        <a:rPr lang="en-US" sz="2400" dirty="0" smtClean="0"/>
                        <a:t>Definition</a:t>
                      </a:r>
                      <a:endParaRPr lang="en-US" sz="2400" dirty="0"/>
                    </a:p>
                  </a:txBody>
                  <a:tcPr/>
                </a:tc>
              </a:tr>
              <a:tr h="370840">
                <a:tc>
                  <a:txBody>
                    <a:bodyPr/>
                    <a:lstStyle/>
                    <a:p>
                      <a:r>
                        <a:rPr lang="en-US" sz="2400" dirty="0" smtClean="0"/>
                        <a:t>Mortality rate</a:t>
                      </a:r>
                      <a:endParaRPr lang="en-US" sz="2400" dirty="0"/>
                    </a:p>
                  </a:txBody>
                  <a:tcPr/>
                </a:tc>
                <a:tc>
                  <a:txBody>
                    <a:bodyPr/>
                    <a:lstStyle/>
                    <a:p>
                      <a:r>
                        <a:rPr lang="en-US" sz="2400" dirty="0" smtClean="0"/>
                        <a:t>Probability that</a:t>
                      </a:r>
                      <a:r>
                        <a:rPr lang="en-US" sz="2400" baseline="0" dirty="0" smtClean="0"/>
                        <a:t> a person age x will die before attaining age x+1 (denoted </a:t>
                      </a:r>
                      <a:r>
                        <a:rPr lang="en-US" sz="2400" baseline="0" dirty="0" err="1" smtClean="0"/>
                        <a:t>q</a:t>
                      </a:r>
                      <a:r>
                        <a:rPr lang="en-US" sz="2400" baseline="-25000" dirty="0" err="1" smtClean="0"/>
                        <a:t>x</a:t>
                      </a:r>
                      <a:r>
                        <a:rPr lang="en-US" sz="2400" baseline="0" dirty="0" smtClean="0"/>
                        <a:t>)</a:t>
                      </a:r>
                      <a:endParaRPr lang="en-US" sz="2400" dirty="0"/>
                    </a:p>
                  </a:txBody>
                  <a:tcPr/>
                </a:tc>
              </a:tr>
              <a:tr h="370840">
                <a:tc>
                  <a:txBody>
                    <a:bodyPr/>
                    <a:lstStyle/>
                    <a:p>
                      <a:r>
                        <a:rPr lang="en-US" sz="2400" dirty="0" smtClean="0"/>
                        <a:t>Mortality table</a:t>
                      </a:r>
                      <a:endParaRPr lang="en-US" sz="2400" dirty="0"/>
                    </a:p>
                  </a:txBody>
                  <a:tcPr/>
                </a:tc>
                <a:tc>
                  <a:txBody>
                    <a:bodyPr/>
                    <a:lstStyle/>
                    <a:p>
                      <a:r>
                        <a:rPr lang="en-US" sz="2400" dirty="0" smtClean="0"/>
                        <a:t>Mortality rates for all ages 0 to 120,</a:t>
                      </a:r>
                      <a:r>
                        <a:rPr lang="en-US" sz="2400" baseline="0" dirty="0" smtClean="0"/>
                        <a:t> typically separate rates for males and females</a:t>
                      </a:r>
                      <a:endParaRPr lang="en-US" sz="2400" dirty="0"/>
                    </a:p>
                  </a:txBody>
                  <a:tcPr/>
                </a:tc>
              </a:tr>
              <a:tr h="370840">
                <a:tc>
                  <a:txBody>
                    <a:bodyPr/>
                    <a:lstStyle/>
                    <a:p>
                      <a:r>
                        <a:rPr lang="en-US" sz="2400" dirty="0" smtClean="0"/>
                        <a:t>Period (mortality) table</a:t>
                      </a:r>
                      <a:endParaRPr lang="en-US" sz="2400" dirty="0"/>
                    </a:p>
                  </a:txBody>
                  <a:tcPr/>
                </a:tc>
                <a:tc>
                  <a:txBody>
                    <a:bodyPr/>
                    <a:lstStyle/>
                    <a:p>
                      <a:r>
                        <a:rPr lang="en-US" sz="2400" dirty="0" smtClean="0"/>
                        <a:t>Assumes that its</a:t>
                      </a:r>
                      <a:r>
                        <a:rPr lang="en-US" sz="2400" baseline="0" dirty="0" smtClean="0"/>
                        <a:t> mortality rates will apply </a:t>
                      </a:r>
                      <a:r>
                        <a:rPr lang="en-US" sz="2400" dirty="0" smtClean="0"/>
                        <a:t>for the remainder of each person’s life</a:t>
                      </a:r>
                      <a:endParaRPr lang="en-US" sz="2400" dirty="0"/>
                    </a:p>
                  </a:txBody>
                  <a:tcPr/>
                </a:tc>
              </a:tr>
              <a:tr h="370840">
                <a:tc>
                  <a:txBody>
                    <a:bodyPr/>
                    <a:lstStyle/>
                    <a:p>
                      <a:r>
                        <a:rPr lang="en-US" sz="2400" dirty="0" smtClean="0"/>
                        <a:t>Cohort or generational (mortality) table</a:t>
                      </a:r>
                      <a:endParaRPr lang="en-US" sz="2400" dirty="0"/>
                    </a:p>
                  </a:txBody>
                  <a:tcPr/>
                </a:tc>
                <a:tc>
                  <a:txBody>
                    <a:bodyPr/>
                    <a:lstStyle/>
                    <a:p>
                      <a:pPr marL="0" lvl="1" algn="l" defTabSz="914400" rtl="0" eaLnBrk="1" latinLnBrk="0" hangingPunct="1"/>
                      <a:r>
                        <a:rPr lang="en-US" sz="2400" kern="1200" dirty="0" smtClean="0">
                          <a:solidFill>
                            <a:schemeClr val="dk1"/>
                          </a:solidFill>
                          <a:latin typeface="+mn-lt"/>
                          <a:ea typeface="+mn-ea"/>
                          <a:cs typeface="+mn-cs"/>
                        </a:rPr>
                        <a:t>Assumes mortality rates will change in the future at paces that vary for each group (cohort) of individuals; typically</a:t>
                      </a:r>
                      <a:r>
                        <a:rPr lang="en-US" sz="2400" kern="1200" baseline="0" dirty="0" smtClean="0">
                          <a:solidFill>
                            <a:schemeClr val="dk1"/>
                          </a:solidFill>
                          <a:latin typeface="+mn-lt"/>
                          <a:ea typeface="+mn-ea"/>
                          <a:cs typeface="+mn-cs"/>
                        </a:rPr>
                        <a:t> cohorts are defined by sex and </a:t>
                      </a:r>
                      <a:r>
                        <a:rPr lang="en-US" sz="2400" kern="1200" dirty="0" smtClean="0">
                          <a:solidFill>
                            <a:schemeClr val="dk1"/>
                          </a:solidFill>
                          <a:latin typeface="+mn-lt"/>
                          <a:ea typeface="+mn-ea"/>
                          <a:cs typeface="+mn-cs"/>
                        </a:rPr>
                        <a:t>year of birth</a:t>
                      </a:r>
                    </a:p>
                  </a:txBody>
                  <a:tcPr/>
                </a:tc>
              </a:tr>
            </a:tbl>
          </a:graphicData>
        </a:graphic>
      </p:graphicFrame>
    </p:spTree>
    <p:extLst>
      <p:ext uri="{BB962C8B-B14F-4D97-AF65-F5344CB8AC3E}">
        <p14:creationId xmlns:p14="http://schemas.microsoft.com/office/powerpoint/2010/main" val="129548197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Terminology: </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544844489"/>
              </p:ext>
            </p:extLst>
          </p:nvPr>
        </p:nvGraphicFramePr>
        <p:xfrm>
          <a:off x="381000" y="1295400"/>
          <a:ext cx="8305800" cy="4846320"/>
        </p:xfrm>
        <a:graphic>
          <a:graphicData uri="http://schemas.openxmlformats.org/drawingml/2006/table">
            <a:tbl>
              <a:tblPr firstRow="1" bandRow="1">
                <a:tableStyleId>{5C22544A-7EE6-4342-B048-85BDC9FD1C3A}</a:tableStyleId>
              </a:tblPr>
              <a:tblGrid>
                <a:gridCol w="2514600"/>
                <a:gridCol w="5791200"/>
              </a:tblGrid>
              <a:tr h="370840">
                <a:tc>
                  <a:txBody>
                    <a:bodyPr/>
                    <a:lstStyle/>
                    <a:p>
                      <a:r>
                        <a:rPr lang="en-US" sz="2400" dirty="0" smtClean="0"/>
                        <a:t>Term</a:t>
                      </a:r>
                      <a:endParaRPr lang="en-US" sz="2400" dirty="0"/>
                    </a:p>
                  </a:txBody>
                  <a:tcPr/>
                </a:tc>
                <a:tc>
                  <a:txBody>
                    <a:bodyPr/>
                    <a:lstStyle/>
                    <a:p>
                      <a:r>
                        <a:rPr lang="en-US" sz="2400" dirty="0" smtClean="0"/>
                        <a:t>Definition</a:t>
                      </a:r>
                      <a:endParaRPr lang="en-US" sz="2400" dirty="0"/>
                    </a:p>
                  </a:txBody>
                  <a:tcPr/>
                </a:tc>
              </a:tr>
              <a:tr h="370840">
                <a:tc>
                  <a:txBody>
                    <a:bodyPr/>
                    <a:lstStyle/>
                    <a:p>
                      <a:r>
                        <a:rPr lang="en-US" sz="2200" dirty="0" smtClean="0"/>
                        <a:t>Mortality improvement*</a:t>
                      </a:r>
                      <a:endParaRPr lang="en-US" sz="2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smtClean="0"/>
                        <a:t>The percentage by which mortality rates</a:t>
                      </a:r>
                      <a:r>
                        <a:rPr lang="en-US" sz="2200" baseline="0" dirty="0" smtClean="0"/>
                        <a:t> </a:t>
                      </a:r>
                      <a:r>
                        <a:rPr lang="en-US" sz="2200" dirty="0" smtClean="0"/>
                        <a:t>improved (declined) from the prior year to the current year:</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     </a:t>
                      </a:r>
                      <a:r>
                        <a:rPr lang="en-US" sz="2000" baseline="0" dirty="0" smtClean="0"/>
                        <a:t>q</a:t>
                      </a:r>
                      <a:r>
                        <a:rPr lang="en-US" sz="2000" baseline="-25000" dirty="0" smtClean="0"/>
                        <a:t>x:2013</a:t>
                      </a:r>
                      <a:r>
                        <a:rPr lang="en-US" sz="2000" baseline="0" dirty="0" smtClean="0"/>
                        <a:t> = q</a:t>
                      </a:r>
                      <a:r>
                        <a:rPr lang="en-US" sz="2000" baseline="-25000" dirty="0" smtClean="0"/>
                        <a:t>x:2012</a:t>
                      </a:r>
                      <a:r>
                        <a:rPr lang="en-US" sz="2000" baseline="0" dirty="0" smtClean="0"/>
                        <a:t> * (1 – improvement rate)</a:t>
                      </a:r>
                      <a:endParaRPr lang="en-US" sz="2000" dirty="0" smtClean="0"/>
                    </a:p>
                  </a:txBody>
                  <a:tcPr/>
                </a:tc>
              </a:tr>
              <a:tr h="370840">
                <a:tc>
                  <a:txBody>
                    <a:bodyPr/>
                    <a:lstStyle/>
                    <a:p>
                      <a:r>
                        <a:rPr lang="en-US" sz="2200" dirty="0" smtClean="0"/>
                        <a:t>Base table</a:t>
                      </a:r>
                      <a:endParaRPr lang="en-US" sz="2200" dirty="0"/>
                    </a:p>
                  </a:txBody>
                  <a:tcPr/>
                </a:tc>
                <a:tc>
                  <a:txBody>
                    <a:bodyPr/>
                    <a:lstStyle/>
                    <a:p>
                      <a:pPr marL="0" lvl="1"/>
                      <a:r>
                        <a:rPr lang="en-US" sz="2200" kern="1200" dirty="0" smtClean="0">
                          <a:solidFill>
                            <a:schemeClr val="dk1"/>
                          </a:solidFill>
                          <a:latin typeface="+mn-lt"/>
                          <a:ea typeface="+mn-ea"/>
                          <a:cs typeface="+mn-cs"/>
                        </a:rPr>
                        <a:t>Period</a:t>
                      </a:r>
                      <a:r>
                        <a:rPr lang="en-US" sz="2200" kern="1200" baseline="0" dirty="0" smtClean="0">
                          <a:solidFill>
                            <a:schemeClr val="dk1"/>
                          </a:solidFill>
                          <a:latin typeface="+mn-lt"/>
                          <a:ea typeface="+mn-ea"/>
                          <a:cs typeface="+mn-cs"/>
                        </a:rPr>
                        <a:t> m</a:t>
                      </a:r>
                      <a:r>
                        <a:rPr lang="en-US" sz="2200" kern="1200" dirty="0" smtClean="0">
                          <a:solidFill>
                            <a:schemeClr val="dk1"/>
                          </a:solidFill>
                          <a:latin typeface="+mn-lt"/>
                          <a:ea typeface="+mn-ea"/>
                          <a:cs typeface="+mn-cs"/>
                        </a:rPr>
                        <a:t>ortality</a:t>
                      </a:r>
                      <a:r>
                        <a:rPr lang="en-US" sz="2200" kern="1200" baseline="0" dirty="0" smtClean="0">
                          <a:solidFill>
                            <a:schemeClr val="dk1"/>
                          </a:solidFill>
                          <a:latin typeface="+mn-lt"/>
                          <a:ea typeface="+mn-ea"/>
                          <a:cs typeface="+mn-cs"/>
                        </a:rPr>
                        <a:t> table to which mortality improvement is intended to be applied </a:t>
                      </a:r>
                      <a:endParaRPr lang="en-US" sz="2200" kern="1200" dirty="0" smtClean="0">
                        <a:solidFill>
                          <a:schemeClr val="dk1"/>
                        </a:solidFill>
                        <a:latin typeface="+mn-lt"/>
                        <a:ea typeface="+mn-ea"/>
                        <a:cs typeface="+mn-cs"/>
                      </a:endParaRPr>
                    </a:p>
                  </a:txBody>
                  <a:tcPr/>
                </a:tc>
              </a:tr>
              <a:tr h="370840">
                <a:tc>
                  <a:txBody>
                    <a:bodyPr/>
                    <a:lstStyle/>
                    <a:p>
                      <a:r>
                        <a:rPr lang="en-US" sz="2200" dirty="0" smtClean="0"/>
                        <a:t>Table margin or load</a:t>
                      </a:r>
                      <a:endParaRPr lang="en-US" sz="2200" dirty="0"/>
                    </a:p>
                  </a:txBody>
                  <a:tcPr/>
                </a:tc>
                <a:tc>
                  <a:txBody>
                    <a:bodyPr/>
                    <a:lstStyle/>
                    <a:p>
                      <a:r>
                        <a:rPr lang="en-US" sz="2200" kern="1200" dirty="0" smtClean="0">
                          <a:solidFill>
                            <a:schemeClr val="dk1"/>
                          </a:solidFill>
                          <a:latin typeface="+mn-lt"/>
                          <a:ea typeface="+mn-ea"/>
                          <a:cs typeface="+mn-cs"/>
                        </a:rPr>
                        <a:t>Adjustments or improvements to mortality rates that are applied to all rates for all ages:</a:t>
                      </a:r>
                    </a:p>
                    <a:p>
                      <a:pPr lvl="1"/>
                      <a:r>
                        <a:rPr lang="en-US" sz="2000" baseline="0" dirty="0" err="1" smtClean="0"/>
                        <a:t>q</a:t>
                      </a:r>
                      <a:r>
                        <a:rPr lang="en-US" sz="2000" baseline="-25000" dirty="0" err="1" smtClean="0"/>
                        <a:t>x</a:t>
                      </a:r>
                      <a:r>
                        <a:rPr lang="en-US" sz="2000" kern="1200" dirty="0" smtClean="0">
                          <a:solidFill>
                            <a:schemeClr val="dk1"/>
                          </a:solidFill>
                          <a:latin typeface="+mn-lt"/>
                          <a:ea typeface="+mn-ea"/>
                          <a:cs typeface="+mn-cs"/>
                        </a:rPr>
                        <a:t> = </a:t>
                      </a:r>
                      <a:r>
                        <a:rPr lang="en-US" sz="2000" kern="1200" dirty="0" err="1" smtClean="0">
                          <a:solidFill>
                            <a:schemeClr val="dk1"/>
                          </a:solidFill>
                          <a:latin typeface="+mn-lt"/>
                          <a:ea typeface="+mn-ea"/>
                          <a:cs typeface="+mn-cs"/>
                        </a:rPr>
                        <a:t>q</a:t>
                      </a:r>
                      <a:r>
                        <a:rPr lang="en-US" sz="2000" kern="1200" baseline="-25000" dirty="0" err="1" smtClean="0">
                          <a:solidFill>
                            <a:schemeClr val="dk1"/>
                          </a:solidFill>
                          <a:latin typeface="+mn-lt"/>
                          <a:ea typeface="+mn-ea"/>
                          <a:cs typeface="+mn-cs"/>
                        </a:rPr>
                        <a:t>x</a:t>
                      </a:r>
                      <a:r>
                        <a:rPr lang="en-US" sz="2000" kern="1200" baseline="-25000" dirty="0" smtClean="0">
                          <a:solidFill>
                            <a:schemeClr val="dk1"/>
                          </a:solidFill>
                          <a:latin typeface="+mn-lt"/>
                          <a:ea typeface="+mn-ea"/>
                          <a:cs typeface="+mn-cs"/>
                        </a:rPr>
                        <a:t>(published)</a:t>
                      </a:r>
                      <a:r>
                        <a:rPr lang="en-US" sz="2000" kern="1200" dirty="0" smtClean="0">
                          <a:solidFill>
                            <a:schemeClr val="dk1"/>
                          </a:solidFill>
                          <a:latin typeface="+mn-lt"/>
                          <a:ea typeface="+mn-ea"/>
                          <a:cs typeface="+mn-cs"/>
                        </a:rPr>
                        <a:t> * (1 </a:t>
                      </a:r>
                      <a:r>
                        <a:rPr lang="en-US" sz="2000" baseline="0" dirty="0" smtClean="0"/>
                        <a:t>– </a:t>
                      </a:r>
                      <a:r>
                        <a:rPr lang="en-US" sz="2000" kern="1200" dirty="0" smtClean="0">
                          <a:solidFill>
                            <a:schemeClr val="dk1"/>
                          </a:solidFill>
                          <a:latin typeface="+mn-lt"/>
                          <a:ea typeface="+mn-ea"/>
                          <a:cs typeface="+mn-cs"/>
                        </a:rPr>
                        <a:t>margin) </a:t>
                      </a:r>
                    </a:p>
                    <a:p>
                      <a:pPr lvl="1"/>
                      <a:endParaRPr lang="en-US" sz="1000" kern="1200" dirty="0" smtClean="0">
                        <a:solidFill>
                          <a:schemeClr val="dk1"/>
                        </a:solidFill>
                        <a:latin typeface="+mn-lt"/>
                        <a:ea typeface="+mn-ea"/>
                        <a:cs typeface="+mn-cs"/>
                      </a:endParaRPr>
                    </a:p>
                    <a:p>
                      <a:pPr marL="0" lvl="1"/>
                      <a:r>
                        <a:rPr lang="en-US" sz="2200" kern="1200" dirty="0" smtClean="0">
                          <a:solidFill>
                            <a:schemeClr val="dk1"/>
                          </a:solidFill>
                          <a:latin typeface="+mn-lt"/>
                          <a:ea typeface="+mn-ea"/>
                          <a:cs typeface="+mn-cs"/>
                        </a:rPr>
                        <a:t>Prior</a:t>
                      </a:r>
                      <a:r>
                        <a:rPr lang="en-US" sz="2200" kern="1200" baseline="0" dirty="0" smtClean="0">
                          <a:solidFill>
                            <a:schemeClr val="dk1"/>
                          </a:solidFill>
                          <a:latin typeface="+mn-lt"/>
                          <a:ea typeface="+mn-ea"/>
                          <a:cs typeface="+mn-cs"/>
                        </a:rPr>
                        <a:t> to 1990, this was the generally accepted method for applying mortality improvement.</a:t>
                      </a:r>
                      <a:endParaRPr lang="en-US" sz="2200" kern="1200" dirty="0" smtClean="0">
                        <a:solidFill>
                          <a:schemeClr val="dk1"/>
                        </a:solidFill>
                        <a:latin typeface="+mn-lt"/>
                        <a:ea typeface="+mn-ea"/>
                        <a:cs typeface="+mn-cs"/>
                      </a:endParaRPr>
                    </a:p>
                  </a:txBody>
                  <a:tcPr/>
                </a:tc>
              </a:tr>
            </a:tbl>
          </a:graphicData>
        </a:graphic>
      </p:graphicFrame>
      <p:sp>
        <p:nvSpPr>
          <p:cNvPr id="3" name="TextBox 2"/>
          <p:cNvSpPr txBox="1"/>
          <p:nvPr/>
        </p:nvSpPr>
        <p:spPr>
          <a:xfrm>
            <a:off x="228600" y="6309360"/>
            <a:ext cx="6324600" cy="338554"/>
          </a:xfrm>
          <a:prstGeom prst="rect">
            <a:avLst/>
          </a:prstGeom>
          <a:noFill/>
        </p:spPr>
        <p:txBody>
          <a:bodyPr wrap="square" rtlCol="0">
            <a:spAutoFit/>
          </a:bodyPr>
          <a:lstStyle/>
          <a:p>
            <a:r>
              <a:rPr lang="en-US" sz="1600" dirty="0" smtClean="0"/>
              <a:t>* Developing </a:t>
            </a:r>
            <a:r>
              <a:rPr lang="en-US" sz="1600" dirty="0"/>
              <a:t>improvement rates is science + art + educated guess</a:t>
            </a:r>
          </a:p>
        </p:txBody>
      </p:sp>
    </p:spTree>
    <p:extLst>
      <p:ext uri="{BB962C8B-B14F-4D97-AF65-F5344CB8AC3E}">
        <p14:creationId xmlns:p14="http://schemas.microsoft.com/office/powerpoint/2010/main" val="116018591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Terminology: </a:t>
            </a:r>
            <a:endParaRPr lang="en-US" dirty="0"/>
          </a:p>
        </p:txBody>
      </p:sp>
      <p:graphicFrame>
        <p:nvGraphicFramePr>
          <p:cNvPr id="6" name="Content Placeholder 5"/>
          <p:cNvGraphicFramePr>
            <a:graphicFrameLocks noGrp="1"/>
          </p:cNvGraphicFramePr>
          <p:nvPr>
            <p:ph idx="1"/>
            <p:extLst/>
          </p:nvPr>
        </p:nvGraphicFramePr>
        <p:xfrm>
          <a:off x="381000" y="1295400"/>
          <a:ext cx="8305800" cy="4754880"/>
        </p:xfrm>
        <a:graphic>
          <a:graphicData uri="http://schemas.openxmlformats.org/drawingml/2006/table">
            <a:tbl>
              <a:tblPr firstRow="1" bandRow="1">
                <a:tableStyleId>{5C22544A-7EE6-4342-B048-85BDC9FD1C3A}</a:tableStyleId>
              </a:tblPr>
              <a:tblGrid>
                <a:gridCol w="2514600"/>
                <a:gridCol w="5791200"/>
              </a:tblGrid>
              <a:tr h="370840">
                <a:tc>
                  <a:txBody>
                    <a:bodyPr/>
                    <a:lstStyle/>
                    <a:p>
                      <a:r>
                        <a:rPr lang="en-US" sz="2400" dirty="0" smtClean="0"/>
                        <a:t>Term</a:t>
                      </a:r>
                      <a:endParaRPr lang="en-US" sz="2400" dirty="0"/>
                    </a:p>
                  </a:txBody>
                  <a:tcPr/>
                </a:tc>
                <a:tc>
                  <a:txBody>
                    <a:bodyPr/>
                    <a:lstStyle/>
                    <a:p>
                      <a:r>
                        <a:rPr lang="en-US" sz="2400" dirty="0" smtClean="0"/>
                        <a:t>Definition</a:t>
                      </a:r>
                      <a:endParaRPr lang="en-US" sz="2400" dirty="0"/>
                    </a:p>
                  </a:txBody>
                  <a:tcPr/>
                </a:tc>
              </a:tr>
              <a:tr h="370840">
                <a:tc>
                  <a:txBody>
                    <a:bodyPr/>
                    <a:lstStyle/>
                    <a:p>
                      <a:r>
                        <a:rPr lang="en-US" sz="2400" dirty="0" smtClean="0"/>
                        <a:t>Projection scale</a:t>
                      </a:r>
                      <a:endParaRPr lang="en-US" sz="2400" dirty="0"/>
                    </a:p>
                  </a:txBody>
                  <a:tcPr/>
                </a:tc>
                <a:tc>
                  <a:txBody>
                    <a:bodyPr/>
                    <a:lstStyle/>
                    <a:p>
                      <a:pPr algn="l" defTabSz="914400" rtl="0" eaLnBrk="1" latinLnBrk="0" hangingPunct="1"/>
                      <a:r>
                        <a:rPr lang="en-US" sz="2400" kern="1200" dirty="0" smtClean="0">
                          <a:solidFill>
                            <a:schemeClr val="dk1"/>
                          </a:solidFill>
                          <a:latin typeface="+mn-lt"/>
                          <a:ea typeface="+mn-ea"/>
                          <a:cs typeface="+mn-cs"/>
                        </a:rPr>
                        <a:t>Set of improvement rates that vary by age (typically separate male &amp; female rates) </a:t>
                      </a:r>
                    </a:p>
                    <a:p>
                      <a:pPr lvl="1" algn="l" defTabSz="914400" rtl="0" eaLnBrk="1" latinLnBrk="0" hangingPunct="1"/>
                      <a:r>
                        <a:rPr lang="en-US" sz="2400" kern="1200" dirty="0" smtClean="0">
                          <a:solidFill>
                            <a:schemeClr val="dk1"/>
                          </a:solidFill>
                          <a:latin typeface="+mn-lt"/>
                          <a:ea typeface="+mn-ea"/>
                          <a:cs typeface="+mn-cs"/>
                        </a:rPr>
                        <a:t>One dimensional*: age</a:t>
                      </a:r>
                    </a:p>
                    <a:p>
                      <a:pPr lvl="1" algn="l" defTabSz="914400" rtl="0" eaLnBrk="1" latinLnBrk="0" hangingPunct="1"/>
                      <a:r>
                        <a:rPr lang="en-US" sz="2400" kern="1200" dirty="0" smtClean="0">
                          <a:solidFill>
                            <a:schemeClr val="dk1"/>
                          </a:solidFill>
                          <a:latin typeface="+mn-lt"/>
                          <a:ea typeface="+mn-ea"/>
                          <a:cs typeface="+mn-cs"/>
                        </a:rPr>
                        <a:t>Two dimensional**: age &amp; calendar year</a:t>
                      </a:r>
                    </a:p>
                  </a:txBody>
                  <a:tcPr/>
                </a:tc>
              </a:tr>
              <a:tr h="370840">
                <a:tc>
                  <a:txBody>
                    <a:bodyPr/>
                    <a:lstStyle/>
                    <a:p>
                      <a:pPr marL="457200"/>
                      <a:r>
                        <a:rPr lang="en-US" sz="2400" dirty="0" smtClean="0"/>
                        <a:t>One dimensional* </a:t>
                      </a:r>
                      <a:endParaRPr lang="en-US" sz="2400" dirty="0"/>
                    </a:p>
                  </a:txBody>
                  <a:tcPr/>
                </a:tc>
                <a:tc>
                  <a:txBody>
                    <a:bodyPr/>
                    <a:lstStyle/>
                    <a:p>
                      <a:pPr marL="0" lvl="1" algn="l" defTabSz="914400" rtl="0" eaLnBrk="1" latinLnBrk="0" hangingPunct="1"/>
                      <a:endParaRPr lang="en-US" sz="2400" kern="1200" dirty="0" smtClean="0">
                        <a:solidFill>
                          <a:schemeClr val="dk1"/>
                        </a:solidFill>
                        <a:latin typeface="+mn-lt"/>
                        <a:ea typeface="+mn-ea"/>
                        <a:cs typeface="+mn-cs"/>
                      </a:endParaRPr>
                    </a:p>
                    <a:p>
                      <a:pPr marL="0" lvl="1" algn="l" defTabSz="914400" rtl="0" eaLnBrk="1" latinLnBrk="0" hangingPunct="1"/>
                      <a:r>
                        <a:rPr lang="en-US" sz="2400" kern="1200" dirty="0" smtClean="0">
                          <a:solidFill>
                            <a:schemeClr val="dk1"/>
                          </a:solidFill>
                          <a:latin typeface="+mn-lt"/>
                          <a:ea typeface="+mn-ea"/>
                          <a:cs typeface="+mn-cs"/>
                        </a:rPr>
                        <a:t>Improvement rates very by age</a:t>
                      </a:r>
                    </a:p>
                  </a:txBody>
                  <a:tcPr/>
                </a:tc>
              </a:tr>
              <a:tr h="370840">
                <a:tc>
                  <a:txBody>
                    <a:bodyPr/>
                    <a:lstStyle/>
                    <a:p>
                      <a:pPr marL="457200"/>
                      <a:r>
                        <a:rPr lang="en-US" sz="2400" dirty="0" smtClean="0"/>
                        <a:t>Two dimensional**</a:t>
                      </a:r>
                      <a:endParaRPr lang="en-US" sz="2400"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sz="2400" kern="1200" dirty="0" smtClean="0">
                        <a:solidFill>
                          <a:schemeClr val="dk1"/>
                        </a:solidFill>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2400" kern="1200" dirty="0" smtClean="0">
                          <a:solidFill>
                            <a:schemeClr val="dk1"/>
                          </a:solidFill>
                          <a:latin typeface="+mn-lt"/>
                          <a:ea typeface="+mn-ea"/>
                          <a:cs typeface="+mn-cs"/>
                        </a:rPr>
                        <a:t>Improvement rates very by age and calendar year</a:t>
                      </a:r>
                    </a:p>
                  </a:txBody>
                  <a:tcPr/>
                </a:tc>
              </a:tr>
            </a:tbl>
          </a:graphicData>
        </a:graphic>
      </p:graphicFrame>
      <p:sp>
        <p:nvSpPr>
          <p:cNvPr id="3" name="TextBox 2"/>
          <p:cNvSpPr txBox="1"/>
          <p:nvPr/>
        </p:nvSpPr>
        <p:spPr>
          <a:xfrm>
            <a:off x="228600" y="6035040"/>
            <a:ext cx="6324600" cy="584775"/>
          </a:xfrm>
          <a:prstGeom prst="rect">
            <a:avLst/>
          </a:prstGeom>
          <a:noFill/>
        </p:spPr>
        <p:txBody>
          <a:bodyPr wrap="square" rtlCol="0">
            <a:spAutoFit/>
          </a:bodyPr>
          <a:lstStyle/>
          <a:p>
            <a:r>
              <a:rPr lang="en-US" sz="1600" dirty="0" smtClean="0"/>
              <a:t>* Plus another dimension for sex, for a total of two dimensions</a:t>
            </a:r>
          </a:p>
          <a:p>
            <a:r>
              <a:rPr lang="en-US" sz="1600" dirty="0" smtClean="0"/>
              <a:t>** Plus another dimension for sex, for a total of three dimensions</a:t>
            </a:r>
            <a:endParaRPr lang="en-US" sz="1600" dirty="0"/>
          </a:p>
        </p:txBody>
      </p:sp>
    </p:spTree>
    <p:extLst>
      <p:ext uri="{BB962C8B-B14F-4D97-AF65-F5344CB8AC3E}">
        <p14:creationId xmlns:p14="http://schemas.microsoft.com/office/powerpoint/2010/main" val="11337793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4" descr="section_bkg"/>
          <p:cNvPicPr>
            <a:picLocks noChangeAspect="1" noChangeArrowheads="1"/>
          </p:cNvPicPr>
          <p:nvPr/>
        </p:nvPicPr>
        <p:blipFill>
          <a:blip r:embed="rId3" cstate="print"/>
          <a:srcRect/>
          <a:stretch>
            <a:fillRect/>
          </a:stretch>
        </p:blipFill>
        <p:spPr bwMode="auto">
          <a:xfrm>
            <a:off x="-3175" y="-3175"/>
            <a:ext cx="9151938" cy="6632575"/>
          </a:xfrm>
          <a:prstGeom prst="rect">
            <a:avLst/>
          </a:prstGeom>
          <a:noFill/>
          <a:ln w="9525">
            <a:noFill/>
            <a:miter lim="800000"/>
            <a:headEnd/>
            <a:tailEnd/>
          </a:ln>
        </p:spPr>
      </p:pic>
      <p:pic>
        <p:nvPicPr>
          <p:cNvPr id="306179" name="Picture 8" descr="Actuaries_wt"/>
          <p:cNvPicPr>
            <a:picLocks noChangeAspect="1" noChangeArrowheads="1"/>
          </p:cNvPicPr>
          <p:nvPr/>
        </p:nvPicPr>
        <p:blipFill>
          <a:blip r:embed="rId4" cstate="print"/>
          <a:srcRect/>
          <a:stretch>
            <a:fillRect/>
          </a:stretch>
        </p:blipFill>
        <p:spPr bwMode="auto">
          <a:xfrm>
            <a:off x="6767513" y="228600"/>
            <a:ext cx="2071687" cy="596900"/>
          </a:xfrm>
          <a:prstGeom prst="rect">
            <a:avLst/>
          </a:prstGeom>
          <a:noFill/>
          <a:ln w="9525">
            <a:noFill/>
            <a:miter lim="800000"/>
            <a:headEnd/>
            <a:tailEnd/>
          </a:ln>
        </p:spPr>
      </p:pic>
      <p:sp>
        <p:nvSpPr>
          <p:cNvPr id="306180" name="Rectangle 9"/>
          <p:cNvSpPr>
            <a:spLocks noChangeArrowheads="1"/>
          </p:cNvSpPr>
          <p:nvPr/>
        </p:nvSpPr>
        <p:spPr bwMode="auto">
          <a:xfrm>
            <a:off x="609600" y="2286000"/>
            <a:ext cx="7010400" cy="1143000"/>
          </a:xfrm>
          <a:prstGeom prst="rect">
            <a:avLst/>
          </a:prstGeom>
          <a:noFill/>
          <a:ln w="9525">
            <a:noFill/>
            <a:miter lim="800000"/>
            <a:headEnd/>
            <a:tailEnd/>
          </a:ln>
        </p:spPr>
        <p:txBody>
          <a:bodyPr anchor="ctr"/>
          <a:lstStyle/>
          <a:p>
            <a:pPr eaLnBrk="0" hangingPunct="0"/>
            <a:r>
              <a:rPr lang="en-US" sz="4800" b="1" dirty="0" smtClean="0">
                <a:solidFill>
                  <a:schemeClr val="bg1"/>
                </a:solidFill>
              </a:rPr>
              <a:t>20</a:t>
            </a:r>
            <a:r>
              <a:rPr lang="en-US" sz="4800" b="1" baseline="30000" dirty="0" smtClean="0">
                <a:solidFill>
                  <a:schemeClr val="bg1"/>
                </a:solidFill>
              </a:rPr>
              <a:t>th</a:t>
            </a:r>
            <a:r>
              <a:rPr lang="en-US" sz="4800" b="1" dirty="0" smtClean="0">
                <a:solidFill>
                  <a:schemeClr val="bg1"/>
                </a:solidFill>
              </a:rPr>
              <a:t> Century U.S. Mortality History by Gender</a:t>
            </a:r>
            <a:endParaRPr lang="en-US" sz="4800" b="1" dirty="0">
              <a:solidFill>
                <a:schemeClr val="bg1"/>
              </a:solidFill>
            </a:endParaRPr>
          </a:p>
        </p:txBody>
      </p:sp>
    </p:spTree>
    <p:extLst>
      <p:ext uri="{BB962C8B-B14F-4D97-AF65-F5344CB8AC3E}">
        <p14:creationId xmlns:p14="http://schemas.microsoft.com/office/powerpoint/2010/main" val="5658450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563756765"/>
              </p:ext>
            </p:extLst>
          </p:nvPr>
        </p:nvGraphicFramePr>
        <p:xfrm>
          <a:off x="914400" y="1397000"/>
          <a:ext cx="7315200" cy="45466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1"/>
          <p:cNvSpPr txBox="1"/>
          <p:nvPr/>
        </p:nvSpPr>
        <p:spPr>
          <a:xfrm>
            <a:off x="236483" y="5936058"/>
            <a:ext cx="1447800" cy="685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smtClean="0">
                <a:latin typeface="Arial" panose="020B0604020202020204" pitchFamily="34" charset="0"/>
                <a:cs typeface="Arial" panose="020B0604020202020204" pitchFamily="34" charset="0"/>
              </a:rPr>
              <a:t>*10,916</a:t>
            </a:r>
            <a:endParaRPr lang="en-US" sz="1600" dirty="0">
              <a:latin typeface="Arial" panose="020B0604020202020204" pitchFamily="34" charset="0"/>
              <a:cs typeface="Arial" panose="020B0604020202020204" pitchFamily="34" charset="0"/>
            </a:endParaRPr>
          </a:p>
        </p:txBody>
      </p:sp>
      <p:sp>
        <p:nvSpPr>
          <p:cNvPr id="8" name="TextBox 1"/>
          <p:cNvSpPr txBox="1"/>
          <p:nvPr/>
        </p:nvSpPr>
        <p:spPr>
          <a:xfrm>
            <a:off x="1905000" y="1225282"/>
            <a:ext cx="228600" cy="36883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smtClean="0">
                <a:solidFill>
                  <a:schemeClr val="accent1"/>
                </a:solidFill>
                <a:latin typeface="Arial" panose="020B0604020202020204" pitchFamily="34" charset="0"/>
                <a:cs typeface="Arial" panose="020B0604020202020204" pitchFamily="34" charset="0"/>
              </a:rPr>
              <a:t>*</a:t>
            </a:r>
            <a:endParaRPr lang="en-US" sz="2000" dirty="0">
              <a:solidFill>
                <a:schemeClr val="accent1"/>
              </a:solidFill>
              <a:latin typeface="Arial" panose="020B0604020202020204" pitchFamily="34" charset="0"/>
              <a:cs typeface="Arial" panose="020B0604020202020204" pitchFamily="34" charset="0"/>
            </a:endParaRPr>
          </a:p>
        </p:txBody>
      </p:sp>
      <p:sp>
        <p:nvSpPr>
          <p:cNvPr id="7" name="Rectangle 2"/>
          <p:cNvSpPr>
            <a:spLocks noGrp="1"/>
          </p:cNvSpPr>
          <p:nvPr>
            <p:ph type="title"/>
          </p:nvPr>
        </p:nvSpPr>
        <p:spPr>
          <a:xfrm>
            <a:off x="384048" y="384048"/>
            <a:ext cx="7582203" cy="540657"/>
          </a:xfrm>
        </p:spPr>
        <p:txBody>
          <a:bodyPr/>
          <a:lstStyle/>
          <a:p>
            <a:r>
              <a:rPr lang="en-US" dirty="0" smtClean="0">
                <a:ea typeface="ＭＳ Ｐゴシック" pitchFamily="-112" charset="-128"/>
              </a:rPr>
              <a:t>Age </a:t>
            </a:r>
            <a:r>
              <a:rPr lang="en-US" dirty="0">
                <a:ea typeface="ＭＳ Ｐゴシック" pitchFamily="-112" charset="-128"/>
              </a:rPr>
              <a:t>at </a:t>
            </a:r>
            <a:r>
              <a:rPr lang="en-US" dirty="0" smtClean="0">
                <a:ea typeface="ＭＳ Ｐゴシック" pitchFamily="-112" charset="-128"/>
              </a:rPr>
              <a:t>Death in </a:t>
            </a:r>
            <a:r>
              <a:rPr lang="en-US" dirty="0" smtClean="0">
                <a:solidFill>
                  <a:schemeClr val="accent3"/>
                </a:solidFill>
                <a:ea typeface="ＭＳ Ｐゴシック" pitchFamily="-112" charset="-128"/>
              </a:rPr>
              <a:t>1910</a:t>
            </a:r>
            <a:endParaRPr lang="en-US" dirty="0">
              <a:solidFill>
                <a:schemeClr val="accent3"/>
              </a:solidFill>
              <a:ea typeface="ＭＳ Ｐゴシック" pitchFamily="-112" charset="-128"/>
            </a:endParaRPr>
          </a:p>
        </p:txBody>
      </p:sp>
      <p:sp>
        <p:nvSpPr>
          <p:cNvPr id="9" name="TextBox 1"/>
          <p:cNvSpPr txBox="1">
            <a:spLocks noChangeArrowheads="1"/>
          </p:cNvSpPr>
          <p:nvPr/>
        </p:nvSpPr>
        <p:spPr bwMode="auto">
          <a:xfrm>
            <a:off x="228600" y="6309360"/>
            <a:ext cx="6553200" cy="307777"/>
          </a:xfrm>
          <a:prstGeom prst="rect">
            <a:avLst/>
          </a:prstGeom>
          <a:noFill/>
          <a:ln w="9525">
            <a:noFill/>
            <a:miter lim="800000"/>
            <a:headEnd/>
            <a:tailEnd/>
          </a:ln>
        </p:spPr>
        <p:txBody>
          <a:bodyPr wrap="square">
            <a:spAutoFit/>
          </a:bodyPr>
          <a:lstStyle/>
          <a:p>
            <a:r>
              <a:rPr lang="en-US" sz="1400" dirty="0">
                <a:latin typeface="+mn-lt"/>
              </a:rPr>
              <a:t>Data: SSA Actuarial Study 120 </a:t>
            </a:r>
            <a:r>
              <a:rPr lang="en-US" sz="1400" dirty="0" smtClean="0">
                <a:latin typeface="+mn-lt"/>
              </a:rPr>
              <a:t>– Periods 1900-2000, 50% male, 50% female</a:t>
            </a:r>
            <a:endParaRPr lang="en-US" sz="1400" dirty="0">
              <a:latin typeface="+mn-lt"/>
            </a:endParaRPr>
          </a:p>
        </p:txBody>
      </p:sp>
    </p:spTree>
    <p:extLst>
      <p:ext uri="{BB962C8B-B14F-4D97-AF65-F5344CB8AC3E}">
        <p14:creationId xmlns:p14="http://schemas.microsoft.com/office/powerpoint/2010/main" val="236518533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p:cNvSpPr>
          <p:nvPr>
            <p:ph type="title"/>
          </p:nvPr>
        </p:nvSpPr>
        <p:spPr>
          <a:xfrm>
            <a:off x="780143" y="526143"/>
            <a:ext cx="7582203" cy="540657"/>
          </a:xfrm>
        </p:spPr>
        <p:txBody>
          <a:bodyPr/>
          <a:lstStyle/>
          <a:p>
            <a:pPr algn="ctr"/>
            <a:r>
              <a:rPr lang="en-US" sz="2857" dirty="0" smtClean="0">
                <a:ea typeface="ＭＳ Ｐゴシック" pitchFamily="-112" charset="-128"/>
              </a:rPr>
              <a:t>Age </a:t>
            </a:r>
            <a:r>
              <a:rPr lang="en-US" sz="2857" dirty="0">
                <a:ea typeface="ＭＳ Ｐゴシック" pitchFamily="-112" charset="-128"/>
              </a:rPr>
              <a:t>at </a:t>
            </a:r>
            <a:r>
              <a:rPr lang="en-US" sz="2857" dirty="0" smtClean="0">
                <a:ea typeface="ＭＳ Ｐゴシック" pitchFamily="-112" charset="-128"/>
              </a:rPr>
              <a:t>Death in </a:t>
            </a:r>
            <a:r>
              <a:rPr lang="en-US" sz="2857" dirty="0" smtClean="0">
                <a:solidFill>
                  <a:schemeClr val="accent3"/>
                </a:solidFill>
                <a:ea typeface="ＭＳ Ｐゴシック" pitchFamily="-112" charset="-128"/>
              </a:rPr>
              <a:t>1900</a:t>
            </a:r>
            <a:endParaRPr lang="en-US" sz="2857" dirty="0">
              <a:solidFill>
                <a:schemeClr val="accent3"/>
              </a:solidFill>
              <a:ea typeface="ＭＳ Ｐゴシック" pitchFamily="-112" charset="-128"/>
            </a:endParaRPr>
          </a:p>
        </p:txBody>
      </p:sp>
      <p:sp>
        <p:nvSpPr>
          <p:cNvPr id="14339" name="TextBox 1"/>
          <p:cNvSpPr txBox="1">
            <a:spLocks noChangeArrowheads="1"/>
          </p:cNvSpPr>
          <p:nvPr/>
        </p:nvSpPr>
        <p:spPr bwMode="auto">
          <a:xfrm>
            <a:off x="228600" y="6278958"/>
            <a:ext cx="4863798" cy="238848"/>
          </a:xfrm>
          <a:prstGeom prst="rect">
            <a:avLst/>
          </a:prstGeom>
          <a:noFill/>
          <a:ln w="9525">
            <a:noFill/>
            <a:miter lim="800000"/>
            <a:headEnd/>
            <a:tailEnd/>
          </a:ln>
        </p:spPr>
        <p:txBody>
          <a:bodyPr>
            <a:spAutoFit/>
          </a:bodyPr>
          <a:lstStyle/>
          <a:p>
            <a:r>
              <a:rPr lang="en-US" sz="952" dirty="0"/>
              <a:t>Data: SSA Actuarial Study 120 </a:t>
            </a:r>
            <a:r>
              <a:rPr lang="en-US" sz="952" dirty="0" smtClean="0"/>
              <a:t>– Periods 1900-2000, male</a:t>
            </a:r>
            <a:endParaRPr lang="en-US" sz="952" dirty="0"/>
          </a:p>
        </p:txBody>
      </p:sp>
      <p:sp>
        <p:nvSpPr>
          <p:cNvPr id="5" name="TextBox 1"/>
          <p:cNvSpPr txBox="1"/>
          <p:nvPr/>
        </p:nvSpPr>
        <p:spPr>
          <a:xfrm>
            <a:off x="236483" y="5936058"/>
            <a:ext cx="1447800" cy="685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smtClean="0">
                <a:latin typeface="Arial" panose="020B0604020202020204" pitchFamily="34" charset="0"/>
                <a:cs typeface="Arial" panose="020B0604020202020204" pitchFamily="34" charset="0"/>
              </a:rPr>
              <a:t>*13,283</a:t>
            </a:r>
            <a:endParaRPr lang="en-US" sz="1600" dirty="0">
              <a:latin typeface="Arial" panose="020B0604020202020204" pitchFamily="34" charset="0"/>
              <a:cs typeface="Arial" panose="020B0604020202020204" pitchFamily="34" charset="0"/>
            </a:endParaRPr>
          </a:p>
        </p:txBody>
      </p:sp>
      <p:sp>
        <p:nvSpPr>
          <p:cNvPr id="8" name="TextBox 1"/>
          <p:cNvSpPr txBox="1"/>
          <p:nvPr/>
        </p:nvSpPr>
        <p:spPr>
          <a:xfrm>
            <a:off x="1905000" y="1225282"/>
            <a:ext cx="228600" cy="36883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smtClean="0">
                <a:solidFill>
                  <a:schemeClr val="accent1"/>
                </a:solidFill>
                <a:latin typeface="Arial" panose="020B0604020202020204" pitchFamily="34" charset="0"/>
                <a:cs typeface="Arial" panose="020B0604020202020204" pitchFamily="34" charset="0"/>
              </a:rPr>
              <a:t>*</a:t>
            </a:r>
            <a:endParaRPr lang="en-US" sz="2000" dirty="0">
              <a:solidFill>
                <a:schemeClr val="accent1"/>
              </a:solidFill>
              <a:latin typeface="Arial" panose="020B0604020202020204" pitchFamily="34" charset="0"/>
              <a:cs typeface="Arial" panose="020B0604020202020204" pitchFamily="34" charset="0"/>
            </a:endParaRPr>
          </a:p>
        </p:txBody>
      </p:sp>
      <p:graphicFrame>
        <p:nvGraphicFramePr>
          <p:cNvPr id="6" name="Chart 5"/>
          <p:cNvGraphicFramePr/>
          <p:nvPr>
            <p:extLst>
              <p:ext uri="{D42A27DB-BD31-4B8C-83A1-F6EECF244321}">
                <p14:modId xmlns:p14="http://schemas.microsoft.com/office/powerpoint/2010/main" val="2572471376"/>
              </p:ext>
            </p:extLst>
          </p:nvPr>
        </p:nvGraphicFramePr>
        <p:xfrm>
          <a:off x="914400" y="1397000"/>
          <a:ext cx="7315200" cy="45466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6553200" y="3581400"/>
            <a:ext cx="2590800" cy="1569660"/>
          </a:xfrm>
          <a:prstGeom prst="rect">
            <a:avLst/>
          </a:prstGeom>
          <a:noFill/>
        </p:spPr>
        <p:txBody>
          <a:bodyPr wrap="square" rtlCol="0">
            <a:spAutoFit/>
          </a:bodyPr>
          <a:lstStyle/>
          <a:p>
            <a:r>
              <a:rPr lang="en-US" sz="2400" dirty="0" smtClean="0"/>
              <a:t>Life Expectancy</a:t>
            </a:r>
          </a:p>
          <a:p>
            <a:r>
              <a:rPr lang="en-US" sz="2400" dirty="0" smtClean="0"/>
              <a:t>     Age 65</a:t>
            </a:r>
          </a:p>
          <a:p>
            <a:r>
              <a:rPr lang="en-US" sz="2400" dirty="0"/>
              <a:t> </a:t>
            </a:r>
            <a:r>
              <a:rPr lang="en-US" sz="2400" dirty="0" smtClean="0"/>
              <a:t>    Age 40</a:t>
            </a:r>
          </a:p>
          <a:p>
            <a:r>
              <a:rPr lang="en-US" sz="2400" dirty="0"/>
              <a:t> </a:t>
            </a:r>
            <a:r>
              <a:rPr lang="en-US" sz="2400" dirty="0" smtClean="0"/>
              <a:t>    At Birth</a:t>
            </a:r>
            <a:endParaRPr lang="en-US" sz="2400" dirty="0"/>
          </a:p>
        </p:txBody>
      </p:sp>
      <p:sp>
        <p:nvSpPr>
          <p:cNvPr id="3" name="TextBox 2"/>
          <p:cNvSpPr txBox="1"/>
          <p:nvPr/>
        </p:nvSpPr>
        <p:spPr>
          <a:xfrm>
            <a:off x="88963" y="192058"/>
            <a:ext cx="1346844" cy="584775"/>
          </a:xfrm>
          <a:prstGeom prst="rect">
            <a:avLst/>
          </a:prstGeom>
          <a:noFill/>
        </p:spPr>
        <p:txBody>
          <a:bodyPr wrap="none" rtlCol="0">
            <a:spAutoFit/>
          </a:bodyPr>
          <a:lstStyle/>
          <a:p>
            <a:r>
              <a:rPr lang="en-US" sz="3200" b="1" dirty="0" smtClean="0">
                <a:solidFill>
                  <a:schemeClr val="accent1"/>
                </a:solidFill>
              </a:rPr>
              <a:t>MALE</a:t>
            </a:r>
            <a:endParaRPr lang="en-US" sz="3200" b="1" dirty="0">
              <a:solidFill>
                <a:schemeClr val="accent1"/>
              </a:solidFill>
            </a:endParaRPr>
          </a:p>
        </p:txBody>
      </p:sp>
    </p:spTree>
    <p:extLst>
      <p:ext uri="{BB962C8B-B14F-4D97-AF65-F5344CB8AC3E}">
        <p14:creationId xmlns:p14="http://schemas.microsoft.com/office/powerpoint/2010/main" val="240301361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p:cNvSpPr>
          <p:nvPr>
            <p:ph type="title"/>
          </p:nvPr>
        </p:nvSpPr>
        <p:spPr>
          <a:xfrm>
            <a:off x="780143" y="526143"/>
            <a:ext cx="7582203" cy="540657"/>
          </a:xfrm>
        </p:spPr>
        <p:txBody>
          <a:bodyPr/>
          <a:lstStyle/>
          <a:p>
            <a:pPr algn="ctr"/>
            <a:r>
              <a:rPr lang="en-US" sz="2857" dirty="0" smtClean="0">
                <a:ea typeface="ＭＳ Ｐゴシック" pitchFamily="-112" charset="-128"/>
              </a:rPr>
              <a:t>Age </a:t>
            </a:r>
            <a:r>
              <a:rPr lang="en-US" sz="2857" dirty="0">
                <a:ea typeface="ＭＳ Ｐゴシック" pitchFamily="-112" charset="-128"/>
              </a:rPr>
              <a:t>at </a:t>
            </a:r>
            <a:r>
              <a:rPr lang="en-US" sz="2857" dirty="0" smtClean="0">
                <a:ea typeface="ＭＳ Ｐゴシック" pitchFamily="-112" charset="-128"/>
              </a:rPr>
              <a:t>Death in </a:t>
            </a:r>
            <a:r>
              <a:rPr lang="en-US" sz="2857" dirty="0" smtClean="0">
                <a:solidFill>
                  <a:schemeClr val="accent3"/>
                </a:solidFill>
                <a:ea typeface="ＭＳ Ｐゴシック" pitchFamily="-112" charset="-128"/>
              </a:rPr>
              <a:t>1910</a:t>
            </a:r>
            <a:endParaRPr lang="en-US" sz="2857" dirty="0">
              <a:solidFill>
                <a:schemeClr val="accent3"/>
              </a:solidFill>
              <a:ea typeface="ＭＳ Ｐゴシック" pitchFamily="-112" charset="-128"/>
            </a:endParaRPr>
          </a:p>
        </p:txBody>
      </p:sp>
      <p:graphicFrame>
        <p:nvGraphicFramePr>
          <p:cNvPr id="6" name="Chart 5"/>
          <p:cNvGraphicFramePr/>
          <p:nvPr>
            <p:extLst>
              <p:ext uri="{D42A27DB-BD31-4B8C-83A1-F6EECF244321}">
                <p14:modId xmlns:p14="http://schemas.microsoft.com/office/powerpoint/2010/main" val="4136680545"/>
              </p:ext>
            </p:extLst>
          </p:nvPr>
        </p:nvGraphicFramePr>
        <p:xfrm>
          <a:off x="914400" y="1397000"/>
          <a:ext cx="7315200" cy="45466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1"/>
          <p:cNvSpPr txBox="1"/>
          <p:nvPr/>
        </p:nvSpPr>
        <p:spPr>
          <a:xfrm>
            <a:off x="236483" y="5936058"/>
            <a:ext cx="1447800" cy="685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smtClean="0">
                <a:latin typeface="Arial" panose="020B0604020202020204" pitchFamily="34" charset="0"/>
                <a:cs typeface="Arial" panose="020B0604020202020204" pitchFamily="34" charset="0"/>
              </a:rPr>
              <a:t>*10,916</a:t>
            </a:r>
            <a:endParaRPr lang="en-US" sz="1600" dirty="0">
              <a:latin typeface="Arial" panose="020B0604020202020204" pitchFamily="34" charset="0"/>
              <a:cs typeface="Arial" panose="020B0604020202020204" pitchFamily="34" charset="0"/>
            </a:endParaRPr>
          </a:p>
        </p:txBody>
      </p:sp>
      <p:sp>
        <p:nvSpPr>
          <p:cNvPr id="8" name="TextBox 1"/>
          <p:cNvSpPr txBox="1"/>
          <p:nvPr/>
        </p:nvSpPr>
        <p:spPr>
          <a:xfrm>
            <a:off x="1905000" y="1225282"/>
            <a:ext cx="228600" cy="36883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smtClean="0">
                <a:solidFill>
                  <a:schemeClr val="accent1"/>
                </a:solidFill>
                <a:latin typeface="Arial" panose="020B0604020202020204" pitchFamily="34" charset="0"/>
                <a:cs typeface="Arial" panose="020B0604020202020204" pitchFamily="34" charset="0"/>
              </a:rPr>
              <a:t>*</a:t>
            </a:r>
            <a:endParaRPr lang="en-US" sz="2000" dirty="0">
              <a:solidFill>
                <a:schemeClr val="accent1"/>
              </a:solidFill>
              <a:latin typeface="Arial" panose="020B0604020202020204" pitchFamily="34" charset="0"/>
              <a:cs typeface="Arial" panose="020B0604020202020204" pitchFamily="34" charset="0"/>
            </a:endParaRPr>
          </a:p>
        </p:txBody>
      </p:sp>
      <p:sp>
        <p:nvSpPr>
          <p:cNvPr id="7" name="TextBox 1"/>
          <p:cNvSpPr txBox="1">
            <a:spLocks noChangeArrowheads="1"/>
          </p:cNvSpPr>
          <p:nvPr/>
        </p:nvSpPr>
        <p:spPr bwMode="auto">
          <a:xfrm>
            <a:off x="228600" y="6278958"/>
            <a:ext cx="4863798" cy="238848"/>
          </a:xfrm>
          <a:prstGeom prst="rect">
            <a:avLst/>
          </a:prstGeom>
          <a:noFill/>
          <a:ln w="9525">
            <a:noFill/>
            <a:miter lim="800000"/>
            <a:headEnd/>
            <a:tailEnd/>
          </a:ln>
        </p:spPr>
        <p:txBody>
          <a:bodyPr>
            <a:spAutoFit/>
          </a:bodyPr>
          <a:lstStyle/>
          <a:p>
            <a:r>
              <a:rPr lang="en-US" sz="952" dirty="0"/>
              <a:t>Data: SSA Actuarial Study 120 </a:t>
            </a:r>
            <a:r>
              <a:rPr lang="en-US" sz="952" dirty="0" smtClean="0"/>
              <a:t>– Periods 1900-2000, male</a:t>
            </a:r>
            <a:endParaRPr lang="en-US" sz="952" dirty="0"/>
          </a:p>
        </p:txBody>
      </p:sp>
      <p:sp>
        <p:nvSpPr>
          <p:cNvPr id="9" name="TextBox 8"/>
          <p:cNvSpPr txBox="1"/>
          <p:nvPr/>
        </p:nvSpPr>
        <p:spPr>
          <a:xfrm>
            <a:off x="88963" y="192058"/>
            <a:ext cx="1346844" cy="584775"/>
          </a:xfrm>
          <a:prstGeom prst="rect">
            <a:avLst/>
          </a:prstGeom>
          <a:noFill/>
        </p:spPr>
        <p:txBody>
          <a:bodyPr wrap="none" rtlCol="0">
            <a:spAutoFit/>
          </a:bodyPr>
          <a:lstStyle/>
          <a:p>
            <a:r>
              <a:rPr lang="en-US" sz="3200" b="1" dirty="0" smtClean="0">
                <a:solidFill>
                  <a:schemeClr val="accent1"/>
                </a:solidFill>
              </a:rPr>
              <a:t>MALE</a:t>
            </a:r>
            <a:endParaRPr lang="en-US" sz="3200" b="1" dirty="0">
              <a:solidFill>
                <a:schemeClr val="accent1"/>
              </a:solidFill>
            </a:endParaRPr>
          </a:p>
        </p:txBody>
      </p:sp>
    </p:spTree>
    <p:extLst>
      <p:ext uri="{BB962C8B-B14F-4D97-AF65-F5344CB8AC3E}">
        <p14:creationId xmlns:p14="http://schemas.microsoft.com/office/powerpoint/2010/main" val="17356421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p:cNvSpPr>
          <p:nvPr>
            <p:ph type="title"/>
          </p:nvPr>
        </p:nvSpPr>
        <p:spPr>
          <a:xfrm>
            <a:off x="780143" y="526143"/>
            <a:ext cx="7582203" cy="540657"/>
          </a:xfrm>
        </p:spPr>
        <p:txBody>
          <a:bodyPr/>
          <a:lstStyle/>
          <a:p>
            <a:pPr algn="ctr"/>
            <a:r>
              <a:rPr lang="en-US" sz="2857" dirty="0" smtClean="0">
                <a:ea typeface="ＭＳ Ｐゴシック" pitchFamily="-112" charset="-128"/>
              </a:rPr>
              <a:t>Age </a:t>
            </a:r>
            <a:r>
              <a:rPr lang="en-US" sz="2857" dirty="0">
                <a:ea typeface="ＭＳ Ｐゴシック" pitchFamily="-112" charset="-128"/>
              </a:rPr>
              <a:t>at </a:t>
            </a:r>
            <a:r>
              <a:rPr lang="en-US" sz="2857" dirty="0" smtClean="0">
                <a:ea typeface="ＭＳ Ｐゴシック" pitchFamily="-112" charset="-128"/>
              </a:rPr>
              <a:t>Death in </a:t>
            </a:r>
            <a:r>
              <a:rPr lang="en-US" sz="2857" dirty="0" smtClean="0">
                <a:solidFill>
                  <a:schemeClr val="accent3"/>
                </a:solidFill>
                <a:ea typeface="ＭＳ Ｐゴシック" pitchFamily="-112" charset="-128"/>
              </a:rPr>
              <a:t>1920</a:t>
            </a:r>
            <a:endParaRPr lang="en-US" sz="2857" dirty="0">
              <a:solidFill>
                <a:schemeClr val="accent3"/>
              </a:solidFill>
              <a:ea typeface="ＭＳ Ｐゴシック" pitchFamily="-112" charset="-128"/>
            </a:endParaRPr>
          </a:p>
        </p:txBody>
      </p:sp>
      <p:graphicFrame>
        <p:nvGraphicFramePr>
          <p:cNvPr id="6" name="Chart 5"/>
          <p:cNvGraphicFramePr/>
          <p:nvPr>
            <p:extLst>
              <p:ext uri="{D42A27DB-BD31-4B8C-83A1-F6EECF244321}">
                <p14:modId xmlns:p14="http://schemas.microsoft.com/office/powerpoint/2010/main" val="554341249"/>
              </p:ext>
            </p:extLst>
          </p:nvPr>
        </p:nvGraphicFramePr>
        <p:xfrm>
          <a:off x="914400" y="1397000"/>
          <a:ext cx="7315200" cy="45466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1"/>
          <p:cNvSpPr txBox="1"/>
          <p:nvPr/>
        </p:nvSpPr>
        <p:spPr>
          <a:xfrm>
            <a:off x="236483" y="5936058"/>
            <a:ext cx="1447800" cy="685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smtClean="0">
                <a:latin typeface="Arial" panose="020B0604020202020204" pitchFamily="34" charset="0"/>
                <a:cs typeface="Arial" panose="020B0604020202020204" pitchFamily="34" charset="0"/>
              </a:rPr>
              <a:t>*7,684</a:t>
            </a:r>
            <a:endParaRPr lang="en-US" sz="1600" dirty="0">
              <a:latin typeface="Arial" panose="020B0604020202020204" pitchFamily="34" charset="0"/>
              <a:cs typeface="Arial" panose="020B0604020202020204" pitchFamily="34" charset="0"/>
            </a:endParaRPr>
          </a:p>
        </p:txBody>
      </p:sp>
      <p:sp>
        <p:nvSpPr>
          <p:cNvPr id="8" name="TextBox 1"/>
          <p:cNvSpPr txBox="1"/>
          <p:nvPr/>
        </p:nvSpPr>
        <p:spPr>
          <a:xfrm>
            <a:off x="1905000" y="1225282"/>
            <a:ext cx="228600" cy="36883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smtClean="0">
                <a:solidFill>
                  <a:schemeClr val="accent1"/>
                </a:solidFill>
                <a:latin typeface="Arial" panose="020B0604020202020204" pitchFamily="34" charset="0"/>
                <a:cs typeface="Arial" panose="020B0604020202020204" pitchFamily="34" charset="0"/>
              </a:rPr>
              <a:t>*</a:t>
            </a:r>
            <a:endParaRPr lang="en-US" sz="2000" dirty="0">
              <a:solidFill>
                <a:schemeClr val="accent1"/>
              </a:solidFill>
              <a:latin typeface="Arial" panose="020B0604020202020204" pitchFamily="34" charset="0"/>
              <a:cs typeface="Arial" panose="020B0604020202020204" pitchFamily="34" charset="0"/>
            </a:endParaRPr>
          </a:p>
        </p:txBody>
      </p:sp>
      <p:sp>
        <p:nvSpPr>
          <p:cNvPr id="7" name="TextBox 1"/>
          <p:cNvSpPr txBox="1">
            <a:spLocks noChangeArrowheads="1"/>
          </p:cNvSpPr>
          <p:nvPr/>
        </p:nvSpPr>
        <p:spPr bwMode="auto">
          <a:xfrm>
            <a:off x="228600" y="6278958"/>
            <a:ext cx="4863798" cy="238848"/>
          </a:xfrm>
          <a:prstGeom prst="rect">
            <a:avLst/>
          </a:prstGeom>
          <a:noFill/>
          <a:ln w="9525">
            <a:noFill/>
            <a:miter lim="800000"/>
            <a:headEnd/>
            <a:tailEnd/>
          </a:ln>
        </p:spPr>
        <p:txBody>
          <a:bodyPr>
            <a:spAutoFit/>
          </a:bodyPr>
          <a:lstStyle/>
          <a:p>
            <a:r>
              <a:rPr lang="en-US" sz="952" dirty="0"/>
              <a:t>Data: SSA Actuarial Study 120 </a:t>
            </a:r>
            <a:r>
              <a:rPr lang="en-US" sz="952" dirty="0" smtClean="0"/>
              <a:t>– Periods 1900-2000, male</a:t>
            </a:r>
            <a:endParaRPr lang="en-US" sz="952" dirty="0"/>
          </a:p>
        </p:txBody>
      </p:sp>
      <p:sp>
        <p:nvSpPr>
          <p:cNvPr id="9" name="TextBox 8"/>
          <p:cNvSpPr txBox="1"/>
          <p:nvPr/>
        </p:nvSpPr>
        <p:spPr>
          <a:xfrm>
            <a:off x="88963" y="192058"/>
            <a:ext cx="1346844" cy="584775"/>
          </a:xfrm>
          <a:prstGeom prst="rect">
            <a:avLst/>
          </a:prstGeom>
          <a:noFill/>
        </p:spPr>
        <p:txBody>
          <a:bodyPr wrap="none" rtlCol="0">
            <a:spAutoFit/>
          </a:bodyPr>
          <a:lstStyle/>
          <a:p>
            <a:r>
              <a:rPr lang="en-US" sz="3200" b="1" dirty="0" smtClean="0">
                <a:solidFill>
                  <a:schemeClr val="accent1"/>
                </a:solidFill>
              </a:rPr>
              <a:t>MALE</a:t>
            </a:r>
            <a:endParaRPr lang="en-US" sz="3200" b="1" dirty="0">
              <a:solidFill>
                <a:schemeClr val="accent1"/>
              </a:solidFill>
            </a:endParaRPr>
          </a:p>
        </p:txBody>
      </p:sp>
    </p:spTree>
    <p:extLst>
      <p:ext uri="{BB962C8B-B14F-4D97-AF65-F5344CB8AC3E}">
        <p14:creationId xmlns:p14="http://schemas.microsoft.com/office/powerpoint/2010/main" val="123072942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p:cNvSpPr>
          <p:nvPr>
            <p:ph type="title"/>
          </p:nvPr>
        </p:nvSpPr>
        <p:spPr>
          <a:xfrm>
            <a:off x="780143" y="526143"/>
            <a:ext cx="7582203" cy="540657"/>
          </a:xfrm>
        </p:spPr>
        <p:txBody>
          <a:bodyPr/>
          <a:lstStyle/>
          <a:p>
            <a:pPr algn="ctr"/>
            <a:r>
              <a:rPr lang="en-US" sz="2857" dirty="0" smtClean="0">
                <a:ea typeface="ＭＳ Ｐゴシック" pitchFamily="-112" charset="-128"/>
              </a:rPr>
              <a:t>Age </a:t>
            </a:r>
            <a:r>
              <a:rPr lang="en-US" sz="2857" dirty="0">
                <a:ea typeface="ＭＳ Ｐゴシック" pitchFamily="-112" charset="-128"/>
              </a:rPr>
              <a:t>at </a:t>
            </a:r>
            <a:r>
              <a:rPr lang="en-US" sz="2857" dirty="0" smtClean="0">
                <a:ea typeface="ＭＳ Ｐゴシック" pitchFamily="-112" charset="-128"/>
              </a:rPr>
              <a:t>Death in </a:t>
            </a:r>
            <a:r>
              <a:rPr lang="en-US" sz="2857" dirty="0" smtClean="0">
                <a:solidFill>
                  <a:schemeClr val="accent3"/>
                </a:solidFill>
                <a:ea typeface="ＭＳ Ｐゴシック" pitchFamily="-112" charset="-128"/>
              </a:rPr>
              <a:t>1930</a:t>
            </a:r>
            <a:endParaRPr lang="en-US" sz="2857" dirty="0">
              <a:solidFill>
                <a:schemeClr val="accent3"/>
              </a:solidFill>
              <a:ea typeface="ＭＳ Ｐゴシック" pitchFamily="-112" charset="-128"/>
            </a:endParaRPr>
          </a:p>
        </p:txBody>
      </p:sp>
      <p:graphicFrame>
        <p:nvGraphicFramePr>
          <p:cNvPr id="6" name="Chart 5"/>
          <p:cNvGraphicFramePr/>
          <p:nvPr>
            <p:extLst>
              <p:ext uri="{D42A27DB-BD31-4B8C-83A1-F6EECF244321}">
                <p14:modId xmlns:p14="http://schemas.microsoft.com/office/powerpoint/2010/main" val="3029930169"/>
              </p:ext>
            </p:extLst>
          </p:nvPr>
        </p:nvGraphicFramePr>
        <p:xfrm>
          <a:off x="914400" y="1397000"/>
          <a:ext cx="7315200" cy="45466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1"/>
          <p:cNvSpPr txBox="1"/>
          <p:nvPr/>
        </p:nvSpPr>
        <p:spPr>
          <a:xfrm>
            <a:off x="236483" y="5936058"/>
            <a:ext cx="1447800" cy="685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smtClean="0">
                <a:latin typeface="Arial" panose="020B0604020202020204" pitchFamily="34" charset="0"/>
                <a:cs typeface="Arial" panose="020B0604020202020204" pitchFamily="34" charset="0"/>
              </a:rPr>
              <a:t>*7,684</a:t>
            </a:r>
            <a:endParaRPr lang="en-US" sz="1600" dirty="0">
              <a:latin typeface="Arial" panose="020B0604020202020204" pitchFamily="34" charset="0"/>
              <a:cs typeface="Arial" panose="020B0604020202020204" pitchFamily="34" charset="0"/>
            </a:endParaRPr>
          </a:p>
        </p:txBody>
      </p:sp>
      <p:sp>
        <p:nvSpPr>
          <p:cNvPr id="8" name="TextBox 1"/>
          <p:cNvSpPr txBox="1"/>
          <p:nvPr/>
        </p:nvSpPr>
        <p:spPr>
          <a:xfrm>
            <a:off x="1905000" y="1225282"/>
            <a:ext cx="228600" cy="36883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smtClean="0">
                <a:solidFill>
                  <a:schemeClr val="accent1"/>
                </a:solidFill>
                <a:latin typeface="Arial" panose="020B0604020202020204" pitchFamily="34" charset="0"/>
                <a:cs typeface="Arial" panose="020B0604020202020204" pitchFamily="34" charset="0"/>
              </a:rPr>
              <a:t>*</a:t>
            </a:r>
            <a:endParaRPr lang="en-US" sz="2000" dirty="0">
              <a:solidFill>
                <a:schemeClr val="accent1"/>
              </a:solidFill>
              <a:latin typeface="Arial" panose="020B0604020202020204" pitchFamily="34" charset="0"/>
              <a:cs typeface="Arial" panose="020B0604020202020204" pitchFamily="34" charset="0"/>
            </a:endParaRPr>
          </a:p>
        </p:txBody>
      </p:sp>
      <p:sp>
        <p:nvSpPr>
          <p:cNvPr id="7" name="TextBox 1"/>
          <p:cNvSpPr txBox="1">
            <a:spLocks noChangeArrowheads="1"/>
          </p:cNvSpPr>
          <p:nvPr/>
        </p:nvSpPr>
        <p:spPr bwMode="auto">
          <a:xfrm>
            <a:off x="228600" y="6278958"/>
            <a:ext cx="4863798" cy="238848"/>
          </a:xfrm>
          <a:prstGeom prst="rect">
            <a:avLst/>
          </a:prstGeom>
          <a:noFill/>
          <a:ln w="9525">
            <a:noFill/>
            <a:miter lim="800000"/>
            <a:headEnd/>
            <a:tailEnd/>
          </a:ln>
        </p:spPr>
        <p:txBody>
          <a:bodyPr>
            <a:spAutoFit/>
          </a:bodyPr>
          <a:lstStyle/>
          <a:p>
            <a:r>
              <a:rPr lang="en-US" sz="952" dirty="0"/>
              <a:t>Data: SSA Actuarial Study 120 </a:t>
            </a:r>
            <a:r>
              <a:rPr lang="en-US" sz="952" dirty="0" smtClean="0"/>
              <a:t>– Periods 1900-2000, male</a:t>
            </a:r>
            <a:endParaRPr lang="en-US" sz="952" dirty="0"/>
          </a:p>
        </p:txBody>
      </p:sp>
      <p:sp>
        <p:nvSpPr>
          <p:cNvPr id="9" name="TextBox 8"/>
          <p:cNvSpPr txBox="1"/>
          <p:nvPr/>
        </p:nvSpPr>
        <p:spPr>
          <a:xfrm>
            <a:off x="88963" y="192058"/>
            <a:ext cx="1346844" cy="584775"/>
          </a:xfrm>
          <a:prstGeom prst="rect">
            <a:avLst/>
          </a:prstGeom>
          <a:noFill/>
        </p:spPr>
        <p:txBody>
          <a:bodyPr wrap="none" rtlCol="0">
            <a:spAutoFit/>
          </a:bodyPr>
          <a:lstStyle/>
          <a:p>
            <a:r>
              <a:rPr lang="en-US" sz="3200" b="1" dirty="0" smtClean="0">
                <a:solidFill>
                  <a:schemeClr val="accent1"/>
                </a:solidFill>
              </a:rPr>
              <a:t>MALE</a:t>
            </a:r>
            <a:endParaRPr lang="en-US" sz="3200" b="1" dirty="0">
              <a:solidFill>
                <a:schemeClr val="accent1"/>
              </a:solidFill>
            </a:endParaRPr>
          </a:p>
        </p:txBody>
      </p:sp>
    </p:spTree>
    <p:extLst>
      <p:ext uri="{BB962C8B-B14F-4D97-AF65-F5344CB8AC3E}">
        <p14:creationId xmlns:p14="http://schemas.microsoft.com/office/powerpoint/2010/main" val="143558993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p:cNvSpPr>
          <p:nvPr>
            <p:ph type="title"/>
          </p:nvPr>
        </p:nvSpPr>
        <p:spPr>
          <a:xfrm>
            <a:off x="780143" y="526143"/>
            <a:ext cx="7582203" cy="540657"/>
          </a:xfrm>
        </p:spPr>
        <p:txBody>
          <a:bodyPr/>
          <a:lstStyle/>
          <a:p>
            <a:pPr algn="ctr"/>
            <a:r>
              <a:rPr lang="en-US" sz="2857" dirty="0" smtClean="0">
                <a:ea typeface="ＭＳ Ｐゴシック" pitchFamily="-112" charset="-128"/>
              </a:rPr>
              <a:t>Age </a:t>
            </a:r>
            <a:r>
              <a:rPr lang="en-US" sz="2857" dirty="0">
                <a:ea typeface="ＭＳ Ｐゴシック" pitchFamily="-112" charset="-128"/>
              </a:rPr>
              <a:t>at </a:t>
            </a:r>
            <a:r>
              <a:rPr lang="en-US" sz="2857" dirty="0" smtClean="0">
                <a:ea typeface="ＭＳ Ｐゴシック" pitchFamily="-112" charset="-128"/>
              </a:rPr>
              <a:t>Death in </a:t>
            </a:r>
            <a:r>
              <a:rPr lang="en-US" sz="2857" dirty="0" smtClean="0">
                <a:solidFill>
                  <a:schemeClr val="accent3"/>
                </a:solidFill>
                <a:ea typeface="ＭＳ Ｐゴシック" pitchFamily="-112" charset="-128"/>
              </a:rPr>
              <a:t>1940</a:t>
            </a:r>
            <a:endParaRPr lang="en-US" sz="2857" dirty="0">
              <a:solidFill>
                <a:schemeClr val="accent3"/>
              </a:solidFill>
              <a:ea typeface="ＭＳ Ｐゴシック" pitchFamily="-112" charset="-128"/>
            </a:endParaRPr>
          </a:p>
        </p:txBody>
      </p:sp>
      <p:graphicFrame>
        <p:nvGraphicFramePr>
          <p:cNvPr id="6" name="Chart 5"/>
          <p:cNvGraphicFramePr/>
          <p:nvPr>
            <p:extLst>
              <p:ext uri="{D42A27DB-BD31-4B8C-83A1-F6EECF244321}">
                <p14:modId xmlns:p14="http://schemas.microsoft.com/office/powerpoint/2010/main" val="1262012057"/>
              </p:ext>
            </p:extLst>
          </p:nvPr>
        </p:nvGraphicFramePr>
        <p:xfrm>
          <a:off x="914400" y="1397000"/>
          <a:ext cx="7315200" cy="45466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1"/>
          <p:cNvSpPr txBox="1"/>
          <p:nvPr/>
        </p:nvSpPr>
        <p:spPr>
          <a:xfrm>
            <a:off x="236483" y="5936058"/>
            <a:ext cx="1447800" cy="685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smtClean="0">
                <a:latin typeface="Arial" panose="020B0604020202020204" pitchFamily="34" charset="0"/>
                <a:cs typeface="Arial" panose="020B0604020202020204" pitchFamily="34" charset="0"/>
              </a:rPr>
              <a:t>*4,725</a:t>
            </a:r>
            <a:endParaRPr lang="en-US" sz="1600" dirty="0">
              <a:latin typeface="Arial" panose="020B0604020202020204" pitchFamily="34" charset="0"/>
              <a:cs typeface="Arial" panose="020B0604020202020204" pitchFamily="34" charset="0"/>
            </a:endParaRPr>
          </a:p>
        </p:txBody>
      </p:sp>
      <p:sp>
        <p:nvSpPr>
          <p:cNvPr id="8" name="TextBox 1"/>
          <p:cNvSpPr txBox="1"/>
          <p:nvPr/>
        </p:nvSpPr>
        <p:spPr>
          <a:xfrm>
            <a:off x="1905000" y="1225282"/>
            <a:ext cx="228600" cy="36883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smtClean="0">
                <a:solidFill>
                  <a:schemeClr val="accent1"/>
                </a:solidFill>
                <a:latin typeface="Arial" panose="020B0604020202020204" pitchFamily="34" charset="0"/>
                <a:cs typeface="Arial" panose="020B0604020202020204" pitchFamily="34" charset="0"/>
              </a:rPr>
              <a:t>*</a:t>
            </a:r>
            <a:endParaRPr lang="en-US" sz="2000" dirty="0">
              <a:solidFill>
                <a:schemeClr val="accent1"/>
              </a:solidFill>
              <a:latin typeface="Arial" panose="020B0604020202020204" pitchFamily="34" charset="0"/>
              <a:cs typeface="Arial" panose="020B0604020202020204" pitchFamily="34" charset="0"/>
            </a:endParaRPr>
          </a:p>
        </p:txBody>
      </p:sp>
      <p:sp>
        <p:nvSpPr>
          <p:cNvPr id="9" name="TextBox 1"/>
          <p:cNvSpPr txBox="1">
            <a:spLocks noChangeArrowheads="1"/>
          </p:cNvSpPr>
          <p:nvPr/>
        </p:nvSpPr>
        <p:spPr bwMode="auto">
          <a:xfrm>
            <a:off x="228600" y="6278958"/>
            <a:ext cx="4863798" cy="238848"/>
          </a:xfrm>
          <a:prstGeom prst="rect">
            <a:avLst/>
          </a:prstGeom>
          <a:noFill/>
          <a:ln w="9525">
            <a:noFill/>
            <a:miter lim="800000"/>
            <a:headEnd/>
            <a:tailEnd/>
          </a:ln>
        </p:spPr>
        <p:txBody>
          <a:bodyPr>
            <a:spAutoFit/>
          </a:bodyPr>
          <a:lstStyle/>
          <a:p>
            <a:r>
              <a:rPr lang="en-US" sz="952" dirty="0"/>
              <a:t>Data: SSA Actuarial Study 120 </a:t>
            </a:r>
            <a:r>
              <a:rPr lang="en-US" sz="952" dirty="0" smtClean="0"/>
              <a:t>– Periods 1900-2000, male</a:t>
            </a:r>
            <a:endParaRPr lang="en-US" sz="952" dirty="0"/>
          </a:p>
        </p:txBody>
      </p:sp>
      <p:sp>
        <p:nvSpPr>
          <p:cNvPr id="7" name="TextBox 6"/>
          <p:cNvSpPr txBox="1"/>
          <p:nvPr/>
        </p:nvSpPr>
        <p:spPr>
          <a:xfrm>
            <a:off x="88963" y="192058"/>
            <a:ext cx="1346844" cy="584775"/>
          </a:xfrm>
          <a:prstGeom prst="rect">
            <a:avLst/>
          </a:prstGeom>
          <a:noFill/>
        </p:spPr>
        <p:txBody>
          <a:bodyPr wrap="none" rtlCol="0">
            <a:spAutoFit/>
          </a:bodyPr>
          <a:lstStyle/>
          <a:p>
            <a:r>
              <a:rPr lang="en-US" sz="3200" b="1" dirty="0" smtClean="0">
                <a:solidFill>
                  <a:schemeClr val="accent1"/>
                </a:solidFill>
              </a:rPr>
              <a:t>MALE</a:t>
            </a:r>
            <a:endParaRPr lang="en-US" sz="3200" b="1" dirty="0">
              <a:solidFill>
                <a:schemeClr val="accent1"/>
              </a:solidFill>
            </a:endParaRPr>
          </a:p>
        </p:txBody>
      </p:sp>
    </p:spTree>
    <p:extLst>
      <p:ext uri="{BB962C8B-B14F-4D97-AF65-F5344CB8AC3E}">
        <p14:creationId xmlns:p14="http://schemas.microsoft.com/office/powerpoint/2010/main" val="75452268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p:cNvSpPr>
          <p:nvPr>
            <p:ph type="title"/>
          </p:nvPr>
        </p:nvSpPr>
        <p:spPr>
          <a:xfrm>
            <a:off x="780143" y="526143"/>
            <a:ext cx="7582203" cy="540657"/>
          </a:xfrm>
        </p:spPr>
        <p:txBody>
          <a:bodyPr/>
          <a:lstStyle/>
          <a:p>
            <a:pPr algn="ctr"/>
            <a:r>
              <a:rPr lang="en-US" sz="2857" dirty="0" smtClean="0">
                <a:ea typeface="ＭＳ Ｐゴシック" pitchFamily="-112" charset="-128"/>
              </a:rPr>
              <a:t>Age </a:t>
            </a:r>
            <a:r>
              <a:rPr lang="en-US" sz="2857" dirty="0">
                <a:ea typeface="ＭＳ Ｐゴシック" pitchFamily="-112" charset="-128"/>
              </a:rPr>
              <a:t>at </a:t>
            </a:r>
            <a:r>
              <a:rPr lang="en-US" sz="2857" dirty="0" smtClean="0">
                <a:ea typeface="ＭＳ Ｐゴシック" pitchFamily="-112" charset="-128"/>
              </a:rPr>
              <a:t>Death in </a:t>
            </a:r>
            <a:r>
              <a:rPr lang="en-US" sz="2857" dirty="0" smtClean="0">
                <a:solidFill>
                  <a:schemeClr val="accent3"/>
                </a:solidFill>
                <a:ea typeface="ＭＳ Ｐゴシック" pitchFamily="-112" charset="-128"/>
              </a:rPr>
              <a:t>1950</a:t>
            </a:r>
            <a:endParaRPr lang="en-US" sz="2857" dirty="0">
              <a:solidFill>
                <a:schemeClr val="accent3"/>
              </a:solidFill>
              <a:ea typeface="ＭＳ Ｐゴシック" pitchFamily="-112" charset="-128"/>
            </a:endParaRPr>
          </a:p>
        </p:txBody>
      </p:sp>
      <p:graphicFrame>
        <p:nvGraphicFramePr>
          <p:cNvPr id="6" name="Chart 5"/>
          <p:cNvGraphicFramePr/>
          <p:nvPr>
            <p:extLst>
              <p:ext uri="{D42A27DB-BD31-4B8C-83A1-F6EECF244321}">
                <p14:modId xmlns:p14="http://schemas.microsoft.com/office/powerpoint/2010/main" val="4266968215"/>
              </p:ext>
            </p:extLst>
          </p:nvPr>
        </p:nvGraphicFramePr>
        <p:xfrm>
          <a:off x="914400" y="1397000"/>
          <a:ext cx="7315200" cy="45466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
          <p:cNvSpPr txBox="1">
            <a:spLocks noChangeArrowheads="1"/>
          </p:cNvSpPr>
          <p:nvPr/>
        </p:nvSpPr>
        <p:spPr bwMode="auto">
          <a:xfrm>
            <a:off x="228600" y="6278958"/>
            <a:ext cx="4863798" cy="238848"/>
          </a:xfrm>
          <a:prstGeom prst="rect">
            <a:avLst/>
          </a:prstGeom>
          <a:noFill/>
          <a:ln w="9525">
            <a:noFill/>
            <a:miter lim="800000"/>
            <a:headEnd/>
            <a:tailEnd/>
          </a:ln>
        </p:spPr>
        <p:txBody>
          <a:bodyPr>
            <a:spAutoFit/>
          </a:bodyPr>
          <a:lstStyle/>
          <a:p>
            <a:r>
              <a:rPr lang="en-US" sz="952" dirty="0"/>
              <a:t>Data: SSA Actuarial Study 120 </a:t>
            </a:r>
            <a:r>
              <a:rPr lang="en-US" sz="952" dirty="0" smtClean="0"/>
              <a:t>– Periods 1900-2000, male</a:t>
            </a:r>
            <a:endParaRPr lang="en-US" sz="952" dirty="0"/>
          </a:p>
        </p:txBody>
      </p:sp>
      <p:sp>
        <p:nvSpPr>
          <p:cNvPr id="5" name="TextBox 4"/>
          <p:cNvSpPr txBox="1"/>
          <p:nvPr/>
        </p:nvSpPr>
        <p:spPr>
          <a:xfrm>
            <a:off x="88963" y="192058"/>
            <a:ext cx="1346844" cy="584775"/>
          </a:xfrm>
          <a:prstGeom prst="rect">
            <a:avLst/>
          </a:prstGeom>
          <a:noFill/>
        </p:spPr>
        <p:txBody>
          <a:bodyPr wrap="none" rtlCol="0">
            <a:spAutoFit/>
          </a:bodyPr>
          <a:lstStyle/>
          <a:p>
            <a:r>
              <a:rPr lang="en-US" sz="3200" b="1" dirty="0" smtClean="0">
                <a:solidFill>
                  <a:schemeClr val="accent1"/>
                </a:solidFill>
              </a:rPr>
              <a:t>MALE</a:t>
            </a:r>
            <a:endParaRPr lang="en-US" sz="3200" b="1" dirty="0">
              <a:solidFill>
                <a:schemeClr val="accent1"/>
              </a:solidFill>
            </a:endParaRPr>
          </a:p>
        </p:txBody>
      </p:sp>
    </p:spTree>
    <p:extLst>
      <p:ext uri="{BB962C8B-B14F-4D97-AF65-F5344CB8AC3E}">
        <p14:creationId xmlns:p14="http://schemas.microsoft.com/office/powerpoint/2010/main" val="309461191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p:cNvSpPr>
          <p:nvPr>
            <p:ph type="title"/>
          </p:nvPr>
        </p:nvSpPr>
        <p:spPr>
          <a:xfrm>
            <a:off x="780143" y="526143"/>
            <a:ext cx="7582203" cy="540657"/>
          </a:xfrm>
        </p:spPr>
        <p:txBody>
          <a:bodyPr/>
          <a:lstStyle/>
          <a:p>
            <a:pPr algn="ctr"/>
            <a:r>
              <a:rPr lang="en-US" sz="2857" dirty="0" smtClean="0">
                <a:ea typeface="ＭＳ Ｐゴシック" pitchFamily="-112" charset="-128"/>
              </a:rPr>
              <a:t>Age </a:t>
            </a:r>
            <a:r>
              <a:rPr lang="en-US" sz="2857" dirty="0">
                <a:ea typeface="ＭＳ Ｐゴシック" pitchFamily="-112" charset="-128"/>
              </a:rPr>
              <a:t>at </a:t>
            </a:r>
            <a:r>
              <a:rPr lang="en-US" sz="2857" dirty="0" smtClean="0">
                <a:ea typeface="ＭＳ Ｐゴシック" pitchFamily="-112" charset="-128"/>
              </a:rPr>
              <a:t>Death in </a:t>
            </a:r>
            <a:r>
              <a:rPr lang="en-US" sz="2857" dirty="0" smtClean="0">
                <a:solidFill>
                  <a:schemeClr val="accent3"/>
                </a:solidFill>
                <a:ea typeface="ＭＳ Ｐゴシック" pitchFamily="-112" charset="-128"/>
              </a:rPr>
              <a:t>1960</a:t>
            </a:r>
            <a:endParaRPr lang="en-US" sz="2857" dirty="0">
              <a:solidFill>
                <a:schemeClr val="accent3"/>
              </a:solidFill>
              <a:ea typeface="ＭＳ Ｐゴシック" pitchFamily="-112" charset="-128"/>
            </a:endParaRPr>
          </a:p>
        </p:txBody>
      </p:sp>
      <p:graphicFrame>
        <p:nvGraphicFramePr>
          <p:cNvPr id="6" name="Chart 5"/>
          <p:cNvGraphicFramePr/>
          <p:nvPr>
            <p:extLst>
              <p:ext uri="{D42A27DB-BD31-4B8C-83A1-F6EECF244321}">
                <p14:modId xmlns:p14="http://schemas.microsoft.com/office/powerpoint/2010/main" val="4048201094"/>
              </p:ext>
            </p:extLst>
          </p:nvPr>
        </p:nvGraphicFramePr>
        <p:xfrm>
          <a:off x="914400" y="1397000"/>
          <a:ext cx="7315200" cy="45466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
          <p:cNvSpPr txBox="1">
            <a:spLocks noChangeArrowheads="1"/>
          </p:cNvSpPr>
          <p:nvPr/>
        </p:nvSpPr>
        <p:spPr bwMode="auto">
          <a:xfrm>
            <a:off x="228600" y="6278958"/>
            <a:ext cx="4863798" cy="238848"/>
          </a:xfrm>
          <a:prstGeom prst="rect">
            <a:avLst/>
          </a:prstGeom>
          <a:noFill/>
          <a:ln w="9525">
            <a:noFill/>
            <a:miter lim="800000"/>
            <a:headEnd/>
            <a:tailEnd/>
          </a:ln>
        </p:spPr>
        <p:txBody>
          <a:bodyPr>
            <a:spAutoFit/>
          </a:bodyPr>
          <a:lstStyle/>
          <a:p>
            <a:r>
              <a:rPr lang="en-US" sz="952" dirty="0"/>
              <a:t>Data: SSA Actuarial Study 120 </a:t>
            </a:r>
            <a:r>
              <a:rPr lang="en-US" sz="952" dirty="0" smtClean="0"/>
              <a:t>– Periods 1900-2000, male</a:t>
            </a:r>
            <a:endParaRPr lang="en-US" sz="952" dirty="0"/>
          </a:p>
        </p:txBody>
      </p:sp>
      <p:sp>
        <p:nvSpPr>
          <p:cNvPr id="5" name="TextBox 4"/>
          <p:cNvSpPr txBox="1"/>
          <p:nvPr/>
        </p:nvSpPr>
        <p:spPr>
          <a:xfrm>
            <a:off x="88963" y="192058"/>
            <a:ext cx="1346844" cy="584775"/>
          </a:xfrm>
          <a:prstGeom prst="rect">
            <a:avLst/>
          </a:prstGeom>
          <a:noFill/>
        </p:spPr>
        <p:txBody>
          <a:bodyPr wrap="none" rtlCol="0">
            <a:spAutoFit/>
          </a:bodyPr>
          <a:lstStyle/>
          <a:p>
            <a:r>
              <a:rPr lang="en-US" sz="3200" b="1" dirty="0" smtClean="0">
                <a:solidFill>
                  <a:schemeClr val="accent1"/>
                </a:solidFill>
              </a:rPr>
              <a:t>MALE</a:t>
            </a:r>
            <a:endParaRPr lang="en-US" sz="3200" b="1" dirty="0">
              <a:solidFill>
                <a:schemeClr val="accent1"/>
              </a:solidFill>
            </a:endParaRPr>
          </a:p>
        </p:txBody>
      </p:sp>
    </p:spTree>
    <p:extLst>
      <p:ext uri="{BB962C8B-B14F-4D97-AF65-F5344CB8AC3E}">
        <p14:creationId xmlns:p14="http://schemas.microsoft.com/office/powerpoint/2010/main" val="253322417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p:cNvSpPr>
          <p:nvPr>
            <p:ph type="title"/>
          </p:nvPr>
        </p:nvSpPr>
        <p:spPr>
          <a:xfrm>
            <a:off x="780143" y="526143"/>
            <a:ext cx="7582203" cy="540657"/>
          </a:xfrm>
        </p:spPr>
        <p:txBody>
          <a:bodyPr/>
          <a:lstStyle/>
          <a:p>
            <a:pPr algn="ctr"/>
            <a:r>
              <a:rPr lang="en-US" sz="2857" dirty="0" smtClean="0">
                <a:ea typeface="ＭＳ Ｐゴシック" pitchFamily="-112" charset="-128"/>
              </a:rPr>
              <a:t>Age </a:t>
            </a:r>
            <a:r>
              <a:rPr lang="en-US" sz="2857" dirty="0">
                <a:ea typeface="ＭＳ Ｐゴシック" pitchFamily="-112" charset="-128"/>
              </a:rPr>
              <a:t>at </a:t>
            </a:r>
            <a:r>
              <a:rPr lang="en-US" sz="2857" dirty="0" smtClean="0">
                <a:ea typeface="ＭＳ Ｐゴシック" pitchFamily="-112" charset="-128"/>
              </a:rPr>
              <a:t>Death in </a:t>
            </a:r>
            <a:r>
              <a:rPr lang="en-US" sz="2857" dirty="0" smtClean="0">
                <a:solidFill>
                  <a:schemeClr val="accent3"/>
                </a:solidFill>
                <a:ea typeface="ＭＳ Ｐゴシック" pitchFamily="-112" charset="-128"/>
              </a:rPr>
              <a:t>1970</a:t>
            </a:r>
            <a:endParaRPr lang="en-US" sz="2857" dirty="0">
              <a:solidFill>
                <a:schemeClr val="accent3"/>
              </a:solidFill>
              <a:ea typeface="ＭＳ Ｐゴシック" pitchFamily="-112" charset="-128"/>
            </a:endParaRPr>
          </a:p>
        </p:txBody>
      </p:sp>
      <p:graphicFrame>
        <p:nvGraphicFramePr>
          <p:cNvPr id="6" name="Chart 5"/>
          <p:cNvGraphicFramePr/>
          <p:nvPr>
            <p:extLst>
              <p:ext uri="{D42A27DB-BD31-4B8C-83A1-F6EECF244321}">
                <p14:modId xmlns:p14="http://schemas.microsoft.com/office/powerpoint/2010/main" val="723075975"/>
              </p:ext>
            </p:extLst>
          </p:nvPr>
        </p:nvGraphicFramePr>
        <p:xfrm>
          <a:off x="914400" y="1397000"/>
          <a:ext cx="7315200" cy="45466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
          <p:cNvSpPr txBox="1">
            <a:spLocks noChangeArrowheads="1"/>
          </p:cNvSpPr>
          <p:nvPr/>
        </p:nvSpPr>
        <p:spPr bwMode="auto">
          <a:xfrm>
            <a:off x="228600" y="6278958"/>
            <a:ext cx="4863798" cy="238848"/>
          </a:xfrm>
          <a:prstGeom prst="rect">
            <a:avLst/>
          </a:prstGeom>
          <a:noFill/>
          <a:ln w="9525">
            <a:noFill/>
            <a:miter lim="800000"/>
            <a:headEnd/>
            <a:tailEnd/>
          </a:ln>
        </p:spPr>
        <p:txBody>
          <a:bodyPr>
            <a:spAutoFit/>
          </a:bodyPr>
          <a:lstStyle/>
          <a:p>
            <a:r>
              <a:rPr lang="en-US" sz="952" dirty="0"/>
              <a:t>Data: SSA Actuarial Study 120 </a:t>
            </a:r>
            <a:r>
              <a:rPr lang="en-US" sz="952" dirty="0" smtClean="0"/>
              <a:t>– Periods 1900-2000, male</a:t>
            </a:r>
            <a:endParaRPr lang="en-US" sz="952" dirty="0"/>
          </a:p>
        </p:txBody>
      </p:sp>
      <p:sp>
        <p:nvSpPr>
          <p:cNvPr id="5" name="TextBox 4"/>
          <p:cNvSpPr txBox="1"/>
          <p:nvPr/>
        </p:nvSpPr>
        <p:spPr>
          <a:xfrm>
            <a:off x="88963" y="192058"/>
            <a:ext cx="1346844" cy="584775"/>
          </a:xfrm>
          <a:prstGeom prst="rect">
            <a:avLst/>
          </a:prstGeom>
          <a:noFill/>
        </p:spPr>
        <p:txBody>
          <a:bodyPr wrap="none" rtlCol="0">
            <a:spAutoFit/>
          </a:bodyPr>
          <a:lstStyle/>
          <a:p>
            <a:r>
              <a:rPr lang="en-US" sz="3200" b="1" dirty="0" smtClean="0">
                <a:solidFill>
                  <a:schemeClr val="accent1"/>
                </a:solidFill>
              </a:rPr>
              <a:t>MALE</a:t>
            </a:r>
            <a:endParaRPr lang="en-US" sz="3200" b="1" dirty="0">
              <a:solidFill>
                <a:schemeClr val="accent1"/>
              </a:solidFill>
            </a:endParaRPr>
          </a:p>
        </p:txBody>
      </p:sp>
    </p:spTree>
    <p:extLst>
      <p:ext uri="{BB962C8B-B14F-4D97-AF65-F5344CB8AC3E}">
        <p14:creationId xmlns:p14="http://schemas.microsoft.com/office/powerpoint/2010/main" val="18703680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p:cNvSpPr>
          <p:nvPr>
            <p:ph type="title"/>
          </p:nvPr>
        </p:nvSpPr>
        <p:spPr>
          <a:xfrm>
            <a:off x="780143" y="526143"/>
            <a:ext cx="7582203" cy="540657"/>
          </a:xfrm>
        </p:spPr>
        <p:txBody>
          <a:bodyPr/>
          <a:lstStyle/>
          <a:p>
            <a:pPr algn="ctr"/>
            <a:r>
              <a:rPr lang="en-US" sz="2857" dirty="0" smtClean="0">
                <a:ea typeface="ＭＳ Ｐゴシック" pitchFamily="-112" charset="-128"/>
              </a:rPr>
              <a:t>Age </a:t>
            </a:r>
            <a:r>
              <a:rPr lang="en-US" sz="2857" dirty="0">
                <a:ea typeface="ＭＳ Ｐゴシック" pitchFamily="-112" charset="-128"/>
              </a:rPr>
              <a:t>at </a:t>
            </a:r>
            <a:r>
              <a:rPr lang="en-US" sz="2857" dirty="0" smtClean="0">
                <a:ea typeface="ＭＳ Ｐゴシック" pitchFamily="-112" charset="-128"/>
              </a:rPr>
              <a:t>Death in </a:t>
            </a:r>
            <a:r>
              <a:rPr lang="en-US" sz="2857" dirty="0" smtClean="0">
                <a:solidFill>
                  <a:schemeClr val="accent3"/>
                </a:solidFill>
                <a:ea typeface="ＭＳ Ｐゴシック" pitchFamily="-112" charset="-128"/>
              </a:rPr>
              <a:t>1980</a:t>
            </a:r>
            <a:endParaRPr lang="en-US" sz="2857" dirty="0">
              <a:solidFill>
                <a:schemeClr val="accent3"/>
              </a:solidFill>
              <a:ea typeface="ＭＳ Ｐゴシック" pitchFamily="-112" charset="-128"/>
            </a:endParaRPr>
          </a:p>
        </p:txBody>
      </p:sp>
      <p:graphicFrame>
        <p:nvGraphicFramePr>
          <p:cNvPr id="6" name="Chart 5"/>
          <p:cNvGraphicFramePr/>
          <p:nvPr>
            <p:extLst>
              <p:ext uri="{D42A27DB-BD31-4B8C-83A1-F6EECF244321}">
                <p14:modId xmlns:p14="http://schemas.microsoft.com/office/powerpoint/2010/main" val="3055581896"/>
              </p:ext>
            </p:extLst>
          </p:nvPr>
        </p:nvGraphicFramePr>
        <p:xfrm>
          <a:off x="914400" y="1397000"/>
          <a:ext cx="7315200" cy="45466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
          <p:cNvSpPr txBox="1">
            <a:spLocks noChangeArrowheads="1"/>
          </p:cNvSpPr>
          <p:nvPr/>
        </p:nvSpPr>
        <p:spPr bwMode="auto">
          <a:xfrm>
            <a:off x="228600" y="6278958"/>
            <a:ext cx="4863798" cy="238848"/>
          </a:xfrm>
          <a:prstGeom prst="rect">
            <a:avLst/>
          </a:prstGeom>
          <a:noFill/>
          <a:ln w="9525">
            <a:noFill/>
            <a:miter lim="800000"/>
            <a:headEnd/>
            <a:tailEnd/>
          </a:ln>
        </p:spPr>
        <p:txBody>
          <a:bodyPr>
            <a:spAutoFit/>
          </a:bodyPr>
          <a:lstStyle/>
          <a:p>
            <a:r>
              <a:rPr lang="en-US" sz="952" dirty="0"/>
              <a:t>Data: SSA Actuarial Study 120 </a:t>
            </a:r>
            <a:r>
              <a:rPr lang="en-US" sz="952" dirty="0" smtClean="0"/>
              <a:t>– Periods 1900-2000, male</a:t>
            </a:r>
            <a:endParaRPr lang="en-US" sz="952" dirty="0"/>
          </a:p>
        </p:txBody>
      </p:sp>
      <p:sp>
        <p:nvSpPr>
          <p:cNvPr id="5" name="TextBox 4"/>
          <p:cNvSpPr txBox="1"/>
          <p:nvPr/>
        </p:nvSpPr>
        <p:spPr>
          <a:xfrm>
            <a:off x="88963" y="192058"/>
            <a:ext cx="1346844" cy="584775"/>
          </a:xfrm>
          <a:prstGeom prst="rect">
            <a:avLst/>
          </a:prstGeom>
          <a:noFill/>
        </p:spPr>
        <p:txBody>
          <a:bodyPr wrap="none" rtlCol="0">
            <a:spAutoFit/>
          </a:bodyPr>
          <a:lstStyle/>
          <a:p>
            <a:r>
              <a:rPr lang="en-US" sz="3200" b="1" dirty="0" smtClean="0">
                <a:solidFill>
                  <a:schemeClr val="accent1"/>
                </a:solidFill>
              </a:rPr>
              <a:t>MALE</a:t>
            </a:r>
            <a:endParaRPr lang="en-US" sz="3200" b="1" dirty="0">
              <a:solidFill>
                <a:schemeClr val="accent1"/>
              </a:solidFill>
            </a:endParaRPr>
          </a:p>
        </p:txBody>
      </p:sp>
    </p:spTree>
    <p:extLst>
      <p:ext uri="{BB962C8B-B14F-4D97-AF65-F5344CB8AC3E}">
        <p14:creationId xmlns:p14="http://schemas.microsoft.com/office/powerpoint/2010/main" val="104051548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p:cNvSpPr>
          <p:nvPr>
            <p:ph type="title"/>
          </p:nvPr>
        </p:nvSpPr>
        <p:spPr>
          <a:xfrm>
            <a:off x="780143" y="526143"/>
            <a:ext cx="7582203" cy="540657"/>
          </a:xfrm>
        </p:spPr>
        <p:txBody>
          <a:bodyPr/>
          <a:lstStyle/>
          <a:p>
            <a:pPr algn="ctr"/>
            <a:r>
              <a:rPr lang="en-US" sz="2857" dirty="0" smtClean="0">
                <a:ea typeface="ＭＳ Ｐゴシック" pitchFamily="-112" charset="-128"/>
              </a:rPr>
              <a:t>Age </a:t>
            </a:r>
            <a:r>
              <a:rPr lang="en-US" sz="2857" dirty="0">
                <a:ea typeface="ＭＳ Ｐゴシック" pitchFamily="-112" charset="-128"/>
              </a:rPr>
              <a:t>at </a:t>
            </a:r>
            <a:r>
              <a:rPr lang="en-US" sz="2857" dirty="0" smtClean="0">
                <a:ea typeface="ＭＳ Ｐゴシック" pitchFamily="-112" charset="-128"/>
              </a:rPr>
              <a:t>Death in </a:t>
            </a:r>
            <a:r>
              <a:rPr lang="en-US" sz="2857" dirty="0" smtClean="0">
                <a:solidFill>
                  <a:schemeClr val="accent3"/>
                </a:solidFill>
                <a:ea typeface="ＭＳ Ｐゴシック" pitchFamily="-112" charset="-128"/>
              </a:rPr>
              <a:t>1990</a:t>
            </a:r>
            <a:endParaRPr lang="en-US" sz="2857" dirty="0">
              <a:solidFill>
                <a:schemeClr val="accent3"/>
              </a:solidFill>
              <a:ea typeface="ＭＳ Ｐゴシック" pitchFamily="-112" charset="-128"/>
            </a:endParaRPr>
          </a:p>
        </p:txBody>
      </p:sp>
      <p:graphicFrame>
        <p:nvGraphicFramePr>
          <p:cNvPr id="6" name="Chart 5"/>
          <p:cNvGraphicFramePr/>
          <p:nvPr>
            <p:extLst>
              <p:ext uri="{D42A27DB-BD31-4B8C-83A1-F6EECF244321}">
                <p14:modId xmlns:p14="http://schemas.microsoft.com/office/powerpoint/2010/main" val="628554223"/>
              </p:ext>
            </p:extLst>
          </p:nvPr>
        </p:nvGraphicFramePr>
        <p:xfrm>
          <a:off x="914400" y="1397000"/>
          <a:ext cx="7315200" cy="45466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
          <p:cNvSpPr txBox="1">
            <a:spLocks noChangeArrowheads="1"/>
          </p:cNvSpPr>
          <p:nvPr/>
        </p:nvSpPr>
        <p:spPr bwMode="auto">
          <a:xfrm>
            <a:off x="228600" y="6278958"/>
            <a:ext cx="4863798" cy="238848"/>
          </a:xfrm>
          <a:prstGeom prst="rect">
            <a:avLst/>
          </a:prstGeom>
          <a:noFill/>
          <a:ln w="9525">
            <a:noFill/>
            <a:miter lim="800000"/>
            <a:headEnd/>
            <a:tailEnd/>
          </a:ln>
        </p:spPr>
        <p:txBody>
          <a:bodyPr>
            <a:spAutoFit/>
          </a:bodyPr>
          <a:lstStyle/>
          <a:p>
            <a:r>
              <a:rPr lang="en-US" sz="952" dirty="0"/>
              <a:t>Data: SSA Actuarial Study 120 </a:t>
            </a:r>
            <a:r>
              <a:rPr lang="en-US" sz="952" dirty="0" smtClean="0"/>
              <a:t>– Periods 1900-2000, male</a:t>
            </a:r>
            <a:endParaRPr lang="en-US" sz="952" dirty="0"/>
          </a:p>
        </p:txBody>
      </p:sp>
      <p:sp>
        <p:nvSpPr>
          <p:cNvPr id="5" name="TextBox 4"/>
          <p:cNvSpPr txBox="1"/>
          <p:nvPr/>
        </p:nvSpPr>
        <p:spPr>
          <a:xfrm>
            <a:off x="88963" y="192058"/>
            <a:ext cx="1346844" cy="584775"/>
          </a:xfrm>
          <a:prstGeom prst="rect">
            <a:avLst/>
          </a:prstGeom>
          <a:noFill/>
        </p:spPr>
        <p:txBody>
          <a:bodyPr wrap="none" rtlCol="0">
            <a:spAutoFit/>
          </a:bodyPr>
          <a:lstStyle/>
          <a:p>
            <a:r>
              <a:rPr lang="en-US" sz="3200" b="1" dirty="0" smtClean="0">
                <a:solidFill>
                  <a:schemeClr val="accent1"/>
                </a:solidFill>
              </a:rPr>
              <a:t>MALE</a:t>
            </a:r>
            <a:endParaRPr lang="en-US" sz="3200" b="1" dirty="0">
              <a:solidFill>
                <a:schemeClr val="accent1"/>
              </a:solidFill>
            </a:endParaRPr>
          </a:p>
        </p:txBody>
      </p:sp>
    </p:spTree>
    <p:extLst>
      <p:ext uri="{BB962C8B-B14F-4D97-AF65-F5344CB8AC3E}">
        <p14:creationId xmlns:p14="http://schemas.microsoft.com/office/powerpoint/2010/main" val="22091949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3613638456"/>
              </p:ext>
            </p:extLst>
          </p:nvPr>
        </p:nvGraphicFramePr>
        <p:xfrm>
          <a:off x="914400" y="1397000"/>
          <a:ext cx="7315200" cy="45466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1"/>
          <p:cNvSpPr txBox="1"/>
          <p:nvPr/>
        </p:nvSpPr>
        <p:spPr>
          <a:xfrm>
            <a:off x="236483" y="5936058"/>
            <a:ext cx="1447800" cy="685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smtClean="0">
                <a:latin typeface="Arial" panose="020B0604020202020204" pitchFamily="34" charset="0"/>
                <a:cs typeface="Arial" panose="020B0604020202020204" pitchFamily="34" charset="0"/>
              </a:rPr>
              <a:t>*7,684</a:t>
            </a:r>
            <a:endParaRPr lang="en-US" sz="1600" dirty="0">
              <a:latin typeface="Arial" panose="020B0604020202020204" pitchFamily="34" charset="0"/>
              <a:cs typeface="Arial" panose="020B0604020202020204" pitchFamily="34" charset="0"/>
            </a:endParaRPr>
          </a:p>
        </p:txBody>
      </p:sp>
      <p:sp>
        <p:nvSpPr>
          <p:cNvPr id="8" name="TextBox 1"/>
          <p:cNvSpPr txBox="1"/>
          <p:nvPr/>
        </p:nvSpPr>
        <p:spPr>
          <a:xfrm>
            <a:off x="1905000" y="1225282"/>
            <a:ext cx="228600" cy="36883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smtClean="0">
                <a:solidFill>
                  <a:schemeClr val="accent1"/>
                </a:solidFill>
                <a:latin typeface="Arial" panose="020B0604020202020204" pitchFamily="34" charset="0"/>
                <a:cs typeface="Arial" panose="020B0604020202020204" pitchFamily="34" charset="0"/>
              </a:rPr>
              <a:t>*</a:t>
            </a:r>
            <a:endParaRPr lang="en-US" sz="2000" dirty="0">
              <a:solidFill>
                <a:schemeClr val="accent1"/>
              </a:solidFill>
              <a:latin typeface="Arial" panose="020B0604020202020204" pitchFamily="34" charset="0"/>
              <a:cs typeface="Arial" panose="020B0604020202020204" pitchFamily="34" charset="0"/>
            </a:endParaRPr>
          </a:p>
        </p:txBody>
      </p:sp>
      <p:sp>
        <p:nvSpPr>
          <p:cNvPr id="7" name="Rectangle 2"/>
          <p:cNvSpPr>
            <a:spLocks noGrp="1"/>
          </p:cNvSpPr>
          <p:nvPr>
            <p:ph type="title"/>
          </p:nvPr>
        </p:nvSpPr>
        <p:spPr>
          <a:xfrm>
            <a:off x="384048" y="384048"/>
            <a:ext cx="7582203" cy="540657"/>
          </a:xfrm>
        </p:spPr>
        <p:txBody>
          <a:bodyPr/>
          <a:lstStyle/>
          <a:p>
            <a:r>
              <a:rPr lang="en-US" dirty="0" smtClean="0">
                <a:ea typeface="ＭＳ Ｐゴシック" pitchFamily="-112" charset="-128"/>
              </a:rPr>
              <a:t>Age </a:t>
            </a:r>
            <a:r>
              <a:rPr lang="en-US" dirty="0">
                <a:ea typeface="ＭＳ Ｐゴシック" pitchFamily="-112" charset="-128"/>
              </a:rPr>
              <a:t>at </a:t>
            </a:r>
            <a:r>
              <a:rPr lang="en-US" dirty="0" smtClean="0">
                <a:ea typeface="ＭＳ Ｐゴシック" pitchFamily="-112" charset="-128"/>
              </a:rPr>
              <a:t>Death in </a:t>
            </a:r>
            <a:r>
              <a:rPr lang="en-US" dirty="0" smtClean="0">
                <a:solidFill>
                  <a:schemeClr val="accent3"/>
                </a:solidFill>
                <a:ea typeface="ＭＳ Ｐゴシック" pitchFamily="-112" charset="-128"/>
              </a:rPr>
              <a:t>1920</a:t>
            </a:r>
            <a:endParaRPr lang="en-US" dirty="0">
              <a:solidFill>
                <a:schemeClr val="accent3"/>
              </a:solidFill>
              <a:ea typeface="ＭＳ Ｐゴシック" pitchFamily="-112" charset="-128"/>
            </a:endParaRPr>
          </a:p>
        </p:txBody>
      </p:sp>
      <p:sp>
        <p:nvSpPr>
          <p:cNvPr id="9" name="TextBox 1"/>
          <p:cNvSpPr txBox="1">
            <a:spLocks noChangeArrowheads="1"/>
          </p:cNvSpPr>
          <p:nvPr/>
        </p:nvSpPr>
        <p:spPr bwMode="auto">
          <a:xfrm>
            <a:off x="228600" y="6309360"/>
            <a:ext cx="6553200" cy="307777"/>
          </a:xfrm>
          <a:prstGeom prst="rect">
            <a:avLst/>
          </a:prstGeom>
          <a:noFill/>
          <a:ln w="9525">
            <a:noFill/>
            <a:miter lim="800000"/>
            <a:headEnd/>
            <a:tailEnd/>
          </a:ln>
        </p:spPr>
        <p:txBody>
          <a:bodyPr wrap="square">
            <a:spAutoFit/>
          </a:bodyPr>
          <a:lstStyle/>
          <a:p>
            <a:r>
              <a:rPr lang="en-US" sz="1400" dirty="0">
                <a:latin typeface="+mn-lt"/>
              </a:rPr>
              <a:t>Data: SSA Actuarial Study 120 </a:t>
            </a:r>
            <a:r>
              <a:rPr lang="en-US" sz="1400" dirty="0" smtClean="0">
                <a:latin typeface="+mn-lt"/>
              </a:rPr>
              <a:t>– Periods 1900-2000, 50% male, 50% female</a:t>
            </a:r>
            <a:endParaRPr lang="en-US" sz="1400" dirty="0">
              <a:latin typeface="+mn-lt"/>
            </a:endParaRPr>
          </a:p>
        </p:txBody>
      </p:sp>
    </p:spTree>
    <p:extLst>
      <p:ext uri="{BB962C8B-B14F-4D97-AF65-F5344CB8AC3E}">
        <p14:creationId xmlns:p14="http://schemas.microsoft.com/office/powerpoint/2010/main" val="347362216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p:cNvSpPr>
          <p:nvPr>
            <p:ph type="title"/>
          </p:nvPr>
        </p:nvSpPr>
        <p:spPr>
          <a:xfrm>
            <a:off x="780143" y="526143"/>
            <a:ext cx="7582203" cy="540657"/>
          </a:xfrm>
        </p:spPr>
        <p:txBody>
          <a:bodyPr/>
          <a:lstStyle/>
          <a:p>
            <a:pPr algn="ctr"/>
            <a:r>
              <a:rPr lang="en-US" sz="2857" dirty="0" smtClean="0">
                <a:ea typeface="ＭＳ Ｐゴシック" pitchFamily="-112" charset="-128"/>
              </a:rPr>
              <a:t>Age </a:t>
            </a:r>
            <a:r>
              <a:rPr lang="en-US" sz="2857" dirty="0">
                <a:ea typeface="ＭＳ Ｐゴシック" pitchFamily="-112" charset="-128"/>
              </a:rPr>
              <a:t>at </a:t>
            </a:r>
            <a:r>
              <a:rPr lang="en-US" sz="2857" dirty="0" smtClean="0">
                <a:ea typeface="ＭＳ Ｐゴシック" pitchFamily="-112" charset="-128"/>
              </a:rPr>
              <a:t>Death in </a:t>
            </a:r>
            <a:r>
              <a:rPr lang="en-US" sz="2857" dirty="0" smtClean="0">
                <a:solidFill>
                  <a:schemeClr val="accent3"/>
                </a:solidFill>
                <a:ea typeface="ＭＳ Ｐゴシック" pitchFamily="-112" charset="-128"/>
              </a:rPr>
              <a:t>2000</a:t>
            </a:r>
            <a:endParaRPr lang="en-US" sz="2857" dirty="0">
              <a:solidFill>
                <a:schemeClr val="accent3"/>
              </a:solidFill>
              <a:ea typeface="ＭＳ Ｐゴシック" pitchFamily="-112" charset="-128"/>
            </a:endParaRPr>
          </a:p>
        </p:txBody>
      </p:sp>
      <p:graphicFrame>
        <p:nvGraphicFramePr>
          <p:cNvPr id="6" name="Chart 5"/>
          <p:cNvGraphicFramePr/>
          <p:nvPr>
            <p:extLst>
              <p:ext uri="{D42A27DB-BD31-4B8C-83A1-F6EECF244321}">
                <p14:modId xmlns:p14="http://schemas.microsoft.com/office/powerpoint/2010/main" val="3495696805"/>
              </p:ext>
            </p:extLst>
          </p:nvPr>
        </p:nvGraphicFramePr>
        <p:xfrm>
          <a:off x="914400" y="1397000"/>
          <a:ext cx="7315200" cy="45466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
          <p:cNvSpPr txBox="1">
            <a:spLocks noChangeArrowheads="1"/>
          </p:cNvSpPr>
          <p:nvPr/>
        </p:nvSpPr>
        <p:spPr bwMode="auto">
          <a:xfrm>
            <a:off x="228600" y="6278958"/>
            <a:ext cx="4863798" cy="238848"/>
          </a:xfrm>
          <a:prstGeom prst="rect">
            <a:avLst/>
          </a:prstGeom>
          <a:noFill/>
          <a:ln w="9525">
            <a:noFill/>
            <a:miter lim="800000"/>
            <a:headEnd/>
            <a:tailEnd/>
          </a:ln>
        </p:spPr>
        <p:txBody>
          <a:bodyPr>
            <a:spAutoFit/>
          </a:bodyPr>
          <a:lstStyle/>
          <a:p>
            <a:r>
              <a:rPr lang="en-US" sz="952" dirty="0"/>
              <a:t>Data: SSA Actuarial Study 120 </a:t>
            </a:r>
            <a:r>
              <a:rPr lang="en-US" sz="952" dirty="0" smtClean="0"/>
              <a:t>– Periods 1900-2000, male</a:t>
            </a:r>
            <a:endParaRPr lang="en-US" sz="952" dirty="0"/>
          </a:p>
        </p:txBody>
      </p:sp>
      <p:sp>
        <p:nvSpPr>
          <p:cNvPr id="5" name="TextBox 4"/>
          <p:cNvSpPr txBox="1"/>
          <p:nvPr/>
        </p:nvSpPr>
        <p:spPr>
          <a:xfrm>
            <a:off x="88963" y="192058"/>
            <a:ext cx="1346844" cy="584775"/>
          </a:xfrm>
          <a:prstGeom prst="rect">
            <a:avLst/>
          </a:prstGeom>
          <a:noFill/>
        </p:spPr>
        <p:txBody>
          <a:bodyPr wrap="none" rtlCol="0">
            <a:spAutoFit/>
          </a:bodyPr>
          <a:lstStyle/>
          <a:p>
            <a:r>
              <a:rPr lang="en-US" sz="3200" b="1" dirty="0" smtClean="0">
                <a:solidFill>
                  <a:schemeClr val="accent1"/>
                </a:solidFill>
              </a:rPr>
              <a:t>MALE</a:t>
            </a:r>
            <a:endParaRPr lang="en-US" sz="3200" b="1" dirty="0">
              <a:solidFill>
                <a:schemeClr val="accent1"/>
              </a:solidFill>
            </a:endParaRPr>
          </a:p>
        </p:txBody>
      </p:sp>
    </p:spTree>
    <p:extLst>
      <p:ext uri="{BB962C8B-B14F-4D97-AF65-F5344CB8AC3E}">
        <p14:creationId xmlns:p14="http://schemas.microsoft.com/office/powerpoint/2010/main" val="161078632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p:cNvSpPr>
          <p:nvPr>
            <p:ph type="title"/>
          </p:nvPr>
        </p:nvSpPr>
        <p:spPr>
          <a:xfrm>
            <a:off x="780143" y="526143"/>
            <a:ext cx="7582203" cy="540657"/>
          </a:xfrm>
        </p:spPr>
        <p:txBody>
          <a:bodyPr/>
          <a:lstStyle/>
          <a:p>
            <a:pPr algn="ctr"/>
            <a:r>
              <a:rPr lang="en-US" sz="2857" dirty="0" smtClean="0">
                <a:ea typeface="ＭＳ Ｐゴシック" pitchFamily="-112" charset="-128"/>
              </a:rPr>
              <a:t>Age </a:t>
            </a:r>
            <a:r>
              <a:rPr lang="en-US" sz="2857" dirty="0">
                <a:ea typeface="ＭＳ Ｐゴシック" pitchFamily="-112" charset="-128"/>
              </a:rPr>
              <a:t>at </a:t>
            </a:r>
            <a:r>
              <a:rPr lang="en-US" sz="2857" dirty="0" smtClean="0">
                <a:ea typeface="ＭＳ Ｐゴシック" pitchFamily="-112" charset="-128"/>
              </a:rPr>
              <a:t>Death in </a:t>
            </a:r>
            <a:r>
              <a:rPr lang="en-US" sz="2857" dirty="0" smtClean="0">
                <a:solidFill>
                  <a:schemeClr val="accent3"/>
                </a:solidFill>
                <a:ea typeface="ＭＳ Ｐゴシック" pitchFamily="-112" charset="-128"/>
              </a:rPr>
              <a:t>2010</a:t>
            </a:r>
            <a:r>
              <a:rPr lang="en-US" sz="2857" dirty="0" smtClean="0">
                <a:ea typeface="ＭＳ Ｐゴシック" pitchFamily="-112" charset="-128"/>
              </a:rPr>
              <a:t> (Projected)</a:t>
            </a:r>
            <a:endParaRPr lang="en-US" sz="2857" dirty="0">
              <a:ea typeface="ＭＳ Ｐゴシック" pitchFamily="-112" charset="-128"/>
            </a:endParaRPr>
          </a:p>
        </p:txBody>
      </p:sp>
      <p:graphicFrame>
        <p:nvGraphicFramePr>
          <p:cNvPr id="6" name="Chart 5"/>
          <p:cNvGraphicFramePr/>
          <p:nvPr>
            <p:extLst>
              <p:ext uri="{D42A27DB-BD31-4B8C-83A1-F6EECF244321}">
                <p14:modId xmlns:p14="http://schemas.microsoft.com/office/powerpoint/2010/main" val="3657342247"/>
              </p:ext>
            </p:extLst>
          </p:nvPr>
        </p:nvGraphicFramePr>
        <p:xfrm>
          <a:off x="914400" y="1397000"/>
          <a:ext cx="7315200" cy="45466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
          <p:cNvSpPr txBox="1">
            <a:spLocks noChangeArrowheads="1"/>
          </p:cNvSpPr>
          <p:nvPr/>
        </p:nvSpPr>
        <p:spPr bwMode="auto">
          <a:xfrm>
            <a:off x="228600" y="6278958"/>
            <a:ext cx="4863798" cy="238848"/>
          </a:xfrm>
          <a:prstGeom prst="rect">
            <a:avLst/>
          </a:prstGeom>
          <a:noFill/>
          <a:ln w="9525">
            <a:noFill/>
            <a:miter lim="800000"/>
            <a:headEnd/>
            <a:tailEnd/>
          </a:ln>
        </p:spPr>
        <p:txBody>
          <a:bodyPr>
            <a:spAutoFit/>
          </a:bodyPr>
          <a:lstStyle/>
          <a:p>
            <a:r>
              <a:rPr lang="en-US" sz="952" dirty="0"/>
              <a:t>Data: SSA Actuarial Study 120 </a:t>
            </a:r>
            <a:r>
              <a:rPr lang="en-US" sz="952" dirty="0" smtClean="0"/>
              <a:t>– Periods 1900-2000, male</a:t>
            </a:r>
            <a:endParaRPr lang="en-US" sz="952" dirty="0"/>
          </a:p>
        </p:txBody>
      </p:sp>
      <p:sp>
        <p:nvSpPr>
          <p:cNvPr id="5" name="TextBox 4"/>
          <p:cNvSpPr txBox="1"/>
          <p:nvPr/>
        </p:nvSpPr>
        <p:spPr>
          <a:xfrm>
            <a:off x="88963" y="192058"/>
            <a:ext cx="1346844" cy="584775"/>
          </a:xfrm>
          <a:prstGeom prst="rect">
            <a:avLst/>
          </a:prstGeom>
          <a:noFill/>
        </p:spPr>
        <p:txBody>
          <a:bodyPr wrap="none" rtlCol="0">
            <a:spAutoFit/>
          </a:bodyPr>
          <a:lstStyle/>
          <a:p>
            <a:r>
              <a:rPr lang="en-US" sz="3200" b="1" dirty="0" smtClean="0">
                <a:solidFill>
                  <a:schemeClr val="accent1"/>
                </a:solidFill>
              </a:rPr>
              <a:t>MALE</a:t>
            </a:r>
            <a:endParaRPr lang="en-US" sz="3200" b="1" dirty="0">
              <a:solidFill>
                <a:schemeClr val="accent1"/>
              </a:solidFill>
            </a:endParaRPr>
          </a:p>
        </p:txBody>
      </p:sp>
    </p:spTree>
    <p:extLst>
      <p:ext uri="{BB962C8B-B14F-4D97-AF65-F5344CB8AC3E}">
        <p14:creationId xmlns:p14="http://schemas.microsoft.com/office/powerpoint/2010/main" val="47384702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p:cNvSpPr>
          <p:nvPr>
            <p:ph type="title"/>
          </p:nvPr>
        </p:nvSpPr>
        <p:spPr>
          <a:xfrm>
            <a:off x="780143" y="228600"/>
            <a:ext cx="7582203" cy="990599"/>
          </a:xfrm>
        </p:spPr>
        <p:txBody>
          <a:bodyPr/>
          <a:lstStyle/>
          <a:p>
            <a:pPr algn="ctr"/>
            <a:r>
              <a:rPr lang="en-US" sz="2857" dirty="0" smtClean="0">
                <a:ea typeface="ＭＳ Ｐゴシック" pitchFamily="-112" charset="-128"/>
              </a:rPr>
              <a:t>Summary of Changes</a:t>
            </a:r>
            <a:br>
              <a:rPr lang="en-US" sz="2857" dirty="0" smtClean="0">
                <a:ea typeface="ＭＳ Ｐゴシック" pitchFamily="-112" charset="-128"/>
              </a:rPr>
            </a:br>
            <a:r>
              <a:rPr lang="en-US" sz="2857" dirty="0" smtClean="0">
                <a:ea typeface="ＭＳ Ｐゴシック" pitchFamily="-112" charset="-128"/>
              </a:rPr>
              <a:t>Age </a:t>
            </a:r>
            <a:r>
              <a:rPr lang="en-US" sz="2857" dirty="0">
                <a:ea typeface="ＭＳ Ｐゴシック" pitchFamily="-112" charset="-128"/>
              </a:rPr>
              <a:t>at </a:t>
            </a:r>
            <a:r>
              <a:rPr lang="en-US" sz="2857" dirty="0" smtClean="0">
                <a:ea typeface="ＭＳ Ｐゴシック" pitchFamily="-112" charset="-128"/>
              </a:rPr>
              <a:t>Death in 1900, 1950 and 2000</a:t>
            </a:r>
            <a:endParaRPr lang="en-US" sz="2857" dirty="0">
              <a:ea typeface="ＭＳ Ｐゴシック" pitchFamily="-112" charset="-128"/>
            </a:endParaRPr>
          </a:p>
        </p:txBody>
      </p:sp>
      <p:graphicFrame>
        <p:nvGraphicFramePr>
          <p:cNvPr id="6" name="Chart 5"/>
          <p:cNvGraphicFramePr/>
          <p:nvPr>
            <p:extLst>
              <p:ext uri="{D42A27DB-BD31-4B8C-83A1-F6EECF244321}">
                <p14:modId xmlns:p14="http://schemas.microsoft.com/office/powerpoint/2010/main" val="3269364863"/>
              </p:ext>
            </p:extLst>
          </p:nvPr>
        </p:nvGraphicFramePr>
        <p:xfrm>
          <a:off x="914400" y="1397000"/>
          <a:ext cx="7315200" cy="45466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1905000" y="1219200"/>
            <a:ext cx="439057" cy="523220"/>
          </a:xfrm>
          <a:prstGeom prst="rect">
            <a:avLst/>
          </a:prstGeom>
          <a:noFill/>
        </p:spPr>
        <p:txBody>
          <a:bodyPr wrap="square" rtlCol="0">
            <a:spAutoFit/>
          </a:bodyPr>
          <a:lstStyle/>
          <a:p>
            <a:r>
              <a:rPr lang="en-US" sz="2800" dirty="0" smtClean="0">
                <a:solidFill>
                  <a:schemeClr val="accent1"/>
                </a:solidFill>
              </a:rPr>
              <a:t>*</a:t>
            </a:r>
            <a:endParaRPr lang="en-US" sz="2800" dirty="0">
              <a:solidFill>
                <a:schemeClr val="accent1"/>
              </a:solidFill>
            </a:endParaRPr>
          </a:p>
        </p:txBody>
      </p:sp>
      <p:sp>
        <p:nvSpPr>
          <p:cNvPr id="7" name="TextBox 1"/>
          <p:cNvSpPr txBox="1"/>
          <p:nvPr/>
        </p:nvSpPr>
        <p:spPr>
          <a:xfrm>
            <a:off x="117928" y="6041435"/>
            <a:ext cx="2006600" cy="33855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smtClean="0">
                <a:solidFill>
                  <a:schemeClr val="accent1"/>
                </a:solidFill>
                <a:latin typeface="Arial" panose="020B0604020202020204" pitchFamily="34" charset="0"/>
                <a:cs typeface="Arial" panose="020B0604020202020204" pitchFamily="34" charset="0"/>
              </a:rPr>
              <a:t>*13,283</a:t>
            </a:r>
            <a:endParaRPr lang="en-US" sz="1600" dirty="0">
              <a:solidFill>
                <a:schemeClr val="accent1"/>
              </a:solidFill>
              <a:latin typeface="Arial" panose="020B0604020202020204" pitchFamily="34" charset="0"/>
              <a:cs typeface="Arial" panose="020B0604020202020204" pitchFamily="34" charset="0"/>
            </a:endParaRPr>
          </a:p>
        </p:txBody>
      </p:sp>
      <p:sp>
        <p:nvSpPr>
          <p:cNvPr id="9" name="TextBox 1"/>
          <p:cNvSpPr txBox="1">
            <a:spLocks noChangeArrowheads="1"/>
          </p:cNvSpPr>
          <p:nvPr/>
        </p:nvSpPr>
        <p:spPr bwMode="auto">
          <a:xfrm>
            <a:off x="228600" y="6278958"/>
            <a:ext cx="4863798" cy="238848"/>
          </a:xfrm>
          <a:prstGeom prst="rect">
            <a:avLst/>
          </a:prstGeom>
          <a:noFill/>
          <a:ln w="9525">
            <a:noFill/>
            <a:miter lim="800000"/>
            <a:headEnd/>
            <a:tailEnd/>
          </a:ln>
        </p:spPr>
        <p:txBody>
          <a:bodyPr>
            <a:spAutoFit/>
          </a:bodyPr>
          <a:lstStyle/>
          <a:p>
            <a:r>
              <a:rPr lang="en-US" sz="952" dirty="0"/>
              <a:t>Data: SSA Actuarial Study 120 </a:t>
            </a:r>
            <a:r>
              <a:rPr lang="en-US" sz="952" dirty="0" smtClean="0"/>
              <a:t>– Periods 1900-2000, male</a:t>
            </a:r>
            <a:endParaRPr lang="en-US" sz="952" dirty="0"/>
          </a:p>
        </p:txBody>
      </p:sp>
      <p:sp>
        <p:nvSpPr>
          <p:cNvPr id="8" name="TextBox 7"/>
          <p:cNvSpPr txBox="1"/>
          <p:nvPr/>
        </p:nvSpPr>
        <p:spPr>
          <a:xfrm>
            <a:off x="88963" y="192058"/>
            <a:ext cx="1346844" cy="584775"/>
          </a:xfrm>
          <a:prstGeom prst="rect">
            <a:avLst/>
          </a:prstGeom>
          <a:noFill/>
        </p:spPr>
        <p:txBody>
          <a:bodyPr wrap="none" rtlCol="0">
            <a:spAutoFit/>
          </a:bodyPr>
          <a:lstStyle/>
          <a:p>
            <a:r>
              <a:rPr lang="en-US" sz="3200" b="1" dirty="0" smtClean="0">
                <a:solidFill>
                  <a:schemeClr val="accent1"/>
                </a:solidFill>
              </a:rPr>
              <a:t>MALE</a:t>
            </a:r>
            <a:endParaRPr lang="en-US" sz="3200" b="1" dirty="0">
              <a:solidFill>
                <a:schemeClr val="accent1"/>
              </a:solidFill>
            </a:endParaRPr>
          </a:p>
        </p:txBody>
      </p:sp>
    </p:spTree>
    <p:extLst>
      <p:ext uri="{BB962C8B-B14F-4D97-AF65-F5344CB8AC3E}">
        <p14:creationId xmlns:p14="http://schemas.microsoft.com/office/powerpoint/2010/main" val="181543881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p:cNvSpPr>
          <p:nvPr>
            <p:ph type="title"/>
          </p:nvPr>
        </p:nvSpPr>
        <p:spPr>
          <a:xfrm>
            <a:off x="780143" y="526143"/>
            <a:ext cx="7582203" cy="540657"/>
          </a:xfrm>
        </p:spPr>
        <p:txBody>
          <a:bodyPr/>
          <a:lstStyle/>
          <a:p>
            <a:pPr algn="ctr"/>
            <a:r>
              <a:rPr lang="en-US" sz="2857" dirty="0" smtClean="0">
                <a:ea typeface="ＭＳ Ｐゴシック" pitchFamily="-112" charset="-128"/>
              </a:rPr>
              <a:t>20</a:t>
            </a:r>
            <a:r>
              <a:rPr lang="en-US" sz="2857" baseline="30000" dirty="0" smtClean="0">
                <a:ea typeface="ＭＳ Ｐゴシック" pitchFamily="-112" charset="-128"/>
              </a:rPr>
              <a:t>th</a:t>
            </a:r>
            <a:r>
              <a:rPr lang="en-US" sz="2857" dirty="0" smtClean="0">
                <a:ea typeface="ＭＳ Ｐゴシック" pitchFamily="-112" charset="-128"/>
              </a:rPr>
              <a:t> Century Life Expectancy Improvements</a:t>
            </a:r>
            <a:endParaRPr lang="en-US" sz="2857" dirty="0">
              <a:ea typeface="ＭＳ Ｐゴシック" pitchFamily="-112" charset="-128"/>
            </a:endParaRPr>
          </a:p>
        </p:txBody>
      </p:sp>
      <p:graphicFrame>
        <p:nvGraphicFramePr>
          <p:cNvPr id="6" name="Chart 5"/>
          <p:cNvGraphicFramePr/>
          <p:nvPr>
            <p:extLst>
              <p:ext uri="{D42A27DB-BD31-4B8C-83A1-F6EECF244321}">
                <p14:modId xmlns:p14="http://schemas.microsoft.com/office/powerpoint/2010/main" val="3286725416"/>
              </p:ext>
            </p:extLst>
          </p:nvPr>
        </p:nvGraphicFramePr>
        <p:xfrm>
          <a:off x="533400" y="1600200"/>
          <a:ext cx="8229600"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
          <p:cNvSpPr txBox="1">
            <a:spLocks noChangeArrowheads="1"/>
          </p:cNvSpPr>
          <p:nvPr/>
        </p:nvSpPr>
        <p:spPr bwMode="auto">
          <a:xfrm>
            <a:off x="228600" y="6278958"/>
            <a:ext cx="4863798" cy="238848"/>
          </a:xfrm>
          <a:prstGeom prst="rect">
            <a:avLst/>
          </a:prstGeom>
          <a:noFill/>
          <a:ln w="9525">
            <a:noFill/>
            <a:miter lim="800000"/>
            <a:headEnd/>
            <a:tailEnd/>
          </a:ln>
        </p:spPr>
        <p:txBody>
          <a:bodyPr>
            <a:spAutoFit/>
          </a:bodyPr>
          <a:lstStyle/>
          <a:p>
            <a:r>
              <a:rPr lang="en-US" sz="952" dirty="0"/>
              <a:t>Data: SSA Actuarial Study 120 </a:t>
            </a:r>
            <a:r>
              <a:rPr lang="en-US" sz="952" dirty="0" smtClean="0"/>
              <a:t>– Periods 1900-2000, male</a:t>
            </a:r>
            <a:endParaRPr lang="en-US" sz="952" dirty="0"/>
          </a:p>
        </p:txBody>
      </p:sp>
      <p:sp>
        <p:nvSpPr>
          <p:cNvPr id="5" name="TextBox 4"/>
          <p:cNvSpPr txBox="1"/>
          <p:nvPr/>
        </p:nvSpPr>
        <p:spPr>
          <a:xfrm>
            <a:off x="88963" y="192058"/>
            <a:ext cx="1346844" cy="584775"/>
          </a:xfrm>
          <a:prstGeom prst="rect">
            <a:avLst/>
          </a:prstGeom>
          <a:noFill/>
        </p:spPr>
        <p:txBody>
          <a:bodyPr wrap="none" rtlCol="0">
            <a:spAutoFit/>
          </a:bodyPr>
          <a:lstStyle/>
          <a:p>
            <a:r>
              <a:rPr lang="en-US" sz="3200" b="1" dirty="0" smtClean="0">
                <a:solidFill>
                  <a:schemeClr val="accent1"/>
                </a:solidFill>
              </a:rPr>
              <a:t>MALE</a:t>
            </a:r>
            <a:endParaRPr lang="en-US" sz="3200" b="1" dirty="0">
              <a:solidFill>
                <a:schemeClr val="accent1"/>
              </a:solidFill>
            </a:endParaRPr>
          </a:p>
        </p:txBody>
      </p:sp>
    </p:spTree>
    <p:extLst>
      <p:ext uri="{BB962C8B-B14F-4D97-AF65-F5344CB8AC3E}">
        <p14:creationId xmlns:p14="http://schemas.microsoft.com/office/powerpoint/2010/main" val="290778762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p:cNvSpPr>
          <p:nvPr>
            <p:ph type="title"/>
          </p:nvPr>
        </p:nvSpPr>
        <p:spPr>
          <a:xfrm>
            <a:off x="384048" y="384048"/>
            <a:ext cx="7582203" cy="540657"/>
          </a:xfrm>
        </p:spPr>
        <p:txBody>
          <a:bodyPr/>
          <a:lstStyle/>
          <a:p>
            <a:r>
              <a:rPr lang="en-US" dirty="0" smtClean="0">
                <a:ea typeface="ＭＳ Ｐゴシック" pitchFamily="-112" charset="-128"/>
              </a:rPr>
              <a:t>Remaining Life Exp. At 65</a:t>
            </a:r>
            <a:endParaRPr lang="en-US" dirty="0">
              <a:ea typeface="ＭＳ Ｐゴシック" pitchFamily="-112" charset="-128"/>
            </a:endParaRPr>
          </a:p>
        </p:txBody>
      </p:sp>
      <p:graphicFrame>
        <p:nvGraphicFramePr>
          <p:cNvPr id="6" name="Chart 5"/>
          <p:cNvGraphicFramePr/>
          <p:nvPr>
            <p:extLst>
              <p:ext uri="{D42A27DB-BD31-4B8C-83A1-F6EECF244321}">
                <p14:modId xmlns:p14="http://schemas.microsoft.com/office/powerpoint/2010/main" val="1350134964"/>
              </p:ext>
            </p:extLst>
          </p:nvPr>
        </p:nvGraphicFramePr>
        <p:xfrm>
          <a:off x="533400" y="1600200"/>
          <a:ext cx="8229600"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
          <p:cNvSpPr txBox="1"/>
          <p:nvPr/>
        </p:nvSpPr>
        <p:spPr>
          <a:xfrm>
            <a:off x="5212080" y="1691640"/>
            <a:ext cx="914400" cy="72811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dirty="0" smtClean="0">
                <a:solidFill>
                  <a:schemeClr val="accent1"/>
                </a:solidFill>
                <a:latin typeface="Arial" panose="020B0604020202020204" pitchFamily="34" charset="0"/>
                <a:cs typeface="Arial" panose="020B0604020202020204" pitchFamily="34" charset="0"/>
              </a:rPr>
              <a:t>RP 2000</a:t>
            </a:r>
          </a:p>
          <a:p>
            <a:pPr algn="ctr"/>
            <a:r>
              <a:rPr lang="en-US" sz="1800" dirty="0" smtClean="0">
                <a:solidFill>
                  <a:schemeClr val="accent1"/>
                </a:solidFill>
                <a:latin typeface="Arial" panose="020B0604020202020204" pitchFamily="34" charset="0"/>
                <a:cs typeface="Arial" panose="020B0604020202020204" pitchFamily="34" charset="0"/>
              </a:rPr>
              <a:t> </a:t>
            </a:r>
            <a:endParaRPr lang="en-US" sz="1800" dirty="0">
              <a:solidFill>
                <a:schemeClr val="accent1"/>
              </a:solidFill>
              <a:latin typeface="Arial" panose="020B0604020202020204" pitchFamily="34" charset="0"/>
              <a:cs typeface="Arial" panose="020B0604020202020204" pitchFamily="34" charset="0"/>
            </a:endParaRPr>
          </a:p>
        </p:txBody>
      </p:sp>
      <p:sp>
        <p:nvSpPr>
          <p:cNvPr id="12" name="TextBox 1"/>
          <p:cNvSpPr txBox="1"/>
          <p:nvPr/>
        </p:nvSpPr>
        <p:spPr>
          <a:xfrm>
            <a:off x="2834640" y="1828800"/>
            <a:ext cx="838200" cy="64844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dirty="0" smtClean="0">
                <a:solidFill>
                  <a:schemeClr val="accent1"/>
                </a:solidFill>
                <a:latin typeface="Arial" panose="020B0604020202020204" pitchFamily="34" charset="0"/>
                <a:cs typeface="Arial" panose="020B0604020202020204" pitchFamily="34" charset="0"/>
              </a:rPr>
              <a:t>83</a:t>
            </a:r>
          </a:p>
          <a:p>
            <a:pPr algn="ctr"/>
            <a:r>
              <a:rPr lang="en-US" sz="1800" dirty="0" smtClean="0">
                <a:solidFill>
                  <a:schemeClr val="accent1"/>
                </a:solidFill>
                <a:latin typeface="Arial" panose="020B0604020202020204" pitchFamily="34" charset="0"/>
                <a:cs typeface="Arial" panose="020B0604020202020204" pitchFamily="34" charset="0"/>
              </a:rPr>
              <a:t>GAM</a:t>
            </a:r>
          </a:p>
          <a:p>
            <a:pPr algn="ctr"/>
            <a:r>
              <a:rPr lang="en-US" sz="1800" dirty="0" smtClean="0">
                <a:solidFill>
                  <a:schemeClr val="accent1"/>
                </a:solidFill>
                <a:latin typeface="Arial" panose="020B0604020202020204" pitchFamily="34" charset="0"/>
                <a:cs typeface="Arial" panose="020B0604020202020204" pitchFamily="34" charset="0"/>
              </a:rPr>
              <a:t> </a:t>
            </a:r>
            <a:endParaRPr lang="en-US" sz="1800" dirty="0">
              <a:solidFill>
                <a:schemeClr val="accent1"/>
              </a:solidFill>
              <a:latin typeface="Arial" panose="020B0604020202020204" pitchFamily="34" charset="0"/>
              <a:cs typeface="Arial" panose="020B0604020202020204" pitchFamily="34" charset="0"/>
            </a:endParaRPr>
          </a:p>
        </p:txBody>
      </p:sp>
      <p:sp>
        <p:nvSpPr>
          <p:cNvPr id="13" name="TextBox 1"/>
          <p:cNvSpPr txBox="1"/>
          <p:nvPr/>
        </p:nvSpPr>
        <p:spPr>
          <a:xfrm>
            <a:off x="1234440" y="2011680"/>
            <a:ext cx="934169" cy="64844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dirty="0" smtClean="0">
                <a:solidFill>
                  <a:schemeClr val="accent1"/>
                </a:solidFill>
                <a:latin typeface="Arial" panose="020B0604020202020204" pitchFamily="34" charset="0"/>
                <a:cs typeface="Arial" panose="020B0604020202020204" pitchFamily="34" charset="0"/>
              </a:rPr>
              <a:t>71 </a:t>
            </a:r>
          </a:p>
          <a:p>
            <a:pPr algn="ctr"/>
            <a:r>
              <a:rPr lang="en-US" sz="1800" dirty="0" smtClean="0">
                <a:solidFill>
                  <a:schemeClr val="accent1"/>
                </a:solidFill>
                <a:latin typeface="Arial" panose="020B0604020202020204" pitchFamily="34" charset="0"/>
                <a:cs typeface="Arial" panose="020B0604020202020204" pitchFamily="34" charset="0"/>
              </a:rPr>
              <a:t>GAT</a:t>
            </a:r>
          </a:p>
          <a:p>
            <a:pPr algn="ctr"/>
            <a:r>
              <a:rPr lang="en-US" sz="1800" dirty="0" smtClean="0">
                <a:solidFill>
                  <a:schemeClr val="accent1"/>
                </a:solidFill>
                <a:latin typeface="Arial" panose="020B0604020202020204" pitchFamily="34" charset="0"/>
                <a:cs typeface="Arial" panose="020B0604020202020204" pitchFamily="34" charset="0"/>
              </a:rPr>
              <a:t> </a:t>
            </a:r>
            <a:endParaRPr lang="en-US" sz="1800" dirty="0">
              <a:solidFill>
                <a:schemeClr val="accent1"/>
              </a:solidFill>
              <a:latin typeface="Arial" panose="020B0604020202020204" pitchFamily="34" charset="0"/>
              <a:cs typeface="Arial" panose="020B0604020202020204" pitchFamily="34" charset="0"/>
            </a:endParaRPr>
          </a:p>
        </p:txBody>
      </p:sp>
      <p:sp>
        <p:nvSpPr>
          <p:cNvPr id="14" name="TextBox 1"/>
          <p:cNvSpPr txBox="1"/>
          <p:nvPr/>
        </p:nvSpPr>
        <p:spPr>
          <a:xfrm>
            <a:off x="6035040" y="1143000"/>
            <a:ext cx="990599" cy="98029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dirty="0" smtClean="0">
                <a:solidFill>
                  <a:schemeClr val="accent1"/>
                </a:solidFill>
                <a:latin typeface="Arial" panose="020B0604020202020204" pitchFamily="34" charset="0"/>
                <a:cs typeface="Arial" panose="020B0604020202020204" pitchFamily="34" charset="0"/>
              </a:rPr>
              <a:t>RP 2000 w/AA</a:t>
            </a:r>
          </a:p>
          <a:p>
            <a:pPr algn="ctr"/>
            <a:r>
              <a:rPr lang="en-US" sz="1800" dirty="0" smtClean="0">
                <a:solidFill>
                  <a:schemeClr val="accent1"/>
                </a:solidFill>
                <a:latin typeface="Arial" panose="020B0604020202020204" pitchFamily="34" charset="0"/>
                <a:cs typeface="Arial" panose="020B0604020202020204" pitchFamily="34" charset="0"/>
              </a:rPr>
              <a:t> </a:t>
            </a:r>
            <a:endParaRPr lang="en-US" sz="1800" dirty="0">
              <a:solidFill>
                <a:schemeClr val="accent1"/>
              </a:solidFill>
              <a:latin typeface="Arial" panose="020B0604020202020204" pitchFamily="34" charset="0"/>
              <a:cs typeface="Arial" panose="020B0604020202020204" pitchFamily="34" charset="0"/>
            </a:endParaRPr>
          </a:p>
        </p:txBody>
      </p:sp>
      <p:sp>
        <p:nvSpPr>
          <p:cNvPr id="15" name="TextBox 1"/>
          <p:cNvSpPr txBox="1"/>
          <p:nvPr/>
        </p:nvSpPr>
        <p:spPr>
          <a:xfrm>
            <a:off x="1371600" y="4023360"/>
            <a:ext cx="5791200" cy="56115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smtClean="0">
                <a:latin typeface="Arial" panose="020B0604020202020204" pitchFamily="34" charset="0"/>
                <a:cs typeface="Arial" panose="020B0604020202020204" pitchFamily="34" charset="0"/>
              </a:rPr>
              <a:t>General Population</a:t>
            </a:r>
            <a:endParaRPr lang="en-US" sz="2800" dirty="0">
              <a:latin typeface="Arial" panose="020B0604020202020204" pitchFamily="34" charset="0"/>
              <a:cs typeface="Arial" panose="020B0604020202020204" pitchFamily="34" charset="0"/>
            </a:endParaRPr>
          </a:p>
        </p:txBody>
      </p:sp>
      <p:sp>
        <p:nvSpPr>
          <p:cNvPr id="17" name="TextBox 16"/>
          <p:cNvSpPr txBox="1"/>
          <p:nvPr/>
        </p:nvSpPr>
        <p:spPr>
          <a:xfrm>
            <a:off x="384048" y="946232"/>
            <a:ext cx="1202573" cy="523220"/>
          </a:xfrm>
          <a:prstGeom prst="rect">
            <a:avLst/>
          </a:prstGeom>
          <a:noFill/>
        </p:spPr>
        <p:txBody>
          <a:bodyPr wrap="none" rtlCol="0">
            <a:spAutoFit/>
          </a:bodyPr>
          <a:lstStyle/>
          <a:p>
            <a:r>
              <a:rPr lang="en-US" sz="2800" b="1" dirty="0" smtClean="0">
                <a:solidFill>
                  <a:schemeClr val="accent1"/>
                </a:solidFill>
              </a:rPr>
              <a:t>MALE</a:t>
            </a:r>
            <a:endParaRPr lang="en-US" sz="2800" b="1" dirty="0">
              <a:solidFill>
                <a:schemeClr val="accent1"/>
              </a:solidFill>
            </a:endParaRPr>
          </a:p>
        </p:txBody>
      </p:sp>
      <p:sp>
        <p:nvSpPr>
          <p:cNvPr id="18" name="TextBox 1"/>
          <p:cNvSpPr txBox="1"/>
          <p:nvPr/>
        </p:nvSpPr>
        <p:spPr>
          <a:xfrm>
            <a:off x="4495799" y="1737360"/>
            <a:ext cx="685802" cy="64844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dirty="0" smtClean="0">
                <a:solidFill>
                  <a:schemeClr val="accent1"/>
                </a:solidFill>
                <a:latin typeface="Arial" panose="020B0604020202020204" pitchFamily="34" charset="0"/>
                <a:cs typeface="Arial" panose="020B0604020202020204" pitchFamily="34" charset="0"/>
              </a:rPr>
              <a:t>UP</a:t>
            </a:r>
          </a:p>
          <a:p>
            <a:pPr algn="ctr"/>
            <a:r>
              <a:rPr lang="en-US" sz="1800" dirty="0" smtClean="0">
                <a:solidFill>
                  <a:schemeClr val="accent1"/>
                </a:solidFill>
                <a:latin typeface="Arial" panose="020B0604020202020204" pitchFamily="34" charset="0"/>
                <a:cs typeface="Arial" panose="020B0604020202020204" pitchFamily="34" charset="0"/>
              </a:rPr>
              <a:t>94</a:t>
            </a:r>
            <a:endParaRPr lang="en-US" sz="1800" dirty="0">
              <a:solidFill>
                <a:schemeClr val="accent1"/>
              </a:solidFill>
              <a:latin typeface="Arial" panose="020B0604020202020204" pitchFamily="34" charset="0"/>
              <a:cs typeface="Arial" panose="020B0604020202020204" pitchFamily="34" charset="0"/>
            </a:endParaRPr>
          </a:p>
        </p:txBody>
      </p:sp>
      <p:sp>
        <p:nvSpPr>
          <p:cNvPr id="19" name="TextBox 1"/>
          <p:cNvSpPr txBox="1"/>
          <p:nvPr/>
        </p:nvSpPr>
        <p:spPr>
          <a:xfrm>
            <a:off x="6858000" y="1143000"/>
            <a:ext cx="1263259" cy="98029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dirty="0" smtClean="0">
                <a:solidFill>
                  <a:schemeClr val="accent1"/>
                </a:solidFill>
                <a:latin typeface="Arial" panose="020B0604020202020204" pitchFamily="34" charset="0"/>
                <a:cs typeface="Arial" panose="020B0604020202020204" pitchFamily="34" charset="0"/>
              </a:rPr>
              <a:t>RP2014</a:t>
            </a:r>
          </a:p>
          <a:p>
            <a:pPr algn="ctr"/>
            <a:r>
              <a:rPr lang="en-US" sz="1800" dirty="0" smtClean="0">
                <a:solidFill>
                  <a:schemeClr val="accent1"/>
                </a:solidFill>
                <a:latin typeface="Arial" panose="020B0604020202020204" pitchFamily="34" charset="0"/>
                <a:cs typeface="Arial" panose="020B0604020202020204" pitchFamily="34" charset="0"/>
              </a:rPr>
              <a:t>w/MP2014</a:t>
            </a:r>
          </a:p>
          <a:p>
            <a:pPr algn="ctr"/>
            <a:r>
              <a:rPr lang="en-US" sz="1800" dirty="0" smtClean="0">
                <a:solidFill>
                  <a:schemeClr val="accent1"/>
                </a:solidFill>
                <a:latin typeface="Arial" panose="020B0604020202020204" pitchFamily="34" charset="0"/>
                <a:cs typeface="Arial" panose="020B0604020202020204" pitchFamily="34" charset="0"/>
              </a:rPr>
              <a:t> </a:t>
            </a:r>
            <a:endParaRPr lang="en-US" sz="1800" dirty="0">
              <a:solidFill>
                <a:schemeClr val="accent1"/>
              </a:solidFill>
              <a:latin typeface="Arial" panose="020B0604020202020204" pitchFamily="34" charset="0"/>
              <a:cs typeface="Arial" panose="020B0604020202020204" pitchFamily="34" charset="0"/>
            </a:endParaRPr>
          </a:p>
        </p:txBody>
      </p:sp>
      <p:sp>
        <p:nvSpPr>
          <p:cNvPr id="16" name="TextBox 1"/>
          <p:cNvSpPr txBox="1">
            <a:spLocks noChangeArrowheads="1"/>
          </p:cNvSpPr>
          <p:nvPr/>
        </p:nvSpPr>
        <p:spPr bwMode="auto">
          <a:xfrm>
            <a:off x="228600" y="5943600"/>
            <a:ext cx="7543800" cy="738664"/>
          </a:xfrm>
          <a:prstGeom prst="rect">
            <a:avLst/>
          </a:prstGeom>
          <a:noFill/>
          <a:ln w="9525">
            <a:noFill/>
            <a:miter lim="800000"/>
            <a:headEnd/>
            <a:tailEnd/>
          </a:ln>
        </p:spPr>
        <p:txBody>
          <a:bodyPr wrap="square">
            <a:spAutoFit/>
          </a:bodyPr>
          <a:lstStyle/>
          <a:p>
            <a:r>
              <a:rPr lang="en-US" sz="1400" dirty="0" smtClean="0">
                <a:latin typeface="+mn-lt"/>
              </a:rPr>
              <a:t>Population Data</a:t>
            </a:r>
            <a:r>
              <a:rPr lang="en-US" sz="1400" dirty="0">
                <a:latin typeface="+mn-lt"/>
              </a:rPr>
              <a:t>: SSA Actuarial Study 120 </a:t>
            </a:r>
            <a:r>
              <a:rPr lang="en-US" sz="1400" dirty="0" smtClean="0">
                <a:latin typeface="+mn-lt"/>
              </a:rPr>
              <a:t>– Periods 1900-2000, non-decade years interpolated. Mortality Tables:  71GAT, 83GAM, UP-94,RP-2000 unprojected, RP-2000 (AA generational), RP-2014 (MP-2014 generational)</a:t>
            </a:r>
            <a:endParaRPr lang="en-US" sz="1400" dirty="0">
              <a:latin typeface="+mn-lt"/>
            </a:endParaRPr>
          </a:p>
        </p:txBody>
      </p:sp>
    </p:spTree>
    <p:extLst>
      <p:ext uri="{BB962C8B-B14F-4D97-AF65-F5344CB8AC3E}">
        <p14:creationId xmlns:p14="http://schemas.microsoft.com/office/powerpoint/2010/main" val="272287233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p:cNvSpPr>
          <p:nvPr>
            <p:ph type="title"/>
          </p:nvPr>
        </p:nvSpPr>
        <p:spPr>
          <a:xfrm>
            <a:off x="780143" y="526143"/>
            <a:ext cx="7582203" cy="540657"/>
          </a:xfrm>
        </p:spPr>
        <p:txBody>
          <a:bodyPr/>
          <a:lstStyle/>
          <a:p>
            <a:pPr algn="ctr"/>
            <a:r>
              <a:rPr lang="en-US" sz="2857" dirty="0" smtClean="0">
                <a:ea typeface="ＭＳ Ｐゴシック" pitchFamily="-112" charset="-128"/>
              </a:rPr>
              <a:t>Age </a:t>
            </a:r>
            <a:r>
              <a:rPr lang="en-US" sz="2857" dirty="0">
                <a:ea typeface="ＭＳ Ｐゴシック" pitchFamily="-112" charset="-128"/>
              </a:rPr>
              <a:t>at </a:t>
            </a:r>
            <a:r>
              <a:rPr lang="en-US" sz="2857" dirty="0" smtClean="0">
                <a:ea typeface="ＭＳ Ｐゴシック" pitchFamily="-112" charset="-128"/>
              </a:rPr>
              <a:t>Death in </a:t>
            </a:r>
            <a:r>
              <a:rPr lang="en-US" sz="2857" dirty="0" smtClean="0">
                <a:solidFill>
                  <a:schemeClr val="accent3"/>
                </a:solidFill>
                <a:ea typeface="ＭＳ Ｐゴシック" pitchFamily="-112" charset="-128"/>
              </a:rPr>
              <a:t>1900</a:t>
            </a:r>
            <a:endParaRPr lang="en-US" sz="2857" dirty="0">
              <a:solidFill>
                <a:schemeClr val="accent3"/>
              </a:solidFill>
              <a:ea typeface="ＭＳ Ｐゴシック" pitchFamily="-112" charset="-128"/>
            </a:endParaRPr>
          </a:p>
        </p:txBody>
      </p:sp>
      <p:sp>
        <p:nvSpPr>
          <p:cNvPr id="14339" name="TextBox 1"/>
          <p:cNvSpPr txBox="1">
            <a:spLocks noChangeArrowheads="1"/>
          </p:cNvSpPr>
          <p:nvPr/>
        </p:nvSpPr>
        <p:spPr bwMode="auto">
          <a:xfrm>
            <a:off x="228600" y="6309360"/>
            <a:ext cx="4863798" cy="307777"/>
          </a:xfrm>
          <a:prstGeom prst="rect">
            <a:avLst/>
          </a:prstGeom>
          <a:noFill/>
          <a:ln w="9525">
            <a:noFill/>
            <a:miter lim="800000"/>
            <a:headEnd/>
            <a:tailEnd/>
          </a:ln>
        </p:spPr>
        <p:txBody>
          <a:bodyPr>
            <a:spAutoFit/>
          </a:bodyPr>
          <a:lstStyle/>
          <a:p>
            <a:r>
              <a:rPr lang="en-US" sz="1400" dirty="0">
                <a:latin typeface="+mn-lt"/>
              </a:rPr>
              <a:t>Data: SSA Actuarial Study 120 </a:t>
            </a:r>
            <a:r>
              <a:rPr lang="en-US" sz="1400" dirty="0" smtClean="0">
                <a:latin typeface="+mn-lt"/>
              </a:rPr>
              <a:t>– Periods 1900-2000, female</a:t>
            </a:r>
            <a:endParaRPr lang="en-US" sz="1400" dirty="0">
              <a:latin typeface="+mn-lt"/>
            </a:endParaRPr>
          </a:p>
        </p:txBody>
      </p:sp>
      <p:sp>
        <p:nvSpPr>
          <p:cNvPr id="5" name="TextBox 1"/>
          <p:cNvSpPr txBox="1"/>
          <p:nvPr/>
        </p:nvSpPr>
        <p:spPr>
          <a:xfrm>
            <a:off x="236483" y="5936058"/>
            <a:ext cx="1447800" cy="685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smtClean="0">
                <a:latin typeface="Arial" panose="020B0604020202020204" pitchFamily="34" charset="0"/>
                <a:cs typeface="Arial" panose="020B0604020202020204" pitchFamily="34" charset="0"/>
              </a:rPr>
              <a:t>*13,283</a:t>
            </a:r>
            <a:endParaRPr lang="en-US" sz="1600" dirty="0">
              <a:latin typeface="Arial" panose="020B0604020202020204" pitchFamily="34" charset="0"/>
              <a:cs typeface="Arial" panose="020B0604020202020204" pitchFamily="34" charset="0"/>
            </a:endParaRPr>
          </a:p>
        </p:txBody>
      </p:sp>
      <p:sp>
        <p:nvSpPr>
          <p:cNvPr id="8" name="TextBox 1"/>
          <p:cNvSpPr txBox="1"/>
          <p:nvPr/>
        </p:nvSpPr>
        <p:spPr>
          <a:xfrm>
            <a:off x="1905000" y="1225282"/>
            <a:ext cx="228600" cy="36883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smtClean="0">
                <a:solidFill>
                  <a:schemeClr val="accent1"/>
                </a:solidFill>
                <a:latin typeface="Arial" panose="020B0604020202020204" pitchFamily="34" charset="0"/>
                <a:cs typeface="Arial" panose="020B0604020202020204" pitchFamily="34" charset="0"/>
              </a:rPr>
              <a:t>*</a:t>
            </a:r>
            <a:endParaRPr lang="en-US" sz="2000" dirty="0">
              <a:solidFill>
                <a:schemeClr val="accent1"/>
              </a:solidFill>
              <a:latin typeface="Arial" panose="020B0604020202020204" pitchFamily="34" charset="0"/>
              <a:cs typeface="Arial" panose="020B0604020202020204" pitchFamily="34" charset="0"/>
            </a:endParaRPr>
          </a:p>
        </p:txBody>
      </p:sp>
      <p:graphicFrame>
        <p:nvGraphicFramePr>
          <p:cNvPr id="6" name="Chart 5"/>
          <p:cNvGraphicFramePr/>
          <p:nvPr>
            <p:extLst>
              <p:ext uri="{D42A27DB-BD31-4B8C-83A1-F6EECF244321}">
                <p14:modId xmlns:p14="http://schemas.microsoft.com/office/powerpoint/2010/main" val="2985964461"/>
              </p:ext>
            </p:extLst>
          </p:nvPr>
        </p:nvGraphicFramePr>
        <p:xfrm>
          <a:off x="914400" y="1397000"/>
          <a:ext cx="7315200" cy="45466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6553200" y="3581400"/>
            <a:ext cx="2590800" cy="1569660"/>
          </a:xfrm>
          <a:prstGeom prst="rect">
            <a:avLst/>
          </a:prstGeom>
          <a:noFill/>
        </p:spPr>
        <p:txBody>
          <a:bodyPr wrap="square" rtlCol="0">
            <a:spAutoFit/>
          </a:bodyPr>
          <a:lstStyle/>
          <a:p>
            <a:r>
              <a:rPr lang="en-US" sz="2400" dirty="0" smtClean="0"/>
              <a:t>Life Expectancy</a:t>
            </a:r>
          </a:p>
          <a:p>
            <a:r>
              <a:rPr lang="en-US" sz="2400" dirty="0" smtClean="0"/>
              <a:t>     Age 65</a:t>
            </a:r>
          </a:p>
          <a:p>
            <a:r>
              <a:rPr lang="en-US" sz="2400" dirty="0"/>
              <a:t> </a:t>
            </a:r>
            <a:r>
              <a:rPr lang="en-US" sz="2400" dirty="0" smtClean="0"/>
              <a:t>    Age 40</a:t>
            </a:r>
          </a:p>
          <a:p>
            <a:r>
              <a:rPr lang="en-US" sz="2400" dirty="0"/>
              <a:t> </a:t>
            </a:r>
            <a:r>
              <a:rPr lang="en-US" sz="2400" dirty="0" smtClean="0"/>
              <a:t>    At Birth</a:t>
            </a:r>
            <a:endParaRPr lang="en-US" sz="2400" dirty="0"/>
          </a:p>
        </p:txBody>
      </p:sp>
      <p:sp>
        <p:nvSpPr>
          <p:cNvPr id="9" name="TextBox 8"/>
          <p:cNvSpPr txBox="1"/>
          <p:nvPr/>
        </p:nvSpPr>
        <p:spPr>
          <a:xfrm>
            <a:off x="88963" y="192058"/>
            <a:ext cx="1871025" cy="584775"/>
          </a:xfrm>
          <a:prstGeom prst="rect">
            <a:avLst/>
          </a:prstGeom>
          <a:noFill/>
        </p:spPr>
        <p:txBody>
          <a:bodyPr wrap="none" rtlCol="0">
            <a:spAutoFit/>
          </a:bodyPr>
          <a:lstStyle/>
          <a:p>
            <a:r>
              <a:rPr lang="en-US" sz="3200" b="1" dirty="0" smtClean="0">
                <a:solidFill>
                  <a:schemeClr val="accent2"/>
                </a:solidFill>
              </a:rPr>
              <a:t>FEMALE</a:t>
            </a:r>
            <a:endParaRPr lang="en-US" sz="3200" b="1" dirty="0">
              <a:solidFill>
                <a:schemeClr val="accent2"/>
              </a:solidFill>
            </a:endParaRPr>
          </a:p>
        </p:txBody>
      </p:sp>
    </p:spTree>
    <p:extLst>
      <p:ext uri="{BB962C8B-B14F-4D97-AF65-F5344CB8AC3E}">
        <p14:creationId xmlns:p14="http://schemas.microsoft.com/office/powerpoint/2010/main" val="343569722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p:cNvSpPr>
          <p:nvPr>
            <p:ph type="title"/>
          </p:nvPr>
        </p:nvSpPr>
        <p:spPr>
          <a:xfrm>
            <a:off x="780143" y="526143"/>
            <a:ext cx="7582203" cy="540657"/>
          </a:xfrm>
        </p:spPr>
        <p:txBody>
          <a:bodyPr/>
          <a:lstStyle/>
          <a:p>
            <a:pPr algn="ctr"/>
            <a:r>
              <a:rPr lang="en-US" sz="2857" dirty="0" smtClean="0">
                <a:ea typeface="ＭＳ Ｐゴシック" pitchFamily="-112" charset="-128"/>
              </a:rPr>
              <a:t>Age </a:t>
            </a:r>
            <a:r>
              <a:rPr lang="en-US" sz="2857" dirty="0">
                <a:ea typeface="ＭＳ Ｐゴシック" pitchFamily="-112" charset="-128"/>
              </a:rPr>
              <a:t>at </a:t>
            </a:r>
            <a:r>
              <a:rPr lang="en-US" sz="2857" dirty="0" smtClean="0">
                <a:ea typeface="ＭＳ Ｐゴシック" pitchFamily="-112" charset="-128"/>
              </a:rPr>
              <a:t>Death in </a:t>
            </a:r>
            <a:r>
              <a:rPr lang="en-US" sz="2857" dirty="0" smtClean="0">
                <a:solidFill>
                  <a:schemeClr val="accent3"/>
                </a:solidFill>
                <a:ea typeface="ＭＳ Ｐゴシック" pitchFamily="-112" charset="-128"/>
              </a:rPr>
              <a:t>1910</a:t>
            </a:r>
            <a:endParaRPr lang="en-US" sz="2857" dirty="0">
              <a:solidFill>
                <a:schemeClr val="accent3"/>
              </a:solidFill>
              <a:ea typeface="ＭＳ Ｐゴシック" pitchFamily="-112" charset="-128"/>
            </a:endParaRPr>
          </a:p>
        </p:txBody>
      </p:sp>
      <p:graphicFrame>
        <p:nvGraphicFramePr>
          <p:cNvPr id="6" name="Chart 5"/>
          <p:cNvGraphicFramePr/>
          <p:nvPr>
            <p:extLst>
              <p:ext uri="{D42A27DB-BD31-4B8C-83A1-F6EECF244321}">
                <p14:modId xmlns:p14="http://schemas.microsoft.com/office/powerpoint/2010/main" val="3494359694"/>
              </p:ext>
            </p:extLst>
          </p:nvPr>
        </p:nvGraphicFramePr>
        <p:xfrm>
          <a:off x="914400" y="1397000"/>
          <a:ext cx="7315200" cy="45466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1"/>
          <p:cNvSpPr txBox="1"/>
          <p:nvPr/>
        </p:nvSpPr>
        <p:spPr>
          <a:xfrm>
            <a:off x="236483" y="5936058"/>
            <a:ext cx="1447800" cy="685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smtClean="0">
                <a:latin typeface="Arial" panose="020B0604020202020204" pitchFamily="34" charset="0"/>
                <a:cs typeface="Arial" panose="020B0604020202020204" pitchFamily="34" charset="0"/>
              </a:rPr>
              <a:t>*10,916</a:t>
            </a:r>
            <a:endParaRPr lang="en-US" sz="1600" dirty="0">
              <a:latin typeface="Arial" panose="020B0604020202020204" pitchFamily="34" charset="0"/>
              <a:cs typeface="Arial" panose="020B0604020202020204" pitchFamily="34" charset="0"/>
            </a:endParaRPr>
          </a:p>
        </p:txBody>
      </p:sp>
      <p:sp>
        <p:nvSpPr>
          <p:cNvPr id="8" name="TextBox 1"/>
          <p:cNvSpPr txBox="1"/>
          <p:nvPr/>
        </p:nvSpPr>
        <p:spPr>
          <a:xfrm>
            <a:off x="1905000" y="1225282"/>
            <a:ext cx="228600" cy="36883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smtClean="0">
                <a:solidFill>
                  <a:schemeClr val="accent1"/>
                </a:solidFill>
                <a:latin typeface="Arial" panose="020B0604020202020204" pitchFamily="34" charset="0"/>
                <a:cs typeface="Arial" panose="020B0604020202020204" pitchFamily="34" charset="0"/>
              </a:rPr>
              <a:t>*</a:t>
            </a:r>
            <a:endParaRPr lang="en-US" sz="2000" dirty="0">
              <a:solidFill>
                <a:schemeClr val="accent1"/>
              </a:solidFill>
              <a:latin typeface="Arial" panose="020B0604020202020204" pitchFamily="34" charset="0"/>
              <a:cs typeface="Arial" panose="020B0604020202020204" pitchFamily="34" charset="0"/>
            </a:endParaRPr>
          </a:p>
        </p:txBody>
      </p:sp>
      <p:sp>
        <p:nvSpPr>
          <p:cNvPr id="9" name="TextBox 8"/>
          <p:cNvSpPr txBox="1"/>
          <p:nvPr/>
        </p:nvSpPr>
        <p:spPr>
          <a:xfrm>
            <a:off x="88963" y="192058"/>
            <a:ext cx="1871025" cy="584775"/>
          </a:xfrm>
          <a:prstGeom prst="rect">
            <a:avLst/>
          </a:prstGeom>
          <a:noFill/>
        </p:spPr>
        <p:txBody>
          <a:bodyPr wrap="none" rtlCol="0">
            <a:spAutoFit/>
          </a:bodyPr>
          <a:lstStyle/>
          <a:p>
            <a:r>
              <a:rPr lang="en-US" sz="3200" b="1" dirty="0" smtClean="0">
                <a:solidFill>
                  <a:schemeClr val="accent2"/>
                </a:solidFill>
              </a:rPr>
              <a:t>FEMALE</a:t>
            </a:r>
            <a:endParaRPr lang="en-US" sz="3200" b="1" dirty="0">
              <a:solidFill>
                <a:schemeClr val="accent2"/>
              </a:solidFill>
            </a:endParaRPr>
          </a:p>
        </p:txBody>
      </p:sp>
      <p:sp>
        <p:nvSpPr>
          <p:cNvPr id="10" name="TextBox 1"/>
          <p:cNvSpPr txBox="1">
            <a:spLocks noChangeArrowheads="1"/>
          </p:cNvSpPr>
          <p:nvPr/>
        </p:nvSpPr>
        <p:spPr bwMode="auto">
          <a:xfrm>
            <a:off x="228600" y="6309360"/>
            <a:ext cx="4863798" cy="307777"/>
          </a:xfrm>
          <a:prstGeom prst="rect">
            <a:avLst/>
          </a:prstGeom>
          <a:noFill/>
          <a:ln w="9525">
            <a:noFill/>
            <a:miter lim="800000"/>
            <a:headEnd/>
            <a:tailEnd/>
          </a:ln>
        </p:spPr>
        <p:txBody>
          <a:bodyPr>
            <a:spAutoFit/>
          </a:bodyPr>
          <a:lstStyle/>
          <a:p>
            <a:r>
              <a:rPr lang="en-US" sz="1400" dirty="0">
                <a:latin typeface="+mn-lt"/>
              </a:rPr>
              <a:t>Data: SSA Actuarial Study 120 </a:t>
            </a:r>
            <a:r>
              <a:rPr lang="en-US" sz="1400" dirty="0" smtClean="0">
                <a:latin typeface="+mn-lt"/>
              </a:rPr>
              <a:t>– Periods 1900-2000, female</a:t>
            </a:r>
            <a:endParaRPr lang="en-US" sz="1400" dirty="0">
              <a:latin typeface="+mn-lt"/>
            </a:endParaRPr>
          </a:p>
        </p:txBody>
      </p:sp>
    </p:spTree>
    <p:extLst>
      <p:ext uri="{BB962C8B-B14F-4D97-AF65-F5344CB8AC3E}">
        <p14:creationId xmlns:p14="http://schemas.microsoft.com/office/powerpoint/2010/main" val="262378293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p:cNvSpPr>
          <p:nvPr>
            <p:ph type="title"/>
          </p:nvPr>
        </p:nvSpPr>
        <p:spPr>
          <a:xfrm>
            <a:off x="780143" y="526143"/>
            <a:ext cx="7582203" cy="540657"/>
          </a:xfrm>
        </p:spPr>
        <p:txBody>
          <a:bodyPr/>
          <a:lstStyle/>
          <a:p>
            <a:pPr algn="ctr"/>
            <a:r>
              <a:rPr lang="en-US" sz="2857" dirty="0" smtClean="0">
                <a:ea typeface="ＭＳ Ｐゴシック" pitchFamily="-112" charset="-128"/>
              </a:rPr>
              <a:t>Age </a:t>
            </a:r>
            <a:r>
              <a:rPr lang="en-US" sz="2857" dirty="0">
                <a:ea typeface="ＭＳ Ｐゴシック" pitchFamily="-112" charset="-128"/>
              </a:rPr>
              <a:t>at </a:t>
            </a:r>
            <a:r>
              <a:rPr lang="en-US" sz="2857" dirty="0" smtClean="0">
                <a:ea typeface="ＭＳ Ｐゴシック" pitchFamily="-112" charset="-128"/>
              </a:rPr>
              <a:t>Death in </a:t>
            </a:r>
            <a:r>
              <a:rPr lang="en-US" sz="2857" dirty="0" smtClean="0">
                <a:solidFill>
                  <a:schemeClr val="accent3"/>
                </a:solidFill>
                <a:ea typeface="ＭＳ Ｐゴシック" pitchFamily="-112" charset="-128"/>
              </a:rPr>
              <a:t>1920</a:t>
            </a:r>
            <a:endParaRPr lang="en-US" sz="2857" dirty="0">
              <a:solidFill>
                <a:schemeClr val="accent3"/>
              </a:solidFill>
              <a:ea typeface="ＭＳ Ｐゴシック" pitchFamily="-112" charset="-128"/>
            </a:endParaRPr>
          </a:p>
        </p:txBody>
      </p:sp>
      <p:graphicFrame>
        <p:nvGraphicFramePr>
          <p:cNvPr id="6" name="Chart 5"/>
          <p:cNvGraphicFramePr/>
          <p:nvPr>
            <p:extLst>
              <p:ext uri="{D42A27DB-BD31-4B8C-83A1-F6EECF244321}">
                <p14:modId xmlns:p14="http://schemas.microsoft.com/office/powerpoint/2010/main" val="1994216342"/>
              </p:ext>
            </p:extLst>
          </p:nvPr>
        </p:nvGraphicFramePr>
        <p:xfrm>
          <a:off x="914400" y="1397000"/>
          <a:ext cx="7315200" cy="45466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1"/>
          <p:cNvSpPr txBox="1"/>
          <p:nvPr/>
        </p:nvSpPr>
        <p:spPr>
          <a:xfrm>
            <a:off x="236483" y="5936058"/>
            <a:ext cx="1447800" cy="685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smtClean="0">
                <a:latin typeface="Arial" panose="020B0604020202020204" pitchFamily="34" charset="0"/>
                <a:cs typeface="Arial" panose="020B0604020202020204" pitchFamily="34" charset="0"/>
              </a:rPr>
              <a:t>*7,684</a:t>
            </a:r>
            <a:endParaRPr lang="en-US" sz="1600" dirty="0">
              <a:latin typeface="Arial" panose="020B0604020202020204" pitchFamily="34" charset="0"/>
              <a:cs typeface="Arial" panose="020B0604020202020204" pitchFamily="34" charset="0"/>
            </a:endParaRPr>
          </a:p>
        </p:txBody>
      </p:sp>
      <p:sp>
        <p:nvSpPr>
          <p:cNvPr id="8" name="TextBox 1"/>
          <p:cNvSpPr txBox="1"/>
          <p:nvPr/>
        </p:nvSpPr>
        <p:spPr>
          <a:xfrm>
            <a:off x="1905000" y="1225282"/>
            <a:ext cx="228600" cy="36883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smtClean="0">
                <a:solidFill>
                  <a:schemeClr val="accent1"/>
                </a:solidFill>
                <a:latin typeface="Arial" panose="020B0604020202020204" pitchFamily="34" charset="0"/>
                <a:cs typeface="Arial" panose="020B0604020202020204" pitchFamily="34" charset="0"/>
              </a:rPr>
              <a:t>*</a:t>
            </a:r>
            <a:endParaRPr lang="en-US" sz="2000" dirty="0">
              <a:solidFill>
                <a:schemeClr val="accent1"/>
              </a:solidFill>
              <a:latin typeface="Arial" panose="020B0604020202020204" pitchFamily="34" charset="0"/>
              <a:cs typeface="Arial" panose="020B0604020202020204" pitchFamily="34" charset="0"/>
            </a:endParaRPr>
          </a:p>
        </p:txBody>
      </p:sp>
      <p:sp>
        <p:nvSpPr>
          <p:cNvPr id="9" name="TextBox 8"/>
          <p:cNvSpPr txBox="1"/>
          <p:nvPr/>
        </p:nvSpPr>
        <p:spPr>
          <a:xfrm>
            <a:off x="88963" y="192058"/>
            <a:ext cx="1871025" cy="584775"/>
          </a:xfrm>
          <a:prstGeom prst="rect">
            <a:avLst/>
          </a:prstGeom>
          <a:noFill/>
        </p:spPr>
        <p:txBody>
          <a:bodyPr wrap="none" rtlCol="0">
            <a:spAutoFit/>
          </a:bodyPr>
          <a:lstStyle/>
          <a:p>
            <a:r>
              <a:rPr lang="en-US" sz="3200" b="1" dirty="0" smtClean="0">
                <a:solidFill>
                  <a:schemeClr val="accent2"/>
                </a:solidFill>
              </a:rPr>
              <a:t>FEMALE</a:t>
            </a:r>
            <a:endParaRPr lang="en-US" sz="3200" b="1" dirty="0">
              <a:solidFill>
                <a:schemeClr val="accent2"/>
              </a:solidFill>
            </a:endParaRPr>
          </a:p>
        </p:txBody>
      </p:sp>
      <p:sp>
        <p:nvSpPr>
          <p:cNvPr id="10" name="TextBox 1"/>
          <p:cNvSpPr txBox="1">
            <a:spLocks noChangeArrowheads="1"/>
          </p:cNvSpPr>
          <p:nvPr/>
        </p:nvSpPr>
        <p:spPr bwMode="auto">
          <a:xfrm>
            <a:off x="228600" y="6309360"/>
            <a:ext cx="4863798" cy="307777"/>
          </a:xfrm>
          <a:prstGeom prst="rect">
            <a:avLst/>
          </a:prstGeom>
          <a:noFill/>
          <a:ln w="9525">
            <a:noFill/>
            <a:miter lim="800000"/>
            <a:headEnd/>
            <a:tailEnd/>
          </a:ln>
        </p:spPr>
        <p:txBody>
          <a:bodyPr>
            <a:spAutoFit/>
          </a:bodyPr>
          <a:lstStyle/>
          <a:p>
            <a:r>
              <a:rPr lang="en-US" sz="1400" dirty="0">
                <a:latin typeface="+mn-lt"/>
              </a:rPr>
              <a:t>Data: SSA Actuarial Study 120 </a:t>
            </a:r>
            <a:r>
              <a:rPr lang="en-US" sz="1400" dirty="0" smtClean="0">
                <a:latin typeface="+mn-lt"/>
              </a:rPr>
              <a:t>– Periods 1900-2000, female</a:t>
            </a:r>
            <a:endParaRPr lang="en-US" sz="1400" dirty="0">
              <a:latin typeface="+mn-lt"/>
            </a:endParaRPr>
          </a:p>
        </p:txBody>
      </p:sp>
    </p:spTree>
    <p:extLst>
      <p:ext uri="{BB962C8B-B14F-4D97-AF65-F5344CB8AC3E}">
        <p14:creationId xmlns:p14="http://schemas.microsoft.com/office/powerpoint/2010/main" val="95581728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p:cNvSpPr>
          <p:nvPr>
            <p:ph type="title"/>
          </p:nvPr>
        </p:nvSpPr>
        <p:spPr>
          <a:xfrm>
            <a:off x="780143" y="526143"/>
            <a:ext cx="7582203" cy="540657"/>
          </a:xfrm>
        </p:spPr>
        <p:txBody>
          <a:bodyPr/>
          <a:lstStyle/>
          <a:p>
            <a:pPr algn="ctr"/>
            <a:r>
              <a:rPr lang="en-US" sz="2857" dirty="0" smtClean="0">
                <a:ea typeface="ＭＳ Ｐゴシック" pitchFamily="-112" charset="-128"/>
              </a:rPr>
              <a:t>Age </a:t>
            </a:r>
            <a:r>
              <a:rPr lang="en-US" sz="2857" dirty="0">
                <a:ea typeface="ＭＳ Ｐゴシック" pitchFamily="-112" charset="-128"/>
              </a:rPr>
              <a:t>at </a:t>
            </a:r>
            <a:r>
              <a:rPr lang="en-US" sz="2857" dirty="0" smtClean="0">
                <a:ea typeface="ＭＳ Ｐゴシック" pitchFamily="-112" charset="-128"/>
              </a:rPr>
              <a:t>Death in </a:t>
            </a:r>
            <a:r>
              <a:rPr lang="en-US" sz="2857" dirty="0" smtClean="0">
                <a:solidFill>
                  <a:schemeClr val="accent3"/>
                </a:solidFill>
                <a:ea typeface="ＭＳ Ｐゴシック" pitchFamily="-112" charset="-128"/>
              </a:rPr>
              <a:t>1930</a:t>
            </a:r>
            <a:endParaRPr lang="en-US" sz="2857" dirty="0">
              <a:solidFill>
                <a:schemeClr val="accent3"/>
              </a:solidFill>
              <a:ea typeface="ＭＳ Ｐゴシック" pitchFamily="-112" charset="-128"/>
            </a:endParaRPr>
          </a:p>
        </p:txBody>
      </p:sp>
      <p:graphicFrame>
        <p:nvGraphicFramePr>
          <p:cNvPr id="6" name="Chart 5"/>
          <p:cNvGraphicFramePr/>
          <p:nvPr>
            <p:extLst>
              <p:ext uri="{D42A27DB-BD31-4B8C-83A1-F6EECF244321}">
                <p14:modId xmlns:p14="http://schemas.microsoft.com/office/powerpoint/2010/main" val="1667570823"/>
              </p:ext>
            </p:extLst>
          </p:nvPr>
        </p:nvGraphicFramePr>
        <p:xfrm>
          <a:off x="914400" y="1397000"/>
          <a:ext cx="7315200" cy="45466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1"/>
          <p:cNvSpPr txBox="1"/>
          <p:nvPr/>
        </p:nvSpPr>
        <p:spPr>
          <a:xfrm>
            <a:off x="236483" y="5936058"/>
            <a:ext cx="1447800" cy="685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smtClean="0">
                <a:latin typeface="Arial" panose="020B0604020202020204" pitchFamily="34" charset="0"/>
                <a:cs typeface="Arial" panose="020B0604020202020204" pitchFamily="34" charset="0"/>
              </a:rPr>
              <a:t>*7,684</a:t>
            </a:r>
            <a:endParaRPr lang="en-US" sz="1600" dirty="0">
              <a:latin typeface="Arial" panose="020B0604020202020204" pitchFamily="34" charset="0"/>
              <a:cs typeface="Arial" panose="020B0604020202020204" pitchFamily="34" charset="0"/>
            </a:endParaRPr>
          </a:p>
        </p:txBody>
      </p:sp>
      <p:sp>
        <p:nvSpPr>
          <p:cNvPr id="8" name="TextBox 1"/>
          <p:cNvSpPr txBox="1"/>
          <p:nvPr/>
        </p:nvSpPr>
        <p:spPr>
          <a:xfrm>
            <a:off x="1905000" y="1225282"/>
            <a:ext cx="228600" cy="36883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smtClean="0">
                <a:solidFill>
                  <a:schemeClr val="accent1"/>
                </a:solidFill>
                <a:latin typeface="Arial" panose="020B0604020202020204" pitchFamily="34" charset="0"/>
                <a:cs typeface="Arial" panose="020B0604020202020204" pitchFamily="34" charset="0"/>
              </a:rPr>
              <a:t>*</a:t>
            </a:r>
            <a:endParaRPr lang="en-US" sz="2000" dirty="0">
              <a:solidFill>
                <a:schemeClr val="accent1"/>
              </a:solidFill>
              <a:latin typeface="Arial" panose="020B0604020202020204" pitchFamily="34" charset="0"/>
              <a:cs typeface="Arial" panose="020B0604020202020204" pitchFamily="34" charset="0"/>
            </a:endParaRPr>
          </a:p>
        </p:txBody>
      </p:sp>
      <p:sp>
        <p:nvSpPr>
          <p:cNvPr id="9" name="TextBox 8"/>
          <p:cNvSpPr txBox="1"/>
          <p:nvPr/>
        </p:nvSpPr>
        <p:spPr>
          <a:xfrm>
            <a:off x="88963" y="192058"/>
            <a:ext cx="1871025" cy="584775"/>
          </a:xfrm>
          <a:prstGeom prst="rect">
            <a:avLst/>
          </a:prstGeom>
          <a:noFill/>
        </p:spPr>
        <p:txBody>
          <a:bodyPr wrap="none" rtlCol="0">
            <a:spAutoFit/>
          </a:bodyPr>
          <a:lstStyle/>
          <a:p>
            <a:r>
              <a:rPr lang="en-US" sz="3200" b="1" dirty="0" smtClean="0">
                <a:solidFill>
                  <a:schemeClr val="accent2"/>
                </a:solidFill>
              </a:rPr>
              <a:t>FEMALE</a:t>
            </a:r>
            <a:endParaRPr lang="en-US" sz="3200" b="1" dirty="0">
              <a:solidFill>
                <a:schemeClr val="accent2"/>
              </a:solidFill>
            </a:endParaRPr>
          </a:p>
        </p:txBody>
      </p:sp>
      <p:sp>
        <p:nvSpPr>
          <p:cNvPr id="10" name="TextBox 1"/>
          <p:cNvSpPr txBox="1">
            <a:spLocks noChangeArrowheads="1"/>
          </p:cNvSpPr>
          <p:nvPr/>
        </p:nvSpPr>
        <p:spPr bwMode="auto">
          <a:xfrm>
            <a:off x="228600" y="6309360"/>
            <a:ext cx="4863798" cy="307777"/>
          </a:xfrm>
          <a:prstGeom prst="rect">
            <a:avLst/>
          </a:prstGeom>
          <a:noFill/>
          <a:ln w="9525">
            <a:noFill/>
            <a:miter lim="800000"/>
            <a:headEnd/>
            <a:tailEnd/>
          </a:ln>
        </p:spPr>
        <p:txBody>
          <a:bodyPr>
            <a:spAutoFit/>
          </a:bodyPr>
          <a:lstStyle/>
          <a:p>
            <a:r>
              <a:rPr lang="en-US" sz="1400" dirty="0">
                <a:latin typeface="+mn-lt"/>
              </a:rPr>
              <a:t>Data: SSA Actuarial Study 120 </a:t>
            </a:r>
            <a:r>
              <a:rPr lang="en-US" sz="1400" dirty="0" smtClean="0">
                <a:latin typeface="+mn-lt"/>
              </a:rPr>
              <a:t>– Periods 1900-2000, female</a:t>
            </a:r>
            <a:endParaRPr lang="en-US" sz="1400" dirty="0">
              <a:latin typeface="+mn-lt"/>
            </a:endParaRPr>
          </a:p>
        </p:txBody>
      </p:sp>
    </p:spTree>
    <p:extLst>
      <p:ext uri="{BB962C8B-B14F-4D97-AF65-F5344CB8AC3E}">
        <p14:creationId xmlns:p14="http://schemas.microsoft.com/office/powerpoint/2010/main" val="429287395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p:cNvSpPr>
          <p:nvPr>
            <p:ph type="title"/>
          </p:nvPr>
        </p:nvSpPr>
        <p:spPr>
          <a:xfrm>
            <a:off x="780143" y="526143"/>
            <a:ext cx="7582203" cy="540657"/>
          </a:xfrm>
        </p:spPr>
        <p:txBody>
          <a:bodyPr/>
          <a:lstStyle/>
          <a:p>
            <a:pPr algn="ctr"/>
            <a:r>
              <a:rPr lang="en-US" sz="2857" dirty="0" smtClean="0">
                <a:ea typeface="ＭＳ Ｐゴシック" pitchFamily="-112" charset="-128"/>
              </a:rPr>
              <a:t>Age </a:t>
            </a:r>
            <a:r>
              <a:rPr lang="en-US" sz="2857" dirty="0">
                <a:ea typeface="ＭＳ Ｐゴシック" pitchFamily="-112" charset="-128"/>
              </a:rPr>
              <a:t>at </a:t>
            </a:r>
            <a:r>
              <a:rPr lang="en-US" sz="2857" dirty="0" smtClean="0">
                <a:ea typeface="ＭＳ Ｐゴシック" pitchFamily="-112" charset="-128"/>
              </a:rPr>
              <a:t>Death in </a:t>
            </a:r>
            <a:r>
              <a:rPr lang="en-US" sz="2857" dirty="0" smtClean="0">
                <a:solidFill>
                  <a:schemeClr val="accent3"/>
                </a:solidFill>
                <a:ea typeface="ＭＳ Ｐゴシック" pitchFamily="-112" charset="-128"/>
              </a:rPr>
              <a:t>1940</a:t>
            </a:r>
            <a:endParaRPr lang="en-US" sz="2857" dirty="0">
              <a:solidFill>
                <a:schemeClr val="accent3"/>
              </a:solidFill>
              <a:ea typeface="ＭＳ Ｐゴシック" pitchFamily="-112" charset="-128"/>
            </a:endParaRPr>
          </a:p>
        </p:txBody>
      </p:sp>
      <p:graphicFrame>
        <p:nvGraphicFramePr>
          <p:cNvPr id="6" name="Chart 5"/>
          <p:cNvGraphicFramePr/>
          <p:nvPr>
            <p:extLst>
              <p:ext uri="{D42A27DB-BD31-4B8C-83A1-F6EECF244321}">
                <p14:modId xmlns:p14="http://schemas.microsoft.com/office/powerpoint/2010/main" val="2315280562"/>
              </p:ext>
            </p:extLst>
          </p:nvPr>
        </p:nvGraphicFramePr>
        <p:xfrm>
          <a:off x="914400" y="1397000"/>
          <a:ext cx="7315200" cy="45466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1"/>
          <p:cNvSpPr txBox="1"/>
          <p:nvPr/>
        </p:nvSpPr>
        <p:spPr>
          <a:xfrm>
            <a:off x="236483" y="5936058"/>
            <a:ext cx="1447800" cy="685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smtClean="0">
                <a:latin typeface="Arial" panose="020B0604020202020204" pitchFamily="34" charset="0"/>
                <a:cs typeface="Arial" panose="020B0604020202020204" pitchFamily="34" charset="0"/>
              </a:rPr>
              <a:t>*4,725</a:t>
            </a:r>
            <a:endParaRPr lang="en-US" sz="1600" dirty="0">
              <a:latin typeface="Arial" panose="020B0604020202020204" pitchFamily="34" charset="0"/>
              <a:cs typeface="Arial" panose="020B0604020202020204" pitchFamily="34" charset="0"/>
            </a:endParaRPr>
          </a:p>
        </p:txBody>
      </p:sp>
      <p:sp>
        <p:nvSpPr>
          <p:cNvPr id="8" name="TextBox 1"/>
          <p:cNvSpPr txBox="1"/>
          <p:nvPr/>
        </p:nvSpPr>
        <p:spPr>
          <a:xfrm>
            <a:off x="1905000" y="1225282"/>
            <a:ext cx="228600" cy="36883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smtClean="0">
                <a:solidFill>
                  <a:schemeClr val="accent1"/>
                </a:solidFill>
                <a:latin typeface="Arial" panose="020B0604020202020204" pitchFamily="34" charset="0"/>
                <a:cs typeface="Arial" panose="020B0604020202020204" pitchFamily="34" charset="0"/>
              </a:rPr>
              <a:t>*</a:t>
            </a:r>
            <a:endParaRPr lang="en-US" sz="2000" dirty="0">
              <a:solidFill>
                <a:schemeClr val="accent1"/>
              </a:solidFill>
              <a:latin typeface="Arial" panose="020B0604020202020204" pitchFamily="34" charset="0"/>
              <a:cs typeface="Arial" panose="020B0604020202020204" pitchFamily="34" charset="0"/>
            </a:endParaRPr>
          </a:p>
        </p:txBody>
      </p:sp>
      <p:sp>
        <p:nvSpPr>
          <p:cNvPr id="12" name="TextBox 11"/>
          <p:cNvSpPr txBox="1"/>
          <p:nvPr/>
        </p:nvSpPr>
        <p:spPr>
          <a:xfrm>
            <a:off x="88963" y="192058"/>
            <a:ext cx="1871025" cy="584775"/>
          </a:xfrm>
          <a:prstGeom prst="rect">
            <a:avLst/>
          </a:prstGeom>
          <a:noFill/>
        </p:spPr>
        <p:txBody>
          <a:bodyPr wrap="none" rtlCol="0">
            <a:spAutoFit/>
          </a:bodyPr>
          <a:lstStyle/>
          <a:p>
            <a:r>
              <a:rPr lang="en-US" sz="3200" b="1" dirty="0" smtClean="0">
                <a:solidFill>
                  <a:schemeClr val="accent2"/>
                </a:solidFill>
              </a:rPr>
              <a:t>FEMALE</a:t>
            </a:r>
            <a:endParaRPr lang="en-US" sz="3200" b="1" dirty="0">
              <a:solidFill>
                <a:schemeClr val="accent2"/>
              </a:solidFill>
            </a:endParaRPr>
          </a:p>
        </p:txBody>
      </p:sp>
      <p:sp>
        <p:nvSpPr>
          <p:cNvPr id="13" name="TextBox 1"/>
          <p:cNvSpPr txBox="1">
            <a:spLocks noChangeArrowheads="1"/>
          </p:cNvSpPr>
          <p:nvPr/>
        </p:nvSpPr>
        <p:spPr bwMode="auto">
          <a:xfrm>
            <a:off x="228600" y="6309360"/>
            <a:ext cx="4863798" cy="307777"/>
          </a:xfrm>
          <a:prstGeom prst="rect">
            <a:avLst/>
          </a:prstGeom>
          <a:noFill/>
          <a:ln w="9525">
            <a:noFill/>
            <a:miter lim="800000"/>
            <a:headEnd/>
            <a:tailEnd/>
          </a:ln>
        </p:spPr>
        <p:txBody>
          <a:bodyPr>
            <a:spAutoFit/>
          </a:bodyPr>
          <a:lstStyle/>
          <a:p>
            <a:r>
              <a:rPr lang="en-US" sz="1400" dirty="0">
                <a:latin typeface="+mn-lt"/>
              </a:rPr>
              <a:t>Data: SSA Actuarial Study 120 </a:t>
            </a:r>
            <a:r>
              <a:rPr lang="en-US" sz="1400" dirty="0" smtClean="0">
                <a:latin typeface="+mn-lt"/>
              </a:rPr>
              <a:t>– Periods 1900-2000, female</a:t>
            </a:r>
            <a:endParaRPr lang="en-US" sz="1400" dirty="0">
              <a:latin typeface="+mn-lt"/>
            </a:endParaRPr>
          </a:p>
        </p:txBody>
      </p:sp>
    </p:spTree>
    <p:extLst>
      <p:ext uri="{BB962C8B-B14F-4D97-AF65-F5344CB8AC3E}">
        <p14:creationId xmlns:p14="http://schemas.microsoft.com/office/powerpoint/2010/main" val="42848911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194783955"/>
              </p:ext>
            </p:extLst>
          </p:nvPr>
        </p:nvGraphicFramePr>
        <p:xfrm>
          <a:off x="914400" y="1397000"/>
          <a:ext cx="7315200" cy="45466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1"/>
          <p:cNvSpPr txBox="1"/>
          <p:nvPr/>
        </p:nvSpPr>
        <p:spPr>
          <a:xfrm>
            <a:off x="236483" y="5936058"/>
            <a:ext cx="1447800" cy="685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latin typeface="Arial" panose="020B0604020202020204" pitchFamily="34" charset="0"/>
                <a:cs typeface="Arial" panose="020B0604020202020204" pitchFamily="34" charset="0"/>
              </a:rPr>
              <a:t>*5,837</a:t>
            </a:r>
          </a:p>
        </p:txBody>
      </p:sp>
      <p:sp>
        <p:nvSpPr>
          <p:cNvPr id="8" name="TextBox 1"/>
          <p:cNvSpPr txBox="1"/>
          <p:nvPr/>
        </p:nvSpPr>
        <p:spPr>
          <a:xfrm>
            <a:off x="1905000" y="1225282"/>
            <a:ext cx="228600" cy="36883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smtClean="0">
                <a:solidFill>
                  <a:schemeClr val="accent1"/>
                </a:solidFill>
                <a:latin typeface="Arial" panose="020B0604020202020204" pitchFamily="34" charset="0"/>
                <a:cs typeface="Arial" panose="020B0604020202020204" pitchFamily="34" charset="0"/>
              </a:rPr>
              <a:t>*</a:t>
            </a:r>
            <a:endParaRPr lang="en-US" sz="2000" dirty="0">
              <a:solidFill>
                <a:schemeClr val="accent1"/>
              </a:solidFill>
              <a:latin typeface="Arial" panose="020B0604020202020204" pitchFamily="34" charset="0"/>
              <a:cs typeface="Arial" panose="020B0604020202020204" pitchFamily="34" charset="0"/>
            </a:endParaRPr>
          </a:p>
        </p:txBody>
      </p:sp>
      <p:sp>
        <p:nvSpPr>
          <p:cNvPr id="7" name="Rectangle 2"/>
          <p:cNvSpPr>
            <a:spLocks noGrp="1"/>
          </p:cNvSpPr>
          <p:nvPr>
            <p:ph type="title"/>
          </p:nvPr>
        </p:nvSpPr>
        <p:spPr>
          <a:xfrm>
            <a:off x="384048" y="384048"/>
            <a:ext cx="7582203" cy="540657"/>
          </a:xfrm>
        </p:spPr>
        <p:txBody>
          <a:bodyPr/>
          <a:lstStyle/>
          <a:p>
            <a:r>
              <a:rPr lang="en-US" dirty="0" smtClean="0">
                <a:ea typeface="ＭＳ Ｐゴシック" pitchFamily="-112" charset="-128"/>
              </a:rPr>
              <a:t>Age </a:t>
            </a:r>
            <a:r>
              <a:rPr lang="en-US" dirty="0">
                <a:ea typeface="ＭＳ Ｐゴシック" pitchFamily="-112" charset="-128"/>
              </a:rPr>
              <a:t>at </a:t>
            </a:r>
            <a:r>
              <a:rPr lang="en-US" dirty="0" smtClean="0">
                <a:ea typeface="ＭＳ Ｐゴシック" pitchFamily="-112" charset="-128"/>
              </a:rPr>
              <a:t>Death in </a:t>
            </a:r>
            <a:r>
              <a:rPr lang="en-US" dirty="0" smtClean="0">
                <a:solidFill>
                  <a:schemeClr val="accent3"/>
                </a:solidFill>
                <a:ea typeface="ＭＳ Ｐゴシック" pitchFamily="-112" charset="-128"/>
              </a:rPr>
              <a:t>1930</a:t>
            </a:r>
            <a:endParaRPr lang="en-US" dirty="0">
              <a:solidFill>
                <a:schemeClr val="accent3"/>
              </a:solidFill>
              <a:ea typeface="ＭＳ Ｐゴシック" pitchFamily="-112" charset="-128"/>
            </a:endParaRPr>
          </a:p>
        </p:txBody>
      </p:sp>
      <p:sp>
        <p:nvSpPr>
          <p:cNvPr id="9" name="TextBox 1"/>
          <p:cNvSpPr txBox="1">
            <a:spLocks noChangeArrowheads="1"/>
          </p:cNvSpPr>
          <p:nvPr/>
        </p:nvSpPr>
        <p:spPr bwMode="auto">
          <a:xfrm>
            <a:off x="228600" y="6309360"/>
            <a:ext cx="6553200" cy="307777"/>
          </a:xfrm>
          <a:prstGeom prst="rect">
            <a:avLst/>
          </a:prstGeom>
          <a:noFill/>
          <a:ln w="9525">
            <a:noFill/>
            <a:miter lim="800000"/>
            <a:headEnd/>
            <a:tailEnd/>
          </a:ln>
        </p:spPr>
        <p:txBody>
          <a:bodyPr wrap="square">
            <a:spAutoFit/>
          </a:bodyPr>
          <a:lstStyle/>
          <a:p>
            <a:r>
              <a:rPr lang="en-US" sz="1400" dirty="0">
                <a:latin typeface="+mn-lt"/>
              </a:rPr>
              <a:t>Data: SSA Actuarial Study 120 </a:t>
            </a:r>
            <a:r>
              <a:rPr lang="en-US" sz="1400" dirty="0" smtClean="0">
                <a:latin typeface="+mn-lt"/>
              </a:rPr>
              <a:t>– Periods 1900-2000, 50% male, 50% female</a:t>
            </a:r>
            <a:endParaRPr lang="en-US" sz="1400" dirty="0">
              <a:latin typeface="+mn-lt"/>
            </a:endParaRPr>
          </a:p>
        </p:txBody>
      </p:sp>
    </p:spTree>
    <p:extLst>
      <p:ext uri="{BB962C8B-B14F-4D97-AF65-F5344CB8AC3E}">
        <p14:creationId xmlns:p14="http://schemas.microsoft.com/office/powerpoint/2010/main" val="177470431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p:cNvSpPr>
          <p:nvPr>
            <p:ph type="title"/>
          </p:nvPr>
        </p:nvSpPr>
        <p:spPr>
          <a:xfrm>
            <a:off x="780143" y="526143"/>
            <a:ext cx="7582203" cy="540657"/>
          </a:xfrm>
        </p:spPr>
        <p:txBody>
          <a:bodyPr/>
          <a:lstStyle/>
          <a:p>
            <a:pPr algn="ctr"/>
            <a:r>
              <a:rPr lang="en-US" sz="2857" dirty="0" smtClean="0">
                <a:ea typeface="ＭＳ Ｐゴシック" pitchFamily="-112" charset="-128"/>
              </a:rPr>
              <a:t>Age </a:t>
            </a:r>
            <a:r>
              <a:rPr lang="en-US" sz="2857" dirty="0">
                <a:ea typeface="ＭＳ Ｐゴシック" pitchFamily="-112" charset="-128"/>
              </a:rPr>
              <a:t>at </a:t>
            </a:r>
            <a:r>
              <a:rPr lang="en-US" sz="2857" dirty="0" smtClean="0">
                <a:ea typeface="ＭＳ Ｐゴシック" pitchFamily="-112" charset="-128"/>
              </a:rPr>
              <a:t>Death in </a:t>
            </a:r>
            <a:r>
              <a:rPr lang="en-US" sz="2857" dirty="0" smtClean="0">
                <a:solidFill>
                  <a:schemeClr val="accent3"/>
                </a:solidFill>
                <a:ea typeface="ＭＳ Ｐゴシック" pitchFamily="-112" charset="-128"/>
              </a:rPr>
              <a:t>1950</a:t>
            </a:r>
            <a:endParaRPr lang="en-US" sz="2857" dirty="0">
              <a:solidFill>
                <a:schemeClr val="accent3"/>
              </a:solidFill>
              <a:ea typeface="ＭＳ Ｐゴシック" pitchFamily="-112" charset="-128"/>
            </a:endParaRPr>
          </a:p>
        </p:txBody>
      </p:sp>
      <p:graphicFrame>
        <p:nvGraphicFramePr>
          <p:cNvPr id="6" name="Chart 5"/>
          <p:cNvGraphicFramePr/>
          <p:nvPr>
            <p:extLst>
              <p:ext uri="{D42A27DB-BD31-4B8C-83A1-F6EECF244321}">
                <p14:modId xmlns:p14="http://schemas.microsoft.com/office/powerpoint/2010/main" val="1396736245"/>
              </p:ext>
            </p:extLst>
          </p:nvPr>
        </p:nvGraphicFramePr>
        <p:xfrm>
          <a:off x="914400" y="1397000"/>
          <a:ext cx="7315200" cy="45466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88963" y="192058"/>
            <a:ext cx="1871025" cy="584775"/>
          </a:xfrm>
          <a:prstGeom prst="rect">
            <a:avLst/>
          </a:prstGeom>
          <a:noFill/>
        </p:spPr>
        <p:txBody>
          <a:bodyPr wrap="none" rtlCol="0">
            <a:spAutoFit/>
          </a:bodyPr>
          <a:lstStyle/>
          <a:p>
            <a:r>
              <a:rPr lang="en-US" sz="3200" b="1" dirty="0" smtClean="0">
                <a:solidFill>
                  <a:schemeClr val="accent2"/>
                </a:solidFill>
              </a:rPr>
              <a:t>FEMALE</a:t>
            </a:r>
            <a:endParaRPr lang="en-US" sz="3200" b="1" dirty="0">
              <a:solidFill>
                <a:schemeClr val="accent2"/>
              </a:solidFill>
            </a:endParaRPr>
          </a:p>
        </p:txBody>
      </p:sp>
      <p:sp>
        <p:nvSpPr>
          <p:cNvPr id="7" name="TextBox 1"/>
          <p:cNvSpPr txBox="1">
            <a:spLocks noChangeArrowheads="1"/>
          </p:cNvSpPr>
          <p:nvPr/>
        </p:nvSpPr>
        <p:spPr bwMode="auto">
          <a:xfrm>
            <a:off x="228600" y="6309360"/>
            <a:ext cx="4863798" cy="307777"/>
          </a:xfrm>
          <a:prstGeom prst="rect">
            <a:avLst/>
          </a:prstGeom>
          <a:noFill/>
          <a:ln w="9525">
            <a:noFill/>
            <a:miter lim="800000"/>
            <a:headEnd/>
            <a:tailEnd/>
          </a:ln>
        </p:spPr>
        <p:txBody>
          <a:bodyPr>
            <a:spAutoFit/>
          </a:bodyPr>
          <a:lstStyle/>
          <a:p>
            <a:r>
              <a:rPr lang="en-US" sz="1400" dirty="0">
                <a:latin typeface="+mn-lt"/>
              </a:rPr>
              <a:t>Data: SSA Actuarial Study 120 </a:t>
            </a:r>
            <a:r>
              <a:rPr lang="en-US" sz="1400" dirty="0" smtClean="0">
                <a:latin typeface="+mn-lt"/>
              </a:rPr>
              <a:t>– Periods 1900-2000, female</a:t>
            </a:r>
            <a:endParaRPr lang="en-US" sz="1400" dirty="0">
              <a:latin typeface="+mn-lt"/>
            </a:endParaRPr>
          </a:p>
        </p:txBody>
      </p:sp>
    </p:spTree>
    <p:extLst>
      <p:ext uri="{BB962C8B-B14F-4D97-AF65-F5344CB8AC3E}">
        <p14:creationId xmlns:p14="http://schemas.microsoft.com/office/powerpoint/2010/main" val="163572138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p:cNvSpPr>
          <p:nvPr>
            <p:ph type="title"/>
          </p:nvPr>
        </p:nvSpPr>
        <p:spPr>
          <a:xfrm>
            <a:off x="780143" y="526143"/>
            <a:ext cx="7582203" cy="540657"/>
          </a:xfrm>
        </p:spPr>
        <p:txBody>
          <a:bodyPr/>
          <a:lstStyle/>
          <a:p>
            <a:pPr algn="ctr"/>
            <a:r>
              <a:rPr lang="en-US" sz="2857" dirty="0" smtClean="0">
                <a:ea typeface="ＭＳ Ｐゴシック" pitchFamily="-112" charset="-128"/>
              </a:rPr>
              <a:t>Age </a:t>
            </a:r>
            <a:r>
              <a:rPr lang="en-US" sz="2857" dirty="0">
                <a:ea typeface="ＭＳ Ｐゴシック" pitchFamily="-112" charset="-128"/>
              </a:rPr>
              <a:t>at </a:t>
            </a:r>
            <a:r>
              <a:rPr lang="en-US" sz="2857" dirty="0" smtClean="0">
                <a:ea typeface="ＭＳ Ｐゴシック" pitchFamily="-112" charset="-128"/>
              </a:rPr>
              <a:t>Death in </a:t>
            </a:r>
            <a:r>
              <a:rPr lang="en-US" sz="2857" dirty="0" smtClean="0">
                <a:solidFill>
                  <a:schemeClr val="accent3"/>
                </a:solidFill>
                <a:ea typeface="ＭＳ Ｐゴシック" pitchFamily="-112" charset="-128"/>
              </a:rPr>
              <a:t>1960</a:t>
            </a:r>
            <a:endParaRPr lang="en-US" sz="2857" dirty="0">
              <a:solidFill>
                <a:schemeClr val="accent3"/>
              </a:solidFill>
              <a:ea typeface="ＭＳ Ｐゴシック" pitchFamily="-112" charset="-128"/>
            </a:endParaRPr>
          </a:p>
        </p:txBody>
      </p:sp>
      <p:graphicFrame>
        <p:nvGraphicFramePr>
          <p:cNvPr id="6" name="Chart 5"/>
          <p:cNvGraphicFramePr/>
          <p:nvPr>
            <p:extLst>
              <p:ext uri="{D42A27DB-BD31-4B8C-83A1-F6EECF244321}">
                <p14:modId xmlns:p14="http://schemas.microsoft.com/office/powerpoint/2010/main" val="1631534776"/>
              </p:ext>
            </p:extLst>
          </p:nvPr>
        </p:nvGraphicFramePr>
        <p:xfrm>
          <a:off x="914400" y="1397000"/>
          <a:ext cx="7315200" cy="45466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88963" y="192058"/>
            <a:ext cx="1871025" cy="584775"/>
          </a:xfrm>
          <a:prstGeom prst="rect">
            <a:avLst/>
          </a:prstGeom>
          <a:noFill/>
        </p:spPr>
        <p:txBody>
          <a:bodyPr wrap="none" rtlCol="0">
            <a:spAutoFit/>
          </a:bodyPr>
          <a:lstStyle/>
          <a:p>
            <a:r>
              <a:rPr lang="en-US" sz="3200" b="1" dirty="0" smtClean="0">
                <a:solidFill>
                  <a:schemeClr val="accent2"/>
                </a:solidFill>
              </a:rPr>
              <a:t>FEMALE</a:t>
            </a:r>
            <a:endParaRPr lang="en-US" sz="3200" b="1" dirty="0">
              <a:solidFill>
                <a:schemeClr val="accent2"/>
              </a:solidFill>
            </a:endParaRPr>
          </a:p>
        </p:txBody>
      </p:sp>
      <p:sp>
        <p:nvSpPr>
          <p:cNvPr id="7" name="TextBox 1"/>
          <p:cNvSpPr txBox="1">
            <a:spLocks noChangeArrowheads="1"/>
          </p:cNvSpPr>
          <p:nvPr/>
        </p:nvSpPr>
        <p:spPr bwMode="auto">
          <a:xfrm>
            <a:off x="228600" y="6309360"/>
            <a:ext cx="4863798" cy="307777"/>
          </a:xfrm>
          <a:prstGeom prst="rect">
            <a:avLst/>
          </a:prstGeom>
          <a:noFill/>
          <a:ln w="9525">
            <a:noFill/>
            <a:miter lim="800000"/>
            <a:headEnd/>
            <a:tailEnd/>
          </a:ln>
        </p:spPr>
        <p:txBody>
          <a:bodyPr>
            <a:spAutoFit/>
          </a:bodyPr>
          <a:lstStyle/>
          <a:p>
            <a:r>
              <a:rPr lang="en-US" sz="1400" dirty="0">
                <a:latin typeface="+mn-lt"/>
              </a:rPr>
              <a:t>Data: SSA Actuarial Study 120 </a:t>
            </a:r>
            <a:r>
              <a:rPr lang="en-US" sz="1400" dirty="0" smtClean="0">
                <a:latin typeface="+mn-lt"/>
              </a:rPr>
              <a:t>– Periods 1900-2000, female</a:t>
            </a:r>
            <a:endParaRPr lang="en-US" sz="1400" dirty="0">
              <a:latin typeface="+mn-lt"/>
            </a:endParaRPr>
          </a:p>
        </p:txBody>
      </p:sp>
    </p:spTree>
    <p:extLst>
      <p:ext uri="{BB962C8B-B14F-4D97-AF65-F5344CB8AC3E}">
        <p14:creationId xmlns:p14="http://schemas.microsoft.com/office/powerpoint/2010/main" val="136225527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p:cNvSpPr>
          <p:nvPr>
            <p:ph type="title"/>
          </p:nvPr>
        </p:nvSpPr>
        <p:spPr>
          <a:xfrm>
            <a:off x="780143" y="526143"/>
            <a:ext cx="7582203" cy="540657"/>
          </a:xfrm>
        </p:spPr>
        <p:txBody>
          <a:bodyPr/>
          <a:lstStyle/>
          <a:p>
            <a:pPr algn="ctr"/>
            <a:r>
              <a:rPr lang="en-US" sz="2857" dirty="0" smtClean="0">
                <a:ea typeface="ＭＳ Ｐゴシック" pitchFamily="-112" charset="-128"/>
              </a:rPr>
              <a:t>Age </a:t>
            </a:r>
            <a:r>
              <a:rPr lang="en-US" sz="2857" dirty="0">
                <a:ea typeface="ＭＳ Ｐゴシック" pitchFamily="-112" charset="-128"/>
              </a:rPr>
              <a:t>at </a:t>
            </a:r>
            <a:r>
              <a:rPr lang="en-US" sz="2857" dirty="0" smtClean="0">
                <a:ea typeface="ＭＳ Ｐゴシック" pitchFamily="-112" charset="-128"/>
              </a:rPr>
              <a:t>Death in </a:t>
            </a:r>
            <a:r>
              <a:rPr lang="en-US" sz="2857" dirty="0" smtClean="0">
                <a:solidFill>
                  <a:schemeClr val="accent3"/>
                </a:solidFill>
                <a:ea typeface="ＭＳ Ｐゴシック" pitchFamily="-112" charset="-128"/>
              </a:rPr>
              <a:t>1970</a:t>
            </a:r>
            <a:endParaRPr lang="en-US" sz="2857" dirty="0">
              <a:solidFill>
                <a:schemeClr val="accent3"/>
              </a:solidFill>
              <a:ea typeface="ＭＳ Ｐゴシック" pitchFamily="-112" charset="-128"/>
            </a:endParaRPr>
          </a:p>
        </p:txBody>
      </p:sp>
      <p:graphicFrame>
        <p:nvGraphicFramePr>
          <p:cNvPr id="6" name="Chart 5"/>
          <p:cNvGraphicFramePr/>
          <p:nvPr>
            <p:extLst>
              <p:ext uri="{D42A27DB-BD31-4B8C-83A1-F6EECF244321}">
                <p14:modId xmlns:p14="http://schemas.microsoft.com/office/powerpoint/2010/main" val="1568279013"/>
              </p:ext>
            </p:extLst>
          </p:nvPr>
        </p:nvGraphicFramePr>
        <p:xfrm>
          <a:off x="914400" y="1397000"/>
          <a:ext cx="7315200" cy="45466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88963" y="192058"/>
            <a:ext cx="1871025" cy="584775"/>
          </a:xfrm>
          <a:prstGeom prst="rect">
            <a:avLst/>
          </a:prstGeom>
          <a:noFill/>
        </p:spPr>
        <p:txBody>
          <a:bodyPr wrap="none" rtlCol="0">
            <a:spAutoFit/>
          </a:bodyPr>
          <a:lstStyle/>
          <a:p>
            <a:r>
              <a:rPr lang="en-US" sz="3200" b="1" dirty="0" smtClean="0">
                <a:solidFill>
                  <a:schemeClr val="accent2"/>
                </a:solidFill>
              </a:rPr>
              <a:t>FEMALE</a:t>
            </a:r>
            <a:endParaRPr lang="en-US" sz="3200" b="1" dirty="0">
              <a:solidFill>
                <a:schemeClr val="accent2"/>
              </a:solidFill>
            </a:endParaRPr>
          </a:p>
        </p:txBody>
      </p:sp>
      <p:sp>
        <p:nvSpPr>
          <p:cNvPr id="7" name="TextBox 1"/>
          <p:cNvSpPr txBox="1">
            <a:spLocks noChangeArrowheads="1"/>
          </p:cNvSpPr>
          <p:nvPr/>
        </p:nvSpPr>
        <p:spPr bwMode="auto">
          <a:xfrm>
            <a:off x="228600" y="6309360"/>
            <a:ext cx="4863798" cy="307777"/>
          </a:xfrm>
          <a:prstGeom prst="rect">
            <a:avLst/>
          </a:prstGeom>
          <a:noFill/>
          <a:ln w="9525">
            <a:noFill/>
            <a:miter lim="800000"/>
            <a:headEnd/>
            <a:tailEnd/>
          </a:ln>
        </p:spPr>
        <p:txBody>
          <a:bodyPr>
            <a:spAutoFit/>
          </a:bodyPr>
          <a:lstStyle/>
          <a:p>
            <a:r>
              <a:rPr lang="en-US" sz="1400" dirty="0">
                <a:latin typeface="+mn-lt"/>
              </a:rPr>
              <a:t>Data: SSA Actuarial Study 120 </a:t>
            </a:r>
            <a:r>
              <a:rPr lang="en-US" sz="1400" dirty="0" smtClean="0">
                <a:latin typeface="+mn-lt"/>
              </a:rPr>
              <a:t>– Periods 1900-2000, female</a:t>
            </a:r>
            <a:endParaRPr lang="en-US" sz="1400" dirty="0">
              <a:latin typeface="+mn-lt"/>
            </a:endParaRPr>
          </a:p>
        </p:txBody>
      </p:sp>
    </p:spTree>
    <p:extLst>
      <p:ext uri="{BB962C8B-B14F-4D97-AF65-F5344CB8AC3E}">
        <p14:creationId xmlns:p14="http://schemas.microsoft.com/office/powerpoint/2010/main" val="97157775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p:cNvSpPr>
          <p:nvPr>
            <p:ph type="title"/>
          </p:nvPr>
        </p:nvSpPr>
        <p:spPr>
          <a:xfrm>
            <a:off x="780143" y="526143"/>
            <a:ext cx="7582203" cy="540657"/>
          </a:xfrm>
        </p:spPr>
        <p:txBody>
          <a:bodyPr/>
          <a:lstStyle/>
          <a:p>
            <a:pPr algn="ctr"/>
            <a:r>
              <a:rPr lang="en-US" sz="2857" dirty="0" smtClean="0">
                <a:ea typeface="ＭＳ Ｐゴシック" pitchFamily="-112" charset="-128"/>
              </a:rPr>
              <a:t>Age </a:t>
            </a:r>
            <a:r>
              <a:rPr lang="en-US" sz="2857" dirty="0">
                <a:ea typeface="ＭＳ Ｐゴシック" pitchFamily="-112" charset="-128"/>
              </a:rPr>
              <a:t>at </a:t>
            </a:r>
            <a:r>
              <a:rPr lang="en-US" sz="2857" dirty="0" smtClean="0">
                <a:ea typeface="ＭＳ Ｐゴシック" pitchFamily="-112" charset="-128"/>
              </a:rPr>
              <a:t>Death in </a:t>
            </a:r>
            <a:r>
              <a:rPr lang="en-US" sz="2857" dirty="0" smtClean="0">
                <a:solidFill>
                  <a:schemeClr val="accent3"/>
                </a:solidFill>
                <a:ea typeface="ＭＳ Ｐゴシック" pitchFamily="-112" charset="-128"/>
              </a:rPr>
              <a:t>1980</a:t>
            </a:r>
            <a:endParaRPr lang="en-US" sz="2857" dirty="0">
              <a:solidFill>
                <a:schemeClr val="accent3"/>
              </a:solidFill>
              <a:ea typeface="ＭＳ Ｐゴシック" pitchFamily="-112" charset="-128"/>
            </a:endParaRPr>
          </a:p>
        </p:txBody>
      </p:sp>
      <p:graphicFrame>
        <p:nvGraphicFramePr>
          <p:cNvPr id="6" name="Chart 5"/>
          <p:cNvGraphicFramePr/>
          <p:nvPr>
            <p:extLst>
              <p:ext uri="{D42A27DB-BD31-4B8C-83A1-F6EECF244321}">
                <p14:modId xmlns:p14="http://schemas.microsoft.com/office/powerpoint/2010/main" val="518019713"/>
              </p:ext>
            </p:extLst>
          </p:nvPr>
        </p:nvGraphicFramePr>
        <p:xfrm>
          <a:off x="914400" y="1397000"/>
          <a:ext cx="7315200" cy="45466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88963" y="192058"/>
            <a:ext cx="1871025" cy="584775"/>
          </a:xfrm>
          <a:prstGeom prst="rect">
            <a:avLst/>
          </a:prstGeom>
          <a:noFill/>
        </p:spPr>
        <p:txBody>
          <a:bodyPr wrap="none" rtlCol="0">
            <a:spAutoFit/>
          </a:bodyPr>
          <a:lstStyle/>
          <a:p>
            <a:r>
              <a:rPr lang="en-US" sz="3200" b="1" dirty="0" smtClean="0">
                <a:solidFill>
                  <a:schemeClr val="accent2"/>
                </a:solidFill>
              </a:rPr>
              <a:t>FEMALE</a:t>
            </a:r>
            <a:endParaRPr lang="en-US" sz="3200" b="1" dirty="0">
              <a:solidFill>
                <a:schemeClr val="accent2"/>
              </a:solidFill>
            </a:endParaRPr>
          </a:p>
        </p:txBody>
      </p:sp>
      <p:sp>
        <p:nvSpPr>
          <p:cNvPr id="7" name="TextBox 1"/>
          <p:cNvSpPr txBox="1">
            <a:spLocks noChangeArrowheads="1"/>
          </p:cNvSpPr>
          <p:nvPr/>
        </p:nvSpPr>
        <p:spPr bwMode="auto">
          <a:xfrm>
            <a:off x="228600" y="6309360"/>
            <a:ext cx="4863798" cy="307777"/>
          </a:xfrm>
          <a:prstGeom prst="rect">
            <a:avLst/>
          </a:prstGeom>
          <a:noFill/>
          <a:ln w="9525">
            <a:noFill/>
            <a:miter lim="800000"/>
            <a:headEnd/>
            <a:tailEnd/>
          </a:ln>
        </p:spPr>
        <p:txBody>
          <a:bodyPr>
            <a:spAutoFit/>
          </a:bodyPr>
          <a:lstStyle/>
          <a:p>
            <a:r>
              <a:rPr lang="en-US" sz="1400" dirty="0">
                <a:latin typeface="+mn-lt"/>
              </a:rPr>
              <a:t>Data: SSA Actuarial Study 120 </a:t>
            </a:r>
            <a:r>
              <a:rPr lang="en-US" sz="1400" dirty="0" smtClean="0">
                <a:latin typeface="+mn-lt"/>
              </a:rPr>
              <a:t>– Periods 1900-2000, female</a:t>
            </a:r>
            <a:endParaRPr lang="en-US" sz="1400" dirty="0">
              <a:latin typeface="+mn-lt"/>
            </a:endParaRPr>
          </a:p>
        </p:txBody>
      </p:sp>
    </p:spTree>
    <p:extLst>
      <p:ext uri="{BB962C8B-B14F-4D97-AF65-F5344CB8AC3E}">
        <p14:creationId xmlns:p14="http://schemas.microsoft.com/office/powerpoint/2010/main" val="49437000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p:cNvSpPr>
          <p:nvPr>
            <p:ph type="title"/>
          </p:nvPr>
        </p:nvSpPr>
        <p:spPr>
          <a:xfrm>
            <a:off x="780143" y="526143"/>
            <a:ext cx="7582203" cy="540657"/>
          </a:xfrm>
        </p:spPr>
        <p:txBody>
          <a:bodyPr/>
          <a:lstStyle/>
          <a:p>
            <a:pPr algn="ctr"/>
            <a:r>
              <a:rPr lang="en-US" sz="2857" dirty="0" smtClean="0">
                <a:ea typeface="ＭＳ Ｐゴシック" pitchFamily="-112" charset="-128"/>
              </a:rPr>
              <a:t>Age </a:t>
            </a:r>
            <a:r>
              <a:rPr lang="en-US" sz="2857" dirty="0">
                <a:ea typeface="ＭＳ Ｐゴシック" pitchFamily="-112" charset="-128"/>
              </a:rPr>
              <a:t>at </a:t>
            </a:r>
            <a:r>
              <a:rPr lang="en-US" sz="2857" dirty="0" smtClean="0">
                <a:ea typeface="ＭＳ Ｐゴシック" pitchFamily="-112" charset="-128"/>
              </a:rPr>
              <a:t>Death in </a:t>
            </a:r>
            <a:r>
              <a:rPr lang="en-US" sz="2857" dirty="0" smtClean="0">
                <a:solidFill>
                  <a:schemeClr val="accent3"/>
                </a:solidFill>
                <a:ea typeface="ＭＳ Ｐゴシック" pitchFamily="-112" charset="-128"/>
              </a:rPr>
              <a:t>1990</a:t>
            </a:r>
            <a:endParaRPr lang="en-US" sz="2857" dirty="0">
              <a:solidFill>
                <a:schemeClr val="accent3"/>
              </a:solidFill>
              <a:ea typeface="ＭＳ Ｐゴシック" pitchFamily="-112" charset="-128"/>
            </a:endParaRPr>
          </a:p>
        </p:txBody>
      </p:sp>
      <p:graphicFrame>
        <p:nvGraphicFramePr>
          <p:cNvPr id="6" name="Chart 5"/>
          <p:cNvGraphicFramePr/>
          <p:nvPr>
            <p:extLst>
              <p:ext uri="{D42A27DB-BD31-4B8C-83A1-F6EECF244321}">
                <p14:modId xmlns:p14="http://schemas.microsoft.com/office/powerpoint/2010/main" val="542600357"/>
              </p:ext>
            </p:extLst>
          </p:nvPr>
        </p:nvGraphicFramePr>
        <p:xfrm>
          <a:off x="914400" y="1397000"/>
          <a:ext cx="7315200" cy="45466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88963" y="192058"/>
            <a:ext cx="1871025" cy="584775"/>
          </a:xfrm>
          <a:prstGeom prst="rect">
            <a:avLst/>
          </a:prstGeom>
          <a:noFill/>
        </p:spPr>
        <p:txBody>
          <a:bodyPr wrap="none" rtlCol="0">
            <a:spAutoFit/>
          </a:bodyPr>
          <a:lstStyle/>
          <a:p>
            <a:r>
              <a:rPr lang="en-US" sz="3200" b="1" dirty="0" smtClean="0">
                <a:solidFill>
                  <a:schemeClr val="accent2"/>
                </a:solidFill>
              </a:rPr>
              <a:t>FEMALE</a:t>
            </a:r>
            <a:endParaRPr lang="en-US" sz="3200" b="1" dirty="0">
              <a:solidFill>
                <a:schemeClr val="accent2"/>
              </a:solidFill>
            </a:endParaRPr>
          </a:p>
        </p:txBody>
      </p:sp>
      <p:sp>
        <p:nvSpPr>
          <p:cNvPr id="7" name="TextBox 1"/>
          <p:cNvSpPr txBox="1">
            <a:spLocks noChangeArrowheads="1"/>
          </p:cNvSpPr>
          <p:nvPr/>
        </p:nvSpPr>
        <p:spPr bwMode="auto">
          <a:xfrm>
            <a:off x="228600" y="6309360"/>
            <a:ext cx="4863798" cy="307777"/>
          </a:xfrm>
          <a:prstGeom prst="rect">
            <a:avLst/>
          </a:prstGeom>
          <a:noFill/>
          <a:ln w="9525">
            <a:noFill/>
            <a:miter lim="800000"/>
            <a:headEnd/>
            <a:tailEnd/>
          </a:ln>
        </p:spPr>
        <p:txBody>
          <a:bodyPr>
            <a:spAutoFit/>
          </a:bodyPr>
          <a:lstStyle/>
          <a:p>
            <a:r>
              <a:rPr lang="en-US" sz="1400" dirty="0">
                <a:latin typeface="+mn-lt"/>
              </a:rPr>
              <a:t>Data: SSA Actuarial Study 120 </a:t>
            </a:r>
            <a:r>
              <a:rPr lang="en-US" sz="1400" dirty="0" smtClean="0">
                <a:latin typeface="+mn-lt"/>
              </a:rPr>
              <a:t>– Periods 1900-2000, female</a:t>
            </a:r>
            <a:endParaRPr lang="en-US" sz="1400" dirty="0">
              <a:latin typeface="+mn-lt"/>
            </a:endParaRPr>
          </a:p>
        </p:txBody>
      </p:sp>
    </p:spTree>
    <p:extLst>
      <p:ext uri="{BB962C8B-B14F-4D97-AF65-F5344CB8AC3E}">
        <p14:creationId xmlns:p14="http://schemas.microsoft.com/office/powerpoint/2010/main" val="117894872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p:cNvSpPr>
          <p:nvPr>
            <p:ph type="title"/>
          </p:nvPr>
        </p:nvSpPr>
        <p:spPr>
          <a:xfrm>
            <a:off x="780143" y="526143"/>
            <a:ext cx="7582203" cy="540657"/>
          </a:xfrm>
        </p:spPr>
        <p:txBody>
          <a:bodyPr/>
          <a:lstStyle/>
          <a:p>
            <a:pPr algn="ctr"/>
            <a:r>
              <a:rPr lang="en-US" sz="2857" dirty="0" smtClean="0">
                <a:ea typeface="ＭＳ Ｐゴシック" pitchFamily="-112" charset="-128"/>
              </a:rPr>
              <a:t>Age </a:t>
            </a:r>
            <a:r>
              <a:rPr lang="en-US" sz="2857" dirty="0">
                <a:ea typeface="ＭＳ Ｐゴシック" pitchFamily="-112" charset="-128"/>
              </a:rPr>
              <a:t>at </a:t>
            </a:r>
            <a:r>
              <a:rPr lang="en-US" sz="2857" dirty="0" smtClean="0">
                <a:ea typeface="ＭＳ Ｐゴシック" pitchFamily="-112" charset="-128"/>
              </a:rPr>
              <a:t>Death in </a:t>
            </a:r>
            <a:r>
              <a:rPr lang="en-US" sz="2857" dirty="0" smtClean="0">
                <a:solidFill>
                  <a:schemeClr val="accent3"/>
                </a:solidFill>
                <a:ea typeface="ＭＳ Ｐゴシック" pitchFamily="-112" charset="-128"/>
              </a:rPr>
              <a:t>2000</a:t>
            </a:r>
            <a:endParaRPr lang="en-US" sz="2857" dirty="0">
              <a:solidFill>
                <a:schemeClr val="accent3"/>
              </a:solidFill>
              <a:ea typeface="ＭＳ Ｐゴシック" pitchFamily="-112" charset="-128"/>
            </a:endParaRPr>
          </a:p>
        </p:txBody>
      </p:sp>
      <p:graphicFrame>
        <p:nvGraphicFramePr>
          <p:cNvPr id="6" name="Chart 5"/>
          <p:cNvGraphicFramePr/>
          <p:nvPr>
            <p:extLst>
              <p:ext uri="{D42A27DB-BD31-4B8C-83A1-F6EECF244321}">
                <p14:modId xmlns:p14="http://schemas.microsoft.com/office/powerpoint/2010/main" val="2981816090"/>
              </p:ext>
            </p:extLst>
          </p:nvPr>
        </p:nvGraphicFramePr>
        <p:xfrm>
          <a:off x="914400" y="1397000"/>
          <a:ext cx="7315200" cy="45466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88963" y="192058"/>
            <a:ext cx="1871025" cy="584775"/>
          </a:xfrm>
          <a:prstGeom prst="rect">
            <a:avLst/>
          </a:prstGeom>
          <a:noFill/>
        </p:spPr>
        <p:txBody>
          <a:bodyPr wrap="none" rtlCol="0">
            <a:spAutoFit/>
          </a:bodyPr>
          <a:lstStyle/>
          <a:p>
            <a:r>
              <a:rPr lang="en-US" sz="3200" b="1" dirty="0" smtClean="0">
                <a:solidFill>
                  <a:schemeClr val="accent2"/>
                </a:solidFill>
              </a:rPr>
              <a:t>FEMALE</a:t>
            </a:r>
            <a:endParaRPr lang="en-US" sz="3200" b="1" dirty="0">
              <a:solidFill>
                <a:schemeClr val="accent2"/>
              </a:solidFill>
            </a:endParaRPr>
          </a:p>
        </p:txBody>
      </p:sp>
      <p:sp>
        <p:nvSpPr>
          <p:cNvPr id="7" name="TextBox 1"/>
          <p:cNvSpPr txBox="1">
            <a:spLocks noChangeArrowheads="1"/>
          </p:cNvSpPr>
          <p:nvPr/>
        </p:nvSpPr>
        <p:spPr bwMode="auto">
          <a:xfrm>
            <a:off x="228600" y="6309360"/>
            <a:ext cx="4863798" cy="307777"/>
          </a:xfrm>
          <a:prstGeom prst="rect">
            <a:avLst/>
          </a:prstGeom>
          <a:noFill/>
          <a:ln w="9525">
            <a:noFill/>
            <a:miter lim="800000"/>
            <a:headEnd/>
            <a:tailEnd/>
          </a:ln>
        </p:spPr>
        <p:txBody>
          <a:bodyPr>
            <a:spAutoFit/>
          </a:bodyPr>
          <a:lstStyle/>
          <a:p>
            <a:r>
              <a:rPr lang="en-US" sz="1400" dirty="0">
                <a:latin typeface="+mn-lt"/>
              </a:rPr>
              <a:t>Data: SSA Actuarial Study 120 </a:t>
            </a:r>
            <a:r>
              <a:rPr lang="en-US" sz="1400" dirty="0" smtClean="0">
                <a:latin typeface="+mn-lt"/>
              </a:rPr>
              <a:t>– Periods 1900-2000, female</a:t>
            </a:r>
            <a:endParaRPr lang="en-US" sz="1400" dirty="0">
              <a:latin typeface="+mn-lt"/>
            </a:endParaRPr>
          </a:p>
        </p:txBody>
      </p:sp>
    </p:spTree>
    <p:extLst>
      <p:ext uri="{BB962C8B-B14F-4D97-AF65-F5344CB8AC3E}">
        <p14:creationId xmlns:p14="http://schemas.microsoft.com/office/powerpoint/2010/main" val="131320677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p:cNvSpPr>
          <p:nvPr>
            <p:ph type="title"/>
          </p:nvPr>
        </p:nvSpPr>
        <p:spPr>
          <a:xfrm>
            <a:off x="780143" y="526143"/>
            <a:ext cx="7582203" cy="540657"/>
          </a:xfrm>
        </p:spPr>
        <p:txBody>
          <a:bodyPr/>
          <a:lstStyle/>
          <a:p>
            <a:pPr algn="ctr"/>
            <a:r>
              <a:rPr lang="en-US" sz="2857" dirty="0" smtClean="0">
                <a:ea typeface="ＭＳ Ｐゴシック" pitchFamily="-112" charset="-128"/>
              </a:rPr>
              <a:t>Age </a:t>
            </a:r>
            <a:r>
              <a:rPr lang="en-US" sz="2857" dirty="0">
                <a:ea typeface="ＭＳ Ｐゴシック" pitchFamily="-112" charset="-128"/>
              </a:rPr>
              <a:t>at </a:t>
            </a:r>
            <a:r>
              <a:rPr lang="en-US" sz="2857" dirty="0" smtClean="0">
                <a:ea typeface="ＭＳ Ｐゴシック" pitchFamily="-112" charset="-128"/>
              </a:rPr>
              <a:t>Death in </a:t>
            </a:r>
            <a:r>
              <a:rPr lang="en-US" sz="2857" dirty="0" smtClean="0">
                <a:solidFill>
                  <a:schemeClr val="accent3"/>
                </a:solidFill>
                <a:ea typeface="ＭＳ Ｐゴシック" pitchFamily="-112" charset="-128"/>
              </a:rPr>
              <a:t>2010</a:t>
            </a:r>
            <a:r>
              <a:rPr lang="en-US" sz="2857" dirty="0" smtClean="0">
                <a:ea typeface="ＭＳ Ｐゴシック" pitchFamily="-112" charset="-128"/>
              </a:rPr>
              <a:t> (Projected)</a:t>
            </a:r>
            <a:endParaRPr lang="en-US" sz="2857" dirty="0">
              <a:ea typeface="ＭＳ Ｐゴシック" pitchFamily="-112" charset="-128"/>
            </a:endParaRPr>
          </a:p>
        </p:txBody>
      </p:sp>
      <p:graphicFrame>
        <p:nvGraphicFramePr>
          <p:cNvPr id="6" name="Chart 5"/>
          <p:cNvGraphicFramePr/>
          <p:nvPr>
            <p:extLst>
              <p:ext uri="{D42A27DB-BD31-4B8C-83A1-F6EECF244321}">
                <p14:modId xmlns:p14="http://schemas.microsoft.com/office/powerpoint/2010/main" val="4058079803"/>
              </p:ext>
            </p:extLst>
          </p:nvPr>
        </p:nvGraphicFramePr>
        <p:xfrm>
          <a:off x="914400" y="1397000"/>
          <a:ext cx="7315200" cy="45466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88963" y="192058"/>
            <a:ext cx="1871025" cy="584775"/>
          </a:xfrm>
          <a:prstGeom prst="rect">
            <a:avLst/>
          </a:prstGeom>
          <a:noFill/>
        </p:spPr>
        <p:txBody>
          <a:bodyPr wrap="none" rtlCol="0">
            <a:spAutoFit/>
          </a:bodyPr>
          <a:lstStyle/>
          <a:p>
            <a:r>
              <a:rPr lang="en-US" sz="3200" b="1" dirty="0" smtClean="0">
                <a:solidFill>
                  <a:schemeClr val="accent2"/>
                </a:solidFill>
              </a:rPr>
              <a:t>FEMALE</a:t>
            </a:r>
            <a:endParaRPr lang="en-US" sz="3200" b="1" dirty="0">
              <a:solidFill>
                <a:schemeClr val="accent2"/>
              </a:solidFill>
            </a:endParaRPr>
          </a:p>
        </p:txBody>
      </p:sp>
      <p:sp>
        <p:nvSpPr>
          <p:cNvPr id="9" name="TextBox 1"/>
          <p:cNvSpPr txBox="1">
            <a:spLocks noChangeArrowheads="1"/>
          </p:cNvSpPr>
          <p:nvPr/>
        </p:nvSpPr>
        <p:spPr bwMode="auto">
          <a:xfrm>
            <a:off x="228600" y="6309360"/>
            <a:ext cx="4863798" cy="307777"/>
          </a:xfrm>
          <a:prstGeom prst="rect">
            <a:avLst/>
          </a:prstGeom>
          <a:noFill/>
          <a:ln w="9525">
            <a:noFill/>
            <a:miter lim="800000"/>
            <a:headEnd/>
            <a:tailEnd/>
          </a:ln>
        </p:spPr>
        <p:txBody>
          <a:bodyPr>
            <a:spAutoFit/>
          </a:bodyPr>
          <a:lstStyle/>
          <a:p>
            <a:r>
              <a:rPr lang="en-US" sz="1400" dirty="0">
                <a:latin typeface="+mn-lt"/>
              </a:rPr>
              <a:t>Data: SSA Actuarial Study 120 </a:t>
            </a:r>
            <a:r>
              <a:rPr lang="en-US" sz="1400" dirty="0" smtClean="0">
                <a:latin typeface="+mn-lt"/>
              </a:rPr>
              <a:t>– Periods 1900-2000, female</a:t>
            </a:r>
            <a:endParaRPr lang="en-US" sz="1400" dirty="0">
              <a:latin typeface="+mn-lt"/>
            </a:endParaRPr>
          </a:p>
        </p:txBody>
      </p:sp>
    </p:spTree>
    <p:extLst>
      <p:ext uri="{BB962C8B-B14F-4D97-AF65-F5344CB8AC3E}">
        <p14:creationId xmlns:p14="http://schemas.microsoft.com/office/powerpoint/2010/main" val="196936405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p:cNvSpPr>
          <p:nvPr>
            <p:ph type="title"/>
          </p:nvPr>
        </p:nvSpPr>
        <p:spPr>
          <a:xfrm>
            <a:off x="780143" y="228600"/>
            <a:ext cx="7582203" cy="990599"/>
          </a:xfrm>
        </p:spPr>
        <p:txBody>
          <a:bodyPr/>
          <a:lstStyle/>
          <a:p>
            <a:pPr algn="ctr"/>
            <a:r>
              <a:rPr lang="en-US" sz="2857" dirty="0" smtClean="0">
                <a:ea typeface="ＭＳ Ｐゴシック" pitchFamily="-112" charset="-128"/>
              </a:rPr>
              <a:t>Summary of Changes</a:t>
            </a:r>
            <a:br>
              <a:rPr lang="en-US" sz="2857" dirty="0" smtClean="0">
                <a:ea typeface="ＭＳ Ｐゴシック" pitchFamily="-112" charset="-128"/>
              </a:rPr>
            </a:br>
            <a:r>
              <a:rPr lang="en-US" sz="2857" dirty="0" smtClean="0">
                <a:ea typeface="ＭＳ Ｐゴシック" pitchFamily="-112" charset="-128"/>
              </a:rPr>
              <a:t>Age </a:t>
            </a:r>
            <a:r>
              <a:rPr lang="en-US" sz="2857" dirty="0">
                <a:ea typeface="ＭＳ Ｐゴシック" pitchFamily="-112" charset="-128"/>
              </a:rPr>
              <a:t>at </a:t>
            </a:r>
            <a:r>
              <a:rPr lang="en-US" sz="2857" dirty="0" smtClean="0">
                <a:ea typeface="ＭＳ Ｐゴシック" pitchFamily="-112" charset="-128"/>
              </a:rPr>
              <a:t>Death in 1900, 1950 and 2000</a:t>
            </a:r>
            <a:endParaRPr lang="en-US" sz="2857" dirty="0">
              <a:ea typeface="ＭＳ Ｐゴシック" pitchFamily="-112" charset="-128"/>
            </a:endParaRPr>
          </a:p>
        </p:txBody>
      </p:sp>
      <p:graphicFrame>
        <p:nvGraphicFramePr>
          <p:cNvPr id="6" name="Chart 5"/>
          <p:cNvGraphicFramePr/>
          <p:nvPr>
            <p:extLst>
              <p:ext uri="{D42A27DB-BD31-4B8C-83A1-F6EECF244321}">
                <p14:modId xmlns:p14="http://schemas.microsoft.com/office/powerpoint/2010/main" val="3722181190"/>
              </p:ext>
            </p:extLst>
          </p:nvPr>
        </p:nvGraphicFramePr>
        <p:xfrm>
          <a:off x="914400" y="1397000"/>
          <a:ext cx="7315200" cy="45466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1905000" y="1219200"/>
            <a:ext cx="439057" cy="523220"/>
          </a:xfrm>
          <a:prstGeom prst="rect">
            <a:avLst/>
          </a:prstGeom>
          <a:noFill/>
        </p:spPr>
        <p:txBody>
          <a:bodyPr wrap="square" rtlCol="0">
            <a:spAutoFit/>
          </a:bodyPr>
          <a:lstStyle/>
          <a:p>
            <a:r>
              <a:rPr lang="en-US" sz="2800" dirty="0" smtClean="0">
                <a:solidFill>
                  <a:schemeClr val="accent1"/>
                </a:solidFill>
              </a:rPr>
              <a:t>*</a:t>
            </a:r>
            <a:endParaRPr lang="en-US" sz="2800" dirty="0">
              <a:solidFill>
                <a:schemeClr val="accent1"/>
              </a:solidFill>
            </a:endParaRPr>
          </a:p>
        </p:txBody>
      </p:sp>
      <p:sp>
        <p:nvSpPr>
          <p:cNvPr id="7" name="TextBox 1"/>
          <p:cNvSpPr txBox="1"/>
          <p:nvPr/>
        </p:nvSpPr>
        <p:spPr>
          <a:xfrm>
            <a:off x="117928" y="6041435"/>
            <a:ext cx="2006600" cy="33855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smtClean="0">
                <a:solidFill>
                  <a:schemeClr val="accent1"/>
                </a:solidFill>
                <a:latin typeface="Arial" panose="020B0604020202020204" pitchFamily="34" charset="0"/>
                <a:cs typeface="Arial" panose="020B0604020202020204" pitchFamily="34" charset="0"/>
              </a:rPr>
              <a:t>*13,283</a:t>
            </a:r>
            <a:endParaRPr lang="en-US" sz="1600" dirty="0">
              <a:solidFill>
                <a:schemeClr val="accent1"/>
              </a:solidFill>
              <a:latin typeface="Arial" panose="020B0604020202020204" pitchFamily="34" charset="0"/>
              <a:cs typeface="Arial" panose="020B0604020202020204" pitchFamily="34" charset="0"/>
            </a:endParaRPr>
          </a:p>
        </p:txBody>
      </p:sp>
      <p:sp>
        <p:nvSpPr>
          <p:cNvPr id="10" name="TextBox 9"/>
          <p:cNvSpPr txBox="1"/>
          <p:nvPr/>
        </p:nvSpPr>
        <p:spPr>
          <a:xfrm>
            <a:off x="88963" y="192058"/>
            <a:ext cx="1871025" cy="584775"/>
          </a:xfrm>
          <a:prstGeom prst="rect">
            <a:avLst/>
          </a:prstGeom>
          <a:noFill/>
        </p:spPr>
        <p:txBody>
          <a:bodyPr wrap="none" rtlCol="0">
            <a:spAutoFit/>
          </a:bodyPr>
          <a:lstStyle/>
          <a:p>
            <a:r>
              <a:rPr lang="en-US" sz="3200" b="1" dirty="0" smtClean="0">
                <a:solidFill>
                  <a:schemeClr val="accent2"/>
                </a:solidFill>
              </a:rPr>
              <a:t>FEMALE</a:t>
            </a:r>
            <a:endParaRPr lang="en-US" sz="3200" b="1" dirty="0">
              <a:solidFill>
                <a:schemeClr val="accent2"/>
              </a:solidFill>
            </a:endParaRPr>
          </a:p>
        </p:txBody>
      </p:sp>
      <p:sp>
        <p:nvSpPr>
          <p:cNvPr id="8" name="TextBox 1"/>
          <p:cNvSpPr txBox="1">
            <a:spLocks noChangeArrowheads="1"/>
          </p:cNvSpPr>
          <p:nvPr/>
        </p:nvSpPr>
        <p:spPr bwMode="auto">
          <a:xfrm>
            <a:off x="228600" y="6309360"/>
            <a:ext cx="4863798" cy="307777"/>
          </a:xfrm>
          <a:prstGeom prst="rect">
            <a:avLst/>
          </a:prstGeom>
          <a:noFill/>
          <a:ln w="9525">
            <a:noFill/>
            <a:miter lim="800000"/>
            <a:headEnd/>
            <a:tailEnd/>
          </a:ln>
        </p:spPr>
        <p:txBody>
          <a:bodyPr>
            <a:spAutoFit/>
          </a:bodyPr>
          <a:lstStyle/>
          <a:p>
            <a:r>
              <a:rPr lang="en-US" sz="1400" dirty="0">
                <a:latin typeface="+mn-lt"/>
              </a:rPr>
              <a:t>Data: SSA Actuarial Study 120 </a:t>
            </a:r>
            <a:r>
              <a:rPr lang="en-US" sz="1400" dirty="0" smtClean="0">
                <a:latin typeface="+mn-lt"/>
              </a:rPr>
              <a:t>– Periods 1900-2000, female</a:t>
            </a:r>
            <a:endParaRPr lang="en-US" sz="1400" dirty="0">
              <a:latin typeface="+mn-lt"/>
            </a:endParaRPr>
          </a:p>
        </p:txBody>
      </p:sp>
    </p:spTree>
    <p:extLst>
      <p:ext uri="{BB962C8B-B14F-4D97-AF65-F5344CB8AC3E}">
        <p14:creationId xmlns:p14="http://schemas.microsoft.com/office/powerpoint/2010/main" val="313697541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p:cNvSpPr>
          <p:nvPr>
            <p:ph type="title"/>
          </p:nvPr>
        </p:nvSpPr>
        <p:spPr>
          <a:xfrm>
            <a:off x="780143" y="526143"/>
            <a:ext cx="7582203" cy="540657"/>
          </a:xfrm>
        </p:spPr>
        <p:txBody>
          <a:bodyPr/>
          <a:lstStyle/>
          <a:p>
            <a:pPr algn="ctr"/>
            <a:r>
              <a:rPr lang="en-US" sz="2857" dirty="0" smtClean="0">
                <a:ea typeface="ＭＳ Ｐゴシック" pitchFamily="-112" charset="-128"/>
              </a:rPr>
              <a:t>20</a:t>
            </a:r>
            <a:r>
              <a:rPr lang="en-US" sz="2857" baseline="30000" dirty="0" smtClean="0">
                <a:ea typeface="ＭＳ Ｐゴシック" pitchFamily="-112" charset="-128"/>
              </a:rPr>
              <a:t>th</a:t>
            </a:r>
            <a:r>
              <a:rPr lang="en-US" sz="2857" dirty="0" smtClean="0">
                <a:ea typeface="ＭＳ Ｐゴシック" pitchFamily="-112" charset="-128"/>
              </a:rPr>
              <a:t> Century Life Expectancy Improvements</a:t>
            </a:r>
            <a:endParaRPr lang="en-US" sz="2857" dirty="0">
              <a:ea typeface="ＭＳ Ｐゴシック" pitchFamily="-112" charset="-128"/>
            </a:endParaRPr>
          </a:p>
        </p:txBody>
      </p:sp>
      <p:graphicFrame>
        <p:nvGraphicFramePr>
          <p:cNvPr id="6" name="Chart 5"/>
          <p:cNvGraphicFramePr/>
          <p:nvPr>
            <p:extLst>
              <p:ext uri="{D42A27DB-BD31-4B8C-83A1-F6EECF244321}">
                <p14:modId xmlns:p14="http://schemas.microsoft.com/office/powerpoint/2010/main" val="1424119245"/>
              </p:ext>
            </p:extLst>
          </p:nvPr>
        </p:nvGraphicFramePr>
        <p:xfrm>
          <a:off x="533400" y="1600200"/>
          <a:ext cx="8229600"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88963" y="192058"/>
            <a:ext cx="1871025" cy="584775"/>
          </a:xfrm>
          <a:prstGeom prst="rect">
            <a:avLst/>
          </a:prstGeom>
          <a:noFill/>
        </p:spPr>
        <p:txBody>
          <a:bodyPr wrap="none" rtlCol="0">
            <a:spAutoFit/>
          </a:bodyPr>
          <a:lstStyle/>
          <a:p>
            <a:r>
              <a:rPr lang="en-US" sz="3200" b="1" dirty="0" smtClean="0">
                <a:solidFill>
                  <a:schemeClr val="accent2"/>
                </a:solidFill>
              </a:rPr>
              <a:t>FEMALE</a:t>
            </a:r>
            <a:endParaRPr lang="en-US" sz="3200" b="1" dirty="0">
              <a:solidFill>
                <a:schemeClr val="accent2"/>
              </a:solidFill>
            </a:endParaRPr>
          </a:p>
        </p:txBody>
      </p:sp>
      <p:sp>
        <p:nvSpPr>
          <p:cNvPr id="7" name="TextBox 1"/>
          <p:cNvSpPr txBox="1">
            <a:spLocks noChangeArrowheads="1"/>
          </p:cNvSpPr>
          <p:nvPr/>
        </p:nvSpPr>
        <p:spPr bwMode="auto">
          <a:xfrm>
            <a:off x="228600" y="6309360"/>
            <a:ext cx="4863798" cy="307777"/>
          </a:xfrm>
          <a:prstGeom prst="rect">
            <a:avLst/>
          </a:prstGeom>
          <a:noFill/>
          <a:ln w="9525">
            <a:noFill/>
            <a:miter lim="800000"/>
            <a:headEnd/>
            <a:tailEnd/>
          </a:ln>
        </p:spPr>
        <p:txBody>
          <a:bodyPr>
            <a:spAutoFit/>
          </a:bodyPr>
          <a:lstStyle/>
          <a:p>
            <a:r>
              <a:rPr lang="en-US" sz="1400" dirty="0">
                <a:latin typeface="+mn-lt"/>
              </a:rPr>
              <a:t>Data: SSA Actuarial Study 120 </a:t>
            </a:r>
            <a:r>
              <a:rPr lang="en-US" sz="1400" dirty="0" smtClean="0">
                <a:latin typeface="+mn-lt"/>
              </a:rPr>
              <a:t>– Periods 1900-2000, female</a:t>
            </a:r>
            <a:endParaRPr lang="en-US" sz="1400" dirty="0">
              <a:latin typeface="+mn-lt"/>
            </a:endParaRPr>
          </a:p>
        </p:txBody>
      </p:sp>
    </p:spTree>
    <p:extLst>
      <p:ext uri="{BB962C8B-B14F-4D97-AF65-F5344CB8AC3E}">
        <p14:creationId xmlns:p14="http://schemas.microsoft.com/office/powerpoint/2010/main" val="93460977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p:cNvSpPr>
          <p:nvPr>
            <p:ph type="title"/>
          </p:nvPr>
        </p:nvSpPr>
        <p:spPr>
          <a:xfrm>
            <a:off x="384048" y="384048"/>
            <a:ext cx="7582203" cy="540657"/>
          </a:xfrm>
        </p:spPr>
        <p:txBody>
          <a:bodyPr/>
          <a:lstStyle/>
          <a:p>
            <a:r>
              <a:rPr lang="en-US" dirty="0" smtClean="0">
                <a:ea typeface="ＭＳ Ｐゴシック" pitchFamily="-112" charset="-128"/>
              </a:rPr>
              <a:t>Remaining Life Exp. At 65</a:t>
            </a:r>
            <a:endParaRPr lang="en-US" dirty="0">
              <a:ea typeface="ＭＳ Ｐゴシック" pitchFamily="-112" charset="-128"/>
            </a:endParaRPr>
          </a:p>
        </p:txBody>
      </p:sp>
      <p:graphicFrame>
        <p:nvGraphicFramePr>
          <p:cNvPr id="6" name="Chart 5"/>
          <p:cNvGraphicFramePr/>
          <p:nvPr>
            <p:extLst>
              <p:ext uri="{D42A27DB-BD31-4B8C-83A1-F6EECF244321}">
                <p14:modId xmlns:p14="http://schemas.microsoft.com/office/powerpoint/2010/main" val="3514382599"/>
              </p:ext>
            </p:extLst>
          </p:nvPr>
        </p:nvGraphicFramePr>
        <p:xfrm>
          <a:off x="533400" y="1600200"/>
          <a:ext cx="8229600"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
          <p:cNvSpPr txBox="1"/>
          <p:nvPr/>
        </p:nvSpPr>
        <p:spPr>
          <a:xfrm>
            <a:off x="5257800" y="1325880"/>
            <a:ext cx="838200" cy="72811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dirty="0" smtClean="0">
                <a:solidFill>
                  <a:schemeClr val="accent2"/>
                </a:solidFill>
                <a:latin typeface="Arial" panose="020B0604020202020204" pitchFamily="34" charset="0"/>
                <a:cs typeface="Arial" panose="020B0604020202020204" pitchFamily="34" charset="0"/>
              </a:rPr>
              <a:t>RP 2000</a:t>
            </a:r>
          </a:p>
          <a:p>
            <a:pPr algn="ctr"/>
            <a:r>
              <a:rPr lang="en-US" sz="1800" dirty="0" smtClean="0">
                <a:solidFill>
                  <a:schemeClr val="accent2"/>
                </a:solidFill>
                <a:latin typeface="Arial" panose="020B0604020202020204" pitchFamily="34" charset="0"/>
                <a:cs typeface="Arial" panose="020B0604020202020204" pitchFamily="34" charset="0"/>
              </a:rPr>
              <a:t> </a:t>
            </a:r>
            <a:endParaRPr lang="en-US" sz="1800" dirty="0">
              <a:solidFill>
                <a:schemeClr val="accent2"/>
              </a:solidFill>
              <a:latin typeface="Arial" panose="020B0604020202020204" pitchFamily="34" charset="0"/>
              <a:cs typeface="Arial" panose="020B0604020202020204" pitchFamily="34" charset="0"/>
            </a:endParaRPr>
          </a:p>
        </p:txBody>
      </p:sp>
      <p:sp>
        <p:nvSpPr>
          <p:cNvPr id="12" name="TextBox 1"/>
          <p:cNvSpPr txBox="1"/>
          <p:nvPr/>
        </p:nvSpPr>
        <p:spPr>
          <a:xfrm>
            <a:off x="2846627" y="1234440"/>
            <a:ext cx="838200" cy="81608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dirty="0" smtClean="0">
                <a:solidFill>
                  <a:schemeClr val="accent2"/>
                </a:solidFill>
                <a:latin typeface="Arial" panose="020B0604020202020204" pitchFamily="34" charset="0"/>
                <a:cs typeface="Arial" panose="020B0604020202020204" pitchFamily="34" charset="0"/>
              </a:rPr>
              <a:t>83</a:t>
            </a:r>
          </a:p>
          <a:p>
            <a:pPr algn="ctr"/>
            <a:r>
              <a:rPr lang="en-US" sz="1800" dirty="0" smtClean="0">
                <a:solidFill>
                  <a:schemeClr val="accent2"/>
                </a:solidFill>
                <a:latin typeface="Arial" panose="020B0604020202020204" pitchFamily="34" charset="0"/>
                <a:cs typeface="Arial" panose="020B0604020202020204" pitchFamily="34" charset="0"/>
              </a:rPr>
              <a:t>GAM</a:t>
            </a:r>
          </a:p>
          <a:p>
            <a:pPr algn="ctr"/>
            <a:r>
              <a:rPr lang="en-US" sz="1800" dirty="0" smtClean="0">
                <a:solidFill>
                  <a:schemeClr val="accent2"/>
                </a:solidFill>
                <a:latin typeface="Arial" panose="020B0604020202020204" pitchFamily="34" charset="0"/>
                <a:cs typeface="Arial" panose="020B0604020202020204" pitchFamily="34" charset="0"/>
              </a:rPr>
              <a:t> </a:t>
            </a:r>
            <a:endParaRPr lang="en-US" sz="1800" dirty="0">
              <a:solidFill>
                <a:schemeClr val="accent2"/>
              </a:solidFill>
              <a:latin typeface="Arial" panose="020B0604020202020204" pitchFamily="34" charset="0"/>
              <a:cs typeface="Arial" panose="020B0604020202020204" pitchFamily="34" charset="0"/>
            </a:endParaRPr>
          </a:p>
        </p:txBody>
      </p:sp>
      <p:sp>
        <p:nvSpPr>
          <p:cNvPr id="13" name="TextBox 1"/>
          <p:cNvSpPr txBox="1"/>
          <p:nvPr/>
        </p:nvSpPr>
        <p:spPr>
          <a:xfrm>
            <a:off x="1253885" y="1463040"/>
            <a:ext cx="934169" cy="63196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dirty="0" smtClean="0">
                <a:solidFill>
                  <a:schemeClr val="accent2"/>
                </a:solidFill>
                <a:latin typeface="Arial" panose="020B0604020202020204" pitchFamily="34" charset="0"/>
                <a:cs typeface="Arial" panose="020B0604020202020204" pitchFamily="34" charset="0"/>
              </a:rPr>
              <a:t>71 </a:t>
            </a:r>
          </a:p>
          <a:p>
            <a:pPr algn="ctr"/>
            <a:r>
              <a:rPr lang="en-US" sz="1800" dirty="0" smtClean="0">
                <a:solidFill>
                  <a:schemeClr val="accent2"/>
                </a:solidFill>
                <a:latin typeface="Arial" panose="020B0604020202020204" pitchFamily="34" charset="0"/>
                <a:cs typeface="Arial" panose="020B0604020202020204" pitchFamily="34" charset="0"/>
              </a:rPr>
              <a:t>GAT</a:t>
            </a:r>
          </a:p>
          <a:p>
            <a:pPr algn="ctr"/>
            <a:r>
              <a:rPr lang="en-US" sz="1800" dirty="0" smtClean="0">
                <a:solidFill>
                  <a:schemeClr val="accent2"/>
                </a:solidFill>
                <a:latin typeface="Arial" panose="020B0604020202020204" pitchFamily="34" charset="0"/>
                <a:cs typeface="Arial" panose="020B0604020202020204" pitchFamily="34" charset="0"/>
              </a:rPr>
              <a:t> </a:t>
            </a:r>
            <a:endParaRPr lang="en-US" sz="1800" dirty="0">
              <a:solidFill>
                <a:schemeClr val="accent2"/>
              </a:solidFill>
              <a:latin typeface="Arial" panose="020B0604020202020204" pitchFamily="34" charset="0"/>
              <a:cs typeface="Arial" panose="020B0604020202020204" pitchFamily="34" charset="0"/>
            </a:endParaRPr>
          </a:p>
        </p:txBody>
      </p:sp>
      <p:sp>
        <p:nvSpPr>
          <p:cNvPr id="14" name="TextBox 1"/>
          <p:cNvSpPr txBox="1"/>
          <p:nvPr/>
        </p:nvSpPr>
        <p:spPr>
          <a:xfrm>
            <a:off x="6080760" y="914400"/>
            <a:ext cx="990599" cy="98029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dirty="0" smtClean="0">
                <a:solidFill>
                  <a:schemeClr val="accent2"/>
                </a:solidFill>
                <a:latin typeface="Arial" panose="020B0604020202020204" pitchFamily="34" charset="0"/>
                <a:cs typeface="Arial" panose="020B0604020202020204" pitchFamily="34" charset="0"/>
              </a:rPr>
              <a:t>RP 2000 w/AA</a:t>
            </a:r>
          </a:p>
          <a:p>
            <a:pPr algn="ctr"/>
            <a:r>
              <a:rPr lang="en-US" sz="1800" dirty="0" smtClean="0">
                <a:solidFill>
                  <a:schemeClr val="accent2"/>
                </a:solidFill>
                <a:latin typeface="Arial" panose="020B0604020202020204" pitchFamily="34" charset="0"/>
                <a:cs typeface="Arial" panose="020B0604020202020204" pitchFamily="34" charset="0"/>
              </a:rPr>
              <a:t> </a:t>
            </a:r>
            <a:endParaRPr lang="en-US" sz="1800" dirty="0">
              <a:solidFill>
                <a:schemeClr val="accent2"/>
              </a:solidFill>
              <a:latin typeface="Arial" panose="020B0604020202020204" pitchFamily="34" charset="0"/>
              <a:cs typeface="Arial" panose="020B0604020202020204" pitchFamily="34" charset="0"/>
            </a:endParaRPr>
          </a:p>
        </p:txBody>
      </p:sp>
      <p:sp>
        <p:nvSpPr>
          <p:cNvPr id="15" name="TextBox 1"/>
          <p:cNvSpPr txBox="1"/>
          <p:nvPr/>
        </p:nvSpPr>
        <p:spPr>
          <a:xfrm>
            <a:off x="1371600" y="4023360"/>
            <a:ext cx="5791200" cy="56115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smtClean="0">
                <a:latin typeface="Arial" panose="020B0604020202020204" pitchFamily="34" charset="0"/>
                <a:cs typeface="Arial" panose="020B0604020202020204" pitchFamily="34" charset="0"/>
              </a:rPr>
              <a:t>General Population</a:t>
            </a:r>
            <a:endParaRPr lang="en-US" sz="2800" dirty="0">
              <a:latin typeface="Arial" panose="020B0604020202020204" pitchFamily="34" charset="0"/>
              <a:cs typeface="Arial" panose="020B0604020202020204" pitchFamily="34" charset="0"/>
            </a:endParaRPr>
          </a:p>
        </p:txBody>
      </p:sp>
      <p:sp>
        <p:nvSpPr>
          <p:cNvPr id="17" name="TextBox 16"/>
          <p:cNvSpPr txBox="1"/>
          <p:nvPr/>
        </p:nvSpPr>
        <p:spPr>
          <a:xfrm>
            <a:off x="384048" y="946232"/>
            <a:ext cx="1661032" cy="523220"/>
          </a:xfrm>
          <a:prstGeom prst="rect">
            <a:avLst/>
          </a:prstGeom>
          <a:noFill/>
        </p:spPr>
        <p:txBody>
          <a:bodyPr wrap="none" rtlCol="0">
            <a:spAutoFit/>
          </a:bodyPr>
          <a:lstStyle/>
          <a:p>
            <a:r>
              <a:rPr lang="en-US" sz="2800" b="1" dirty="0" smtClean="0">
                <a:solidFill>
                  <a:schemeClr val="accent2"/>
                </a:solidFill>
              </a:rPr>
              <a:t>FEMALE</a:t>
            </a:r>
            <a:endParaRPr lang="en-US" sz="2800" b="1" dirty="0">
              <a:solidFill>
                <a:schemeClr val="accent2"/>
              </a:solidFill>
            </a:endParaRPr>
          </a:p>
        </p:txBody>
      </p:sp>
      <p:sp>
        <p:nvSpPr>
          <p:cNvPr id="18" name="TextBox 1"/>
          <p:cNvSpPr txBox="1"/>
          <p:nvPr/>
        </p:nvSpPr>
        <p:spPr>
          <a:xfrm>
            <a:off x="4343400" y="1281899"/>
            <a:ext cx="838200" cy="81608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dirty="0" smtClean="0">
                <a:solidFill>
                  <a:schemeClr val="accent2"/>
                </a:solidFill>
                <a:latin typeface="Arial" panose="020B0604020202020204" pitchFamily="34" charset="0"/>
                <a:cs typeface="Arial" panose="020B0604020202020204" pitchFamily="34" charset="0"/>
              </a:rPr>
              <a:t>UP</a:t>
            </a:r>
          </a:p>
          <a:p>
            <a:pPr algn="ctr"/>
            <a:r>
              <a:rPr lang="en-US" sz="1800" dirty="0" smtClean="0">
                <a:solidFill>
                  <a:schemeClr val="accent2"/>
                </a:solidFill>
                <a:latin typeface="Arial" panose="020B0604020202020204" pitchFamily="34" charset="0"/>
                <a:cs typeface="Arial" panose="020B0604020202020204" pitchFamily="34" charset="0"/>
              </a:rPr>
              <a:t>94</a:t>
            </a:r>
          </a:p>
          <a:p>
            <a:pPr algn="ctr"/>
            <a:r>
              <a:rPr lang="en-US" sz="1800" dirty="0" smtClean="0">
                <a:solidFill>
                  <a:schemeClr val="accent2"/>
                </a:solidFill>
                <a:latin typeface="Arial" panose="020B0604020202020204" pitchFamily="34" charset="0"/>
                <a:cs typeface="Arial" panose="020B0604020202020204" pitchFamily="34" charset="0"/>
              </a:rPr>
              <a:t> </a:t>
            </a:r>
            <a:endParaRPr lang="en-US" sz="1800" dirty="0">
              <a:solidFill>
                <a:schemeClr val="accent2"/>
              </a:solidFill>
              <a:latin typeface="Arial" panose="020B0604020202020204" pitchFamily="34" charset="0"/>
              <a:cs typeface="Arial" panose="020B0604020202020204" pitchFamily="34" charset="0"/>
            </a:endParaRPr>
          </a:p>
        </p:txBody>
      </p:sp>
      <p:sp>
        <p:nvSpPr>
          <p:cNvPr id="19" name="TextBox 1"/>
          <p:cNvSpPr txBox="1"/>
          <p:nvPr/>
        </p:nvSpPr>
        <p:spPr>
          <a:xfrm>
            <a:off x="6918960" y="914400"/>
            <a:ext cx="1386840" cy="98029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dirty="0" smtClean="0">
                <a:solidFill>
                  <a:schemeClr val="accent2"/>
                </a:solidFill>
                <a:latin typeface="Arial" panose="020B0604020202020204" pitchFamily="34" charset="0"/>
                <a:cs typeface="Arial" panose="020B0604020202020204" pitchFamily="34" charset="0"/>
              </a:rPr>
              <a:t>RP2014 </a:t>
            </a:r>
          </a:p>
          <a:p>
            <a:pPr algn="ctr"/>
            <a:r>
              <a:rPr lang="en-US" sz="1800" dirty="0" smtClean="0">
                <a:solidFill>
                  <a:schemeClr val="accent2"/>
                </a:solidFill>
                <a:latin typeface="Arial" panose="020B0604020202020204" pitchFamily="34" charset="0"/>
                <a:cs typeface="Arial" panose="020B0604020202020204" pitchFamily="34" charset="0"/>
              </a:rPr>
              <a:t>w/MP2014</a:t>
            </a:r>
          </a:p>
          <a:p>
            <a:pPr algn="ctr"/>
            <a:r>
              <a:rPr lang="en-US" sz="1800" dirty="0" smtClean="0">
                <a:solidFill>
                  <a:schemeClr val="accent2"/>
                </a:solidFill>
                <a:latin typeface="Arial" panose="020B0604020202020204" pitchFamily="34" charset="0"/>
                <a:cs typeface="Arial" panose="020B0604020202020204" pitchFamily="34" charset="0"/>
              </a:rPr>
              <a:t> </a:t>
            </a:r>
            <a:endParaRPr lang="en-US" sz="1800" dirty="0">
              <a:solidFill>
                <a:schemeClr val="accent2"/>
              </a:solidFill>
              <a:latin typeface="Arial" panose="020B0604020202020204" pitchFamily="34" charset="0"/>
              <a:cs typeface="Arial" panose="020B0604020202020204" pitchFamily="34" charset="0"/>
            </a:endParaRPr>
          </a:p>
        </p:txBody>
      </p:sp>
      <p:sp>
        <p:nvSpPr>
          <p:cNvPr id="16" name="TextBox 1"/>
          <p:cNvSpPr txBox="1">
            <a:spLocks noChangeArrowheads="1"/>
          </p:cNvSpPr>
          <p:nvPr/>
        </p:nvSpPr>
        <p:spPr bwMode="auto">
          <a:xfrm>
            <a:off x="228600" y="5943600"/>
            <a:ext cx="7543800" cy="738664"/>
          </a:xfrm>
          <a:prstGeom prst="rect">
            <a:avLst/>
          </a:prstGeom>
          <a:noFill/>
          <a:ln w="9525">
            <a:noFill/>
            <a:miter lim="800000"/>
            <a:headEnd/>
            <a:tailEnd/>
          </a:ln>
        </p:spPr>
        <p:txBody>
          <a:bodyPr wrap="square">
            <a:spAutoFit/>
          </a:bodyPr>
          <a:lstStyle/>
          <a:p>
            <a:r>
              <a:rPr lang="en-US" sz="1400" dirty="0" smtClean="0">
                <a:latin typeface="+mn-lt"/>
              </a:rPr>
              <a:t>Population Data</a:t>
            </a:r>
            <a:r>
              <a:rPr lang="en-US" sz="1400" dirty="0">
                <a:latin typeface="+mn-lt"/>
              </a:rPr>
              <a:t>: SSA Actuarial Study 120 </a:t>
            </a:r>
            <a:r>
              <a:rPr lang="en-US" sz="1400" dirty="0" smtClean="0">
                <a:latin typeface="+mn-lt"/>
              </a:rPr>
              <a:t>– Periods 1900-2000, non-decade years interpolated. Mortality Tables:  71GAT, 83GAM, UP-94,RP-2000 unprojected, RP-2000 (AA generational), RP-2014 (MP-2014 generational)</a:t>
            </a:r>
            <a:endParaRPr lang="en-US" sz="1400" dirty="0">
              <a:latin typeface="+mn-lt"/>
            </a:endParaRPr>
          </a:p>
        </p:txBody>
      </p:sp>
    </p:spTree>
    <p:extLst>
      <p:ext uri="{BB962C8B-B14F-4D97-AF65-F5344CB8AC3E}">
        <p14:creationId xmlns:p14="http://schemas.microsoft.com/office/powerpoint/2010/main" val="31636081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2894466645"/>
              </p:ext>
            </p:extLst>
          </p:nvPr>
        </p:nvGraphicFramePr>
        <p:xfrm>
          <a:off x="914400" y="1397000"/>
          <a:ext cx="7315200" cy="45466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1"/>
          <p:cNvSpPr txBox="1"/>
          <p:nvPr/>
        </p:nvSpPr>
        <p:spPr>
          <a:xfrm>
            <a:off x="236483" y="5936058"/>
            <a:ext cx="1447800" cy="685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smtClean="0">
                <a:latin typeface="Arial" panose="020B0604020202020204" pitchFamily="34" charset="0"/>
                <a:cs typeface="Arial" panose="020B0604020202020204" pitchFamily="34" charset="0"/>
              </a:rPr>
              <a:t>*4,725</a:t>
            </a:r>
            <a:endParaRPr lang="en-US" sz="1600" dirty="0">
              <a:latin typeface="Arial" panose="020B0604020202020204" pitchFamily="34" charset="0"/>
              <a:cs typeface="Arial" panose="020B0604020202020204" pitchFamily="34" charset="0"/>
            </a:endParaRPr>
          </a:p>
        </p:txBody>
      </p:sp>
      <p:sp>
        <p:nvSpPr>
          <p:cNvPr id="8" name="TextBox 1"/>
          <p:cNvSpPr txBox="1"/>
          <p:nvPr/>
        </p:nvSpPr>
        <p:spPr>
          <a:xfrm>
            <a:off x="1905000" y="1225282"/>
            <a:ext cx="228600" cy="36883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smtClean="0">
                <a:solidFill>
                  <a:schemeClr val="accent1"/>
                </a:solidFill>
                <a:latin typeface="Arial" panose="020B0604020202020204" pitchFamily="34" charset="0"/>
                <a:cs typeface="Arial" panose="020B0604020202020204" pitchFamily="34" charset="0"/>
              </a:rPr>
              <a:t>*</a:t>
            </a:r>
            <a:endParaRPr lang="en-US" sz="2000" dirty="0">
              <a:solidFill>
                <a:schemeClr val="accent1"/>
              </a:solidFill>
              <a:latin typeface="Arial" panose="020B0604020202020204" pitchFamily="34" charset="0"/>
              <a:cs typeface="Arial" panose="020B0604020202020204" pitchFamily="34" charset="0"/>
            </a:endParaRPr>
          </a:p>
        </p:txBody>
      </p:sp>
      <p:sp>
        <p:nvSpPr>
          <p:cNvPr id="9" name="Rectangle 2"/>
          <p:cNvSpPr>
            <a:spLocks noGrp="1"/>
          </p:cNvSpPr>
          <p:nvPr>
            <p:ph type="title"/>
          </p:nvPr>
        </p:nvSpPr>
        <p:spPr>
          <a:xfrm>
            <a:off x="384048" y="384048"/>
            <a:ext cx="7582203" cy="540657"/>
          </a:xfrm>
        </p:spPr>
        <p:txBody>
          <a:bodyPr/>
          <a:lstStyle/>
          <a:p>
            <a:r>
              <a:rPr lang="en-US" dirty="0" smtClean="0">
                <a:ea typeface="ＭＳ Ｐゴシック" pitchFamily="-112" charset="-128"/>
              </a:rPr>
              <a:t>Age </a:t>
            </a:r>
            <a:r>
              <a:rPr lang="en-US" dirty="0">
                <a:ea typeface="ＭＳ Ｐゴシック" pitchFamily="-112" charset="-128"/>
              </a:rPr>
              <a:t>at </a:t>
            </a:r>
            <a:r>
              <a:rPr lang="en-US" dirty="0" smtClean="0">
                <a:ea typeface="ＭＳ Ｐゴシック" pitchFamily="-112" charset="-128"/>
              </a:rPr>
              <a:t>Death in </a:t>
            </a:r>
            <a:r>
              <a:rPr lang="en-US" dirty="0" smtClean="0">
                <a:solidFill>
                  <a:schemeClr val="accent3"/>
                </a:solidFill>
                <a:ea typeface="ＭＳ Ｐゴシック" pitchFamily="-112" charset="-128"/>
              </a:rPr>
              <a:t>1940</a:t>
            </a:r>
            <a:endParaRPr lang="en-US" dirty="0">
              <a:solidFill>
                <a:schemeClr val="accent3"/>
              </a:solidFill>
              <a:ea typeface="ＭＳ Ｐゴシック" pitchFamily="-112" charset="-128"/>
            </a:endParaRPr>
          </a:p>
        </p:txBody>
      </p:sp>
      <p:sp>
        <p:nvSpPr>
          <p:cNvPr id="10" name="TextBox 1"/>
          <p:cNvSpPr txBox="1">
            <a:spLocks noChangeArrowheads="1"/>
          </p:cNvSpPr>
          <p:nvPr/>
        </p:nvSpPr>
        <p:spPr bwMode="auto">
          <a:xfrm>
            <a:off x="228600" y="6309360"/>
            <a:ext cx="6553200" cy="307777"/>
          </a:xfrm>
          <a:prstGeom prst="rect">
            <a:avLst/>
          </a:prstGeom>
          <a:noFill/>
          <a:ln w="9525">
            <a:noFill/>
            <a:miter lim="800000"/>
            <a:headEnd/>
            <a:tailEnd/>
          </a:ln>
        </p:spPr>
        <p:txBody>
          <a:bodyPr wrap="square">
            <a:spAutoFit/>
          </a:bodyPr>
          <a:lstStyle/>
          <a:p>
            <a:r>
              <a:rPr lang="en-US" sz="1400" dirty="0">
                <a:latin typeface="+mn-lt"/>
              </a:rPr>
              <a:t>Data: SSA Actuarial Study 120 </a:t>
            </a:r>
            <a:r>
              <a:rPr lang="en-US" sz="1400" dirty="0" smtClean="0">
                <a:latin typeface="+mn-lt"/>
              </a:rPr>
              <a:t>– Periods 1900-2000, 50% male, 50% female</a:t>
            </a:r>
            <a:endParaRPr lang="en-US" sz="1400" dirty="0">
              <a:latin typeface="+mn-lt"/>
            </a:endParaRPr>
          </a:p>
        </p:txBody>
      </p:sp>
    </p:spTree>
    <p:extLst>
      <p:ext uri="{BB962C8B-B14F-4D97-AF65-F5344CB8AC3E}">
        <p14:creationId xmlns:p14="http://schemas.microsoft.com/office/powerpoint/2010/main" val="68571262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p:cNvSpPr>
          <p:nvPr>
            <p:ph type="title"/>
          </p:nvPr>
        </p:nvSpPr>
        <p:spPr>
          <a:xfrm>
            <a:off x="780143" y="526143"/>
            <a:ext cx="7582203" cy="540657"/>
          </a:xfrm>
        </p:spPr>
        <p:txBody>
          <a:bodyPr/>
          <a:lstStyle/>
          <a:p>
            <a:pPr algn="ctr"/>
            <a:r>
              <a:rPr lang="en-US" sz="2857" dirty="0" smtClean="0">
                <a:ea typeface="ＭＳ Ｐゴシック" pitchFamily="-112" charset="-128"/>
              </a:rPr>
              <a:t>20</a:t>
            </a:r>
            <a:r>
              <a:rPr lang="en-US" sz="2857" baseline="30000" dirty="0" smtClean="0">
                <a:ea typeface="ＭＳ Ｐゴシック" pitchFamily="-112" charset="-128"/>
              </a:rPr>
              <a:t>th</a:t>
            </a:r>
            <a:r>
              <a:rPr lang="en-US" sz="2857" dirty="0" smtClean="0">
                <a:ea typeface="ＭＳ Ｐゴシック" pitchFamily="-112" charset="-128"/>
              </a:rPr>
              <a:t> Century Life Expectancy Improvements</a:t>
            </a:r>
            <a:endParaRPr lang="en-US" sz="2857" dirty="0">
              <a:ea typeface="ＭＳ Ｐゴシック" pitchFamily="-112" charset="-128"/>
            </a:endParaRPr>
          </a:p>
        </p:txBody>
      </p:sp>
      <p:graphicFrame>
        <p:nvGraphicFramePr>
          <p:cNvPr id="6" name="Chart 5"/>
          <p:cNvGraphicFramePr/>
          <p:nvPr>
            <p:extLst>
              <p:ext uri="{D42A27DB-BD31-4B8C-83A1-F6EECF244321}">
                <p14:modId xmlns:p14="http://schemas.microsoft.com/office/powerpoint/2010/main" val="3365876547"/>
              </p:ext>
            </p:extLst>
          </p:nvPr>
        </p:nvGraphicFramePr>
        <p:xfrm>
          <a:off x="533400" y="1600200"/>
          <a:ext cx="8229600"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88963" y="192058"/>
            <a:ext cx="1871025" cy="1077218"/>
          </a:xfrm>
          <a:prstGeom prst="rect">
            <a:avLst/>
          </a:prstGeom>
          <a:noFill/>
        </p:spPr>
        <p:txBody>
          <a:bodyPr wrap="none" rtlCol="0">
            <a:spAutoFit/>
          </a:bodyPr>
          <a:lstStyle/>
          <a:p>
            <a:r>
              <a:rPr lang="en-US" sz="3200" b="1" dirty="0" smtClean="0"/>
              <a:t>MALE &amp;</a:t>
            </a:r>
          </a:p>
          <a:p>
            <a:r>
              <a:rPr lang="en-US" sz="3200" b="1" dirty="0" smtClean="0"/>
              <a:t>FEMALE</a:t>
            </a:r>
            <a:endParaRPr lang="en-US" sz="3200" b="1" dirty="0"/>
          </a:p>
        </p:txBody>
      </p:sp>
      <p:sp>
        <p:nvSpPr>
          <p:cNvPr id="7" name="TextBox 1"/>
          <p:cNvSpPr txBox="1">
            <a:spLocks noChangeArrowheads="1"/>
          </p:cNvSpPr>
          <p:nvPr/>
        </p:nvSpPr>
        <p:spPr bwMode="auto">
          <a:xfrm>
            <a:off x="228600" y="6309360"/>
            <a:ext cx="4863798" cy="307777"/>
          </a:xfrm>
          <a:prstGeom prst="rect">
            <a:avLst/>
          </a:prstGeom>
          <a:noFill/>
          <a:ln w="9525">
            <a:noFill/>
            <a:miter lim="800000"/>
            <a:headEnd/>
            <a:tailEnd/>
          </a:ln>
        </p:spPr>
        <p:txBody>
          <a:bodyPr>
            <a:spAutoFit/>
          </a:bodyPr>
          <a:lstStyle/>
          <a:p>
            <a:r>
              <a:rPr lang="en-US" sz="1400" dirty="0">
                <a:latin typeface="+mn-lt"/>
              </a:rPr>
              <a:t>Data: SSA Actuarial Study 120 </a:t>
            </a:r>
            <a:r>
              <a:rPr lang="en-US" sz="1400" dirty="0" smtClean="0">
                <a:latin typeface="+mn-lt"/>
              </a:rPr>
              <a:t>– Periods 1900-2000</a:t>
            </a:r>
            <a:endParaRPr lang="en-US" sz="1400" dirty="0">
              <a:latin typeface="+mn-lt"/>
            </a:endParaRPr>
          </a:p>
        </p:txBody>
      </p:sp>
    </p:spTree>
    <p:extLst>
      <p:ext uri="{BB962C8B-B14F-4D97-AF65-F5344CB8AC3E}">
        <p14:creationId xmlns:p14="http://schemas.microsoft.com/office/powerpoint/2010/main" val="216654089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4" descr="section_bkg"/>
          <p:cNvPicPr>
            <a:picLocks noChangeAspect="1" noChangeArrowheads="1"/>
          </p:cNvPicPr>
          <p:nvPr/>
        </p:nvPicPr>
        <p:blipFill>
          <a:blip r:embed="rId3" cstate="print"/>
          <a:srcRect/>
          <a:stretch>
            <a:fillRect/>
          </a:stretch>
        </p:blipFill>
        <p:spPr bwMode="auto">
          <a:xfrm>
            <a:off x="-3175" y="-3175"/>
            <a:ext cx="9151938" cy="6632575"/>
          </a:xfrm>
          <a:prstGeom prst="rect">
            <a:avLst/>
          </a:prstGeom>
          <a:noFill/>
          <a:ln w="9525">
            <a:noFill/>
            <a:miter lim="800000"/>
            <a:headEnd/>
            <a:tailEnd/>
          </a:ln>
        </p:spPr>
      </p:pic>
      <p:pic>
        <p:nvPicPr>
          <p:cNvPr id="296963" name="Picture 8" descr="Actuaries_wt"/>
          <p:cNvPicPr>
            <a:picLocks noChangeAspect="1" noChangeArrowheads="1"/>
          </p:cNvPicPr>
          <p:nvPr/>
        </p:nvPicPr>
        <p:blipFill>
          <a:blip r:embed="rId4" cstate="print"/>
          <a:srcRect/>
          <a:stretch>
            <a:fillRect/>
          </a:stretch>
        </p:blipFill>
        <p:spPr bwMode="auto">
          <a:xfrm>
            <a:off x="6767513" y="228600"/>
            <a:ext cx="2071687" cy="596900"/>
          </a:xfrm>
          <a:prstGeom prst="rect">
            <a:avLst/>
          </a:prstGeom>
          <a:noFill/>
          <a:ln w="9525">
            <a:noFill/>
            <a:miter lim="800000"/>
            <a:headEnd/>
            <a:tailEnd/>
          </a:ln>
        </p:spPr>
      </p:pic>
      <p:sp>
        <p:nvSpPr>
          <p:cNvPr id="296964" name="Rectangle 9"/>
          <p:cNvSpPr>
            <a:spLocks noChangeArrowheads="1"/>
          </p:cNvSpPr>
          <p:nvPr/>
        </p:nvSpPr>
        <p:spPr bwMode="auto">
          <a:xfrm>
            <a:off x="685800" y="2286000"/>
            <a:ext cx="8001000" cy="1143000"/>
          </a:xfrm>
          <a:prstGeom prst="rect">
            <a:avLst/>
          </a:prstGeom>
          <a:noFill/>
          <a:ln w="9525">
            <a:noFill/>
            <a:miter lim="800000"/>
            <a:headEnd/>
            <a:tailEnd/>
          </a:ln>
        </p:spPr>
        <p:txBody>
          <a:bodyPr anchor="ctr"/>
          <a:lstStyle/>
          <a:p>
            <a:pPr eaLnBrk="0" hangingPunct="0"/>
            <a:r>
              <a:rPr lang="en-US" sz="4800" b="1" dirty="0" smtClean="0">
                <a:solidFill>
                  <a:schemeClr val="bg1"/>
                </a:solidFill>
              </a:rPr>
              <a:t>Current Mortality Assumptions Review</a:t>
            </a:r>
            <a:endParaRPr lang="en-US" sz="4800" b="1" dirty="0">
              <a:solidFill>
                <a:schemeClr val="bg1"/>
              </a:solidFill>
            </a:endParaRPr>
          </a:p>
        </p:txBody>
      </p:sp>
    </p:spTree>
    <p:extLst>
      <p:ext uri="{BB962C8B-B14F-4D97-AF65-F5344CB8AC3E}">
        <p14:creationId xmlns:p14="http://schemas.microsoft.com/office/powerpoint/2010/main" val="152875541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ChangeArrowheads="1"/>
          </p:cNvSpPr>
          <p:nvPr>
            <p:ph type="title" idx="4294967295"/>
          </p:nvPr>
        </p:nvSpPr>
        <p:spPr>
          <a:xfrm>
            <a:off x="384048" y="381000"/>
            <a:ext cx="8305800" cy="762000"/>
          </a:xfrm>
        </p:spPr>
        <p:txBody>
          <a:bodyPr/>
          <a:lstStyle/>
          <a:p>
            <a:r>
              <a:rPr lang="en-US" dirty="0" smtClean="0"/>
              <a:t>Mortality Assumptions</a:t>
            </a:r>
          </a:p>
        </p:txBody>
      </p:sp>
      <p:sp>
        <p:nvSpPr>
          <p:cNvPr id="295938" name="Rectangle 3"/>
          <p:cNvSpPr>
            <a:spLocks noGrp="1" noChangeArrowheads="1"/>
          </p:cNvSpPr>
          <p:nvPr>
            <p:ph type="body" idx="4294967295"/>
          </p:nvPr>
        </p:nvSpPr>
        <p:spPr>
          <a:xfrm>
            <a:off x="384048" y="1295400"/>
            <a:ext cx="8305800" cy="5105400"/>
          </a:xfrm>
        </p:spPr>
        <p:txBody>
          <a:bodyPr>
            <a:normAutofit fontScale="92500" lnSpcReduction="10000"/>
          </a:bodyPr>
          <a:lstStyle/>
          <a:p>
            <a:r>
              <a:rPr lang="en-US" dirty="0" smtClean="0">
                <a:latin typeface="+mj-lt"/>
              </a:rPr>
              <a:t>Most common mortality assumptions in U.S. pension plans</a:t>
            </a:r>
          </a:p>
          <a:p>
            <a:pPr lvl="1"/>
            <a:r>
              <a:rPr lang="en-US" dirty="0" smtClean="0">
                <a:latin typeface="+mj-lt"/>
              </a:rPr>
              <a:t>Base mortality rates:  RP-2000 Combined Healthy or 94 GAM tables</a:t>
            </a:r>
          </a:p>
          <a:p>
            <a:pPr lvl="1"/>
            <a:r>
              <a:rPr lang="en-US" dirty="0" smtClean="0">
                <a:latin typeface="+mj-lt"/>
              </a:rPr>
              <a:t>Mortality improvement scale</a:t>
            </a:r>
            <a:r>
              <a:rPr lang="en-US" dirty="0">
                <a:latin typeface="+mj-lt"/>
              </a:rPr>
              <a:t>:</a:t>
            </a:r>
            <a:r>
              <a:rPr lang="en-US" dirty="0" smtClean="0">
                <a:latin typeface="+mj-lt"/>
              </a:rPr>
              <a:t> Scale AA</a:t>
            </a:r>
          </a:p>
          <a:p>
            <a:pPr lvl="2"/>
            <a:r>
              <a:rPr lang="en-US" dirty="0" smtClean="0">
                <a:latin typeface="+mj-lt"/>
              </a:rPr>
              <a:t>Used to extend a table of mortality rates as of a specific “base” year into the future</a:t>
            </a:r>
          </a:p>
          <a:p>
            <a:pPr lvl="2"/>
            <a:r>
              <a:rPr lang="en-US" dirty="0" smtClean="0">
                <a:latin typeface="+mj-lt"/>
              </a:rPr>
              <a:t>Typically described as the annual percentage decrease in mortality rates  </a:t>
            </a:r>
          </a:p>
          <a:p>
            <a:r>
              <a:rPr lang="en-US" dirty="0" smtClean="0">
                <a:latin typeface="+mj-lt"/>
              </a:rPr>
              <a:t>Two types of projection</a:t>
            </a:r>
          </a:p>
          <a:p>
            <a:pPr lvl="1"/>
            <a:r>
              <a:rPr lang="en-US" dirty="0" smtClean="0">
                <a:latin typeface="+mj-lt"/>
              </a:rPr>
              <a:t>Generational</a:t>
            </a:r>
          </a:p>
          <a:p>
            <a:pPr lvl="1"/>
            <a:r>
              <a:rPr lang="en-US" dirty="0" smtClean="0">
                <a:latin typeface="+mj-lt"/>
              </a:rPr>
              <a:t>Static</a:t>
            </a:r>
          </a:p>
        </p:txBody>
      </p:sp>
    </p:spTree>
    <p:extLst>
      <p:ext uri="{BB962C8B-B14F-4D97-AF65-F5344CB8AC3E}">
        <p14:creationId xmlns:p14="http://schemas.microsoft.com/office/powerpoint/2010/main" val="76435279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ChangeArrowheads="1"/>
          </p:cNvSpPr>
          <p:nvPr>
            <p:ph type="title" idx="4294967295"/>
          </p:nvPr>
        </p:nvSpPr>
        <p:spPr>
          <a:xfrm>
            <a:off x="384048" y="381000"/>
            <a:ext cx="8305800" cy="762000"/>
          </a:xfrm>
        </p:spPr>
        <p:txBody>
          <a:bodyPr/>
          <a:lstStyle/>
          <a:p>
            <a:r>
              <a:rPr lang="en-US" dirty="0" smtClean="0"/>
              <a:t>Scale AA Refresher</a:t>
            </a:r>
          </a:p>
        </p:txBody>
      </p:sp>
      <p:sp>
        <p:nvSpPr>
          <p:cNvPr id="295938" name="Rectangle 3"/>
          <p:cNvSpPr>
            <a:spLocks noGrp="1" noChangeArrowheads="1"/>
          </p:cNvSpPr>
          <p:nvPr>
            <p:ph type="body" idx="4294967295"/>
          </p:nvPr>
        </p:nvSpPr>
        <p:spPr>
          <a:xfrm>
            <a:off x="384048" y="1295400"/>
            <a:ext cx="8305800" cy="5105400"/>
          </a:xfrm>
        </p:spPr>
        <p:txBody>
          <a:bodyPr>
            <a:normAutofit/>
          </a:bodyPr>
          <a:lstStyle/>
          <a:p>
            <a:r>
              <a:rPr lang="en-US" dirty="0" smtClean="0">
                <a:latin typeface="+mj-lt"/>
              </a:rPr>
              <a:t>Scale AA was released in connection with the 1994 series of mortality tables</a:t>
            </a:r>
          </a:p>
          <a:p>
            <a:pPr lvl="1"/>
            <a:r>
              <a:rPr lang="en-US" dirty="0" smtClean="0">
                <a:latin typeface="+mj-lt"/>
              </a:rPr>
              <a:t>Based on </a:t>
            </a:r>
            <a:r>
              <a:rPr lang="en-US" dirty="0" smtClean="0">
                <a:latin typeface="+mj-lt"/>
                <a:cs typeface="Arial" charset="0"/>
              </a:rPr>
              <a:t>SSA and Civil Service mortality improvement data between 1977 and 1993</a:t>
            </a:r>
          </a:p>
          <a:p>
            <a:pPr lvl="1"/>
            <a:r>
              <a:rPr lang="en-US" dirty="0" smtClean="0">
                <a:latin typeface="+mj-lt"/>
                <a:cs typeface="Arial" charset="0"/>
              </a:rPr>
              <a:t>Reaffirmed in the RP-2000 Mortality Tables Report </a:t>
            </a:r>
            <a:endParaRPr lang="en-US" dirty="0" smtClean="0">
              <a:latin typeface="+mj-lt"/>
            </a:endParaRPr>
          </a:p>
        </p:txBody>
      </p:sp>
    </p:spTree>
    <p:extLst>
      <p:ext uri="{BB962C8B-B14F-4D97-AF65-F5344CB8AC3E}">
        <p14:creationId xmlns:p14="http://schemas.microsoft.com/office/powerpoint/2010/main" val="21102526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305800" cy="1066800"/>
          </a:xfrm>
        </p:spPr>
        <p:txBody>
          <a:bodyPr/>
          <a:lstStyle/>
          <a:p>
            <a:r>
              <a:rPr lang="en-US" sz="3200" dirty="0" smtClean="0"/>
              <a:t>The Financial Impact of Longevity Risk</a:t>
            </a:r>
            <a:br>
              <a:rPr lang="en-US" sz="3200" dirty="0" smtClean="0"/>
            </a:br>
            <a:r>
              <a:rPr lang="en-US" sz="2800" dirty="0" smtClean="0"/>
              <a:t>UK Actuaries Leading the World </a:t>
            </a:r>
            <a:endParaRPr lang="en-US" sz="2800" dirty="0"/>
          </a:p>
        </p:txBody>
      </p:sp>
      <p:sp>
        <p:nvSpPr>
          <p:cNvPr id="3" name="Content Placeholder 2"/>
          <p:cNvSpPr>
            <a:spLocks noGrp="1"/>
          </p:cNvSpPr>
          <p:nvPr>
            <p:ph idx="1"/>
          </p:nvPr>
        </p:nvSpPr>
        <p:spPr>
          <a:xfrm>
            <a:off x="381000" y="1600200"/>
            <a:ext cx="8534400" cy="4724400"/>
          </a:xfrm>
        </p:spPr>
        <p:txBody>
          <a:bodyPr/>
          <a:lstStyle/>
          <a:p>
            <a:r>
              <a:rPr lang="en-US" dirty="0" smtClean="0">
                <a:latin typeface="+mj-lt"/>
              </a:rPr>
              <a:t>Continuous Mortality Institute</a:t>
            </a:r>
          </a:p>
          <a:p>
            <a:pPr lvl="1"/>
            <a:r>
              <a:rPr lang="en-US" sz="2400" dirty="0" smtClean="0">
                <a:latin typeface="+mj-lt"/>
              </a:rPr>
              <a:t>Part of Institute and Faculty of Actuaries</a:t>
            </a:r>
          </a:p>
          <a:p>
            <a:pPr lvl="1"/>
            <a:r>
              <a:rPr lang="en-US" sz="2400" dirty="0" smtClean="0">
                <a:latin typeface="+mj-lt"/>
              </a:rPr>
              <a:t>Ongoing mortality research</a:t>
            </a:r>
          </a:p>
          <a:p>
            <a:r>
              <a:rPr lang="en-US" dirty="0" smtClean="0">
                <a:latin typeface="+mj-lt"/>
              </a:rPr>
              <a:t>2D models of mortality improvements</a:t>
            </a:r>
          </a:p>
          <a:p>
            <a:pPr lvl="1"/>
            <a:r>
              <a:rPr lang="en-US" sz="2400" dirty="0" smtClean="0">
                <a:latin typeface="+mj-lt"/>
              </a:rPr>
              <a:t>Variations by cohort</a:t>
            </a:r>
          </a:p>
          <a:p>
            <a:r>
              <a:rPr lang="en-US" dirty="0" smtClean="0">
                <a:latin typeface="+mj-lt"/>
              </a:rPr>
              <a:t>Variations by population subgroups</a:t>
            </a:r>
          </a:p>
          <a:p>
            <a:r>
              <a:rPr lang="en-US" dirty="0" smtClean="0">
                <a:latin typeface="+mj-lt"/>
              </a:rPr>
              <a:t>Regular reviews against actual</a:t>
            </a:r>
          </a:p>
          <a:p>
            <a:pPr>
              <a:buNone/>
            </a:pPr>
            <a:endParaRPr lang="en-US" dirty="0" smtClean="0">
              <a:latin typeface="+mj-lt"/>
            </a:endParaRPr>
          </a:p>
          <a:p>
            <a:pPr lvl="2"/>
            <a:endParaRPr lang="en-US" dirty="0" smtClean="0">
              <a:latin typeface="+mj-lt"/>
            </a:endParaRPr>
          </a:p>
          <a:p>
            <a:pPr lvl="1">
              <a:buNone/>
            </a:pPr>
            <a:endParaRPr lang="en-US" dirty="0" smtClean="0"/>
          </a:p>
          <a:p>
            <a:pPr lvl="1"/>
            <a:endParaRPr lang="en-US" dirty="0"/>
          </a:p>
        </p:txBody>
      </p:sp>
    </p:spTree>
    <p:extLst>
      <p:ext uri="{BB962C8B-B14F-4D97-AF65-F5344CB8AC3E}">
        <p14:creationId xmlns:p14="http://schemas.microsoft.com/office/powerpoint/2010/main" val="1181055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4" descr="section_bkg"/>
          <p:cNvPicPr>
            <a:picLocks noChangeAspect="1" noChangeArrowheads="1"/>
          </p:cNvPicPr>
          <p:nvPr/>
        </p:nvPicPr>
        <p:blipFill>
          <a:blip r:embed="rId3" cstate="print"/>
          <a:srcRect/>
          <a:stretch>
            <a:fillRect/>
          </a:stretch>
        </p:blipFill>
        <p:spPr bwMode="auto">
          <a:xfrm>
            <a:off x="-3175" y="-3175"/>
            <a:ext cx="9151938" cy="6632575"/>
          </a:xfrm>
          <a:prstGeom prst="rect">
            <a:avLst/>
          </a:prstGeom>
          <a:noFill/>
          <a:ln w="9525">
            <a:noFill/>
            <a:miter lim="800000"/>
            <a:headEnd/>
            <a:tailEnd/>
          </a:ln>
        </p:spPr>
      </p:pic>
      <p:pic>
        <p:nvPicPr>
          <p:cNvPr id="306179" name="Picture 8" descr="Actuaries_wt"/>
          <p:cNvPicPr>
            <a:picLocks noChangeAspect="1" noChangeArrowheads="1"/>
          </p:cNvPicPr>
          <p:nvPr/>
        </p:nvPicPr>
        <p:blipFill>
          <a:blip r:embed="rId4" cstate="print"/>
          <a:srcRect/>
          <a:stretch>
            <a:fillRect/>
          </a:stretch>
        </p:blipFill>
        <p:spPr bwMode="auto">
          <a:xfrm>
            <a:off x="6767513" y="228600"/>
            <a:ext cx="2071687" cy="596900"/>
          </a:xfrm>
          <a:prstGeom prst="rect">
            <a:avLst/>
          </a:prstGeom>
          <a:noFill/>
          <a:ln w="9525">
            <a:noFill/>
            <a:miter lim="800000"/>
            <a:headEnd/>
            <a:tailEnd/>
          </a:ln>
        </p:spPr>
      </p:pic>
      <p:sp>
        <p:nvSpPr>
          <p:cNvPr id="306180" name="Rectangle 9"/>
          <p:cNvSpPr>
            <a:spLocks noChangeArrowheads="1"/>
          </p:cNvSpPr>
          <p:nvPr/>
        </p:nvSpPr>
        <p:spPr bwMode="auto">
          <a:xfrm>
            <a:off x="685800" y="2286000"/>
            <a:ext cx="8001000" cy="1143000"/>
          </a:xfrm>
          <a:prstGeom prst="rect">
            <a:avLst/>
          </a:prstGeom>
          <a:noFill/>
          <a:ln w="9525">
            <a:noFill/>
            <a:miter lim="800000"/>
            <a:headEnd/>
            <a:tailEnd/>
          </a:ln>
        </p:spPr>
        <p:txBody>
          <a:bodyPr anchor="ctr"/>
          <a:lstStyle/>
          <a:p>
            <a:pPr eaLnBrk="0" hangingPunct="0"/>
            <a:r>
              <a:rPr lang="en-US" sz="4800" b="1" dirty="0" smtClean="0">
                <a:solidFill>
                  <a:schemeClr val="bg1"/>
                </a:solidFill>
              </a:rPr>
              <a:t>More Details on RP-2014 and MP-2014</a:t>
            </a:r>
            <a:endParaRPr lang="en-US" sz="4800" b="1" dirty="0">
              <a:solidFill>
                <a:schemeClr val="bg1"/>
              </a:solidFill>
            </a:endParaRPr>
          </a:p>
        </p:txBody>
      </p:sp>
    </p:spTree>
    <p:extLst>
      <p:ext uri="{BB962C8B-B14F-4D97-AF65-F5344CB8AC3E}">
        <p14:creationId xmlns:p14="http://schemas.microsoft.com/office/powerpoint/2010/main" val="155811824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p:cNvSpPr>
          <p:nvPr>
            <p:ph type="title"/>
          </p:nvPr>
        </p:nvSpPr>
        <p:spPr/>
        <p:txBody>
          <a:bodyPr/>
          <a:lstStyle/>
          <a:p>
            <a:r>
              <a:rPr lang="en-US" dirty="0" smtClean="0"/>
              <a:t>About RP-2014</a:t>
            </a:r>
          </a:p>
        </p:txBody>
      </p:sp>
      <p:sp>
        <p:nvSpPr>
          <p:cNvPr id="3" name="Content Placeholder 2"/>
          <p:cNvSpPr>
            <a:spLocks noGrp="1"/>
          </p:cNvSpPr>
          <p:nvPr>
            <p:ph idx="1"/>
          </p:nvPr>
        </p:nvSpPr>
        <p:spPr/>
        <p:txBody>
          <a:bodyPr/>
          <a:lstStyle/>
          <a:p>
            <a:r>
              <a:rPr lang="en-US" dirty="0" smtClean="0">
                <a:solidFill>
                  <a:schemeClr val="tx1"/>
                </a:solidFill>
              </a:rPr>
              <a:t>S</a:t>
            </a:r>
            <a:r>
              <a:rPr lang="en-US" kern="1200" dirty="0" smtClean="0">
                <a:solidFill>
                  <a:schemeClr val="tx1"/>
                </a:solidFill>
                <a:latin typeface="Times New Roman" pitchFamily="18" charset="0"/>
              </a:rPr>
              <a:t>ignificant </a:t>
            </a:r>
            <a:r>
              <a:rPr lang="en-US" kern="1200" dirty="0">
                <a:solidFill>
                  <a:schemeClr val="tx1"/>
                </a:solidFill>
                <a:latin typeface="Times New Roman" pitchFamily="18" charset="0"/>
              </a:rPr>
              <a:t>modernization of the corresponding RP-2000 </a:t>
            </a:r>
            <a:endParaRPr lang="en-US" kern="1200" dirty="0" smtClean="0">
              <a:solidFill>
                <a:schemeClr val="tx1"/>
              </a:solidFill>
              <a:latin typeface="Times New Roman" pitchFamily="18" charset="0"/>
            </a:endParaRPr>
          </a:p>
          <a:p>
            <a:r>
              <a:rPr lang="en-US" dirty="0" smtClean="0">
                <a:solidFill>
                  <a:schemeClr val="tx1"/>
                </a:solidFill>
              </a:rPr>
              <a:t>RP </a:t>
            </a:r>
            <a:r>
              <a:rPr lang="en-US" dirty="0">
                <a:solidFill>
                  <a:schemeClr val="tx1"/>
                </a:solidFill>
              </a:rPr>
              <a:t>for </a:t>
            </a:r>
            <a:r>
              <a:rPr lang="en-US" dirty="0">
                <a:solidFill>
                  <a:schemeClr val="accent3"/>
                </a:solidFill>
              </a:rPr>
              <a:t>R</a:t>
            </a:r>
            <a:r>
              <a:rPr lang="en-US" dirty="0">
                <a:solidFill>
                  <a:schemeClr val="tx1"/>
                </a:solidFill>
              </a:rPr>
              <a:t>etirement </a:t>
            </a:r>
            <a:r>
              <a:rPr lang="en-US" dirty="0">
                <a:solidFill>
                  <a:schemeClr val="accent3"/>
                </a:solidFill>
              </a:rPr>
              <a:t>P</a:t>
            </a:r>
            <a:r>
              <a:rPr lang="en-US" dirty="0">
                <a:solidFill>
                  <a:schemeClr val="tx1"/>
                </a:solidFill>
              </a:rPr>
              <a:t>lans</a:t>
            </a:r>
          </a:p>
          <a:p>
            <a:r>
              <a:rPr lang="en-US" dirty="0">
                <a:solidFill>
                  <a:schemeClr val="tx1"/>
                </a:solidFill>
              </a:rPr>
              <a:t>2014 for the calendar year that the table’s mortality rates are intended to represent</a:t>
            </a:r>
          </a:p>
          <a:p>
            <a:r>
              <a:rPr lang="en-US" dirty="0" smtClean="0">
                <a:solidFill>
                  <a:schemeClr val="tx1"/>
                </a:solidFill>
              </a:rPr>
              <a:t>Rates </a:t>
            </a:r>
            <a:r>
              <a:rPr lang="en-US" dirty="0">
                <a:solidFill>
                  <a:schemeClr val="tx1"/>
                </a:solidFill>
              </a:rPr>
              <a:t>were adjusted from the central year of the data, 2006, to 2014 using the new MP-2014 projection </a:t>
            </a:r>
            <a:r>
              <a:rPr lang="en-US" dirty="0" smtClean="0">
                <a:solidFill>
                  <a:schemeClr val="tx1"/>
                </a:solidFill>
              </a:rPr>
              <a:t>scale</a:t>
            </a:r>
            <a:endParaRPr lang="en-US" dirty="0">
              <a:solidFill>
                <a:schemeClr val="tx1"/>
              </a:solidFill>
            </a:endParaRPr>
          </a:p>
          <a:p>
            <a:endParaRPr lang="en-US" dirty="0">
              <a:solidFill>
                <a:schemeClr val="tx1"/>
              </a:solidFill>
            </a:endParaRPr>
          </a:p>
        </p:txBody>
      </p:sp>
      <p:sp>
        <p:nvSpPr>
          <p:cNvPr id="57347" name="Text Box 4"/>
          <p:cNvSpPr txBox="1">
            <a:spLocks noChangeArrowheads="1"/>
          </p:cNvSpPr>
          <p:nvPr/>
        </p:nvSpPr>
        <p:spPr bwMode="auto">
          <a:xfrm>
            <a:off x="668339" y="1543655"/>
            <a:ext cx="184731" cy="444096"/>
          </a:xfrm>
          <a:prstGeom prst="rect">
            <a:avLst/>
          </a:prstGeom>
          <a:noFill/>
          <a:ln w="9525">
            <a:noFill/>
            <a:miter lim="800000"/>
            <a:headEnd/>
            <a:tailEnd/>
          </a:ln>
        </p:spPr>
        <p:txBody>
          <a:bodyPr wrap="none">
            <a:spAutoFit/>
          </a:bodyPr>
          <a:lstStyle/>
          <a:p>
            <a:pPr>
              <a:buClr>
                <a:srgbClr val="FF1717"/>
              </a:buClr>
            </a:pPr>
            <a:endParaRPr lang="en-US" sz="2286">
              <a:ea typeface="ＭＳ Ｐゴシック"/>
              <a:cs typeface="ＭＳ Ｐゴシック"/>
            </a:endParaRPr>
          </a:p>
        </p:txBody>
      </p:sp>
    </p:spTree>
    <p:extLst>
      <p:ext uri="{BB962C8B-B14F-4D97-AF65-F5344CB8AC3E}">
        <p14:creationId xmlns:p14="http://schemas.microsoft.com/office/powerpoint/2010/main" val="319491505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p:cNvSpPr>
          <p:nvPr>
            <p:ph type="title"/>
          </p:nvPr>
        </p:nvSpPr>
        <p:spPr/>
        <p:txBody>
          <a:bodyPr/>
          <a:lstStyle/>
          <a:p>
            <a:r>
              <a:rPr lang="en-US" dirty="0" smtClean="0"/>
              <a:t>About RP-2014</a:t>
            </a:r>
          </a:p>
        </p:txBody>
      </p:sp>
      <p:sp>
        <p:nvSpPr>
          <p:cNvPr id="3" name="Content Placeholder 2"/>
          <p:cNvSpPr>
            <a:spLocks noGrp="1"/>
          </p:cNvSpPr>
          <p:nvPr>
            <p:ph idx="1"/>
          </p:nvPr>
        </p:nvSpPr>
        <p:spPr/>
        <p:txBody>
          <a:bodyPr/>
          <a:lstStyle/>
          <a:p>
            <a:r>
              <a:rPr lang="en-US" kern="1200" dirty="0" smtClean="0">
                <a:solidFill>
                  <a:schemeClr val="tx1"/>
                </a:solidFill>
                <a:latin typeface="Times New Roman" pitchFamily="18" charset="0"/>
              </a:rPr>
              <a:t>Higher representation of Blue Collar data in RP-2014 than in RP-2000 </a:t>
            </a:r>
          </a:p>
          <a:p>
            <a:pPr lvl="1"/>
            <a:r>
              <a:rPr lang="en-US" kern="1200" dirty="0" smtClean="0">
                <a:solidFill>
                  <a:schemeClr val="tx1"/>
                </a:solidFill>
                <a:latin typeface="Times New Roman" pitchFamily="18" charset="0"/>
              </a:rPr>
              <a:t>RP-2000:  represented </a:t>
            </a:r>
            <a:r>
              <a:rPr lang="en-US" kern="1200" dirty="0">
                <a:solidFill>
                  <a:schemeClr val="tx1"/>
                </a:solidFill>
                <a:latin typeface="Times New Roman" pitchFamily="18" charset="0"/>
              </a:rPr>
              <a:t>23% of employee and 26% of  healthy annuitant </a:t>
            </a:r>
            <a:r>
              <a:rPr lang="en-US" kern="1200" dirty="0" smtClean="0">
                <a:solidFill>
                  <a:schemeClr val="tx1"/>
                </a:solidFill>
                <a:latin typeface="Times New Roman" pitchFamily="18" charset="0"/>
              </a:rPr>
              <a:t>data</a:t>
            </a:r>
          </a:p>
          <a:p>
            <a:pPr lvl="1"/>
            <a:r>
              <a:rPr lang="en-US" kern="1200" dirty="0" smtClean="0">
                <a:solidFill>
                  <a:schemeClr val="tx1"/>
                </a:solidFill>
                <a:latin typeface="Times New Roman" pitchFamily="18" charset="0"/>
              </a:rPr>
              <a:t>RP-2014:  51</a:t>
            </a:r>
            <a:r>
              <a:rPr lang="en-US" kern="1200" dirty="0">
                <a:solidFill>
                  <a:schemeClr val="tx1"/>
                </a:solidFill>
                <a:latin typeface="Times New Roman" pitchFamily="18" charset="0"/>
              </a:rPr>
              <a:t>% and 54%, respectively </a:t>
            </a:r>
            <a:endParaRPr lang="en-US" dirty="0"/>
          </a:p>
          <a:p>
            <a:endParaRPr lang="en-US" dirty="0">
              <a:solidFill>
                <a:schemeClr val="tx1"/>
              </a:solidFill>
            </a:endParaRPr>
          </a:p>
        </p:txBody>
      </p:sp>
      <p:sp>
        <p:nvSpPr>
          <p:cNvPr id="57347" name="Text Box 4"/>
          <p:cNvSpPr txBox="1">
            <a:spLocks noChangeArrowheads="1"/>
          </p:cNvSpPr>
          <p:nvPr/>
        </p:nvSpPr>
        <p:spPr bwMode="auto">
          <a:xfrm>
            <a:off x="668339" y="1543655"/>
            <a:ext cx="184731" cy="444096"/>
          </a:xfrm>
          <a:prstGeom prst="rect">
            <a:avLst/>
          </a:prstGeom>
          <a:noFill/>
          <a:ln w="9525">
            <a:noFill/>
            <a:miter lim="800000"/>
            <a:headEnd/>
            <a:tailEnd/>
          </a:ln>
        </p:spPr>
        <p:txBody>
          <a:bodyPr wrap="none">
            <a:spAutoFit/>
          </a:bodyPr>
          <a:lstStyle/>
          <a:p>
            <a:pPr>
              <a:buClr>
                <a:srgbClr val="FF1717"/>
              </a:buClr>
            </a:pPr>
            <a:endParaRPr lang="en-US" sz="2286">
              <a:ea typeface="ＭＳ Ｐゴシック"/>
              <a:cs typeface="ＭＳ Ｐゴシック"/>
            </a:endParaRPr>
          </a:p>
        </p:txBody>
      </p:sp>
    </p:spTree>
    <p:extLst>
      <p:ext uri="{BB962C8B-B14F-4D97-AF65-F5344CB8AC3E}">
        <p14:creationId xmlns:p14="http://schemas.microsoft.com/office/powerpoint/2010/main" val="162293170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p:cNvSpPr>
          <p:nvPr>
            <p:ph type="title"/>
          </p:nvPr>
        </p:nvSpPr>
        <p:spPr/>
        <p:txBody>
          <a:bodyPr/>
          <a:lstStyle/>
          <a:p>
            <a:r>
              <a:rPr lang="en-US" dirty="0" smtClean="0"/>
              <a:t>More About RP-2014</a:t>
            </a:r>
          </a:p>
        </p:txBody>
      </p:sp>
      <p:sp>
        <p:nvSpPr>
          <p:cNvPr id="3" name="Content Placeholder 2"/>
          <p:cNvSpPr>
            <a:spLocks noGrp="1"/>
          </p:cNvSpPr>
          <p:nvPr>
            <p:ph idx="1"/>
          </p:nvPr>
        </p:nvSpPr>
        <p:spPr/>
        <p:txBody>
          <a:bodyPr/>
          <a:lstStyle/>
          <a:p>
            <a:r>
              <a:rPr lang="en-US" dirty="0" smtClean="0"/>
              <a:t>Tables that combine non-annuitant and annuitant rates based on a single universal retirement age assumption are no longer necessary</a:t>
            </a:r>
          </a:p>
          <a:p>
            <a:r>
              <a:rPr lang="en-US" dirty="0" smtClean="0"/>
              <a:t>Separate base tables by gender for:</a:t>
            </a:r>
          </a:p>
          <a:p>
            <a:pPr lvl="1"/>
            <a:r>
              <a:rPr lang="en-US" dirty="0" smtClean="0"/>
              <a:t>Healthy employee </a:t>
            </a:r>
          </a:p>
          <a:p>
            <a:pPr lvl="1"/>
            <a:r>
              <a:rPr lang="en-US" dirty="0" smtClean="0"/>
              <a:t>Healthy annuitants</a:t>
            </a:r>
          </a:p>
          <a:p>
            <a:pPr lvl="1"/>
            <a:r>
              <a:rPr lang="en-US" dirty="0" smtClean="0"/>
              <a:t>Distinctions </a:t>
            </a:r>
            <a:r>
              <a:rPr lang="en-US" dirty="0"/>
              <a:t>by </a:t>
            </a:r>
            <a:r>
              <a:rPr lang="en-US" dirty="0" smtClean="0"/>
              <a:t>collar and by benefit amount</a:t>
            </a:r>
          </a:p>
          <a:p>
            <a:pPr lvl="1"/>
            <a:r>
              <a:rPr lang="en-US" dirty="0" smtClean="0"/>
              <a:t>Disabled lives</a:t>
            </a:r>
          </a:p>
          <a:p>
            <a:pPr lvl="1"/>
            <a:r>
              <a:rPr lang="en-US" i="1" dirty="0" smtClean="0"/>
              <a:t>No Combined Healthy table</a:t>
            </a:r>
            <a:endParaRPr lang="en-US" i="1" dirty="0"/>
          </a:p>
          <a:p>
            <a:endParaRPr lang="en-US" dirty="0"/>
          </a:p>
        </p:txBody>
      </p:sp>
      <p:sp>
        <p:nvSpPr>
          <p:cNvPr id="57347" name="Text Box 4"/>
          <p:cNvSpPr txBox="1">
            <a:spLocks noChangeArrowheads="1"/>
          </p:cNvSpPr>
          <p:nvPr/>
        </p:nvSpPr>
        <p:spPr bwMode="auto">
          <a:xfrm>
            <a:off x="668339" y="1543655"/>
            <a:ext cx="184731" cy="444096"/>
          </a:xfrm>
          <a:prstGeom prst="rect">
            <a:avLst/>
          </a:prstGeom>
          <a:noFill/>
          <a:ln w="9525">
            <a:noFill/>
            <a:miter lim="800000"/>
            <a:headEnd/>
            <a:tailEnd/>
          </a:ln>
        </p:spPr>
        <p:txBody>
          <a:bodyPr wrap="none">
            <a:spAutoFit/>
          </a:bodyPr>
          <a:lstStyle/>
          <a:p>
            <a:pPr>
              <a:buClr>
                <a:srgbClr val="FF1717"/>
              </a:buClr>
            </a:pPr>
            <a:endParaRPr lang="en-US" sz="2286">
              <a:ea typeface="ＭＳ Ｐゴシック"/>
              <a:cs typeface="ＭＳ Ｐゴシック"/>
            </a:endParaRPr>
          </a:p>
        </p:txBody>
      </p:sp>
    </p:spTree>
    <p:extLst>
      <p:ext uri="{BB962C8B-B14F-4D97-AF65-F5344CB8AC3E}">
        <p14:creationId xmlns:p14="http://schemas.microsoft.com/office/powerpoint/2010/main" val="9168131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p:cNvSpPr>
          <p:nvPr>
            <p:ph type="title"/>
          </p:nvPr>
        </p:nvSpPr>
        <p:spPr/>
        <p:txBody>
          <a:bodyPr/>
          <a:lstStyle/>
          <a:p>
            <a:r>
              <a:rPr lang="en-US" dirty="0" smtClean="0"/>
              <a:t>About MP-2014</a:t>
            </a:r>
          </a:p>
        </p:txBody>
      </p:sp>
      <p:sp>
        <p:nvSpPr>
          <p:cNvPr id="3" name="Content Placeholder 2"/>
          <p:cNvSpPr>
            <a:spLocks noGrp="1"/>
          </p:cNvSpPr>
          <p:nvPr>
            <p:ph idx="1"/>
          </p:nvPr>
        </p:nvSpPr>
        <p:spPr/>
        <p:txBody>
          <a:bodyPr/>
          <a:lstStyle/>
          <a:p>
            <a:r>
              <a:rPr lang="en-US" dirty="0" smtClean="0"/>
              <a:t>MP for </a:t>
            </a:r>
            <a:r>
              <a:rPr lang="en-US" dirty="0" smtClean="0">
                <a:solidFill>
                  <a:schemeClr val="accent3"/>
                </a:solidFill>
              </a:rPr>
              <a:t>M</a:t>
            </a:r>
            <a:r>
              <a:rPr lang="en-US" dirty="0" smtClean="0"/>
              <a:t>ortality </a:t>
            </a:r>
            <a:r>
              <a:rPr lang="en-US" dirty="0" smtClean="0">
                <a:solidFill>
                  <a:schemeClr val="accent3"/>
                </a:solidFill>
              </a:rPr>
              <a:t>P</a:t>
            </a:r>
            <a:r>
              <a:rPr lang="en-US" dirty="0" smtClean="0"/>
              <a:t>rojection</a:t>
            </a:r>
          </a:p>
          <a:p>
            <a:r>
              <a:rPr lang="en-US" dirty="0" smtClean="0"/>
              <a:t>2014 for base calendar year to which it applies</a:t>
            </a:r>
          </a:p>
          <a:p>
            <a:r>
              <a:rPr lang="en-US" dirty="0" smtClean="0"/>
              <a:t>Also replaces Scale BB-2D</a:t>
            </a:r>
          </a:p>
          <a:p>
            <a:r>
              <a:rPr lang="en-US" dirty="0" smtClean="0"/>
              <a:t>Long-term improvement rates are phased in over 20 years (by calendar year 2027:</a:t>
            </a:r>
          </a:p>
          <a:p>
            <a:pPr lvl="1"/>
            <a:r>
              <a:rPr lang="en-US" dirty="0" smtClean="0"/>
              <a:t>1.0% through age 85,</a:t>
            </a:r>
          </a:p>
          <a:p>
            <a:pPr lvl="1"/>
            <a:r>
              <a:rPr lang="en-US" dirty="0" smtClean="0"/>
              <a:t>Grading down to 0.85% at age 95,</a:t>
            </a:r>
          </a:p>
          <a:p>
            <a:pPr lvl="1"/>
            <a:r>
              <a:rPr lang="en-US" dirty="0" smtClean="0"/>
              <a:t>Steeply declining to 0.0% at age 115</a:t>
            </a:r>
            <a:endParaRPr lang="en-US" dirty="0"/>
          </a:p>
        </p:txBody>
      </p:sp>
      <p:sp>
        <p:nvSpPr>
          <p:cNvPr id="57347" name="Text Box 4"/>
          <p:cNvSpPr txBox="1">
            <a:spLocks noChangeArrowheads="1"/>
          </p:cNvSpPr>
          <p:nvPr/>
        </p:nvSpPr>
        <p:spPr bwMode="auto">
          <a:xfrm>
            <a:off x="668339" y="1543655"/>
            <a:ext cx="184731" cy="444096"/>
          </a:xfrm>
          <a:prstGeom prst="rect">
            <a:avLst/>
          </a:prstGeom>
          <a:noFill/>
          <a:ln w="9525">
            <a:noFill/>
            <a:miter lim="800000"/>
            <a:headEnd/>
            <a:tailEnd/>
          </a:ln>
        </p:spPr>
        <p:txBody>
          <a:bodyPr wrap="none">
            <a:spAutoFit/>
          </a:bodyPr>
          <a:lstStyle/>
          <a:p>
            <a:pPr>
              <a:buClr>
                <a:srgbClr val="FF1717"/>
              </a:buClr>
            </a:pPr>
            <a:endParaRPr lang="en-US" sz="2286">
              <a:ea typeface="ＭＳ Ｐゴシック"/>
              <a:cs typeface="ＭＳ Ｐゴシック"/>
            </a:endParaRPr>
          </a:p>
        </p:txBody>
      </p:sp>
    </p:spTree>
    <p:extLst>
      <p:ext uri="{BB962C8B-B14F-4D97-AF65-F5344CB8AC3E}">
        <p14:creationId xmlns:p14="http://schemas.microsoft.com/office/powerpoint/2010/main" val="1601773082"/>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Custom 3">
      <a:dk1>
        <a:srgbClr val="000000"/>
      </a:dk1>
      <a:lt1>
        <a:srgbClr val="FFFFFF"/>
      </a:lt1>
      <a:dk2>
        <a:srgbClr val="000000"/>
      </a:dk2>
      <a:lt2>
        <a:srgbClr val="B2B2B2"/>
      </a:lt2>
      <a:accent1>
        <a:srgbClr val="0070C0"/>
      </a:accent1>
      <a:accent2>
        <a:srgbClr val="00B0F0"/>
      </a:accent2>
      <a:accent3>
        <a:srgbClr val="E60000"/>
      </a:accent3>
      <a:accent4>
        <a:srgbClr val="000000"/>
      </a:accent4>
      <a:accent5>
        <a:srgbClr val="808080"/>
      </a:accent5>
      <a:accent6>
        <a:srgbClr val="D0D0D0"/>
      </a:accent6>
      <a:hlink>
        <a:srgbClr val="CC00CC"/>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0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HeatMap2">
  <a:themeElements>
    <a:clrScheme name="HeatMap2">
      <a:dk1>
        <a:sysClr val="windowText" lastClr="000000"/>
      </a:dk1>
      <a:lt1>
        <a:sysClr val="window" lastClr="FFFFFF"/>
      </a:lt1>
      <a:dk2>
        <a:srgbClr val="44546A"/>
      </a:dk2>
      <a:lt2>
        <a:srgbClr val="E7E6E6"/>
      </a:lt2>
      <a:accent1>
        <a:srgbClr val="7030A0"/>
      </a:accent1>
      <a:accent2>
        <a:srgbClr val="FF0000"/>
      </a:accent2>
      <a:accent3>
        <a:srgbClr val="FF6600"/>
      </a:accent3>
      <a:accent4>
        <a:srgbClr val="FFFF00"/>
      </a:accent4>
      <a:accent5>
        <a:srgbClr val="70AD47"/>
      </a:accent5>
      <a:accent6>
        <a:srgbClr val="00B0F0"/>
      </a:accent6>
      <a:hlink>
        <a:srgbClr val="FF66FF"/>
      </a:hlink>
      <a:folHlink>
        <a:srgbClr val="CC0099"/>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0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lank Presentation">
  <a:themeElements>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0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HeatMap2">
    <a:dk1>
      <a:sysClr val="windowText" lastClr="000000"/>
    </a:dk1>
    <a:lt1>
      <a:sysClr val="window" lastClr="FFFFFF"/>
    </a:lt1>
    <a:dk2>
      <a:srgbClr val="44546A"/>
    </a:dk2>
    <a:lt2>
      <a:srgbClr val="E7E6E6"/>
    </a:lt2>
    <a:accent1>
      <a:srgbClr val="7030A0"/>
    </a:accent1>
    <a:accent2>
      <a:srgbClr val="FF0000"/>
    </a:accent2>
    <a:accent3>
      <a:srgbClr val="FF6600"/>
    </a:accent3>
    <a:accent4>
      <a:srgbClr val="FFFF00"/>
    </a:accent4>
    <a:accent5>
      <a:srgbClr val="70AD47"/>
    </a:accent5>
    <a:accent6>
      <a:srgbClr val="00B0F0"/>
    </a:accent6>
    <a:hlink>
      <a:srgbClr val="FF66FF"/>
    </a:hlink>
    <a:folHlink>
      <a:srgbClr val="CC0099"/>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HeatMap2">
    <a:dk1>
      <a:sysClr val="windowText" lastClr="000000"/>
    </a:dk1>
    <a:lt1>
      <a:sysClr val="window" lastClr="FFFFFF"/>
    </a:lt1>
    <a:dk2>
      <a:srgbClr val="44546A"/>
    </a:dk2>
    <a:lt2>
      <a:srgbClr val="E7E6E6"/>
    </a:lt2>
    <a:accent1>
      <a:srgbClr val="7030A0"/>
    </a:accent1>
    <a:accent2>
      <a:srgbClr val="FF0000"/>
    </a:accent2>
    <a:accent3>
      <a:srgbClr val="FF6600"/>
    </a:accent3>
    <a:accent4>
      <a:srgbClr val="FFFF00"/>
    </a:accent4>
    <a:accent5>
      <a:srgbClr val="70AD47"/>
    </a:accent5>
    <a:accent6>
      <a:srgbClr val="00B0F0"/>
    </a:accent6>
    <a:hlink>
      <a:srgbClr val="FF66FF"/>
    </a:hlink>
    <a:folHlink>
      <a:srgbClr val="CC0099"/>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HeatMap2">
    <a:dk1>
      <a:sysClr val="windowText" lastClr="000000"/>
    </a:dk1>
    <a:lt1>
      <a:sysClr val="window" lastClr="FFFFFF"/>
    </a:lt1>
    <a:dk2>
      <a:srgbClr val="44546A"/>
    </a:dk2>
    <a:lt2>
      <a:srgbClr val="E7E6E6"/>
    </a:lt2>
    <a:accent1>
      <a:srgbClr val="7030A0"/>
    </a:accent1>
    <a:accent2>
      <a:srgbClr val="FF0000"/>
    </a:accent2>
    <a:accent3>
      <a:srgbClr val="FF6600"/>
    </a:accent3>
    <a:accent4>
      <a:srgbClr val="FFFF00"/>
    </a:accent4>
    <a:accent5>
      <a:srgbClr val="70AD47"/>
    </a:accent5>
    <a:accent6>
      <a:srgbClr val="00B0F0"/>
    </a:accent6>
    <a:hlink>
      <a:srgbClr val="FF66FF"/>
    </a:hlink>
    <a:folHlink>
      <a:srgbClr val="CC0099"/>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HeatMap2">
    <a:dk1>
      <a:sysClr val="windowText" lastClr="000000"/>
    </a:dk1>
    <a:lt1>
      <a:sysClr val="window" lastClr="FFFFFF"/>
    </a:lt1>
    <a:dk2>
      <a:srgbClr val="44546A"/>
    </a:dk2>
    <a:lt2>
      <a:srgbClr val="E7E6E6"/>
    </a:lt2>
    <a:accent1>
      <a:srgbClr val="7030A0"/>
    </a:accent1>
    <a:accent2>
      <a:srgbClr val="FF0000"/>
    </a:accent2>
    <a:accent3>
      <a:srgbClr val="FF6600"/>
    </a:accent3>
    <a:accent4>
      <a:srgbClr val="FFFF00"/>
    </a:accent4>
    <a:accent5>
      <a:srgbClr val="70AD47"/>
    </a:accent5>
    <a:accent6>
      <a:srgbClr val="00B0F0"/>
    </a:accent6>
    <a:hlink>
      <a:srgbClr val="FF66FF"/>
    </a:hlink>
    <a:folHlink>
      <a:srgbClr val="CC0099"/>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HeatMap2">
    <a:dk1>
      <a:sysClr val="windowText" lastClr="000000"/>
    </a:dk1>
    <a:lt1>
      <a:sysClr val="window" lastClr="FFFFFF"/>
    </a:lt1>
    <a:dk2>
      <a:srgbClr val="44546A"/>
    </a:dk2>
    <a:lt2>
      <a:srgbClr val="E7E6E6"/>
    </a:lt2>
    <a:accent1>
      <a:srgbClr val="7030A0"/>
    </a:accent1>
    <a:accent2>
      <a:srgbClr val="FF0000"/>
    </a:accent2>
    <a:accent3>
      <a:srgbClr val="FF6600"/>
    </a:accent3>
    <a:accent4>
      <a:srgbClr val="FFFF00"/>
    </a:accent4>
    <a:accent5>
      <a:srgbClr val="70AD47"/>
    </a:accent5>
    <a:accent6>
      <a:srgbClr val="00B0F0"/>
    </a:accent6>
    <a:hlink>
      <a:srgbClr val="FF66FF"/>
    </a:hlink>
    <a:folHlink>
      <a:srgbClr val="CC0099"/>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HeatMap2">
    <a:dk1>
      <a:sysClr val="windowText" lastClr="000000"/>
    </a:dk1>
    <a:lt1>
      <a:sysClr val="window" lastClr="FFFFFF"/>
    </a:lt1>
    <a:dk2>
      <a:srgbClr val="44546A"/>
    </a:dk2>
    <a:lt2>
      <a:srgbClr val="E7E6E6"/>
    </a:lt2>
    <a:accent1>
      <a:srgbClr val="7030A0"/>
    </a:accent1>
    <a:accent2>
      <a:srgbClr val="FF0000"/>
    </a:accent2>
    <a:accent3>
      <a:srgbClr val="FF6600"/>
    </a:accent3>
    <a:accent4>
      <a:srgbClr val="FFFF00"/>
    </a:accent4>
    <a:accent5>
      <a:srgbClr val="70AD47"/>
    </a:accent5>
    <a:accent6>
      <a:srgbClr val="00B0F0"/>
    </a:accent6>
    <a:hlink>
      <a:srgbClr val="FF66FF"/>
    </a:hlink>
    <a:folHlink>
      <a:srgbClr val="CC0099"/>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HeatMap2">
    <a:dk1>
      <a:sysClr val="windowText" lastClr="000000"/>
    </a:dk1>
    <a:lt1>
      <a:sysClr val="window" lastClr="FFFFFF"/>
    </a:lt1>
    <a:dk2>
      <a:srgbClr val="44546A"/>
    </a:dk2>
    <a:lt2>
      <a:srgbClr val="E7E6E6"/>
    </a:lt2>
    <a:accent1>
      <a:srgbClr val="7030A0"/>
    </a:accent1>
    <a:accent2>
      <a:srgbClr val="FF0000"/>
    </a:accent2>
    <a:accent3>
      <a:srgbClr val="FF6600"/>
    </a:accent3>
    <a:accent4>
      <a:srgbClr val="FFFF00"/>
    </a:accent4>
    <a:accent5>
      <a:srgbClr val="70AD47"/>
    </a:accent5>
    <a:accent6>
      <a:srgbClr val="00B0F0"/>
    </a:accent6>
    <a:hlink>
      <a:srgbClr val="FF66FF"/>
    </a:hlink>
    <a:folHlink>
      <a:srgbClr val="CC0099"/>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Metro</Template>
  <TotalTime>33959</TotalTime>
  <Words>15373</Words>
  <Application>Microsoft Office PowerPoint</Application>
  <PresentationFormat>On-screen Show (4:3)</PresentationFormat>
  <Paragraphs>1539</Paragraphs>
  <Slides>138</Slides>
  <Notes>129</Notes>
  <HiddenSlides>0</HiddenSlides>
  <MMClips>0</MMClips>
  <ScaleCrop>false</ScaleCrop>
  <HeadingPairs>
    <vt:vector size="8" baseType="variant">
      <vt:variant>
        <vt:lpstr>Fonts Used</vt:lpstr>
      </vt:variant>
      <vt:variant>
        <vt:i4>8</vt:i4>
      </vt:variant>
      <vt:variant>
        <vt:lpstr>Theme</vt:lpstr>
      </vt:variant>
      <vt:variant>
        <vt:i4>5</vt:i4>
      </vt:variant>
      <vt:variant>
        <vt:lpstr>Embedded OLE Servers</vt:lpstr>
      </vt:variant>
      <vt:variant>
        <vt:i4>2</vt:i4>
      </vt:variant>
      <vt:variant>
        <vt:lpstr>Slide Titles</vt:lpstr>
      </vt:variant>
      <vt:variant>
        <vt:i4>138</vt:i4>
      </vt:variant>
    </vt:vector>
  </HeadingPairs>
  <TitlesOfParts>
    <vt:vector size="153" baseType="lpstr">
      <vt:lpstr>ＭＳ Ｐゴシック</vt:lpstr>
      <vt:lpstr>Arial</vt:lpstr>
      <vt:lpstr>Calibri</vt:lpstr>
      <vt:lpstr>Calibri Light</vt:lpstr>
      <vt:lpstr>Cambria Math</vt:lpstr>
      <vt:lpstr>Times</vt:lpstr>
      <vt:lpstr>Times New Roman</vt:lpstr>
      <vt:lpstr>Wingdings</vt:lpstr>
      <vt:lpstr>Blank Presentation</vt:lpstr>
      <vt:lpstr>HeatMap2</vt:lpstr>
      <vt:lpstr>2_Blank Presentation</vt:lpstr>
      <vt:lpstr>1_Office Theme</vt:lpstr>
      <vt:lpstr>2_Office Theme</vt:lpstr>
      <vt:lpstr>Microsoft PowerPoint 97-2003 Presentation</vt:lpstr>
      <vt:lpstr>Worksheet</vt:lpstr>
      <vt:lpstr>  Mortality Improvement: Trends and Implications for Pension Plans </vt:lpstr>
      <vt:lpstr>How To Use This PPT Deck</vt:lpstr>
      <vt:lpstr>Agenda</vt:lpstr>
      <vt:lpstr>PowerPoint Presentation</vt:lpstr>
      <vt:lpstr>Age at Death in 1900</vt:lpstr>
      <vt:lpstr>Age at Death in 1910</vt:lpstr>
      <vt:lpstr>Age at Death in 1920</vt:lpstr>
      <vt:lpstr>Age at Death in 1930</vt:lpstr>
      <vt:lpstr>Age at Death in 1940</vt:lpstr>
      <vt:lpstr>Age at Death in 1950</vt:lpstr>
      <vt:lpstr>Age at Death in 1960</vt:lpstr>
      <vt:lpstr>Age at Death in 1970</vt:lpstr>
      <vt:lpstr>Age at Death in 1980</vt:lpstr>
      <vt:lpstr>Age at Death in 1990</vt:lpstr>
      <vt:lpstr>Age at Death in 2000</vt:lpstr>
      <vt:lpstr>Age at Death in 2010 (Projected)</vt:lpstr>
      <vt:lpstr>PowerPoint Presentation</vt:lpstr>
      <vt:lpstr>Changes Over the Century</vt:lpstr>
      <vt:lpstr>20th Century Life Expectancy Improvements</vt:lpstr>
      <vt:lpstr>Life Expectancy At 65</vt:lpstr>
      <vt:lpstr>Remaining Life Exp. At 65</vt:lpstr>
      <vt:lpstr>20th Century Mortality Observations</vt:lpstr>
      <vt:lpstr>PowerPoint Presentation</vt:lpstr>
      <vt:lpstr>Associated Factors</vt:lpstr>
      <vt:lpstr>Gender</vt:lpstr>
      <vt:lpstr>Female Compared to Male Life Expectancy Over the 20th Century in the U.S.</vt:lpstr>
      <vt:lpstr>Life Expectancy by County:  Males </vt:lpstr>
      <vt:lpstr>Life Expectancy by County:  Females </vt:lpstr>
      <vt:lpstr>Lifestyle</vt:lpstr>
      <vt:lpstr>U.S. Adult Obesity 1962-2008</vt:lpstr>
      <vt:lpstr>Socioeconomics &amp; Education</vt:lpstr>
      <vt:lpstr>U.S. Mortality Varies by Education</vt:lpstr>
      <vt:lpstr>Medicine</vt:lpstr>
      <vt:lpstr>Pension Plan Relevance</vt:lpstr>
      <vt:lpstr>Pension Valuations Around the Globe</vt:lpstr>
      <vt:lpstr>PowerPoint Presentation</vt:lpstr>
      <vt:lpstr>Mortality Improvement Rates</vt:lpstr>
      <vt:lpstr>Males:  MI Rates</vt:lpstr>
      <vt:lpstr>Females: MI Rates </vt:lpstr>
      <vt:lpstr>Males:  Observed MI and AA</vt:lpstr>
      <vt:lpstr>Females:  Observed MI and AA</vt:lpstr>
      <vt:lpstr>PowerPoint Presentation</vt:lpstr>
      <vt:lpstr>New Mortality Table for Pension Plans</vt:lpstr>
      <vt:lpstr>New Mortality Improvement Scale for Pension Plans</vt:lpstr>
      <vt:lpstr>Males:  Observed MI and MP-2014</vt:lpstr>
      <vt:lpstr>Females:  Observed and MP-2014</vt:lpstr>
      <vt:lpstr>Remaining Life Exp. At 65</vt:lpstr>
      <vt:lpstr>Financial Impact of New Tables From RP2000 (AA) Percentage Increase in Liability*</vt:lpstr>
      <vt:lpstr>Financial Impact of New Tables From RP2000 (BB) Percentage Increase in Liability*</vt:lpstr>
      <vt:lpstr>Financial Impact of New Tables From UP94 (AA) Percentage Increase in Liability*</vt:lpstr>
      <vt:lpstr>Liability* Comparison of RP-2014 Specialized Tables:  Male </vt:lpstr>
      <vt:lpstr>Liability* Comparison of RP-2014 Specialized Tables:  Female </vt:lpstr>
      <vt:lpstr>Summary</vt:lpstr>
      <vt:lpstr>Appendix 1:  Additional Information For Actuaries and Highly Technical Clients</vt:lpstr>
      <vt:lpstr>PowerPoint Presentation</vt:lpstr>
      <vt:lpstr>Terminology: </vt:lpstr>
      <vt:lpstr>Terminology: </vt:lpstr>
      <vt:lpstr>Terminology: </vt:lpstr>
      <vt:lpstr>PowerPoint Presentation</vt:lpstr>
      <vt:lpstr>Age at Death in 1900</vt:lpstr>
      <vt:lpstr>Age at Death in 1910</vt:lpstr>
      <vt:lpstr>Age at Death in 1920</vt:lpstr>
      <vt:lpstr>Age at Death in 1930</vt:lpstr>
      <vt:lpstr>Age at Death in 1940</vt:lpstr>
      <vt:lpstr>Age at Death in 1950</vt:lpstr>
      <vt:lpstr>Age at Death in 1960</vt:lpstr>
      <vt:lpstr>Age at Death in 1970</vt:lpstr>
      <vt:lpstr>Age at Death in 1980</vt:lpstr>
      <vt:lpstr>Age at Death in 1990</vt:lpstr>
      <vt:lpstr>Age at Death in 2000</vt:lpstr>
      <vt:lpstr>Age at Death in 2010 (Projected)</vt:lpstr>
      <vt:lpstr>Summary of Changes Age at Death in 1900, 1950 and 2000</vt:lpstr>
      <vt:lpstr>20th Century Life Expectancy Improvements</vt:lpstr>
      <vt:lpstr>Remaining Life Exp. At 65</vt:lpstr>
      <vt:lpstr>Age at Death in 1900</vt:lpstr>
      <vt:lpstr>Age at Death in 1910</vt:lpstr>
      <vt:lpstr>Age at Death in 1920</vt:lpstr>
      <vt:lpstr>Age at Death in 1930</vt:lpstr>
      <vt:lpstr>Age at Death in 1940</vt:lpstr>
      <vt:lpstr>Age at Death in 1950</vt:lpstr>
      <vt:lpstr>Age at Death in 1960</vt:lpstr>
      <vt:lpstr>Age at Death in 1970</vt:lpstr>
      <vt:lpstr>Age at Death in 1980</vt:lpstr>
      <vt:lpstr>Age at Death in 1990</vt:lpstr>
      <vt:lpstr>Age at Death in 2000</vt:lpstr>
      <vt:lpstr>Age at Death in 2010 (Projected)</vt:lpstr>
      <vt:lpstr>Summary of Changes Age at Death in 1900, 1950 and 2000</vt:lpstr>
      <vt:lpstr>20th Century Life Expectancy Improvements</vt:lpstr>
      <vt:lpstr>Remaining Life Exp. At 65</vt:lpstr>
      <vt:lpstr>20th Century Life Expectancy Improvements</vt:lpstr>
      <vt:lpstr>PowerPoint Presentation</vt:lpstr>
      <vt:lpstr>Mortality Assumptions</vt:lpstr>
      <vt:lpstr>Scale AA Refresher</vt:lpstr>
      <vt:lpstr>The Financial Impact of Longevity Risk UK Actuaries Leading the World </vt:lpstr>
      <vt:lpstr>PowerPoint Presentation</vt:lpstr>
      <vt:lpstr>About RP-2014</vt:lpstr>
      <vt:lpstr>About RP-2014</vt:lpstr>
      <vt:lpstr>More About RP-2014</vt:lpstr>
      <vt:lpstr>About MP-2014</vt:lpstr>
      <vt:lpstr>PowerPoint Presentation</vt:lpstr>
      <vt:lpstr>Financial Impact of New Tables From RP2000 (AA) Percentage Increase in Liability*</vt:lpstr>
      <vt:lpstr>Financial Impact of New Tables From RP2000 (BB) Percentage Increase in Liability*</vt:lpstr>
      <vt:lpstr>Financial Impact of New Tables From UP94 (AA) Percentage Increase in Liability*</vt:lpstr>
      <vt:lpstr>Financial Impact of RP-2014 &amp; MP-2014</vt:lpstr>
      <vt:lpstr>Appendix 2:  Even More Details and Technical Information</vt:lpstr>
      <vt:lpstr>Squaring of the Life Curve, 1900-2000</vt:lpstr>
      <vt:lpstr>Squaring of the Life Curve, 1900-2000</vt:lpstr>
      <vt:lpstr>Squaring of the Life Curve, 1900-2000</vt:lpstr>
      <vt:lpstr>Obesity and U.S. Mortality</vt:lpstr>
      <vt:lpstr>Global Life Expectancy Improvement Life Expectancy at Age 65</vt:lpstr>
      <vt:lpstr>PowerPoint Presentation</vt:lpstr>
      <vt:lpstr>RP-2014 vs. RP-2000 Base Rates: Ages 50-80</vt:lpstr>
      <vt:lpstr>RP-2014 vs. RP-2000 Base Rates  Ages 30-60</vt:lpstr>
      <vt:lpstr>RP-2014 vs. RP-2000 Base Rates  Ages 80-100</vt:lpstr>
      <vt:lpstr>RP-2014 vs. RP-2014 Base Rates  Ages 90-110</vt:lpstr>
      <vt:lpstr>RP-2014 Employees vs. Annuitants Male Base Rates</vt:lpstr>
      <vt:lpstr>RP-2014 Employees vs. Annuitants Female Base Rates</vt:lpstr>
      <vt:lpstr>PowerPoint Presentation</vt:lpstr>
      <vt:lpstr>Shape of Scale AA</vt:lpstr>
      <vt:lpstr>MP-2014 Average vs AA:  Male</vt:lpstr>
      <vt:lpstr>MP-2014 Average vs AA:  Female</vt:lpstr>
      <vt:lpstr>MP-2014 vs Scale AA Male Age 40</vt:lpstr>
      <vt:lpstr>MP-2014 vs Scale BB Male Age 40</vt:lpstr>
      <vt:lpstr>MP-2014 vs Scale AA Female Age 40</vt:lpstr>
      <vt:lpstr>MP-2014 vs Scale BB Female Age 40</vt:lpstr>
      <vt:lpstr>MP-2014 vs Scale AA Male Age 65</vt:lpstr>
      <vt:lpstr>MP-2014 vs Scale BB Male Age 65</vt:lpstr>
      <vt:lpstr>MP-2014 vs Scale AA Female Age 65</vt:lpstr>
      <vt:lpstr>MP-2014 vs Scale BB Female Age 65</vt:lpstr>
      <vt:lpstr>MP-2014 vs Scales AA &amp; BB Male Age 40</vt:lpstr>
      <vt:lpstr>MP-2014 vs Scales AA &amp; BB Female Age 40</vt:lpstr>
      <vt:lpstr>MP-2014 vs Scales AA &amp; BB Male Age 65</vt:lpstr>
      <vt:lpstr>MP-2014 vs Scales AA &amp; BB Female Age 65</vt:lpstr>
      <vt:lpstr>MP-2014 vs Scales AA &amp; BB Male &amp; Female</vt:lpstr>
      <vt:lpstr>Bibliography</vt:lpstr>
      <vt:lpstr>PowerPoint Presentation</vt:lpstr>
      <vt:lpstr>PowerPoint Presentation</vt:lpstr>
      <vt:lpstr>PowerPoint Presentation</vt:lpstr>
    </vt:vector>
  </TitlesOfParts>
  <Company>Society of Actuaries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 Weber</dc:creator>
  <cp:lastModifiedBy>Mai Xiong</cp:lastModifiedBy>
  <cp:revision>2244</cp:revision>
  <cp:lastPrinted>2014-04-25T14:53:57Z</cp:lastPrinted>
  <dcterms:created xsi:type="dcterms:W3CDTF">2011-01-06T19:57:16Z</dcterms:created>
  <dcterms:modified xsi:type="dcterms:W3CDTF">2014-04-28T15:44:23Z</dcterms:modified>
</cp:coreProperties>
</file>